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14"/>
  </p:notesMasterIdLst>
  <p:sldIdLst>
    <p:sldId id="317" r:id="rId5"/>
    <p:sldId id="318" r:id="rId6"/>
    <p:sldId id="322" r:id="rId7"/>
    <p:sldId id="338" r:id="rId8"/>
    <p:sldId id="337" r:id="rId9"/>
    <p:sldId id="327" r:id="rId10"/>
    <p:sldId id="340" r:id="rId11"/>
    <p:sldId id="339" r:id="rId12"/>
    <p:sldId id="316" r:id="rId13"/>
  </p:sldIdLst>
  <p:sldSz cx="12192000" cy="6858000"/>
  <p:notesSz cx="6858000" cy="9144000"/>
  <p:custDataLst>
    <p:tags r:id="rId15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E9562B"/>
    <a:srgbClr val="C5639E"/>
    <a:srgbClr val="B90FB1"/>
    <a:srgbClr val="00FF00"/>
    <a:srgbClr val="FF6600"/>
    <a:srgbClr val="0CCA30"/>
    <a:srgbClr val="B0DC80"/>
    <a:srgbClr val="A0D565"/>
    <a:srgbClr val="C7C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6" autoAdjust="0"/>
    <p:restoredTop sz="94660"/>
  </p:normalViewPr>
  <p:slideViewPr>
    <p:cSldViewPr>
      <p:cViewPr varScale="1">
        <p:scale>
          <a:sx n="69" d="100"/>
          <a:sy n="69" d="100"/>
        </p:scale>
        <p:origin x="76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 smtClean="0"/>
              <a:t>Click to edit Master text styles</a:t>
            </a:r>
          </a:p>
          <a:p>
            <a:pPr lvl="1"/>
            <a:r>
              <a:rPr lang="en-US" altLang="vi-VN" noProof="0" smtClean="0"/>
              <a:t>Second level</a:t>
            </a:r>
          </a:p>
          <a:p>
            <a:pPr lvl="2"/>
            <a:r>
              <a:rPr lang="en-US" altLang="vi-VN" noProof="0" smtClean="0"/>
              <a:t>Third level</a:t>
            </a:r>
          </a:p>
          <a:p>
            <a:pPr lvl="3"/>
            <a:r>
              <a:rPr lang="en-US" altLang="vi-VN" noProof="0" smtClean="0"/>
              <a:t>Fourth level</a:t>
            </a:r>
          </a:p>
          <a:p>
            <a:pPr lvl="4"/>
            <a:r>
              <a:rPr lang="en-US" altLang="vi-VN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3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6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34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mtClean="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9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b="11183"/>
          <a:stretch/>
        </p:blipFill>
        <p:spPr>
          <a:xfrm>
            <a:off x="1828800" y="10784"/>
            <a:ext cx="9042400" cy="68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381000" y="0"/>
            <a:ext cx="762000" cy="79841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219200" y="0"/>
            <a:ext cx="10896600" cy="7984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8" b="29655"/>
          <a:stretch/>
        </p:blipFill>
        <p:spPr>
          <a:xfrm>
            <a:off x="304800" y="1295400"/>
            <a:ext cx="7629002" cy="4845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6" r="47624" b="29617"/>
          <a:stretch/>
        </p:blipFill>
        <p:spPr>
          <a:xfrm>
            <a:off x="7933802" y="1308536"/>
            <a:ext cx="3995808" cy="48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31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6" t="7402" r="16673" b="77471"/>
          <a:stretch/>
        </p:blipFill>
        <p:spPr>
          <a:xfrm>
            <a:off x="228600" y="98071"/>
            <a:ext cx="3773214" cy="3254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22567" r="9328" b="62441"/>
          <a:stretch/>
        </p:blipFill>
        <p:spPr>
          <a:xfrm>
            <a:off x="4038600" y="137617"/>
            <a:ext cx="5407842" cy="2910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5" t="38454" r="21277" b="47126"/>
          <a:stretch/>
        </p:blipFill>
        <p:spPr>
          <a:xfrm>
            <a:off x="3360683" y="3352800"/>
            <a:ext cx="3878317" cy="337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52902" r="9297" b="29589"/>
          <a:stretch/>
        </p:blipFill>
        <p:spPr>
          <a:xfrm rot="21242493">
            <a:off x="8098535" y="3011486"/>
            <a:ext cx="3902681" cy="38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3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7355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40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lang="vi-VN" sz="40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Vũ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Hải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endParaRPr lang="vi-VN" sz="4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-259" y="-76200"/>
            <a:ext cx="327685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Thư</a:t>
            </a:r>
            <a:r>
              <a:rPr lang="en-US" sz="5500" b="1" dirty="0"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giãn</a:t>
            </a:r>
            <a:r>
              <a:rPr lang="en-US" sz="5500" b="1" dirty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2" name="tet tet tet den r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827036"/>
            <a:ext cx="11734800" cy="50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3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t="5363" r="49298" b="88659"/>
          <a:stretch/>
        </p:blipFill>
        <p:spPr>
          <a:xfrm>
            <a:off x="304800" y="157657"/>
            <a:ext cx="751490" cy="81980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77246" r="10846" b="8803"/>
          <a:stretch/>
        </p:blipFill>
        <p:spPr>
          <a:xfrm>
            <a:off x="228600" y="1736834"/>
            <a:ext cx="11530049" cy="306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6FDA4-1A89-49B9-A5BE-44A65FFA5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1864855" cy="18648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6539B5-7AB2-46E8-83AA-C2007623AB17}"/>
              </a:ext>
            </a:extLst>
          </p:cNvPr>
          <p:cNvSpPr/>
          <p:nvPr/>
        </p:nvSpPr>
        <p:spPr>
          <a:xfrm>
            <a:off x="1066800" y="1143000"/>
            <a:ext cx="10820401" cy="47244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</a:rPr>
              <a:t>hảo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bốn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 smtClean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endParaRPr lang="en-US" sz="32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988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72874" r="20077" b="10345"/>
          <a:stretch/>
        </p:blipFill>
        <p:spPr>
          <a:xfrm>
            <a:off x="1041682" y="1219200"/>
            <a:ext cx="9550118" cy="393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2790</TotalTime>
  <Words>141</Words>
  <Application>Microsoft Office PowerPoint</Application>
  <PresentationFormat>Widescreen</PresentationFormat>
  <Paragraphs>15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Microsoft YaHei</vt:lpstr>
      <vt:lpstr>Arial</vt:lpstr>
      <vt:lpstr>Arial Black</vt:lpstr>
      <vt:lpstr>Arial-SGK-TV</vt:lpstr>
      <vt:lpstr>Calibri</vt:lpstr>
      <vt:lpstr>Times New Roman</vt:lpstr>
      <vt:lpstr>幼圆</vt:lpstr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Admin</cp:lastModifiedBy>
  <cp:revision>155</cp:revision>
  <dcterms:created xsi:type="dcterms:W3CDTF">2005-08-24T23:19:40Z</dcterms:created>
  <dcterms:modified xsi:type="dcterms:W3CDTF">2020-08-26T00:50:30Z</dcterms:modified>
</cp:coreProperties>
</file>