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4" r:id="rId4"/>
    <p:sldId id="274" r:id="rId5"/>
    <p:sldId id="261" r:id="rId6"/>
    <p:sldId id="263" r:id="rId7"/>
    <p:sldId id="256" r:id="rId8"/>
    <p:sldId id="273" r:id="rId9"/>
    <p:sldId id="262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13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0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9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6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4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93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7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1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0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3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6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84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8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7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37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1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2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5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0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69" r:id="rId26"/>
    <p:sldLayoutId id="2147483668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60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11</a:t>
              </a: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 TRỪ TRONG 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55666" y="-54922"/>
            <a:ext cx="12247667" cy="1938644"/>
            <a:chOff x="-41750" y="-54922"/>
            <a:chExt cx="9185750" cy="1938644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-41750" y="-54922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869691" cy="1600390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9600" b="1" dirty="0"/>
              <a:t>3</a:t>
            </a:r>
            <a:endParaRPr lang="vi-VN" sz="96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68-69)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7052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TRANG(62-63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2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9" b="49315"/>
          <a:stretch/>
        </p:blipFill>
        <p:spPr>
          <a:xfrm>
            <a:off x="695872" y="450761"/>
            <a:ext cx="10753446" cy="5718219"/>
          </a:xfrm>
        </p:spPr>
      </p:pic>
      <p:sp>
        <p:nvSpPr>
          <p:cNvPr id="5" name="Rectangle 4"/>
          <p:cNvSpPr/>
          <p:nvPr/>
        </p:nvSpPr>
        <p:spPr>
          <a:xfrm>
            <a:off x="3606085" y="2975019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4575" y="2975019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49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7" b="10839"/>
          <a:stretch/>
        </p:blipFill>
        <p:spPr>
          <a:xfrm>
            <a:off x="437011" y="373488"/>
            <a:ext cx="11192611" cy="5937160"/>
          </a:xfrm>
        </p:spPr>
      </p:pic>
      <p:cxnSp>
        <p:nvCxnSpPr>
          <p:cNvPr id="5" name="Straight Connector 4"/>
          <p:cNvCxnSpPr/>
          <p:nvPr/>
        </p:nvCxnSpPr>
        <p:spPr>
          <a:xfrm>
            <a:off x="7392473" y="1996225"/>
            <a:ext cx="1828800" cy="1506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392473" y="1365161"/>
            <a:ext cx="1828800" cy="1384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2473" y="3638281"/>
            <a:ext cx="1828800" cy="1410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92473" y="2846231"/>
            <a:ext cx="1828800" cy="1384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92473" y="4343399"/>
            <a:ext cx="1828800" cy="814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b="51092"/>
          <a:stretch/>
        </p:blipFill>
        <p:spPr>
          <a:xfrm>
            <a:off x="450762" y="218941"/>
            <a:ext cx="11165982" cy="6362163"/>
          </a:xfrm>
        </p:spPr>
      </p:pic>
      <p:sp>
        <p:nvSpPr>
          <p:cNvPr id="6" name="Rectangle 5"/>
          <p:cNvSpPr/>
          <p:nvPr/>
        </p:nvSpPr>
        <p:spPr>
          <a:xfrm>
            <a:off x="5872767" y="2704562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0203" y="2704562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0063" y="2704562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0784" y="4675030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032" y="4675030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153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1" b="17646"/>
          <a:stretch/>
        </p:blipFill>
        <p:spPr>
          <a:xfrm>
            <a:off x="550253" y="720850"/>
            <a:ext cx="10499819" cy="5654191"/>
          </a:xfrm>
        </p:spPr>
      </p:pic>
      <p:sp>
        <p:nvSpPr>
          <p:cNvPr id="5" name="Rectangle 4"/>
          <p:cNvSpPr/>
          <p:nvPr/>
        </p:nvSpPr>
        <p:spPr>
          <a:xfrm>
            <a:off x="8628846" y="4134117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2930" y="4146995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81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609601" y="2"/>
            <a:ext cx="6908800" cy="8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1" tIns="60936" rIns="121871" bIns="6093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4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855879" y="1785753"/>
            <a:ext cx="701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042401" y="434976"/>
            <a:ext cx="1930400" cy="1737414"/>
            <a:chOff x="7539037" y="690525"/>
            <a:chExt cx="1771015" cy="173763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4"/>
              <a:ext cx="1561466" cy="86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vi-VN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9753601" y="5170488"/>
            <a:ext cx="24384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54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48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48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4349750" y="2693583"/>
            <a:ext cx="4387851" cy="3440946"/>
            <a:chOff x="2743736" y="2666890"/>
            <a:chExt cx="4386714" cy="3439571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7200" dirty="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7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2" y="4723858"/>
              <a:ext cx="1320591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7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508000" y="5715002"/>
            <a:ext cx="2032000" cy="1335546"/>
            <a:chOff x="7159119" y="644468"/>
            <a:chExt cx="2183367" cy="2597839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3" cy="1675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</a:t>
              </a:r>
              <a:r>
                <a:rPr lang="vi-VN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016000" y="761999"/>
            <a:ext cx="19304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97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vi-VN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4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14" y="1410789"/>
            <a:ext cx="10004841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21921"/>
          <a:stretch/>
        </p:blipFill>
        <p:spPr>
          <a:xfrm>
            <a:off x="5808300" y="206100"/>
            <a:ext cx="5364284" cy="365640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69238" y="508620"/>
            <a:ext cx="3198047" cy="974911"/>
            <a:chOff x="2958353" y="1381237"/>
            <a:chExt cx="3198047" cy="974911"/>
          </a:xfrm>
        </p:grpSpPr>
        <p:sp>
          <p:nvSpPr>
            <p:cNvPr id="8" name="Rounded Rectangular Callout 7"/>
            <p:cNvSpPr/>
            <p:nvPr/>
          </p:nvSpPr>
          <p:spPr>
            <a:xfrm rot="16200000">
              <a:off x="4069921" y="269669"/>
              <a:ext cx="974911" cy="3198047"/>
            </a:xfrm>
            <a:prstGeom prst="wedgeRoundRectCallout">
              <a:avLst>
                <a:gd name="adj1" fmla="val 17788"/>
                <a:gd name="adj2" fmla="val 83103"/>
                <a:gd name="adj3" fmla="val 1666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9377" y="1441749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Bớt 1 quả, còn lại mấy quả?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8" y="4718060"/>
            <a:ext cx="5319264" cy="11644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774" y="1169623"/>
            <a:ext cx="8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9814" y="4528301"/>
            <a:ext cx="192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 – 1 =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7777" y="4536894"/>
            <a:ext cx="47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8965" y="4536894"/>
            <a:ext cx="47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0996" y="5058587"/>
            <a:ext cx="464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SGK-TV" pitchFamily="2" charset="0"/>
                <a:cs typeface="Arial-SGK-TV" pitchFamily="2" charset="0"/>
              </a:rPr>
              <a:t>Sáu trừ một bằng năm.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5426" y="5766473"/>
            <a:ext cx="1749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SGK-TV" pitchFamily="2" charset="0"/>
                <a:cs typeface="Arial-SGK-TV" pitchFamily="2" charset="0"/>
              </a:rPr>
              <a:t>Dấu trừ: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6619" y="5288714"/>
            <a:ext cx="66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lang="en-US" sz="8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4" dur="5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5" dur="5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6" dur="5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7" dur="5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4891"/>
          <a:stretch/>
        </p:blipFill>
        <p:spPr>
          <a:xfrm>
            <a:off x="776747" y="697786"/>
            <a:ext cx="5668162" cy="34548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0950" y="236121"/>
            <a:ext cx="8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20329" y="916458"/>
            <a:ext cx="3952842" cy="1496958"/>
            <a:chOff x="4866658" y="4561512"/>
            <a:chExt cx="3198047" cy="974911"/>
          </a:xfrm>
        </p:grpSpPr>
        <p:sp>
          <p:nvSpPr>
            <p:cNvPr id="23" name="Rounded Rectangular Callout 22"/>
            <p:cNvSpPr/>
            <p:nvPr/>
          </p:nvSpPr>
          <p:spPr>
            <a:xfrm rot="16200000">
              <a:off x="5978226" y="3449944"/>
              <a:ext cx="974911" cy="3198047"/>
            </a:xfrm>
            <a:prstGeom prst="wedgeRoundRectCallout">
              <a:avLst>
                <a:gd name="adj1" fmla="val 10891"/>
                <a:gd name="adj2" fmla="val -74155"/>
                <a:gd name="adj3" fmla="val 1666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5004" y="4628761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 mất 2 quả, còn lại mấy quả bóng?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736892" y="3249379"/>
            <a:ext cx="6502439" cy="20734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8145" y="3545362"/>
            <a:ext cx="256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5 - 2 =  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0395" y="3557973"/>
            <a:ext cx="38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63531" y="3578211"/>
            <a:ext cx="69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3893" y="4477706"/>
            <a:ext cx="5419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Arial-SGK-TV" pitchFamily="2" charset="0"/>
                <a:cs typeface="Arial-SGK-TV" pitchFamily="2" charset="0"/>
              </a:rPr>
              <a:t>Năm trừ hai bằng ba.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29" grpId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683"/>
            <a:ext cx="11521440" cy="6674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7" y="91683"/>
            <a:ext cx="11370025" cy="39749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5177" y="3585875"/>
            <a:ext cx="574765" cy="4899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45761" y="3585875"/>
            <a:ext cx="574765" cy="4899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107" t="59686"/>
          <a:stretch/>
        </p:blipFill>
        <p:spPr>
          <a:xfrm>
            <a:off x="326569" y="1449979"/>
            <a:ext cx="11166180" cy="29391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36869" y="3428877"/>
            <a:ext cx="640080" cy="4899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3646" y="3429000"/>
            <a:ext cx="627017" cy="4898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93FDB-558E-4CB4-A6C7-D3A166E21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6"/>
          <a:stretch/>
        </p:blipFill>
        <p:spPr>
          <a:xfrm>
            <a:off x="326569" y="50240"/>
            <a:ext cx="11469701" cy="3868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667DE4-686A-4B73-AD18-F52D7980D2A9}"/>
              </a:ext>
            </a:extLst>
          </p:cNvPr>
          <p:cNvSpPr/>
          <p:nvPr/>
        </p:nvSpPr>
        <p:spPr>
          <a:xfrm>
            <a:off x="326569" y="0"/>
            <a:ext cx="4650380" cy="979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00703 0.36088 " pathEditMode="relative" rAng="0" ptsTypes="AA">
                                      <p:cBhvr>
                                        <p:cTn id="23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80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00495 0.35949 " pathEditMode="relative" rAng="0" ptsTypes="AA">
                                      <p:cBhvr>
                                        <p:cTn id="2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79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00443 0.36528 " pathEditMode="relative" rAng="0" ptsTypes="AA">
                                      <p:cBhvr>
                                        <p:cTn id="2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26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13" y="2274418"/>
            <a:ext cx="70833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6571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1" y="135640"/>
            <a:ext cx="10898506" cy="63055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874727" y="1003832"/>
            <a:ext cx="6182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874727" y="2179488"/>
            <a:ext cx="659673" cy="5617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931265" y="4502780"/>
            <a:ext cx="574765" cy="537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933509" y="5649472"/>
            <a:ext cx="600891" cy="5533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918202" y="3368207"/>
            <a:ext cx="574765" cy="5374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473194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136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37</cp:revision>
  <dcterms:created xsi:type="dcterms:W3CDTF">2020-08-14T13:15:10Z</dcterms:created>
  <dcterms:modified xsi:type="dcterms:W3CDTF">2021-11-22T14:07:12Z</dcterms:modified>
</cp:coreProperties>
</file>