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8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066800" y="97683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69919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82436" y="3581400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33874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1327239"/>
            <a:ext cx="3111500" cy="705336"/>
            <a:chOff x="685800" y="1327239"/>
            <a:chExt cx="3111500" cy="705336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0" y="22098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5" y="38100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19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509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17" y="2784580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798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4752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4869"/>
            <a:ext cx="3200400" cy="697706"/>
            <a:chOff x="685800" y="1334869"/>
            <a:chExt cx="3200400" cy="697706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1" y="2286000"/>
            <a:ext cx="1018309" cy="98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776105"/>
            <a:ext cx="1219200" cy="51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215035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2247901"/>
            <a:ext cx="914400" cy="976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5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767446"/>
            <a:ext cx="990600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800600" y="2171701"/>
            <a:ext cx="1180684" cy="102523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237895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0" y="2767446"/>
            <a:ext cx="1170709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809509" y="2237509"/>
            <a:ext cx="1267691" cy="11152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5" y="24003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919" y="3600271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&gt;, &lt;, = ?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236220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2420802"/>
            <a:ext cx="417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9591" y="424660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484918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42430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4591" y="4842347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38600" y="48768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416689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1800" y="548991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50809" y="5486308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609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50809" y="42672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4890563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38600" y="54864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402474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1120852"/>
            <a:ext cx="6328228" cy="57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8" y="74289"/>
            <a:ext cx="7890145" cy="1200329"/>
            <a:chOff x="736811" y="1334869"/>
            <a:chExt cx="314938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7" y="3422073"/>
            <a:ext cx="1094509" cy="387927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3968127"/>
            <a:ext cx="443346" cy="1399309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3726873"/>
            <a:ext cx="1316182" cy="346363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8" y="74289"/>
            <a:ext cx="7890145" cy="1015663"/>
            <a:chOff x="736811" y="1334869"/>
            <a:chExt cx="314938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5" y="1219200"/>
            <a:ext cx="6923315" cy="27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4419600"/>
            <a:ext cx="2469834" cy="1447800"/>
            <a:chOff x="1828800" y="4419600"/>
            <a:chExt cx="2469834" cy="1447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4495800"/>
            <a:ext cx="2469834" cy="1447800"/>
            <a:chOff x="4572000" y="4437102"/>
            <a:chExt cx="2469834" cy="14478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362200"/>
            <a:ext cx="5468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205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Linh San</cp:lastModifiedBy>
  <cp:revision>12</cp:revision>
  <dcterms:created xsi:type="dcterms:W3CDTF">2020-08-19T08:37:27Z</dcterms:created>
  <dcterms:modified xsi:type="dcterms:W3CDTF">2020-08-19T14:20:51Z</dcterms:modified>
</cp:coreProperties>
</file>