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2" r:id="rId5"/>
    <p:sldMasterId id="2147483754" r:id="rId6"/>
    <p:sldMasterId id="2147483766" r:id="rId7"/>
    <p:sldMasterId id="2147483778" r:id="rId8"/>
    <p:sldMasterId id="2147483790" r:id="rId9"/>
    <p:sldMasterId id="2147483802" r:id="rId10"/>
    <p:sldMasterId id="2147483814" r:id="rId11"/>
  </p:sldMasterIdLst>
  <p:notesMasterIdLst>
    <p:notesMasterId r:id="rId29"/>
  </p:notesMasterIdLst>
  <p:handoutMasterIdLst>
    <p:handoutMasterId r:id="rId30"/>
  </p:handoutMasterIdLst>
  <p:sldIdLst>
    <p:sldId id="2007577123" r:id="rId12"/>
    <p:sldId id="2007577125" r:id="rId13"/>
    <p:sldId id="2007577133" r:id="rId14"/>
    <p:sldId id="2007577134" r:id="rId15"/>
    <p:sldId id="2007577131" r:id="rId16"/>
    <p:sldId id="2007577124" r:id="rId17"/>
    <p:sldId id="2007577122" r:id="rId18"/>
    <p:sldId id="2007577130" r:id="rId19"/>
    <p:sldId id="2899" r:id="rId20"/>
    <p:sldId id="2007577128" r:id="rId21"/>
    <p:sldId id="2007577126" r:id="rId22"/>
    <p:sldId id="259" r:id="rId23"/>
    <p:sldId id="275" r:id="rId24"/>
    <p:sldId id="2897" r:id="rId25"/>
    <p:sldId id="2886" r:id="rId26"/>
    <p:sldId id="2889" r:id="rId27"/>
    <p:sldId id="20075771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A99C3-12DB-454B-B97F-D1E8C5C3F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DA95D-4B99-4078-8F8A-8F8FA7FC26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A66E1-0454-42E1-9AD2-20C056AEEEF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8AC0-D588-462D-868F-979184737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44E5-EA26-4D81-AEDD-F997D0379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EC5-3890-4CFA-941C-466E7102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1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5A10-64EB-4B4E-9BF2-D181485ED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5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27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30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030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18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653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9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249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5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452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380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055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190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80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646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7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16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54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3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7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5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4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7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02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6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79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85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5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81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00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5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3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31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4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98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22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36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11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16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45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555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270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65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16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219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0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1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31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19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3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80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79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5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4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898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5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9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6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3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245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56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685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7ABA-8BB8-46D7-8CC6-B8EA1550342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378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9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1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jpeg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0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80" rIns="121757" bIns="6088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80" rIns="121757" bIns="6088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74340" y="2911826"/>
            <a:ext cx="882179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1177" y="2855029"/>
            <a:ext cx="1352544" cy="1323109"/>
            <a:chOff x="1196721" y="1084984"/>
            <a:chExt cx="1014408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6721" y="1116083"/>
              <a:ext cx="1014408" cy="914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28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 5</a:t>
              </a:r>
              <a:endPara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79510" y="-11316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62547" y="7086600"/>
            <a:ext cx="1788707" cy="147715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ctr" defTabSz="1217378"/>
            <a:r>
              <a:rPr lang="en-US" sz="88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9367" y="7086600"/>
            <a:ext cx="9241533" cy="861597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ctr" defTabSz="1217378"/>
            <a:r>
              <a:rPr lang="en-US" sz="48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 CỦA SÓI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84772" y="7063192"/>
            <a:ext cx="1320800" cy="127203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ctr" defTabSz="1217378"/>
            <a:r>
              <a:rPr lang="en-US" sz="32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 defTabSz="1217378"/>
            <a:r>
              <a:rPr lang="en-US" sz="4267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00" y="-139643"/>
            <a:ext cx="2032000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17" y="283690"/>
            <a:ext cx="10869084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457" y="3194974"/>
            <a:ext cx="78480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378"/>
            <a:r>
              <a:rPr lang="en-US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TIẾNG VỌNG CỦA NÚI </a:t>
            </a:r>
            <a:r>
              <a:rPr lang="vi-VN" sz="3733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(TIẾT </a:t>
            </a:r>
            <a:r>
              <a:rPr lang="vi-VN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3,4)</a:t>
            </a:r>
            <a:endParaRPr lang="en-US" sz="3733" b="1" dirty="0">
              <a:solidFill>
                <a:srgbClr val="0070C0"/>
              </a:solidFill>
            </a:endParaRPr>
          </a:p>
        </p:txBody>
      </p:sp>
      <p:pic>
        <p:nvPicPr>
          <p:cNvPr id="28" name="图片 6">
            <a:extLst>
              <a:ext uri="{FF2B5EF4-FFF2-40B4-BE49-F238E27FC236}">
                <a16:creationId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2192000" cy="1936750"/>
          </a:xfrm>
          <a:prstGeom prst="rect">
            <a:avLst/>
          </a:prstGeom>
        </p:spPr>
      </p:pic>
      <p:pic>
        <p:nvPicPr>
          <p:cNvPr id="29" name="图片 16">
            <a:extLst>
              <a:ext uri="{FF2B5EF4-FFF2-40B4-BE49-F238E27FC236}">
                <a16:creationId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" y="4140370"/>
            <a:ext cx="1567446" cy="1804042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140" y="4906429"/>
            <a:ext cx="1082193" cy="1919375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5745656" y="4867353"/>
            <a:ext cx="2481063" cy="1799314"/>
            <a:chOff x="6699258" y="4589276"/>
            <a:chExt cx="2806820" cy="1941641"/>
          </a:xfrm>
        </p:grpSpPr>
        <p:pic>
          <p:nvPicPr>
            <p:cNvPr id="33" name="图片 10">
              <a:extLst>
                <a:ext uri="{FF2B5EF4-FFF2-40B4-BE49-F238E27FC236}">
                  <a16:creationId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34" name="图片 26">
              <a:extLst>
                <a:ext uri="{FF2B5EF4-FFF2-40B4-BE49-F238E27FC236}">
                  <a16:creationId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5" name="图片 31">
            <a:extLst>
              <a:ext uri="{FF2B5EF4-FFF2-40B4-BE49-F238E27FC236}">
                <a16:creationId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101599" y="-14820"/>
            <a:ext cx="2902857" cy="688764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0">
            <a:extLst>
              <a:ext uri="{FF2B5EF4-FFF2-40B4-BE49-F238E27FC236}">
                <a16:creationId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9917460" y="-14820"/>
            <a:ext cx="2347543" cy="688764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7" name="组合 37">
            <a:extLst>
              <a:ext uri="{FF2B5EF4-FFF2-40B4-BE49-F238E27FC236}">
                <a16:creationId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1026888" y="4731603"/>
            <a:ext cx="3564824" cy="1856463"/>
            <a:chOff x="1026887" y="4085770"/>
            <a:chExt cx="4824574" cy="2502298"/>
          </a:xfrm>
        </p:grpSpPr>
        <p:pic>
          <p:nvPicPr>
            <p:cNvPr id="38" name="图片 22">
              <a:extLst>
                <a:ext uri="{FF2B5EF4-FFF2-40B4-BE49-F238E27FC236}">
                  <a16:creationId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39" name="图片 14">
              <a:extLst>
                <a:ext uri="{FF2B5EF4-FFF2-40B4-BE49-F238E27FC236}">
                  <a16:creationId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grpSp>
        <p:nvGrpSpPr>
          <p:cNvPr id="41" name="组合 2">
            <a:extLst>
              <a:ext uri="{FF2B5EF4-FFF2-40B4-BE49-F238E27FC236}">
                <a16:creationId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9796264" y="3885168"/>
            <a:ext cx="2135017" cy="2987652"/>
            <a:chOff x="8640602" y="3147635"/>
            <a:chExt cx="3290679" cy="3725185"/>
          </a:xfrm>
        </p:grpSpPr>
        <p:pic>
          <p:nvPicPr>
            <p:cNvPr id="42" name="图片 12">
              <a:extLst>
                <a:ext uri="{FF2B5EF4-FFF2-40B4-BE49-F238E27FC236}">
                  <a16:creationId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43" name="图片 24">
              <a:extLst>
                <a:ext uri="{FF2B5EF4-FFF2-40B4-BE49-F238E27FC236}">
                  <a16:creationId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6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0264" y="2773713"/>
            <a:ext cx="5186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NGHỈ GIẢI LAO</a:t>
            </a:r>
            <a:endParaRPr lang="en-US" altLang="zh-CN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7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4962088" y="2217891"/>
            <a:ext cx="4609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b="1" dirty="0" err="1" smtClean="0">
                <a:solidFill>
                  <a:srgbClr val="4472C4"/>
                </a:solidFill>
              </a:rPr>
              <a:t>Tiết</a:t>
            </a:r>
            <a:r>
              <a:rPr lang="en-US" sz="8800" b="1" dirty="0" smtClean="0">
                <a:solidFill>
                  <a:srgbClr val="4472C4"/>
                </a:solidFill>
              </a:rPr>
              <a:t> </a:t>
            </a:r>
            <a:r>
              <a:rPr lang="en-US" sz="8800" b="1" dirty="0">
                <a:solidFill>
                  <a:srgbClr val="4472C4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96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4787" y="685635"/>
            <a:ext cx="10622426" cy="5424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DA08E-A5BF-4A4D-9C49-97B8A809F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014" y="1508188"/>
            <a:ext cx="9465971" cy="43757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74" y="5883980"/>
            <a:ext cx="5502026" cy="1009190"/>
          </a:xfrm>
          <a:prstGeom prst="rect">
            <a:avLst/>
          </a:prstGeom>
        </p:spPr>
      </p:pic>
      <p:sp>
        <p:nvSpPr>
          <p:cNvPr id="20" name="文本框 30"/>
          <p:cNvSpPr txBox="1">
            <a:spLocks noChangeArrowheads="1"/>
          </p:cNvSpPr>
          <p:nvPr/>
        </p:nvSpPr>
        <p:spPr bwMode="auto">
          <a:xfrm>
            <a:off x="1153044" y="747486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defTabSz="9010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600" b="1">
                <a:solidFill>
                  <a:srgbClr val="5CD1B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ea"/>
                <a:cs typeface="经典综艺体简" panose="02010609000101010101" pitchFamily="49" charset="-122"/>
              </a:defRPr>
            </a:lvl1pPr>
          </a:lstStyle>
          <a:p>
            <a:pPr marL="0" marR="0" lvl="0" indent="0" algn="ctr" defTabSz="901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ED88A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Nghe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88A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viết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D88A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-Rounded"/>
              <a:ea typeface="Arial-Round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9652" y="5368622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9652" y="5347263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2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6193" y="5033330"/>
            <a:ext cx="8002540" cy="1077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4038" y="809798"/>
            <a:ext cx="7366017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(SHS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0" y="1959570"/>
            <a:ext cx="11459471" cy="26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64350" y="2932592"/>
            <a:ext cx="648251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8958" y="2616108"/>
            <a:ext cx="11115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Theo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Ɵ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con quay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Ā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ƞ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91" y="3425195"/>
            <a:ext cx="11916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khắp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Ɵ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cư</a:t>
            </a:r>
            <a:r>
              <a:rPr lang="en-US" sz="32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Ɵ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004" y="4227569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vẻ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56B02-92DC-492E-ABCB-54CB9151D796}"/>
              </a:ext>
            </a:extLst>
          </p:cNvPr>
          <p:cNvSpPr txBox="1"/>
          <p:nvPr/>
        </p:nvSpPr>
        <p:spPr>
          <a:xfrm>
            <a:off x="1951463" y="814039"/>
            <a:ext cx="8776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i="1" dirty="0" err="1"/>
              <a:t>Tiếng</a:t>
            </a:r>
            <a:r>
              <a:rPr lang="en-US" sz="2800" i="1" dirty="0"/>
              <a:t> </a:t>
            </a:r>
            <a:r>
              <a:rPr lang="en-US" sz="2800" i="1" dirty="0" err="1"/>
              <a:t>vọng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núi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i="1" dirty="0" err="1"/>
              <a:t>iêt</a:t>
            </a:r>
            <a:r>
              <a:rPr lang="en-US" sz="2800" i="1" dirty="0"/>
              <a:t>, </a:t>
            </a:r>
            <a:r>
              <a:rPr lang="en-US" sz="2800" i="1" dirty="0" err="1"/>
              <a:t>iêp</a:t>
            </a:r>
            <a:r>
              <a:rPr lang="en-US" sz="2800" i="1" dirty="0"/>
              <a:t>, </a:t>
            </a:r>
            <a:r>
              <a:rPr lang="en-US" sz="2800" i="1" dirty="0" err="1"/>
              <a:t>ưc</a:t>
            </a:r>
            <a:r>
              <a:rPr lang="en-US" sz="2800" i="1" dirty="0"/>
              <a:t>, </a:t>
            </a:r>
            <a:r>
              <a:rPr lang="en-US" sz="2800" i="1" dirty="0" err="1"/>
              <a:t>uc</a:t>
            </a:r>
            <a:endParaRPr lang="en-US" sz="2800" i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B3A555-C53C-4471-9D92-405E022751F2}"/>
              </a:ext>
            </a:extLst>
          </p:cNvPr>
          <p:cNvSpPr/>
          <p:nvPr/>
        </p:nvSpPr>
        <p:spPr>
          <a:xfrm>
            <a:off x="1606437" y="814039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79941F3-3108-4165-B056-8CB4B7A008ED}"/>
              </a:ext>
            </a:extLst>
          </p:cNvPr>
          <p:cNvSpPr/>
          <p:nvPr/>
        </p:nvSpPr>
        <p:spPr>
          <a:xfrm>
            <a:off x="3528431" y="2129885"/>
            <a:ext cx="1572322" cy="8474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iêt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923CB85-B3B8-40F0-A0E5-3DF56311738B}"/>
              </a:ext>
            </a:extLst>
          </p:cNvPr>
          <p:cNvSpPr/>
          <p:nvPr/>
        </p:nvSpPr>
        <p:spPr>
          <a:xfrm>
            <a:off x="6674004" y="2096429"/>
            <a:ext cx="1572322" cy="8474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biết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16905F-E40B-415C-B2DF-B590E66B9415}"/>
              </a:ext>
            </a:extLst>
          </p:cNvPr>
          <p:cNvCxnSpPr/>
          <p:nvPr/>
        </p:nvCxnSpPr>
        <p:spPr>
          <a:xfrm>
            <a:off x="5231780" y="2520176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E06D2C62-6177-4501-AFEE-B9D79C5F7C81}"/>
              </a:ext>
            </a:extLst>
          </p:cNvPr>
          <p:cNvSpPr/>
          <p:nvPr/>
        </p:nvSpPr>
        <p:spPr>
          <a:xfrm>
            <a:off x="3528431" y="3066586"/>
            <a:ext cx="1572322" cy="8474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iêp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2AF41DA-5716-44B1-82D5-66753D19566F}"/>
              </a:ext>
            </a:extLst>
          </p:cNvPr>
          <p:cNvSpPr/>
          <p:nvPr/>
        </p:nvSpPr>
        <p:spPr>
          <a:xfrm>
            <a:off x="6674004" y="3033130"/>
            <a:ext cx="1572322" cy="8474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853FA3-E962-4F8D-B066-086297493D47}"/>
              </a:ext>
            </a:extLst>
          </p:cNvPr>
          <p:cNvCxnSpPr/>
          <p:nvPr/>
        </p:nvCxnSpPr>
        <p:spPr>
          <a:xfrm>
            <a:off x="5231780" y="3456877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91D212E7-8FD5-4417-94A6-EFE76E5D9770}"/>
              </a:ext>
            </a:extLst>
          </p:cNvPr>
          <p:cNvSpPr/>
          <p:nvPr/>
        </p:nvSpPr>
        <p:spPr>
          <a:xfrm>
            <a:off x="3193895" y="4242362"/>
            <a:ext cx="1572322" cy="8474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ưc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30518F63-E46B-45A4-9DE3-7E9A275B6CEC}"/>
              </a:ext>
            </a:extLst>
          </p:cNvPr>
          <p:cNvSpPr/>
          <p:nvPr/>
        </p:nvSpPr>
        <p:spPr>
          <a:xfrm>
            <a:off x="6339467" y="4208906"/>
            <a:ext cx="2425391" cy="8474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bực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A4F9B-D4BC-457E-B0F7-C1B31390E4DA}"/>
              </a:ext>
            </a:extLst>
          </p:cNvPr>
          <p:cNvCxnSpPr/>
          <p:nvPr/>
        </p:nvCxnSpPr>
        <p:spPr>
          <a:xfrm>
            <a:off x="4897244" y="4632653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220D5FDC-E168-4755-82D1-45BC2F167598}"/>
              </a:ext>
            </a:extLst>
          </p:cNvPr>
          <p:cNvSpPr/>
          <p:nvPr/>
        </p:nvSpPr>
        <p:spPr>
          <a:xfrm>
            <a:off x="3193895" y="5196468"/>
            <a:ext cx="1572322" cy="84749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uc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E43BEE28-73C2-4E7E-A205-DB2A47D89EDE}"/>
              </a:ext>
            </a:extLst>
          </p:cNvPr>
          <p:cNvSpPr/>
          <p:nvPr/>
        </p:nvSpPr>
        <p:spPr>
          <a:xfrm>
            <a:off x="6339468" y="5163012"/>
            <a:ext cx="2425390" cy="84749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tức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F29317-731F-4D44-BD08-CF250D3AC0E5}"/>
              </a:ext>
            </a:extLst>
          </p:cNvPr>
          <p:cNvCxnSpPr/>
          <p:nvPr/>
        </p:nvCxnSpPr>
        <p:spPr>
          <a:xfrm>
            <a:off x="4897244" y="5586759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2693227" y="2580458"/>
            <a:ext cx="4863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C7587-7965-4648-B796-58F2FC25233C}"/>
              </a:ext>
            </a:extLst>
          </p:cNvPr>
          <p:cNvSpPr txBox="1"/>
          <p:nvPr/>
        </p:nvSpPr>
        <p:spPr>
          <a:xfrm>
            <a:off x="1978317" y="412595"/>
            <a:ext cx="877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</a:t>
            </a:r>
            <a:r>
              <a:rPr lang="en-US" sz="3600" i="1" dirty="0" err="1"/>
              <a:t>từ</a:t>
            </a:r>
            <a:r>
              <a:rPr lang="en-US" sz="3600" i="1" dirty="0"/>
              <a:t> </a:t>
            </a:r>
            <a:r>
              <a:rPr lang="en-US" sz="3600" i="1" dirty="0" err="1"/>
              <a:t>ngữ</a:t>
            </a:r>
            <a:endParaRPr lang="en-US" sz="3600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EBBBF-70BD-47C2-A3F9-F364F5790AF1}"/>
              </a:ext>
            </a:extLst>
          </p:cNvPr>
          <p:cNvSpPr/>
          <p:nvPr/>
        </p:nvSpPr>
        <p:spPr>
          <a:xfrm>
            <a:off x="3613456" y="413401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87B6B-6434-416B-B36E-91526C76E91F}"/>
              </a:ext>
            </a:extLst>
          </p:cNvPr>
          <p:cNvSpPr/>
          <p:nvPr/>
        </p:nvSpPr>
        <p:spPr>
          <a:xfrm>
            <a:off x="1432834" y="2273436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tắt</a:t>
            </a:r>
            <a:r>
              <a:rPr 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đèn</a:t>
            </a:r>
            <a:endParaRPr lang="en-US" sz="2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301A-4F73-441D-ACD3-F6954CE01B4F}"/>
              </a:ext>
            </a:extLst>
          </p:cNvPr>
          <p:cNvSpPr/>
          <p:nvPr/>
        </p:nvSpPr>
        <p:spPr>
          <a:xfrm rot="21096450">
            <a:off x="1115886" y="3579671"/>
            <a:ext cx="21058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dục</a:t>
            </a:r>
            <a:endParaRPr lang="en-US" sz="28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41C30-8513-46F3-9ECF-F0EEBA5D387F}"/>
              </a:ext>
            </a:extLst>
          </p:cNvPr>
          <p:cNvSpPr/>
          <p:nvPr/>
        </p:nvSpPr>
        <p:spPr>
          <a:xfrm rot="450148">
            <a:off x="1826411" y="5415484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mưa</a:t>
            </a:r>
            <a:endParaRPr lang="en-US" sz="28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4F9B4B-DDD8-412B-BFD8-E0C3246A037C}"/>
              </a:ext>
            </a:extLst>
          </p:cNvPr>
          <p:cNvSpPr/>
          <p:nvPr/>
        </p:nvSpPr>
        <p:spPr>
          <a:xfrm>
            <a:off x="3879661" y="1458993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sáng</a:t>
            </a:r>
            <a:endParaRPr lang="en-US" sz="28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C2D54-80A2-47AE-8C91-60CBCF99EBEC}"/>
              </a:ext>
            </a:extLst>
          </p:cNvPr>
          <p:cNvSpPr/>
          <p:nvPr/>
        </p:nvSpPr>
        <p:spPr>
          <a:xfrm rot="20599117">
            <a:off x="4887097" y="2816796"/>
            <a:ext cx="1474594" cy="500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tối</a:t>
            </a:r>
            <a:endParaRPr lang="en-US" sz="28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E53C3-63C7-4EF4-808B-72EA8BC40C6F}"/>
              </a:ext>
            </a:extLst>
          </p:cNvPr>
          <p:cNvSpPr/>
          <p:nvPr/>
        </p:nvSpPr>
        <p:spPr>
          <a:xfrm>
            <a:off x="4514219" y="4911882"/>
            <a:ext cx="24090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khen</a:t>
            </a:r>
            <a:endParaRPr lang="en-US" sz="28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DF7E57-E946-4135-821D-290BE98329FE}"/>
              </a:ext>
            </a:extLst>
          </p:cNvPr>
          <p:cNvSpPr/>
          <p:nvPr/>
        </p:nvSpPr>
        <p:spPr>
          <a:xfrm rot="257174">
            <a:off x="6940744" y="1391808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bật</a:t>
            </a:r>
            <a:r>
              <a:rPr lang="en-US" sz="2800" b="1" dirty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đèn</a:t>
            </a:r>
            <a:endParaRPr lang="en-US" sz="28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271F9-C169-45E1-9158-24ABFE2E3678}"/>
              </a:ext>
            </a:extLst>
          </p:cNvPr>
          <p:cNvSpPr/>
          <p:nvPr/>
        </p:nvSpPr>
        <p:spPr>
          <a:xfrm rot="20599117">
            <a:off x="6231062" y="3574373"/>
            <a:ext cx="21900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F1AC7-8576-4345-B8DD-0A3A5F76DCF4}"/>
              </a:ext>
            </a:extLst>
          </p:cNvPr>
          <p:cNvSpPr/>
          <p:nvPr/>
        </p:nvSpPr>
        <p:spPr>
          <a:xfrm rot="21274030">
            <a:off x="9315113" y="3117888"/>
            <a:ext cx="27038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28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C4129-D4A3-49C6-BEF0-3931E09CB51A}"/>
              </a:ext>
            </a:extLst>
          </p:cNvPr>
          <p:cNvSpPr/>
          <p:nvPr/>
        </p:nvSpPr>
        <p:spPr>
          <a:xfrm rot="21336369">
            <a:off x="8466851" y="5060017"/>
            <a:ext cx="22707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khỏe</a:t>
            </a:r>
            <a:r>
              <a:rPr lang="en-US" sz="28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mạnh</a:t>
            </a:r>
            <a:endParaRPr lang="en-US" sz="28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86 -0.08518 L -0.3388 -0.04514 C -0.32487 -0.03611 -0.30391 -0.03125 -0.2819 -0.03125 C -0.2569 -0.03125 -0.23685 -0.03611 -0.22292 -0.04514 L -0.15586 -0.0851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61 4.07407E-6 L 0.05742 -0.00602 C -0.01381 -0.00718 -0.05404 -0.00903 -0.05404 -0.01112 C -0.05404 -0.0132 -0.01381 -0.01505 0.05742 -0.01621 L 0.37461 -0.0219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00023 L -0.09766 0.00046 C -0.09974 0.00069 -0.10182 0.00162 -0.10378 0.00162 C -0.10573 0.00138 -0.10742 -0.00024 -0.10924 -0.00116 C -0.11055 -0.00139 -0.11198 -0.00186 -0.11328 -0.00232 C -0.1181 -0.00556 -0.11875 -0.00649 -0.12344 -0.0088 C -0.12539 -0.00949 -0.1276 -0.00996 -0.12956 -0.01135 C -0.14141 -0.01783 -0.12812 -0.01227 -0.14102 -0.01899 C -0.14232 -0.01968 -0.14375 -0.01968 -0.14505 -0.02014 C -0.14805 -0.0213 -0.15104 -0.02223 -0.15378 -0.02408 C -0.15755 -0.02593 -0.16159 -0.0301 -0.16536 -0.03172 C -0.1681 -0.03264 -0.1707 -0.03264 -0.17344 -0.03287 C -0.18529 -0.04306 -0.17643 -0.03658 -0.18971 -0.04329 C -0.20065 -0.04862 -0.19232 -0.04607 -0.20182 -0.04838 C -0.21133 -0.05579 -0.20156 -0.04838 -0.21406 -0.05602 C -0.22331 -0.06158 -0.21562 -0.0588 -0.22409 -0.06112 C -0.25104 -0.07547 -0.22799 -0.06343 -0.24648 -0.07246 C -0.24909 -0.07362 -0.25143 -0.07547 -0.25391 -0.07639 C -0.26471 -0.07987 -0.25924 -0.07848 -0.27018 -0.08033 C -0.27266 -0.08102 -0.27513 -0.08195 -0.2776 -0.08287 C -0.27982 -0.08311 -0.28216 -0.08311 -0.28437 -0.08403 C -0.28607 -0.08449 -0.2875 -0.08588 -0.28906 -0.08658 C -0.29219 -0.0875 -0.30417 -0.08866 -0.30599 -0.08912 C -0.31042 -0.09051 -0.3151 -0.09144 -0.31953 -0.09306 C -0.32161 -0.09352 -0.32357 -0.09514 -0.32552 -0.09561 C -0.32969 -0.0963 -0.33372 -0.0963 -0.33776 -0.09676 C -0.3388 -0.09723 -0.3401 -0.09699 -0.34115 -0.09815 C -0.34206 -0.09885 -0.34219 -0.10139 -0.3431 -0.10186 C -0.34805 -0.10371 -0.35312 -0.10301 -0.35807 -0.1044 L -0.36745 -0.10695 C -0.37331 -0.11065 -0.36523 -0.10487 -0.37148 -0.11204 C -0.37318 -0.11366 -0.37474 -0.11459 -0.3763 -0.11598 C -0.37695 -0.11644 -0.37773 -0.11667 -0.37826 -0.11737 C -0.37956 -0.11783 -0.3806 -0.11899 -0.38164 -0.11991 C -0.38242 -0.12014 -0.3832 -0.12037 -0.38372 -0.12107 C -0.38477 -0.12176 -0.38555 -0.12269 -0.38646 -0.12362 C -0.40052 -0.13357 -0.38516 -0.12199 -0.39792 -0.1301 C -0.39961 -0.13079 -0.40104 -0.13264 -0.4026 -0.1338 C -0.40326 -0.13426 -0.40417 -0.13449 -0.40469 -0.13519 C -0.40638 -0.13612 -0.40794 -0.1375 -0.40937 -0.13889 C -0.41081 -0.14028 -0.41302 -0.14375 -0.41419 -0.14537 C -0.41497 -0.1463 -0.41602 -0.14676 -0.4168 -0.14792 C -0.41836 -0.14931 -0.42083 -0.15301 -0.42083 -0.15278 C -0.42135 -0.15417 -0.42201 -0.15533 -0.42227 -0.15695 C -0.42266 -0.15834 -0.4224 -0.16042 -0.42292 -0.16204 C -0.42448 -0.16482 -0.42656 -0.16713 -0.42839 -0.16968 C -0.42904 -0.17037 -0.42969 -0.1713 -0.43034 -0.17223 C -0.43099 -0.17269 -0.43177 -0.17269 -0.43242 -0.17338 C -0.4332 -0.17408 -0.43372 -0.17524 -0.43437 -0.17593 C -0.43581 -0.17709 -0.43841 -0.17848 -0.43841 -0.17824 L -0.43034 -0.18843 " pathEditMode="relative" rAng="0" ptsTypes="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9 0.02291 L -0.04779 0.02315 C -0.04492 0.02199 -0.04206 0.02176 -0.03919 0.02014 C -0.02161 0.00903 -0.04479 0.01805 -0.0306 0.01319 C -0.02995 0.0125 -0.02096 0.00625 -0.0181 0.00347 C -0.01654 0.00162 -0.01523 -0.00093 -0.01341 -0.00209 C -0.01042 -0.00417 -0.00404 -0.00625 -0.00404 -0.00602 C 0.01927 -0.0294 -0.01003 -0.00185 0.00846 -0.01597 C 0.03125 -0.0338 -0.00443 -0.01042 0.02565 -0.03125 C 0.02813 -0.0331 0.03086 -0.03357 0.03346 -0.03542 C 0.05234 -0.05 0.03151 -0.03912 0.05143 -0.04792 C 0.06758 -0.06644 0.05182 -0.05046 0.07018 -0.0632 C 0.07669 -0.06806 0.08281 -0.07523 0.08971 -0.07847 L 0.10143 -0.08403 C 0.10404 -0.08542 0.10651 -0.08704 0.10925 -0.0882 C 0.1125 -0.08982 0.11602 -0.09074 0.1194 -0.09236 C 0.13919 -0.10255 0.11094 -0.09051 0.13268 -0.1007 C 0.13412 -0.10162 0.13581 -0.10162 0.13737 -0.10209 C 0.13919 -0.10347 0.14089 -0.10533 0.14284 -0.10625 C 0.14401 -0.10718 0.14531 -0.10741 0.14675 -0.10764 C 0.15768 -0.11134 0.14557 -0.10718 0.15534 -0.11042 C 0.15664 -0.11181 0.15768 -0.11389 0.15925 -0.11459 C 0.16224 -0.11621 0.1655 -0.11644 0.16862 -0.11736 L 0.17253 -0.11875 C 0.17331 -0.11968 0.17409 -0.1206 0.17487 -0.12153 C 0.17591 -0.12292 0.17682 -0.12477 0.178 -0.1257 C 0.17865 -0.12662 0.17956 -0.12662 0.18034 -0.12709 C 0.18112 -0.12801 0.18177 -0.1294 0.18268 -0.12986 C 0.18438 -0.13102 0.19076 -0.13218 0.19206 -0.13264 C 0.19258 -0.13287 0.1931 -0.13357 0.19362 -0.13403 " pathEditMode="relative" rAng="0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0.00718 L 0.09166 -0.00625 C 0.09336 -0.01019 0.09518 -0.01343 0.09713 -0.01621 C 0.09856 -0.01898 0.10078 -0.0213 0.10208 -0.02384 C 0.10338 -0.02685 0.10455 -0.02986 0.1056 -0.0331 C 0.10716 -0.03889 0.10794 -0.04537 0.10989 -0.05023 C 0.11237 -0.05648 0.12161 -0.06644 0.12487 -0.07014 C 0.12643 -0.07523 0.12786 -0.08102 0.12981 -0.08542 C 0.13658 -0.1044 0.14648 -0.12315 0.15533 -0.13519 L 0.17096 -0.15672 C 0.17448 -0.16204 0.17786 -0.16713 0.18164 -0.17222 C 0.1845 -0.17639 0.18815 -0.17917 0.19075 -0.18449 C 0.20195 -0.20625 0.19192 -0.18843 0.20638 -0.20903 C 0.20898 -0.2132 0.21145 -0.21759 0.21419 -0.2213 C 0.22291 -0.23449 0.21927 -0.22292 0.2319 -0.2463 C 0.24922 -0.27871 0.225 -0.23403 0.24192 -0.2632 C 0.24257 -0.26482 0.2431 -0.2669 0.24401 -0.26783 C 0.24622 -0.27084 0.24869 -0.27315 0.25117 -0.2757 C 0.2526 -0.27732 0.25442 -0.27847 0.25612 -0.28009 C 0.25742 -0.28195 0.25833 -0.28472 0.25963 -0.28634 C 0.26041 -0.28773 0.26145 -0.28843 0.2625 -0.28935 C 0.26432 -0.2919 0.26614 -0.29491 0.2681 -0.29722 C 0.2694 -0.29908 0.27096 -0.30023 0.27239 -0.30162 C 0.27356 -0.30324 0.27461 -0.30556 0.27591 -0.30648 C 0.27799 -0.30857 0.2802 -0.30926 0.28229 -0.31088 C 0.28307 -0.31181 0.28359 -0.31343 0.2845 -0.31389 C 0.28619 -0.31574 0.28828 -0.31597 0.2901 -0.31736 C 0.2901 -0.31759 0.30091 -0.32685 0.30221 -0.32801 C 0.3039 -0.33009 0.30533 -0.33264 0.30716 -0.33403 C 0.30898 -0.33634 0.31093 -0.33704 0.31289 -0.33912 C 0.31432 -0.34074 0.31549 -0.34398 0.31705 -0.34514 C 0.3194 -0.34676 0.32187 -0.3463 0.32422 -0.34676 C 0.34088 -0.36065 0.33372 -0.35787 0.34479 -0.36065 L 0.36041 -0.36991 C 0.36211 -0.37107 0.36419 -0.3713 0.36588 -0.37292 C 0.3681 -0.37477 0.37018 -0.37755 0.37226 -0.37917 C 0.37513 -0.38102 0.37799 -0.38241 0.38086 -0.38357 C 0.38294 -0.38496 0.38515 -0.38542 0.38737 -0.38681 C 0.38945 -0.38866 0.39153 -0.39167 0.39375 -0.39283 C 0.40833 -0.40209 0.39661 -0.39121 0.40794 -0.39908 C 0.41757 -0.40625 0.40807 -0.40232 0.41783 -0.40509 C 0.42617 -0.41134 0.41783 -0.40602 0.42708 -0.40996 C 0.42773 -0.41042 0.42838 -0.41111 0.42916 -0.41134 C 0.43242 -0.41273 0.4358 -0.41343 0.43919 -0.41435 L 0.4483 -0.41759 C 0.45117 -0.41875 0.4539 -0.42014 0.4569 -0.4206 L 0.46471 -0.42222 C 0.47408 -0.42917 0.46276 -0.42199 0.47812 -0.42662 C 0.48125 -0.42824 0.48424 -0.43079 0.48737 -0.43148 C 0.49427 -0.4338 0.50481 -0.43496 0.51224 -0.43588 C 0.52474 -0.44167 0.51497 -0.43773 0.53281 -0.44236 C 0.5345 -0.44283 0.53593 -0.44375 0.53776 -0.44375 C 0.54778 -0.44468 0.55807 -0.44468 0.56823 -0.44537 C 0.56992 -0.44584 0.57161 -0.4463 0.5733 -0.44676 C 0.57422 -0.44722 0.575 -0.44815 0.57604 -0.44815 C 0.58737 -0.44815 0.59882 -0.44722 0.61015 -0.44676 C 0.61093 -0.44537 0.61185 -0.44352 0.61289 -0.44236 C 0.6138 -0.44144 0.61484 -0.44144 0.61575 -0.44074 C 0.61653 -0.44051 0.61705 -0.43982 0.61797 -0.43935 C 0.61862 -0.4375 0.61914 -0.43565 0.62005 -0.43449 C 0.62096 -0.43357 0.62291 -0.43287 0.62291 -0.43264 L 0.62369 -0.43449 " pathEditMode="relative" rAng="0" ptsTypes="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21CD1-1866-4B9F-9537-239867FD2677}"/>
              </a:ext>
            </a:extLst>
          </p:cNvPr>
          <p:cNvSpPr txBox="1"/>
          <p:nvPr/>
        </p:nvSpPr>
        <p:spPr>
          <a:xfrm>
            <a:off x="4317871" y="2476893"/>
            <a:ext cx="4008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F0"/>
                </a:solidFill>
              </a:rPr>
              <a:t>Chào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tạm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biệt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các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em</a:t>
            </a:r>
            <a:r>
              <a:rPr lang="en-US" sz="4800" b="1" dirty="0">
                <a:solidFill>
                  <a:srgbClr val="00B0F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27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55035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39289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529389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4962088" y="2217891"/>
            <a:ext cx="4609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b="1" dirty="0" err="1" smtClean="0">
                <a:solidFill>
                  <a:srgbClr val="4472C4"/>
                </a:solidFill>
              </a:rPr>
              <a:t>Tiết</a:t>
            </a:r>
            <a:r>
              <a:rPr lang="en-US" sz="8800" b="1" dirty="0" smtClean="0">
                <a:solidFill>
                  <a:srgbClr val="4472C4"/>
                </a:solidFill>
              </a:rPr>
              <a:t> 3</a:t>
            </a:r>
            <a:endParaRPr lang="en-US" sz="8800" b="1" dirty="0">
              <a:solidFill>
                <a:srgbClr val="4472C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46" y="88222"/>
            <a:ext cx="12192000" cy="67697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3952" y="1114761"/>
            <a:ext cx="69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31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3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6398" y="1772110"/>
            <a:ext cx="157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Tập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đọc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4096" y="2451538"/>
            <a:ext cx="424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vọng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núi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tiếp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243" y="299026"/>
            <a:ext cx="7280635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7243" y="2358992"/>
            <a:ext cx="8786200" cy="744301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65" y="4274952"/>
            <a:ext cx="3128957" cy="1148727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719" y="4274951"/>
            <a:ext cx="3016455" cy="1148727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0329" y="4274952"/>
            <a:ext cx="2809461" cy="1148727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0329" y="4274951"/>
            <a:ext cx="2809461" cy="11487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68"/>
            <a:ext cx="10845023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277287"/>
            <a:ext cx="2947364" cy="1129674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4973" y="3289304"/>
            <a:ext cx="2325032" cy="1129674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6943" y="3277287"/>
            <a:ext cx="3130899" cy="1129674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4973" y="3277287"/>
            <a:ext cx="2325032" cy="11296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4962088" y="2217891"/>
            <a:ext cx="4609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b="1" dirty="0" err="1" smtClean="0">
                <a:solidFill>
                  <a:srgbClr val="4472C4"/>
                </a:solidFill>
              </a:rPr>
              <a:t>Tiết</a:t>
            </a:r>
            <a:r>
              <a:rPr lang="en-US" sz="8800" b="1" dirty="0" smtClean="0">
                <a:solidFill>
                  <a:srgbClr val="4472C4"/>
                </a:solidFill>
              </a:rPr>
              <a:t> 3</a:t>
            </a:r>
            <a:endParaRPr lang="en-US" sz="88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391817" y="707304"/>
            <a:ext cx="430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Tiếng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vọng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núi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36797" y="1202878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chợt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nhìn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vui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mừng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lên</a:t>
            </a:r>
            <a:r>
              <a:rPr lang="en-US" sz="2800" dirty="0">
                <a:solidFill>
                  <a:prstClr val="black"/>
                </a:solidFill>
              </a:rPr>
              <a:t>: “A!”. </a:t>
            </a:r>
            <a:r>
              <a:rPr lang="en-US" sz="2800" dirty="0" err="1">
                <a:solidFill>
                  <a:prstClr val="black"/>
                </a:solidFill>
              </a:rPr>
              <a:t>Ngay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lập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tức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“A!”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ngạc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nhiên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kêu</a:t>
            </a:r>
            <a:r>
              <a:rPr lang="en-US" sz="2800" dirty="0">
                <a:solidFill>
                  <a:prstClr val="black"/>
                </a:solidFill>
              </a:rPr>
              <a:t> to: “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 ai?”.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vách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 ai?”.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hét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lên</a:t>
            </a:r>
            <a:r>
              <a:rPr lang="en-US" sz="2800" dirty="0">
                <a:solidFill>
                  <a:prstClr val="black"/>
                </a:solidFill>
              </a:rPr>
              <a:t>: “Sao </a:t>
            </a:r>
            <a:r>
              <a:rPr lang="en-US" sz="2800" dirty="0" err="1">
                <a:solidFill>
                  <a:prstClr val="black"/>
                </a:solidFill>
              </a:rPr>
              <a:t>không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nói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?”.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cũng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bực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tức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ghét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.”. </a:t>
            </a:r>
            <a:r>
              <a:rPr lang="en-US" sz="2800" dirty="0" err="1">
                <a:solidFill>
                  <a:prstClr val="black"/>
                </a:solidFill>
              </a:rPr>
              <a:t>Khắp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ghét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.”.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tủi</a:t>
            </a:r>
            <a:r>
              <a:rPr lang="en-US" sz="2800" dirty="0">
                <a:solidFill>
                  <a:prstClr val="black"/>
                </a:solidFill>
              </a:rPr>
              <a:t> than, </a:t>
            </a:r>
            <a:r>
              <a:rPr lang="en-US" sz="2800" dirty="0" err="1">
                <a:solidFill>
                  <a:prstClr val="black"/>
                </a:solidFill>
              </a:rPr>
              <a:t>òa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khóc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indent="457200" algn="just"/>
            <a:r>
              <a:rPr lang="en-US" sz="2800" dirty="0" err="1">
                <a:solidFill>
                  <a:prstClr val="black"/>
                </a:solidFill>
              </a:rPr>
              <a:t>Về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kể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nghe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bảo</a:t>
            </a:r>
            <a:r>
              <a:rPr lang="en-US" sz="2800" dirty="0">
                <a:solidFill>
                  <a:prstClr val="black"/>
                </a:solidFill>
              </a:rPr>
              <a:t>: “Con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quay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nói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núi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yêu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”.”.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làm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Quả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nhiên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tiếng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: “</a:t>
            </a:r>
            <a:r>
              <a:rPr lang="en-US" sz="2800" dirty="0" err="1">
                <a:solidFill>
                  <a:prstClr val="black"/>
                </a:solidFill>
              </a:rPr>
              <a:t>Tôi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yêu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.”. </a:t>
            </a:r>
            <a:r>
              <a:rPr lang="en-US" sz="2800" dirty="0" err="1">
                <a:solidFill>
                  <a:prstClr val="black"/>
                </a:solidFill>
              </a:rPr>
              <a:t>Gấu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vẻ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( Theo 365 </a:t>
            </a:r>
            <a:r>
              <a:rPr lang="en-US" i="1" dirty="0" err="1">
                <a:solidFill>
                  <a:prstClr val="black"/>
                </a:solidFill>
              </a:rPr>
              <a:t>kể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chuyện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hằng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đêm</a:t>
            </a:r>
            <a:r>
              <a:rPr lang="en-US" i="1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8" name="Video_ tiếng vọng của núi_HTS">
            <a:hlinkClick r:id="" action="ppaction://media"/>
            <a:extLst>
              <a:ext uri="{FF2B5EF4-FFF2-40B4-BE49-F238E27FC236}">
                <a16:creationId xmlns:a16="http://schemas.microsoft.com/office/drawing/2014/main" id="{CFB1ED3D-9622-432B-A994-C0032F90A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471" y="5655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245512B-230A-45EB-A18D-7FDFF3813553}"/>
              </a:ext>
            </a:extLst>
          </p:cNvPr>
          <p:cNvSpPr/>
          <p:nvPr/>
        </p:nvSpPr>
        <p:spPr>
          <a:xfrm>
            <a:off x="1365098" y="1254841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B2754-99E4-44E0-A948-882E54B28A5A}"/>
              </a:ext>
            </a:extLst>
          </p:cNvPr>
          <p:cNvSpPr txBox="1"/>
          <p:nvPr/>
        </p:nvSpPr>
        <p:spPr>
          <a:xfrm>
            <a:off x="1897508" y="1254841"/>
            <a:ext cx="886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thiện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76C2E-9D06-4672-9A45-8139A2012150}"/>
              </a:ext>
            </a:extLst>
          </p:cNvPr>
          <p:cNvSpPr/>
          <p:nvPr/>
        </p:nvSpPr>
        <p:spPr>
          <a:xfrm>
            <a:off x="608919" y="2076693"/>
            <a:ext cx="11085098" cy="791737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mừng</a:t>
            </a: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	   </a:t>
            </a:r>
            <a:r>
              <a:rPr lang="en-US" sz="2800" dirty="0" err="1">
                <a:solidFill>
                  <a:schemeClr val="tx1"/>
                </a:solidFill>
              </a:rPr>
              <a:t>nhìn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	       </a:t>
            </a:r>
            <a:r>
              <a:rPr lang="en-US" sz="2800" dirty="0" err="1">
                <a:solidFill>
                  <a:schemeClr val="tx1"/>
                </a:solidFill>
              </a:rPr>
              <a:t>tủi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thân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en-US" sz="2800" dirty="0">
                <a:solidFill>
                  <a:schemeClr val="tx1"/>
                </a:solidFill>
              </a:rPr>
              <a:t>reo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82A4A-09F5-432C-ACD2-2D34F3A30810}"/>
              </a:ext>
            </a:extLst>
          </p:cNvPr>
          <p:cNvSpPr txBox="1"/>
          <p:nvPr/>
        </p:nvSpPr>
        <p:spPr>
          <a:xfrm>
            <a:off x="2292917" y="3267308"/>
            <a:ext cx="776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(…)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F58BF-573B-4A2D-BAE2-129225D2B81D}"/>
              </a:ext>
            </a:extLst>
          </p:cNvPr>
          <p:cNvSpPr txBox="1"/>
          <p:nvPr/>
        </p:nvSpPr>
        <p:spPr>
          <a:xfrm>
            <a:off x="2292917" y="4321542"/>
            <a:ext cx="955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smtClean="0"/>
              <a:t>con     </a:t>
            </a:r>
            <a:r>
              <a:rPr lang="en-US" sz="2800"/>
              <a:t>(…)  </a:t>
            </a:r>
            <a:r>
              <a:rPr lang="en-US" sz="2800" smtClean="0"/>
              <a:t>      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41C92C-CDDB-4B7B-A1F9-0952473693DF}"/>
              </a:ext>
            </a:extLst>
          </p:cNvPr>
          <p:cNvSpPr/>
          <p:nvPr/>
        </p:nvSpPr>
        <p:spPr>
          <a:xfrm>
            <a:off x="4077869" y="4321542"/>
            <a:ext cx="1792058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F976AA-7853-4BE9-AD20-E2CD841F9599}"/>
              </a:ext>
            </a:extLst>
          </p:cNvPr>
          <p:cNvSpPr/>
          <p:nvPr/>
        </p:nvSpPr>
        <p:spPr>
          <a:xfrm>
            <a:off x="8509812" y="3268902"/>
            <a:ext cx="2050869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mến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981" y="1136533"/>
            <a:ext cx="1008772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(SHS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100)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8" y="1985696"/>
            <a:ext cx="10726015" cy="26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06970" y="2648733"/>
            <a:ext cx="926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a.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Hà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luôn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đỡ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</a:t>
            </a:r>
            <a:r>
              <a:rPr lang="el-GR" sz="32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ϑ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ġ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mến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306" y="3479083"/>
            <a:ext cx="8809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tủi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r>
              <a:rPr lang="el-GR" sz="32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Π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952537A-2AA5-4DAF-A905-AB7421A94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C349C-0D7B-419E-824C-9A786650B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903" y="2483098"/>
            <a:ext cx="2627036" cy="395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56B28-35A4-45FF-8AF5-0545E3214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83097"/>
            <a:ext cx="2549564" cy="39511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793C67E-7C1F-41FF-B2F2-58F24B74EDCD}"/>
              </a:ext>
            </a:extLst>
          </p:cNvPr>
          <p:cNvSpPr/>
          <p:nvPr/>
        </p:nvSpPr>
        <p:spPr>
          <a:xfrm>
            <a:off x="823264" y="676794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9C964-6D58-45B3-9A95-F05CA033B804}"/>
              </a:ext>
            </a:extLst>
          </p:cNvPr>
          <p:cNvSpPr txBox="1"/>
          <p:nvPr/>
        </p:nvSpPr>
        <p:spPr>
          <a:xfrm>
            <a:off x="1355673" y="604861"/>
            <a:ext cx="1069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Quan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khung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31734-03D4-4D16-8C09-C74E92BC096F}"/>
              </a:ext>
            </a:extLst>
          </p:cNvPr>
          <p:cNvSpPr/>
          <p:nvPr/>
        </p:nvSpPr>
        <p:spPr>
          <a:xfrm>
            <a:off x="2787805" y="1331528"/>
            <a:ext cx="6668429" cy="856662"/>
          </a:xfrm>
          <a:prstGeom prst="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chào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		</a:t>
            </a:r>
            <a:r>
              <a:rPr lang="en-US" sz="3200" dirty="0" err="1">
                <a:solidFill>
                  <a:schemeClr val="tx1"/>
                </a:solidFill>
              </a:rPr>
              <a:t>không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546</Words>
  <Application>Microsoft Office PowerPoint</Application>
  <PresentationFormat>Widescreen</PresentationFormat>
  <Paragraphs>78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宋体</vt:lpstr>
      <vt:lpstr>Arial</vt:lpstr>
      <vt:lpstr>Arial Rounded MT Bold</vt:lpstr>
      <vt:lpstr>Arial-Rounded</vt:lpstr>
      <vt:lpstr>Arial-SGK-TV</vt:lpstr>
      <vt:lpstr>Calibri</vt:lpstr>
      <vt:lpstr>等线</vt:lpstr>
      <vt:lpstr>HP001 4 hàng</vt:lpstr>
      <vt:lpstr>HP001 4 hang 1 ô ly</vt:lpstr>
      <vt:lpstr>Times New Roman</vt:lpstr>
      <vt:lpstr>经典综艺体简</vt:lpstr>
      <vt:lpstr>迷你简雪峰</vt:lpstr>
      <vt:lpstr>自定义设计方案</vt:lpstr>
      <vt:lpstr>第一PPT，www.1ppt.com</vt:lpstr>
      <vt:lpstr>Office 主题​​</vt:lpstr>
      <vt:lpstr>1_Office 主题​​</vt:lpstr>
      <vt:lpstr>2_Office Theme</vt:lpstr>
      <vt:lpstr>Office Theme</vt:lpstr>
      <vt:lpstr>Office 主题</vt:lpstr>
      <vt:lpstr>1_Office 主题</vt:lpstr>
      <vt:lpstr>2_Office 主题</vt:lpstr>
      <vt:lpstr>3_Office 主题</vt:lpstr>
      <vt:lpstr>4_Office 主题</vt:lpstr>
      <vt:lpstr>PowerPoint Presentation</vt:lpstr>
      <vt:lpstr>PowerPoint Presentation</vt:lpstr>
      <vt:lpstr>KHỞI ĐỘNG HS gõ câu trả lời vào nhóm chat</vt:lpstr>
      <vt:lpstr>Sau khi làm theo lời mẹ, gấu con cảm thấy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51</cp:revision>
  <dcterms:created xsi:type="dcterms:W3CDTF">2021-07-09T06:30:31Z</dcterms:created>
  <dcterms:modified xsi:type="dcterms:W3CDTF">2022-04-11T13:30:20Z</dcterms:modified>
</cp:coreProperties>
</file>