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89" r:id="rId3"/>
    <p:sldId id="311" r:id="rId4"/>
    <p:sldId id="307" r:id="rId5"/>
    <p:sldId id="308" r:id="rId6"/>
    <p:sldId id="264" r:id="rId7"/>
    <p:sldId id="299" r:id="rId8"/>
    <p:sldId id="309" r:id="rId9"/>
    <p:sldId id="300" r:id="rId10"/>
    <p:sldId id="304" r:id="rId11"/>
    <p:sldId id="302" r:id="rId12"/>
    <p:sldId id="301" r:id="rId13"/>
    <p:sldId id="312" r:id="rId14"/>
    <p:sldId id="298" r:id="rId1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00"/>
    <a:srgbClr val="FFFF00"/>
    <a:srgbClr val="FFFF99"/>
    <a:srgbClr val="FFCC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9" autoAdjust="0"/>
    <p:restoredTop sz="94660"/>
  </p:normalViewPr>
  <p:slideViewPr>
    <p:cSldViewPr>
      <p:cViewPr varScale="1">
        <p:scale>
          <a:sx n="92" d="100"/>
          <a:sy n="92" d="100"/>
        </p:scale>
        <p:origin x="732" y="7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3E0B6-58F2-4D27-AFDF-1DC7240A8AC3}" type="datetimeFigureOut">
              <a:rPr lang="zh-CN" altLang="en-US"/>
              <a:pPr>
                <a:defRPr/>
              </a:pPr>
              <a:t>2021/6/8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17ECC-B652-4F65-8A79-40366EB5D6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6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17581"/>
          <a:stretch>
            <a:fillRect/>
          </a:stretch>
        </p:blipFill>
        <p:spPr bwMode="auto">
          <a:xfrm>
            <a:off x="0" y="0"/>
            <a:ext cx="915233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896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03697" y="2986088"/>
            <a:ext cx="7123509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Bài 1: 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Các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số 0, 1, 2, 3, 4, 5  (Tiết 2)</a:t>
            </a:r>
            <a:endParaRPr lang="en-US" altLang="en-US" sz="405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8195" name="WordArt 5"/>
          <p:cNvSpPr>
            <a:spLocks noChangeArrowheads="1" noChangeShapeType="1" noTextEdit="1"/>
          </p:cNvSpPr>
          <p:nvPr/>
        </p:nvSpPr>
        <p:spPr bwMode="auto">
          <a:xfrm>
            <a:off x="1546026" y="1347614"/>
            <a:ext cx="6038850" cy="11156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1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 TOÁN</a:t>
            </a:r>
          </a:p>
        </p:txBody>
      </p:sp>
    </p:spTree>
    <p:extLst>
      <p:ext uri="{BB962C8B-B14F-4D97-AF65-F5344CB8AC3E}">
        <p14:creationId xmlns:p14="http://schemas.microsoft.com/office/powerpoint/2010/main" val="3474397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9950" cy="67636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30166" y="0"/>
            <a:ext cx="7039575" cy="766975"/>
            <a:chOff x="126138" y="1444735"/>
            <a:chExt cx="7039575" cy="766975"/>
          </a:xfrm>
        </p:grpSpPr>
        <p:sp>
          <p:nvSpPr>
            <p:cNvPr id="5" name="TextBox 4"/>
            <p:cNvSpPr txBox="1"/>
            <p:nvPr/>
          </p:nvSpPr>
          <p:spPr>
            <a:xfrm>
              <a:off x="971600" y="1554927"/>
              <a:ext cx="6194113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củ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rốt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26138" y="1444735"/>
              <a:ext cx="916045" cy="766975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84" y="738530"/>
            <a:ext cx="6211692" cy="134889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84" y="2185954"/>
            <a:ext cx="6211692" cy="131899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58" y="3603474"/>
            <a:ext cx="5849110" cy="133768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671634" y="885799"/>
            <a:ext cx="79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2144" y="3723878"/>
            <a:ext cx="79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e)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5945" y="2333780"/>
            <a:ext cx="79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482978" y="935925"/>
            <a:ext cx="991176" cy="477053"/>
            <a:chOff x="7613272" y="885799"/>
            <a:chExt cx="991176" cy="477053"/>
          </a:xfrm>
        </p:grpSpPr>
        <p:sp>
          <p:nvSpPr>
            <p:cNvPr id="8" name="Right Arrow 7"/>
            <p:cNvSpPr/>
            <p:nvPr/>
          </p:nvSpPr>
          <p:spPr>
            <a:xfrm>
              <a:off x="7613272" y="1059582"/>
              <a:ext cx="432048" cy="14401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029426" y="885799"/>
              <a:ext cx="575022" cy="477053"/>
            </a:xfrm>
            <a:prstGeom prst="ellipse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482978" y="1615503"/>
            <a:ext cx="991176" cy="477053"/>
            <a:chOff x="7613272" y="885799"/>
            <a:chExt cx="991176" cy="477053"/>
          </a:xfrm>
        </p:grpSpPr>
        <p:sp>
          <p:nvSpPr>
            <p:cNvPr id="18" name="Right Arrow 17"/>
            <p:cNvSpPr/>
            <p:nvPr/>
          </p:nvSpPr>
          <p:spPr>
            <a:xfrm>
              <a:off x="7613272" y="1059582"/>
              <a:ext cx="432048" cy="14401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029426" y="885799"/>
              <a:ext cx="575022" cy="477053"/>
            </a:xfrm>
            <a:prstGeom prst="ellipse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452875" y="2325743"/>
            <a:ext cx="991176" cy="477053"/>
            <a:chOff x="7613272" y="885799"/>
            <a:chExt cx="991176" cy="477053"/>
          </a:xfrm>
        </p:grpSpPr>
        <p:sp>
          <p:nvSpPr>
            <p:cNvPr id="21" name="Right Arrow 20"/>
            <p:cNvSpPr/>
            <p:nvPr/>
          </p:nvSpPr>
          <p:spPr>
            <a:xfrm>
              <a:off x="7613272" y="1059582"/>
              <a:ext cx="432048" cy="14401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8029426" y="885799"/>
              <a:ext cx="575022" cy="477053"/>
            </a:xfrm>
            <a:prstGeom prst="ellipse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460788" y="2915315"/>
            <a:ext cx="991176" cy="477053"/>
            <a:chOff x="7613272" y="885799"/>
            <a:chExt cx="991176" cy="477053"/>
          </a:xfrm>
        </p:grpSpPr>
        <p:sp>
          <p:nvSpPr>
            <p:cNvPr id="24" name="Right Arrow 23"/>
            <p:cNvSpPr/>
            <p:nvPr/>
          </p:nvSpPr>
          <p:spPr>
            <a:xfrm>
              <a:off x="7613272" y="1059582"/>
              <a:ext cx="432048" cy="14401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029426" y="885799"/>
              <a:ext cx="575022" cy="477053"/>
            </a:xfrm>
            <a:prstGeom prst="ellipse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460788" y="3583437"/>
            <a:ext cx="991176" cy="477053"/>
            <a:chOff x="7613272" y="885799"/>
            <a:chExt cx="991176" cy="477053"/>
          </a:xfrm>
        </p:grpSpPr>
        <p:sp>
          <p:nvSpPr>
            <p:cNvPr id="27" name="Right Arrow 26"/>
            <p:cNvSpPr/>
            <p:nvPr/>
          </p:nvSpPr>
          <p:spPr>
            <a:xfrm>
              <a:off x="7613272" y="1059582"/>
              <a:ext cx="432048" cy="14401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8029426" y="885799"/>
              <a:ext cx="575022" cy="477053"/>
            </a:xfrm>
            <a:prstGeom prst="ellipse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460788" y="4272318"/>
            <a:ext cx="991176" cy="477053"/>
            <a:chOff x="7613272" y="885799"/>
            <a:chExt cx="991176" cy="477053"/>
          </a:xfrm>
        </p:grpSpPr>
        <p:sp>
          <p:nvSpPr>
            <p:cNvPr id="30" name="Right Arrow 29"/>
            <p:cNvSpPr/>
            <p:nvPr/>
          </p:nvSpPr>
          <p:spPr>
            <a:xfrm>
              <a:off x="7613272" y="1059582"/>
              <a:ext cx="432048" cy="14401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8029426" y="885799"/>
              <a:ext cx="575022" cy="477053"/>
            </a:xfrm>
            <a:prstGeom prst="ellipse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413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8" y="0"/>
            <a:ext cx="1609950" cy="67636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05932" y="51470"/>
            <a:ext cx="7039575" cy="766975"/>
            <a:chOff x="126138" y="1444735"/>
            <a:chExt cx="7039575" cy="766975"/>
          </a:xfrm>
        </p:grpSpPr>
        <p:sp>
          <p:nvSpPr>
            <p:cNvPr id="17" name="TextBox 16"/>
            <p:cNvSpPr txBox="1"/>
            <p:nvPr/>
          </p:nvSpPr>
          <p:spPr>
            <a:xfrm>
              <a:off x="971600" y="1554927"/>
              <a:ext cx="6194113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gà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26138" y="1444735"/>
              <a:ext cx="916045" cy="766975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43558"/>
            <a:ext cx="6120679" cy="343002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627784" y="4349785"/>
            <a:ext cx="3744416" cy="58477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12700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con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148064" y="1635646"/>
            <a:ext cx="864096" cy="1224136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355976" y="2715766"/>
            <a:ext cx="864096" cy="1224136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691681" y="1851670"/>
            <a:ext cx="1872208" cy="2304255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2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2"/>
          <p:cNvSpPr txBox="1"/>
          <p:nvPr/>
        </p:nvSpPr>
        <p:spPr bwMode="auto">
          <a:xfrm>
            <a:off x="3155607" y="592200"/>
            <a:ext cx="2586038" cy="6694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7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DẶN DÒ</a:t>
            </a:r>
            <a:endParaRPr lang="zh-CN" altLang="en-US" sz="375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文本框 63"/>
          <p:cNvSpPr txBox="1"/>
          <p:nvPr/>
        </p:nvSpPr>
        <p:spPr bwMode="auto">
          <a:xfrm>
            <a:off x="1475656" y="1851670"/>
            <a:ext cx="519119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 </a:t>
            </a:r>
            <a:r>
              <a:rPr lang="en-US" altLang="zh-CN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Về</a:t>
            </a:r>
            <a:r>
              <a:rPr lang="en-US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altLang="zh-CN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ôn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altLang="zh-CN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lại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altLang="zh-CN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bài</a:t>
            </a:r>
            <a:endParaRPr lang="vi-VN" altLang="zh-CN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defRPr/>
            </a:pPr>
            <a:r>
              <a:rPr lang="vi-VN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 Xem trước </a:t>
            </a: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bài sau:</a:t>
            </a:r>
          </a:p>
          <a:p>
            <a:pPr>
              <a:defRPr/>
            </a:pPr>
            <a:r>
              <a:rPr lang="vi-VN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Các </a:t>
            </a: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số 0, 1, 2, 3, 4, 5 </a:t>
            </a: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</a:t>
            </a: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T3)</a:t>
            </a:r>
            <a:endParaRPr lang="zh-CN" alt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280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95536" y="1779662"/>
            <a:ext cx="8352928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XIN CHÂN THÀNH CẢM ƠN </a:t>
            </a:r>
            <a:endParaRPr lang="en-US" altLang="en-US" sz="30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QUÝ THẦY </a:t>
            </a: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CÔ GIÁO VÀ CÁC EM HỌC SINH!</a:t>
            </a:r>
          </a:p>
        </p:txBody>
      </p:sp>
    </p:spTree>
    <p:extLst>
      <p:ext uri="{BB962C8B-B14F-4D97-AF65-F5344CB8AC3E}">
        <p14:creationId xmlns:p14="http://schemas.microsoft.com/office/powerpoint/2010/main" val="273378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555526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4800" b="1" dirty="0">
                <a:solidFill>
                  <a:srgbClr val="0000FF"/>
                </a:solidFill>
                <a:cs typeface="Arial" panose="020B0604020202020204" pitchFamily="34" charset="0"/>
              </a:rPr>
              <a:t>N </a:t>
            </a:r>
            <a:r>
              <a:rPr lang="vi-VN" sz="48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VÀ </a:t>
            </a:r>
            <a:r>
              <a:rPr lang="en-US" sz="4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</a:t>
            </a: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1309571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1553230" y="186403"/>
            <a:ext cx="6038850" cy="9088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1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TRÒ CHƠI: </a:t>
            </a:r>
            <a:endParaRPr lang="vi-VN" sz="2100" b="1" kern="10" dirty="0" smtClean="0">
              <a:ln w="9525">
                <a:solidFill>
                  <a:srgbClr val="FF33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vi-VN" sz="2100" b="1" kern="10" dirty="0" smtClean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CHIẾC </a:t>
            </a:r>
            <a:r>
              <a:rPr lang="vi-VN" sz="21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LÁ SẮC MÀU</a:t>
            </a:r>
            <a:endParaRPr lang="en-US" sz="2100" b="1" kern="10" dirty="0">
              <a:ln w="9525">
                <a:solidFill>
                  <a:srgbClr val="FF3399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146620" y="1095222"/>
            <a:ext cx="5099259" cy="3406436"/>
            <a:chOff x="2146620" y="1095222"/>
            <a:chExt cx="5099259" cy="3406436"/>
          </a:xfrm>
        </p:grpSpPr>
        <p:grpSp>
          <p:nvGrpSpPr>
            <p:cNvPr id="5" name="Group 4"/>
            <p:cNvGrpSpPr/>
            <p:nvPr/>
          </p:nvGrpSpPr>
          <p:grpSpPr>
            <a:xfrm>
              <a:off x="2856437" y="3006347"/>
              <a:ext cx="936104" cy="1209828"/>
              <a:chOff x="1907704" y="1419622"/>
              <a:chExt cx="936104" cy="1209828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7704" y="1419622"/>
                <a:ext cx="936104" cy="1209828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2339752" y="1923678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dirty="0" smtClean="0">
                    <a:solidFill>
                      <a:schemeClr val="tx1"/>
                    </a:solidFill>
                  </a:rPr>
                  <a:t>4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722078" y="1475780"/>
              <a:ext cx="936104" cy="1209828"/>
              <a:chOff x="1907704" y="1419622"/>
              <a:chExt cx="936104" cy="1209828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7704" y="1419622"/>
                <a:ext cx="936104" cy="1209828"/>
              </a:xfrm>
              <a:prstGeom prst="rect">
                <a:avLst/>
              </a:prstGeom>
            </p:spPr>
          </p:pic>
          <p:sp>
            <p:nvSpPr>
              <p:cNvPr id="8" name="Oval 7"/>
              <p:cNvSpPr/>
              <p:nvPr/>
            </p:nvSpPr>
            <p:spPr>
              <a:xfrm>
                <a:off x="2339752" y="1923678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dirty="0" smtClean="0">
                    <a:solidFill>
                      <a:schemeClr val="tx1"/>
                    </a:solidFill>
                  </a:rPr>
                  <a:t>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758771" y="1095222"/>
              <a:ext cx="936104" cy="1209828"/>
              <a:chOff x="1907704" y="1419622"/>
              <a:chExt cx="936104" cy="1209828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7704" y="1419622"/>
                <a:ext cx="936104" cy="1209828"/>
              </a:xfrm>
              <a:prstGeom prst="rect">
                <a:avLst/>
              </a:prstGeom>
            </p:spPr>
          </p:pic>
          <p:sp>
            <p:nvSpPr>
              <p:cNvPr id="11" name="Oval 10"/>
              <p:cNvSpPr/>
              <p:nvPr/>
            </p:nvSpPr>
            <p:spPr>
              <a:xfrm>
                <a:off x="2339752" y="1923678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dirty="0" smtClean="0">
                    <a:solidFill>
                      <a:schemeClr val="tx1"/>
                    </a:solidFill>
                  </a:rPr>
                  <a:t>5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771626" y="1157018"/>
              <a:ext cx="936104" cy="1209828"/>
              <a:chOff x="1907704" y="1419622"/>
              <a:chExt cx="936104" cy="1209828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7704" y="1419622"/>
                <a:ext cx="936104" cy="1209828"/>
              </a:xfrm>
              <a:prstGeom prst="rect">
                <a:avLst/>
              </a:prstGeom>
            </p:spPr>
          </p:pic>
          <p:sp>
            <p:nvSpPr>
              <p:cNvPr id="14" name="Oval 13"/>
              <p:cNvSpPr/>
              <p:nvPr/>
            </p:nvSpPr>
            <p:spPr>
              <a:xfrm>
                <a:off x="2339752" y="1923678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dirty="0" smtClean="0">
                    <a:solidFill>
                      <a:schemeClr val="tx1"/>
                    </a:solidFill>
                  </a:rPr>
                  <a:t>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740338" y="3291830"/>
              <a:ext cx="936104" cy="1209828"/>
              <a:chOff x="1907704" y="1419622"/>
              <a:chExt cx="936104" cy="1209828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7704" y="1419622"/>
                <a:ext cx="936104" cy="1209828"/>
              </a:xfrm>
              <a:prstGeom prst="rect">
                <a:avLst/>
              </a:prstGeom>
            </p:spPr>
          </p:pic>
          <p:sp>
            <p:nvSpPr>
              <p:cNvPr id="17" name="Oval 16"/>
              <p:cNvSpPr/>
              <p:nvPr/>
            </p:nvSpPr>
            <p:spPr>
              <a:xfrm>
                <a:off x="2339752" y="1923678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dirty="0" smtClean="0">
                    <a:solidFill>
                      <a:schemeClr val="tx1"/>
                    </a:solidFill>
                  </a:rPr>
                  <a:t>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763759" y="3259057"/>
              <a:ext cx="936104" cy="1209828"/>
              <a:chOff x="1907704" y="1419622"/>
              <a:chExt cx="936104" cy="1209828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7704" y="1419622"/>
                <a:ext cx="936104" cy="1209828"/>
              </a:xfrm>
              <a:prstGeom prst="rect">
                <a:avLst/>
              </a:prstGeom>
            </p:spPr>
          </p:pic>
          <p:sp>
            <p:nvSpPr>
              <p:cNvPr id="20" name="Oval 19"/>
              <p:cNvSpPr/>
              <p:nvPr/>
            </p:nvSpPr>
            <p:spPr>
              <a:xfrm>
                <a:off x="2339752" y="1923678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dirty="0" smtClean="0">
                    <a:solidFill>
                      <a:schemeClr val="tx1"/>
                    </a:solidFill>
                  </a:rPr>
                  <a:t>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146620" y="2394279"/>
              <a:ext cx="936104" cy="1209828"/>
              <a:chOff x="1907704" y="1419622"/>
              <a:chExt cx="936104" cy="1209828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7704" y="1419622"/>
                <a:ext cx="936104" cy="1209828"/>
              </a:xfrm>
              <a:prstGeom prst="rect">
                <a:avLst/>
              </a:prstGeom>
            </p:spPr>
          </p:pic>
          <p:sp>
            <p:nvSpPr>
              <p:cNvPr id="23" name="Oval 22"/>
              <p:cNvSpPr/>
              <p:nvPr/>
            </p:nvSpPr>
            <p:spPr>
              <a:xfrm>
                <a:off x="2339752" y="1923678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dirty="0" smtClean="0">
                    <a:solidFill>
                      <a:schemeClr val="tx1"/>
                    </a:solidFill>
                  </a:rPr>
                  <a:t>3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5710218" y="3084229"/>
              <a:ext cx="936104" cy="1209828"/>
              <a:chOff x="1907704" y="1419622"/>
              <a:chExt cx="936104" cy="1209828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7704" y="1419622"/>
                <a:ext cx="936104" cy="1209828"/>
              </a:xfrm>
              <a:prstGeom prst="rect">
                <a:avLst/>
              </a:prstGeom>
            </p:spPr>
          </p:pic>
          <p:sp>
            <p:nvSpPr>
              <p:cNvPr id="32" name="Oval 31"/>
              <p:cNvSpPr/>
              <p:nvPr/>
            </p:nvSpPr>
            <p:spPr>
              <a:xfrm>
                <a:off x="2339752" y="1923678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dirty="0" smtClean="0">
                    <a:solidFill>
                      <a:schemeClr val="tx1"/>
                    </a:solidFill>
                  </a:rPr>
                  <a:t>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6309775" y="2116361"/>
              <a:ext cx="936104" cy="1209828"/>
              <a:chOff x="1907704" y="1419622"/>
              <a:chExt cx="936104" cy="1209828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7704" y="1419622"/>
                <a:ext cx="936104" cy="1209828"/>
              </a:xfrm>
              <a:prstGeom prst="rect">
                <a:avLst/>
              </a:prstGeom>
            </p:spPr>
          </p:pic>
          <p:sp>
            <p:nvSpPr>
              <p:cNvPr id="29" name="Oval 28"/>
              <p:cNvSpPr/>
              <p:nvPr/>
            </p:nvSpPr>
            <p:spPr>
              <a:xfrm>
                <a:off x="2339752" y="1923678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dirty="0" smtClean="0">
                    <a:solidFill>
                      <a:schemeClr val="tx1"/>
                    </a:solidFill>
                  </a:rPr>
                  <a:t>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617181" y="1413133"/>
              <a:ext cx="936104" cy="1209828"/>
              <a:chOff x="1907704" y="1419622"/>
              <a:chExt cx="936104" cy="1209828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7704" y="1419622"/>
                <a:ext cx="936104" cy="1209828"/>
              </a:xfrm>
              <a:prstGeom prst="rect">
                <a:avLst/>
              </a:prstGeom>
            </p:spPr>
          </p:pic>
          <p:sp>
            <p:nvSpPr>
              <p:cNvPr id="26" name="Oval 25"/>
              <p:cNvSpPr/>
              <p:nvPr/>
            </p:nvSpPr>
            <p:spPr>
              <a:xfrm>
                <a:off x="2339752" y="1923678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dirty="0" smtClean="0">
                    <a:solidFill>
                      <a:schemeClr val="tx1"/>
                    </a:solidFill>
                  </a:rPr>
                  <a:t>4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997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5167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FF00"/>
                </a:solidFill>
                <a:cs typeface="Arial" panose="020B0604020202020204" pitchFamily="34" charset="0"/>
              </a:rPr>
              <a:t>THỰC HÀNH-LUYỆN TẬP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536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865717" y="-20537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1800200" y="-92546"/>
            <a:ext cx="55081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Bài</a:t>
            </a: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 1</a:t>
            </a:r>
          </a:p>
          <a:p>
            <a:pPr algn="ctr"/>
            <a:r>
              <a:rPr lang="en-US" altLang="ko-KR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CÁC SỐ 0, 1, 2, 3, 4, 5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-23839" y="121577"/>
            <a:ext cx="1889555" cy="674802"/>
            <a:chOff x="-23838" y="121577"/>
            <a:chExt cx="2651622" cy="69480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5FCD654-BD2C-4DF9-BC3A-17B5F87B764C}"/>
                </a:ext>
              </a:extLst>
            </p:cNvPr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30" name="Freeform: Shape 100">
                <a:extLst>
                  <a:ext uri="{FF2B5EF4-FFF2-40B4-BE49-F238E27FC236}">
                    <a16:creationId xmlns:a16="http://schemas.microsoft.com/office/drawing/2014/main" id="{5202F6B2-86CA-48EB-A3D2-D7C9A5D2C3D2}"/>
                  </a:ext>
                </a:extLst>
              </p:cNvPr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101">
                <a:extLst>
                  <a:ext uri="{FF2B5EF4-FFF2-40B4-BE49-F238E27FC236}">
                    <a16:creationId xmlns:a16="http://schemas.microsoft.com/office/drawing/2014/main" id="{F8819073-E235-4A2F-ABA2-A38300711732}"/>
                  </a:ext>
                </a:extLst>
              </p:cNvPr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102">
                <a:extLst>
                  <a:ext uri="{FF2B5EF4-FFF2-40B4-BE49-F238E27FC236}">
                    <a16:creationId xmlns:a16="http://schemas.microsoft.com/office/drawing/2014/main" id="{29F21B4D-7038-46BC-919D-7AB3CB12BD7B}"/>
                  </a:ext>
                </a:extLst>
              </p:cNvPr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103">
                <a:extLst>
                  <a:ext uri="{FF2B5EF4-FFF2-40B4-BE49-F238E27FC236}">
                    <a16:creationId xmlns:a16="http://schemas.microsoft.com/office/drawing/2014/main" id="{EF4453BF-3524-4808-B1AE-D5089F35A605}"/>
                  </a:ext>
                </a:extLst>
              </p:cNvPr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104">
                <a:extLst>
                  <a:ext uri="{FF2B5EF4-FFF2-40B4-BE49-F238E27FC236}">
                    <a16:creationId xmlns:a16="http://schemas.microsoft.com/office/drawing/2014/main" id="{AB99B619-6324-4E7F-8F7A-6A32821F6C6D}"/>
                  </a:ext>
                </a:extLst>
              </p:cNvPr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105">
                <a:extLst>
                  <a:ext uri="{FF2B5EF4-FFF2-40B4-BE49-F238E27FC236}">
                    <a16:creationId xmlns:a16="http://schemas.microsoft.com/office/drawing/2014/main" id="{C81A83F4-1205-4591-8BE9-220039C81A8C}"/>
                  </a:ext>
                </a:extLst>
              </p:cNvPr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2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3" y="796379"/>
            <a:ext cx="1609950" cy="6763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114" y="1160248"/>
            <a:ext cx="5328592" cy="380114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417125" y="2486836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?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46090" y="4376620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?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06466" y="4376620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?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70986" y="4376620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?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206466" y="2486835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?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17125" y="2486834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3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206466" y="4376617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5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28520" y="4376620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4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206466" y="2486834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70986" y="4376618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1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627784" y="2486836"/>
            <a:ext cx="432048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0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21364" y="1444735"/>
            <a:ext cx="1872208" cy="792088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52" name="Oval 51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52853" y="1626935"/>
              <a:ext cx="864096" cy="85058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650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865717" y="-20537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" y="123478"/>
            <a:ext cx="1609950" cy="676369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710986" y="78174"/>
            <a:ext cx="1853574" cy="766975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38" name="Oval 37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2853" y="1626935"/>
              <a:ext cx="864096" cy="85058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91630"/>
            <a:ext cx="5738501" cy="199116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 rot="20742347">
            <a:off x="3605502" y="2008490"/>
            <a:ext cx="447179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4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 rot="20742347">
            <a:off x="4685622" y="2008490"/>
            <a:ext cx="447179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23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275606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3820465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9950" cy="67636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30166" y="0"/>
            <a:ext cx="7039575" cy="766975"/>
            <a:chOff x="126138" y="1444735"/>
            <a:chExt cx="7039575" cy="766975"/>
          </a:xfrm>
        </p:grpSpPr>
        <p:sp>
          <p:nvSpPr>
            <p:cNvPr id="5" name="TextBox 4"/>
            <p:cNvSpPr txBox="1"/>
            <p:nvPr/>
          </p:nvSpPr>
          <p:spPr>
            <a:xfrm>
              <a:off x="971600" y="1554927"/>
              <a:ext cx="6194113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củ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rốt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26138" y="1444735"/>
              <a:ext cx="916045" cy="766975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87574"/>
            <a:ext cx="5201663" cy="388674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8735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9950" cy="67636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30166" y="0"/>
            <a:ext cx="7039575" cy="766975"/>
            <a:chOff x="126138" y="1444735"/>
            <a:chExt cx="7039575" cy="766975"/>
          </a:xfrm>
        </p:grpSpPr>
        <p:sp>
          <p:nvSpPr>
            <p:cNvPr id="5" name="TextBox 4"/>
            <p:cNvSpPr txBox="1"/>
            <p:nvPr/>
          </p:nvSpPr>
          <p:spPr>
            <a:xfrm>
              <a:off x="971600" y="1554927"/>
              <a:ext cx="6194113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củ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rốt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26138" y="1444735"/>
              <a:ext cx="916045" cy="766975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635646"/>
            <a:ext cx="5328592" cy="8660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259632" y="1807064"/>
            <a:ext cx="524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253232" y="1853231"/>
            <a:ext cx="991176" cy="477053"/>
            <a:chOff x="7613272" y="885799"/>
            <a:chExt cx="991176" cy="477053"/>
          </a:xfrm>
        </p:grpSpPr>
        <p:sp>
          <p:nvSpPr>
            <p:cNvPr id="9" name="Right Arrow 8"/>
            <p:cNvSpPr/>
            <p:nvPr/>
          </p:nvSpPr>
          <p:spPr>
            <a:xfrm>
              <a:off x="7613272" y="1059582"/>
              <a:ext cx="432048" cy="14401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029426" y="885799"/>
              <a:ext cx="575022" cy="477053"/>
            </a:xfrm>
            <a:prstGeom prst="ellipse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027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</TotalTime>
  <Words>202</Words>
  <Application>Microsoft Office PowerPoint</Application>
  <PresentationFormat>On-screen Show (16:9)</PresentationFormat>
  <Paragraphs>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맑은 고딕</vt:lpstr>
      <vt:lpstr>微软雅黑</vt:lpstr>
      <vt:lpstr>宋体</vt:lpstr>
      <vt:lpstr>Aharoni</vt:lpstr>
      <vt:lpstr>Arial</vt:lpstr>
      <vt:lpstr>Calibri</vt:lpstr>
      <vt:lpstr>HP001 4 hàng</vt:lpstr>
      <vt:lpstr>Times New Roman</vt:lpstr>
      <vt:lpstr>Verdana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PC</cp:lastModifiedBy>
  <cp:revision>192</cp:revision>
  <dcterms:created xsi:type="dcterms:W3CDTF">2014-04-01T16:27:38Z</dcterms:created>
  <dcterms:modified xsi:type="dcterms:W3CDTF">2021-06-08T14:48:30Z</dcterms:modified>
</cp:coreProperties>
</file>