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  <p:sldMasterId id="2147483728" r:id="rId2"/>
    <p:sldMasterId id="2147483740" r:id="rId3"/>
  </p:sldMasterIdLst>
  <p:notesMasterIdLst>
    <p:notesMasterId r:id="rId29"/>
  </p:notesMasterIdLst>
  <p:sldIdLst>
    <p:sldId id="273" r:id="rId4"/>
    <p:sldId id="309" r:id="rId5"/>
    <p:sldId id="294" r:id="rId6"/>
    <p:sldId id="295" r:id="rId7"/>
    <p:sldId id="296" r:id="rId8"/>
    <p:sldId id="286" r:id="rId9"/>
    <p:sldId id="279" r:id="rId10"/>
    <p:sldId id="310" r:id="rId11"/>
    <p:sldId id="287" r:id="rId12"/>
    <p:sldId id="289" r:id="rId13"/>
    <p:sldId id="307" r:id="rId14"/>
    <p:sldId id="303" r:id="rId15"/>
    <p:sldId id="298" r:id="rId16"/>
    <p:sldId id="290" r:id="rId17"/>
    <p:sldId id="299" r:id="rId18"/>
    <p:sldId id="304" r:id="rId19"/>
    <p:sldId id="306" r:id="rId20"/>
    <p:sldId id="300" r:id="rId21"/>
    <p:sldId id="305" r:id="rId22"/>
    <p:sldId id="291" r:id="rId23"/>
    <p:sldId id="292" r:id="rId24"/>
    <p:sldId id="308" r:id="rId25"/>
    <p:sldId id="311" r:id="rId26"/>
    <p:sldId id="293" r:id="rId27"/>
    <p:sldId id="302" r:id="rId2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624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31E2C40-B298-4D24-BA5D-2CEFA2BC90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1764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AD7F2C1-19CD-4591-B47E-D6A8718C5969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1433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2790BC54-A3AE-4637-835F-3EF44024CFDD}" type="slidenum">
              <a:rPr lang="en-US" sz="1200"/>
              <a:pPr algn="r" eaLnBrk="1" hangingPunct="1"/>
              <a:t>1</a:t>
            </a:fld>
            <a:endParaRPr lang="en-US" sz="1200"/>
          </a:p>
        </p:txBody>
      </p:sp>
      <p:sp>
        <p:nvSpPr>
          <p:cNvPr id="143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762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AD7F2C1-19CD-4591-B47E-D6A8718C5969}" type="slidenum">
              <a:rPr lang="en-US"/>
              <a:pPr eaLnBrk="1" hangingPunct="1"/>
              <a:t>2</a:t>
            </a:fld>
            <a:endParaRPr lang="en-US"/>
          </a:p>
        </p:txBody>
      </p:sp>
      <p:sp>
        <p:nvSpPr>
          <p:cNvPr id="1433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2790BC54-A3AE-4637-835F-3EF44024CFDD}" type="slidenum">
              <a:rPr lang="en-US" sz="1200"/>
              <a:pPr algn="r" eaLnBrk="1" hangingPunct="1"/>
              <a:t>2</a:t>
            </a:fld>
            <a:endParaRPr lang="en-US" sz="1200"/>
          </a:p>
        </p:txBody>
      </p:sp>
      <p:sp>
        <p:nvSpPr>
          <p:cNvPr id="143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081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AD7F2C1-19CD-4591-B47E-D6A8718C5969}" type="slidenum">
              <a:rPr lang="en-US"/>
              <a:pPr eaLnBrk="1" hangingPunct="1"/>
              <a:t>8</a:t>
            </a:fld>
            <a:endParaRPr lang="en-US"/>
          </a:p>
        </p:txBody>
      </p:sp>
      <p:sp>
        <p:nvSpPr>
          <p:cNvPr id="1433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2790BC54-A3AE-4637-835F-3EF44024CFDD}" type="slidenum">
              <a:rPr lang="en-US" sz="1200"/>
              <a:pPr algn="r" eaLnBrk="1" hangingPunct="1"/>
              <a:t>8</a:t>
            </a:fld>
            <a:endParaRPr lang="en-US" sz="1200"/>
          </a:p>
        </p:txBody>
      </p:sp>
      <p:sp>
        <p:nvSpPr>
          <p:cNvPr id="143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5460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AD7F2C1-19CD-4591-B47E-D6A8718C5969}" type="slidenum">
              <a:rPr lang="en-US"/>
              <a:pPr eaLnBrk="1" hangingPunct="1"/>
              <a:t>23</a:t>
            </a:fld>
            <a:endParaRPr lang="en-US"/>
          </a:p>
        </p:txBody>
      </p:sp>
      <p:sp>
        <p:nvSpPr>
          <p:cNvPr id="1433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2790BC54-A3AE-4637-835F-3EF44024CFDD}" type="slidenum">
              <a:rPr lang="en-US" sz="1200"/>
              <a:pPr algn="r" eaLnBrk="1" hangingPunct="1"/>
              <a:t>23</a:t>
            </a:fld>
            <a:endParaRPr lang="en-US" sz="1200"/>
          </a:p>
        </p:txBody>
      </p:sp>
      <p:sp>
        <p:nvSpPr>
          <p:cNvPr id="143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839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F0A44A-32D8-4BCF-9055-A55B0A68BE1D}" type="slidenum">
              <a:rPr lang="zh-CN" altLang="en-US" smtClean="0">
                <a:solidFill>
                  <a:prstClr val="black"/>
                </a:solidFill>
              </a:rPr>
              <a:pPr/>
              <a:t>25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722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8851FF-8DF0-4E81-A55E-415AFED839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64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BA8D89-DE09-4C6F-AC9B-C363034964C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567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C9ABD-A1E0-4DF9-B643-3E50FA7359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342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047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488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1044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7403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390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4261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154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025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867F96-FAD0-432C-B126-690E5E5981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219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2943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3340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5788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6365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730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770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2400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8199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1889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009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E176D-86DC-4946-96D5-1E67360A268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5928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570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4549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8172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105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736FAE-C561-4F13-BB36-B2895D292F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015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BAFF36-E940-483D-88D8-F88505A4C4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319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6FE528-8188-4B83-897F-4D60668BAC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785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4D2F6E-497B-4402-88FB-9AFCD96EE2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218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F03A9A-A1C3-48DE-B80B-F043A81AD8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440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3A5C4D-78D5-4176-ACEA-2072AAB2F76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403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38587E4-0B8A-4ECD-842F-D8C0C9C750F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074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38587E4-0B8A-4ECD-842F-D8C0C9C750F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373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38587E4-0B8A-4ECD-842F-D8C0C9C750F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919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6"/>
          <p:cNvSpPr>
            <a:spLocks noChangeArrowheads="1" noChangeShapeType="1" noTextEdit="1"/>
          </p:cNvSpPr>
          <p:nvPr/>
        </p:nvSpPr>
        <p:spPr bwMode="auto">
          <a:xfrm>
            <a:off x="1987031" y="2655242"/>
            <a:ext cx="8522737" cy="2357439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b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3600" b="1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Picture 10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853929" y="-152400"/>
            <a:ext cx="22098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1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80"/>
            <a:ext cx="23622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2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813447" y="4644343"/>
            <a:ext cx="2290763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3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03690" y="4610100"/>
            <a:ext cx="21336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5" descr="j0236249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143000"/>
            <a:ext cx="990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9" name="TextBox 10"/>
          <p:cNvSpPr txBox="1">
            <a:spLocks noChangeArrowheads="1"/>
          </p:cNvSpPr>
          <p:nvPr/>
        </p:nvSpPr>
        <p:spPr bwMode="auto">
          <a:xfrm>
            <a:off x="1976437" y="297786"/>
            <a:ext cx="82391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 VÀ  ĐÀO TẠO QUẬN LONG BIÊN</a:t>
            </a:r>
          </a:p>
          <a:p>
            <a:pPr algn="ctr" eaLnBrk="1" hangingPunct="1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ĐỨC GIANG</a:t>
            </a:r>
          </a:p>
        </p:txBody>
      </p:sp>
    </p:spTree>
    <p:extLst>
      <p:ext uri="{BB962C8B-B14F-4D97-AF65-F5344CB8AC3E}">
        <p14:creationId xmlns:p14="http://schemas.microsoft.com/office/powerpoint/2010/main" val="227784203"/>
      </p:ext>
    </p:extLst>
  </p:cSld>
  <p:clrMapOvr>
    <a:masterClrMapping/>
  </p:clrMapOvr>
  <p:transition spd="slow" advTm="15000"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09600" y="381000"/>
            <a:ext cx="11201400" cy="64008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1.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Tìm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các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từ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ngữ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:</a:t>
            </a:r>
          </a:p>
          <a:p>
            <a:pPr>
              <a:buFontTx/>
              <a:buNone/>
              <a:defRPr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a.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Thể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hiện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lòng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nhân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hậu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tình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cảm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yêu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thương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đồng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loại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.</a:t>
            </a:r>
          </a:p>
          <a:p>
            <a:pPr marL="0" indent="0">
              <a:buNone/>
              <a:defRPr/>
            </a:pP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M: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lòng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thương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người,</a:t>
            </a:r>
          </a:p>
          <a:p>
            <a:pPr marL="0" indent="0">
              <a:buNone/>
              <a:defRPr/>
            </a:pP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</a:p>
          <a:p>
            <a:pPr marL="0" indent="0">
              <a:buNone/>
              <a:defRPr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b.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Trái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nghĩa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với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nhân</a:t>
            </a:r>
            <a:r>
              <a:rPr lang="en-US" sz="2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hậu</a:t>
            </a:r>
            <a:r>
              <a:rPr lang="en-US" sz="2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hoặc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yêu</a:t>
            </a:r>
            <a:r>
              <a:rPr lang="en-US" sz="2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thương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.</a:t>
            </a:r>
          </a:p>
          <a:p>
            <a:pPr marL="0" indent="0">
              <a:buNone/>
              <a:defRPr/>
            </a:pP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M: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độc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ác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</a:p>
          <a:p>
            <a:pPr marL="0" indent="0">
              <a:buNone/>
              <a:defRPr/>
            </a:pPr>
            <a:endParaRPr lang="en-US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pPr marL="0" indent="0">
              <a:buNone/>
              <a:defRPr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c.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Thể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hiện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tinh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thần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đùm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bọc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giúp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đỡ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đồng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loại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.</a:t>
            </a:r>
          </a:p>
          <a:p>
            <a:pPr marL="0" indent="0">
              <a:buNone/>
              <a:defRPr/>
            </a:pP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M: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cưu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mang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</a:p>
          <a:p>
            <a:pPr marL="0" indent="0">
              <a:buNone/>
              <a:defRPr/>
            </a:pPr>
            <a:endParaRPr lang="en-US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pPr marL="0" indent="0">
              <a:buNone/>
              <a:defRPr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d.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Trái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nghĩa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với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đùm</a:t>
            </a:r>
            <a:r>
              <a:rPr lang="en-US" sz="2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bọc</a:t>
            </a:r>
            <a:r>
              <a:rPr lang="en-US" sz="2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hoặc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giúp</a:t>
            </a:r>
            <a:r>
              <a:rPr lang="en-US" sz="2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đỡ</a:t>
            </a:r>
            <a:endParaRPr lang="en-US" sz="2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pPr marL="0" indent="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None/>
              <a:defRPr/>
            </a:pP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M: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ức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hiếp</a:t>
            </a:r>
            <a:r>
              <a:rPr lang="en-US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endParaRPr lang="en-US" sz="2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9431" y="1316684"/>
            <a:ext cx="10820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                                   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lòng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nhân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ái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lòng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vị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tha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tình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thân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ái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tình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thương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mến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bao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dung,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đồng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cảm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66800" y="2786743"/>
            <a:ext cx="10744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            hung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ác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tàn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ác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tàn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bạo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cay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độc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ác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nghiệt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hung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dữ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dữ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tợn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…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43000" y="4256314"/>
            <a:ext cx="10744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                 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cứu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giúp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cứu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trợ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ủng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hộ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hỗ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trợ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bảo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vệ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bênh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vực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che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chở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,…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43000" y="5725884"/>
            <a:ext cx="9296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             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ăn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hiếp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hà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hiếp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hành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hạ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bắt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nạt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bóc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lột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,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đánh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US" sz="2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đập</a:t>
            </a:r>
            <a:r>
              <a:rPr lang="en-US" sz="2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2837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33400" y="1219200"/>
            <a:ext cx="10972800" cy="266699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buFont typeface="Symbol" panose="05050102010706020507" pitchFamily="18" charset="2"/>
              <a:buChar char="Þ"/>
              <a:defRPr/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indent="0">
              <a:buNone/>
              <a:defRPr/>
            </a:pP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3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394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981200" y="468086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YÊU CẦU CẦN ĐẠT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371600" y="1371600"/>
            <a:ext cx="10287000" cy="13716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371600" y="2921004"/>
            <a:ext cx="10287000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xmlns="" id="{2777B13D-1994-4C2F-8EF4-DD1945FE0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372852"/>
            <a:ext cx="9753600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AFD02046-05AA-4E06-8716-3530A56DD79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1412" y="1325103"/>
            <a:ext cx="956388" cy="956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87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-76200" y="914400"/>
            <a:ext cx="11277600" cy="35052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algn="just">
              <a:buFontTx/>
              <a:buNone/>
              <a:defRPr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Cho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2" algn="just">
              <a:buFontTx/>
              <a:buNone/>
              <a:defRPr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vi-VN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2" algn="just">
              <a:buFontTx/>
              <a:buNone/>
              <a:defRPr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vi-VN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724CC48E-54B0-454C-A115-6E2D56EEA573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3878484"/>
            <a:ext cx="11277600" cy="2438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algn="just" fontAlgn="auto">
              <a:spcAft>
                <a:spcPts val="0"/>
              </a:spcAft>
              <a:buNone/>
              <a:defRPr/>
            </a:pP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2" algn="just" fontAlgn="auto">
              <a:spcAft>
                <a:spcPts val="0"/>
              </a:spcAft>
              <a:buNone/>
              <a:defRPr/>
            </a:pP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9149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5000" y="533401"/>
            <a:ext cx="2057400" cy="5847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724400" y="1719942"/>
            <a:ext cx="5562600" cy="89255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người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24400" y="4006014"/>
            <a:ext cx="5562600" cy="89255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xí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26772" y="1295401"/>
            <a:ext cx="2035629" cy="5847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26770" y="2057401"/>
            <a:ext cx="2013858" cy="5847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48542" y="2819401"/>
            <a:ext cx="1992086" cy="5847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59428" y="3606226"/>
            <a:ext cx="1959429" cy="5847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59428" y="4295937"/>
            <a:ext cx="1981201" cy="5847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92086" y="4937100"/>
            <a:ext cx="1937657" cy="5847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73136" y="5638801"/>
            <a:ext cx="1956606" cy="5847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24400" y="421958"/>
            <a:ext cx="5562600" cy="49244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người.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24400" y="1066801"/>
            <a:ext cx="5562600" cy="49244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người.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724400" y="2754085"/>
            <a:ext cx="5562600" cy="49244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người.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724400" y="5638800"/>
            <a:ext cx="5562600" cy="89255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người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724401" y="3374567"/>
            <a:ext cx="5584371" cy="49244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người.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24400" y="5026612"/>
            <a:ext cx="5562600" cy="49244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2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25" name="Straight Connector 24"/>
          <p:cNvCxnSpPr>
            <a:stCxn id="3" idx="3"/>
          </p:cNvCxnSpPr>
          <p:nvPr/>
        </p:nvCxnSpPr>
        <p:spPr>
          <a:xfrm>
            <a:off x="3962400" y="825789"/>
            <a:ext cx="762000" cy="10543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3929742" y="825788"/>
            <a:ext cx="794658" cy="89415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cxnSp>
        <p:nvCxnSpPr>
          <p:cNvPr id="29" name="Straight Connector 28"/>
          <p:cNvCxnSpPr>
            <a:stCxn id="10" idx="3"/>
          </p:cNvCxnSpPr>
          <p:nvPr/>
        </p:nvCxnSpPr>
        <p:spPr>
          <a:xfrm flipV="1">
            <a:off x="3940628" y="1447800"/>
            <a:ext cx="859972" cy="9019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cxnSp>
        <p:nvCxnSpPr>
          <p:cNvPr id="33" name="Straight Connector 32"/>
          <p:cNvCxnSpPr>
            <a:stCxn id="11" idx="3"/>
            <a:endCxn id="8" idx="1"/>
          </p:cNvCxnSpPr>
          <p:nvPr/>
        </p:nvCxnSpPr>
        <p:spPr>
          <a:xfrm>
            <a:off x="3940628" y="3111788"/>
            <a:ext cx="783772" cy="134050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cxnSp>
        <p:nvCxnSpPr>
          <p:cNvPr id="35" name="Straight Connector 34"/>
          <p:cNvCxnSpPr>
            <a:stCxn id="12" idx="3"/>
            <a:endCxn id="20" idx="1"/>
          </p:cNvCxnSpPr>
          <p:nvPr/>
        </p:nvCxnSpPr>
        <p:spPr>
          <a:xfrm flipV="1">
            <a:off x="3918856" y="3000307"/>
            <a:ext cx="805544" cy="89830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cxnSp>
        <p:nvCxnSpPr>
          <p:cNvPr id="37" name="Straight Connector 36"/>
          <p:cNvCxnSpPr>
            <a:stCxn id="13" idx="3"/>
            <a:endCxn id="21" idx="1"/>
          </p:cNvCxnSpPr>
          <p:nvPr/>
        </p:nvCxnSpPr>
        <p:spPr>
          <a:xfrm>
            <a:off x="3940628" y="4588324"/>
            <a:ext cx="783772" cy="149675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cxnSp>
        <p:nvCxnSpPr>
          <p:cNvPr id="39" name="Straight Connector 38"/>
          <p:cNvCxnSpPr>
            <a:stCxn id="14" idx="3"/>
          </p:cNvCxnSpPr>
          <p:nvPr/>
        </p:nvCxnSpPr>
        <p:spPr>
          <a:xfrm flipV="1">
            <a:off x="3929742" y="3782039"/>
            <a:ext cx="794658" cy="14474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cxnSp>
        <p:nvCxnSpPr>
          <p:cNvPr id="41" name="Straight Connector 40"/>
          <p:cNvCxnSpPr>
            <a:stCxn id="15" idx="3"/>
          </p:cNvCxnSpPr>
          <p:nvPr/>
        </p:nvCxnSpPr>
        <p:spPr>
          <a:xfrm flipV="1">
            <a:off x="3929742" y="5336700"/>
            <a:ext cx="794658" cy="5944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12837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755962"/>
              </p:ext>
            </p:extLst>
          </p:nvPr>
        </p:nvGraphicFramePr>
        <p:xfrm>
          <a:off x="1981200" y="533400"/>
          <a:ext cx="8229600" cy="2685288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“</a:t>
                      </a:r>
                      <a:r>
                        <a:rPr kumimoji="0" lang="en-US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b.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kumimoji="0" lang="en-US" sz="24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lòng</a:t>
                      </a:r>
                      <a:r>
                        <a:rPr kumimoji="0" lang="en-US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thương</a:t>
                      </a:r>
                      <a:r>
                        <a:rPr kumimoji="0" lang="en-US" sz="2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89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" name="Text Box 22"/>
          <p:cNvSpPr txBox="1">
            <a:spLocks noChangeArrowheads="1"/>
          </p:cNvSpPr>
          <p:nvPr/>
        </p:nvSpPr>
        <p:spPr bwMode="auto">
          <a:xfrm>
            <a:off x="2438400" y="3276602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2476500" y="1402806"/>
            <a:ext cx="2667000" cy="181588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endParaRPr lang="en-US" sz="2800" dirty="0">
              <a:latin typeface="Arial"/>
            </a:endParaRPr>
          </a:p>
        </p:txBody>
      </p:sp>
      <p:sp>
        <p:nvSpPr>
          <p:cNvPr id="9" name="Text Box 24"/>
          <p:cNvSpPr txBox="1">
            <a:spLocks noChangeArrowheads="1"/>
          </p:cNvSpPr>
          <p:nvPr/>
        </p:nvSpPr>
        <p:spPr bwMode="auto">
          <a:xfrm>
            <a:off x="6667500" y="1402806"/>
            <a:ext cx="3048000" cy="181588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lang="en-US" sz="2800" dirty="0">
              <a:latin typeface="Arial"/>
            </a:endParaRPr>
          </a:p>
        </p:txBody>
      </p:sp>
      <p:sp>
        <p:nvSpPr>
          <p:cNvPr id="10" name="Text Box 25"/>
          <p:cNvSpPr txBox="1">
            <a:spLocks noChangeArrowheads="1"/>
          </p:cNvSpPr>
          <p:nvPr/>
        </p:nvSpPr>
        <p:spPr bwMode="auto">
          <a:xfrm>
            <a:off x="6553202" y="3276602"/>
            <a:ext cx="1920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1" name="Text Box 23">
            <a:extLst>
              <a:ext uri="{FF2B5EF4-FFF2-40B4-BE49-F238E27FC236}">
                <a16:creationId xmlns:a16="http://schemas.microsoft.com/office/drawing/2014/main" xmlns="" id="{ED008AEA-3F7B-4B5B-9E57-361B52815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258503"/>
            <a:ext cx="10668000" cy="310854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latin typeface="Arial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cột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cột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B </a:t>
            </a:r>
            <a:r>
              <a:rPr lang="en-US" sz="28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gì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nhau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nghĩa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chủ</a:t>
            </a:r>
            <a:r>
              <a:rPr lang="en-US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spcBef>
                <a:spcPct val="50000"/>
              </a:spcBef>
              <a:defRPr/>
            </a:pP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2,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9149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981200" y="468086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YÊU CẦU CẦN ĐẠT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371600" y="1371600"/>
            <a:ext cx="10287000" cy="13716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371600" y="2921004"/>
            <a:ext cx="10287000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xmlns="" id="{2777B13D-1994-4C2F-8EF4-DD1945FE0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372852"/>
            <a:ext cx="9753600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AFD02046-05AA-4E06-8716-3530A56DD79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1412" y="1325103"/>
            <a:ext cx="956388" cy="95638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D9F2EDB3-C79A-4A27-A0E5-24609AD5747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1412" y="2921004"/>
            <a:ext cx="956388" cy="956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947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  <p:bldP spid="8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81000" y="3733800"/>
            <a:ext cx="11201400" cy="243839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</a:p>
          <a:p>
            <a:pPr marL="0" indent="0" algn="just">
              <a:buNone/>
              <a:defRPr/>
            </a:pP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VD: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người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sẵn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sàng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hoạn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  <a:defRPr/>
            </a:pP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Tx/>
              <a:buChar char="-"/>
              <a:defRPr/>
            </a:pPr>
            <a:endParaRPr lang="en-US" sz="3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Group 21">
            <a:extLst>
              <a:ext uri="{FF2B5EF4-FFF2-40B4-BE49-F238E27FC236}">
                <a16:creationId xmlns:a16="http://schemas.microsoft.com/office/drawing/2014/main" xmlns="" id="{CAF32D0F-2D70-42CB-9295-C44D23BD55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3545768"/>
              </p:ext>
            </p:extLst>
          </p:nvPr>
        </p:nvGraphicFramePr>
        <p:xfrm>
          <a:off x="685800" y="533400"/>
          <a:ext cx="10896600" cy="2953512"/>
        </p:xfrm>
        <a:graphic>
          <a:graphicData uri="http://schemas.openxmlformats.org/drawingml/2006/table">
            <a:tbl>
              <a:tblPr/>
              <a:tblGrid>
                <a:gridCol w="54483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483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“</a:t>
                      </a:r>
                      <a:r>
                        <a:rPr kumimoji="0" lang="en-US" sz="3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b.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endParaRPr kumimoji="0" 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kumimoji="0" lang="en-US" sz="32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lòng</a:t>
                      </a:r>
                      <a:r>
                        <a:rPr kumimoji="0" lang="en-US" sz="3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thương</a:t>
                      </a:r>
                      <a:r>
                        <a:rPr kumimoji="0" lang="en-US" sz="3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32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89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" name="Text Box 23">
            <a:extLst>
              <a:ext uri="{FF2B5EF4-FFF2-40B4-BE49-F238E27FC236}">
                <a16:creationId xmlns:a16="http://schemas.microsoft.com/office/drawing/2014/main" xmlns="" id="{9593DE91-1011-4E5A-9C34-CC8F57252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648678"/>
            <a:ext cx="2667000" cy="181588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endParaRPr lang="en-US" sz="2800" dirty="0">
              <a:latin typeface="Arial"/>
            </a:endParaRPr>
          </a:p>
        </p:txBody>
      </p:sp>
      <p:sp>
        <p:nvSpPr>
          <p:cNvPr id="8" name="Text Box 24">
            <a:extLst>
              <a:ext uri="{FF2B5EF4-FFF2-40B4-BE49-F238E27FC236}">
                <a16:creationId xmlns:a16="http://schemas.microsoft.com/office/drawing/2014/main" xmlns="" id="{03BE64E8-7ABD-4CED-B739-02A7EB999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4720" y="1648678"/>
            <a:ext cx="3048000" cy="181588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ức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lang="en-US" sz="28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210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828800" y="1219200"/>
            <a:ext cx="9448800" cy="266699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buFont typeface="Symbol" panose="05050102010706020507" pitchFamily="18" charset="2"/>
              <a:buChar char="Þ"/>
              <a:defRPr/>
            </a:pP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Symbol" panose="05050102010706020507" pitchFamily="18" charset="2"/>
              <a:buChar char="Þ"/>
              <a:defRPr/>
            </a:pP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Symbol" panose="05050102010706020507" pitchFamily="18" charset="2"/>
              <a:buChar char="Þ"/>
              <a:defRPr/>
            </a:pP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  <a:defRPr/>
            </a:pP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3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49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981200" y="1276834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YÊU CẦU CẦN ĐẠT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371600" y="2180348"/>
            <a:ext cx="10287000" cy="13716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371600" y="3729752"/>
            <a:ext cx="10287000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xmlns="" id="{2777B13D-1994-4C2F-8EF4-DD1945FE0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181600"/>
            <a:ext cx="9753600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AFD02046-05AA-4E06-8716-3530A56DD79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1412" y="2133851"/>
            <a:ext cx="956388" cy="95638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D9F2EDB3-C79A-4A27-A0E5-24609AD5747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1412" y="3729752"/>
            <a:ext cx="956388" cy="95638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B1586C34-510B-4A56-A5A6-CA2469C2FB3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3400" y="4838485"/>
            <a:ext cx="956388" cy="95638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C9D4835-7AD7-4F18-B949-7A327CB63059}"/>
              </a:ext>
            </a:extLst>
          </p:cNvPr>
          <p:cNvSpPr txBox="1"/>
          <p:nvPr/>
        </p:nvSpPr>
        <p:spPr>
          <a:xfrm>
            <a:off x="647700" y="524379"/>
            <a:ext cx="11201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  <a:defRPr/>
            </a:pP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789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6"/>
          <p:cNvSpPr>
            <a:spLocks noChangeArrowheads="1" noChangeShapeType="1" noTextEdit="1"/>
          </p:cNvSpPr>
          <p:nvPr/>
        </p:nvSpPr>
        <p:spPr bwMode="auto">
          <a:xfrm>
            <a:off x="1834631" y="1828800"/>
            <a:ext cx="8522737" cy="2357439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14004499"/>
      </p:ext>
    </p:extLst>
  </p:cSld>
  <p:clrMapOvr>
    <a:masterClrMapping/>
  </p:clrMapOvr>
  <p:transition spd="slow" advTm="15000">
    <p:circl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85800" y="838200"/>
            <a:ext cx="9525000" cy="4114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ới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ây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iều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chê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iều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buFontTx/>
              <a:buNone/>
              <a:defRPr/>
            </a:pP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 Ở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Tx/>
              <a:buNone/>
              <a:defRPr/>
            </a:pP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buộc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ghét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</a:p>
          <a:p>
            <a:pPr>
              <a:buFontTx/>
              <a:buNone/>
              <a:defRPr/>
            </a:pP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c,       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</a:t>
            </a:r>
          </a:p>
          <a:p>
            <a:pPr>
              <a:buFontTx/>
              <a:buNone/>
              <a:defRPr/>
            </a:pP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Ba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chụm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hòn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83799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0" y="6563364"/>
            <a:ext cx="906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28800" y="474898"/>
            <a:ext cx="8458200" cy="1669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4100"/>
              </a:lnSpc>
            </a:pP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người ta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42448" y="2313296"/>
            <a:ext cx="8592027" cy="1669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4100"/>
              </a:lnSpc>
            </a:pP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Chê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người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ghen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tị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người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52600" y="5180698"/>
            <a:ext cx="8534400" cy="1143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100"/>
              </a:lnSpc>
              <a:defRPr/>
            </a:pP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người ta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500" dirty="0">
              <a:solidFill>
                <a:srgbClr val="44546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28800" y="2286000"/>
            <a:ext cx="8458200" cy="618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4100"/>
              </a:lnSpc>
            </a:pPr>
            <a:r>
              <a:rPr lang="en-US" sz="3600" dirty="0">
                <a:solidFill>
                  <a:srgbClr val="4454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buộc</a:t>
            </a: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ghét</a:t>
            </a: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89735" y="4038601"/>
            <a:ext cx="8458200" cy="1143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100"/>
              </a:lnSpc>
            </a:pPr>
            <a:r>
              <a:rPr lang="en-US" sz="36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c)      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non</a:t>
            </a:r>
          </a:p>
          <a:p>
            <a:pPr>
              <a:lnSpc>
                <a:spcPts val="4100"/>
              </a:lnSpc>
              <a:defRPr/>
            </a:pP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Ba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chụm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hòn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52600" y="457200"/>
            <a:ext cx="8458200" cy="618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100"/>
              </a:lnSpc>
            </a:pPr>
            <a:r>
              <a:rPr lang="en-US" sz="3600" dirty="0">
                <a:solidFill>
                  <a:srgbClr val="4454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sz="3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12837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981200" y="1276834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YÊU CẦU CẦN ĐẠT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371600" y="2180348"/>
            <a:ext cx="10287000" cy="13716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371600" y="3729752"/>
            <a:ext cx="10287000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xmlns="" id="{2777B13D-1994-4C2F-8EF4-DD1945FE0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181600"/>
            <a:ext cx="9753600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AFD02046-05AA-4E06-8716-3530A56DD79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1412" y="2133851"/>
            <a:ext cx="956388" cy="95638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D9F2EDB3-C79A-4A27-A0E5-24609AD5747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1412" y="3729752"/>
            <a:ext cx="956388" cy="95638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B1586C34-510B-4A56-A5A6-CA2469C2FB3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3400" y="4838485"/>
            <a:ext cx="956388" cy="95638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C9D4835-7AD7-4F18-B949-7A327CB63059}"/>
              </a:ext>
            </a:extLst>
          </p:cNvPr>
          <p:cNvSpPr txBox="1"/>
          <p:nvPr/>
        </p:nvSpPr>
        <p:spPr>
          <a:xfrm>
            <a:off x="285750" y="416796"/>
            <a:ext cx="116205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  <a:defRPr/>
            </a:pP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nay con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289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  <p:bldP spid="8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6"/>
          <p:cNvSpPr>
            <a:spLocks noChangeArrowheads="1" noChangeShapeType="1" noTextEdit="1"/>
          </p:cNvSpPr>
          <p:nvPr/>
        </p:nvSpPr>
        <p:spPr bwMode="auto">
          <a:xfrm>
            <a:off x="1834631" y="1828800"/>
            <a:ext cx="8522737" cy="2357439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</a:p>
        </p:txBody>
      </p:sp>
    </p:spTree>
    <p:extLst>
      <p:ext uri="{BB962C8B-B14F-4D97-AF65-F5344CB8AC3E}">
        <p14:creationId xmlns:p14="http://schemas.microsoft.com/office/powerpoint/2010/main" val="2011593739"/>
      </p:ext>
    </p:extLst>
  </p:cSld>
  <p:clrMapOvr>
    <a:masterClrMapping/>
  </p:clrMapOvr>
  <p:transition spd="slow" advTm="15000">
    <p:circl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>
            <a:extLst>
              <a:ext uri="{FF2B5EF4-FFF2-40B4-BE49-F238E27FC236}">
                <a16:creationId xmlns:a16="http://schemas.microsoft.com/office/drawing/2014/main" xmlns="" id="{D9CFD391-3074-4258-B913-8B6BC1654120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1295400"/>
            <a:ext cx="9220200" cy="2819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FontTx/>
              <a:buChar char="-"/>
              <a:defRPr/>
            </a:pP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lũy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fontAlgn="auto">
              <a:spcAft>
                <a:spcPts val="0"/>
              </a:spcAft>
              <a:buFontTx/>
              <a:buChar char="-"/>
              <a:defRPr/>
            </a:pP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(22).</a:t>
            </a:r>
          </a:p>
        </p:txBody>
      </p:sp>
    </p:spTree>
    <p:extLst>
      <p:ext uri="{BB962C8B-B14F-4D97-AF65-F5344CB8AC3E}">
        <p14:creationId xmlns:p14="http://schemas.microsoft.com/office/powerpoint/2010/main" val="1283799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图片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5736" y="4517331"/>
            <a:ext cx="504659" cy="684814"/>
          </a:xfrm>
          <a:prstGeom prst="rect">
            <a:avLst/>
          </a:prstGeom>
        </p:spPr>
      </p:pic>
      <p:pic>
        <p:nvPicPr>
          <p:cNvPr id="52" name="图片 5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05637" y="1216133"/>
            <a:ext cx="1685253" cy="4425733"/>
          </a:xfrm>
          <a:prstGeom prst="rect">
            <a:avLst/>
          </a:prstGeom>
        </p:spPr>
      </p:pic>
      <p:sp>
        <p:nvSpPr>
          <p:cNvPr id="53" name="文本框 52"/>
          <p:cNvSpPr txBox="1"/>
          <p:nvPr/>
        </p:nvSpPr>
        <p:spPr>
          <a:xfrm>
            <a:off x="1143000" y="2965653"/>
            <a:ext cx="8418619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4400" spc="300" dirty="0" err="1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>
                  <a:glow rad="63500">
                    <a:srgbClr val="ED7D31">
                      <a:satMod val="175000"/>
                      <a:alpha val="40000"/>
                    </a:srgbClr>
                  </a:glow>
                </a:effectLst>
                <a:latin typeface="UTM Cooper Black" panose="02040603050506020204" charset="0"/>
                <a:cs typeface="UTM Cooper Black" panose="02040603050506020204" charset="0"/>
                <a:sym typeface="+mn-lt"/>
              </a:rPr>
              <a:t>Chúc</a:t>
            </a:r>
            <a:r>
              <a:rPr lang="en-US" altLang="zh-CN" sz="4400" spc="30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>
                  <a:glow rad="63500">
                    <a:srgbClr val="ED7D31">
                      <a:satMod val="175000"/>
                      <a:alpha val="40000"/>
                    </a:srgbClr>
                  </a:glow>
                </a:effectLst>
                <a:latin typeface="UTM Cooper Black" panose="02040603050506020204" charset="0"/>
                <a:cs typeface="UTM Cooper Black" panose="02040603050506020204" charset="0"/>
                <a:sym typeface="+mn-lt"/>
              </a:rPr>
              <a:t> </a:t>
            </a:r>
            <a:r>
              <a:rPr lang="en-US" altLang="zh-CN" sz="4400" spc="300" dirty="0" err="1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>
                  <a:glow rad="63500">
                    <a:srgbClr val="ED7D31">
                      <a:satMod val="175000"/>
                      <a:alpha val="40000"/>
                    </a:srgbClr>
                  </a:glow>
                </a:effectLst>
                <a:latin typeface="UTM Cooper Black" panose="02040603050506020204" charset="0"/>
                <a:cs typeface="UTM Cooper Black" panose="02040603050506020204" charset="0"/>
                <a:sym typeface="+mn-lt"/>
              </a:rPr>
              <a:t>các</a:t>
            </a:r>
            <a:r>
              <a:rPr lang="en-US" altLang="zh-CN" sz="4400" spc="30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>
                  <a:glow rad="63500">
                    <a:srgbClr val="ED7D31">
                      <a:satMod val="175000"/>
                      <a:alpha val="40000"/>
                    </a:srgbClr>
                  </a:glow>
                </a:effectLst>
                <a:latin typeface="UTM Cooper Black" panose="02040603050506020204" charset="0"/>
                <a:cs typeface="UTM Cooper Black" panose="02040603050506020204" charset="0"/>
                <a:sym typeface="+mn-lt"/>
              </a:rPr>
              <a:t> con </a:t>
            </a:r>
            <a:r>
              <a:rPr lang="en-US" altLang="zh-CN" sz="4400" spc="300" dirty="0" err="1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>
                  <a:glow rad="63500">
                    <a:srgbClr val="ED7D31">
                      <a:satMod val="175000"/>
                      <a:alpha val="40000"/>
                    </a:srgbClr>
                  </a:glow>
                </a:effectLst>
                <a:latin typeface="UTM Cooper Black" panose="02040603050506020204" charset="0"/>
                <a:cs typeface="UTM Cooper Black" panose="02040603050506020204" charset="0"/>
                <a:sym typeface="+mn-lt"/>
              </a:rPr>
              <a:t>học</a:t>
            </a:r>
            <a:r>
              <a:rPr lang="en-US" altLang="zh-CN" sz="4400" spc="30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>
                  <a:glow rad="63500">
                    <a:srgbClr val="ED7D31">
                      <a:satMod val="175000"/>
                      <a:alpha val="40000"/>
                    </a:srgbClr>
                  </a:glow>
                </a:effectLst>
                <a:latin typeface="UTM Cooper Black" panose="02040603050506020204" charset="0"/>
                <a:cs typeface="UTM Cooper Black" panose="02040603050506020204" charset="0"/>
                <a:sym typeface="+mn-lt"/>
              </a:rPr>
              <a:t> </a:t>
            </a:r>
            <a:r>
              <a:rPr lang="en-US" altLang="zh-CN" sz="4400" spc="300" dirty="0" err="1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>
                  <a:glow rad="63500">
                    <a:srgbClr val="ED7D31">
                      <a:satMod val="175000"/>
                      <a:alpha val="40000"/>
                    </a:srgbClr>
                  </a:glow>
                </a:effectLst>
                <a:latin typeface="UTM Cooper Black" panose="02040603050506020204" charset="0"/>
                <a:cs typeface="UTM Cooper Black" panose="02040603050506020204" charset="0"/>
                <a:sym typeface="+mn-lt"/>
              </a:rPr>
              <a:t>tốt</a:t>
            </a:r>
            <a:r>
              <a:rPr lang="en-US" altLang="zh-CN" sz="4400" spc="300" dirty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>
                  <a:glow rad="63500">
                    <a:srgbClr val="ED7D31">
                      <a:satMod val="175000"/>
                      <a:alpha val="40000"/>
                    </a:srgbClr>
                  </a:glow>
                </a:effectLst>
                <a:latin typeface="UTM Cooper Black" panose="02040603050506020204" charset="0"/>
                <a:cs typeface="UTM Cooper Black" panose="02040603050506020204" charset="0"/>
                <a:sym typeface="+mn-lt"/>
              </a:rPr>
              <a:t>!</a:t>
            </a:r>
          </a:p>
        </p:txBody>
      </p:sp>
      <p:pic>
        <p:nvPicPr>
          <p:cNvPr id="69" name="图片 6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72271" y="2434766"/>
            <a:ext cx="374901" cy="558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6870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9" presetClass="entr" presetSubtype="0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50"/>
                            </p:stCondLst>
                            <p:childTnLst>
                              <p:par>
                                <p:cTn id="1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838200" y="990600"/>
            <a:ext cx="9466006" cy="182405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Dế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Mèn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bênh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kẻ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ốm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943100" y="2971800"/>
            <a:ext cx="8305800" cy="255454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742950" indent="-742950">
              <a:spcBef>
                <a:spcPct val="50000"/>
              </a:spcBef>
              <a:buAutoNum type="alphaUcPeriod"/>
              <a:defRPr/>
            </a:pP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spcBef>
                <a:spcPct val="50000"/>
              </a:spcBef>
              <a:buAutoNum type="alphaUcPeriod"/>
              <a:defRPr/>
            </a:pP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spcBef>
                <a:spcPct val="50000"/>
              </a:spcBef>
              <a:buAutoNum type="alphaUcPeriod"/>
              <a:defRPr/>
            </a:pP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hiếu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Oval 8"/>
          <p:cNvSpPr/>
          <p:nvPr/>
        </p:nvSpPr>
        <p:spPr>
          <a:xfrm>
            <a:off x="1975757" y="3124197"/>
            <a:ext cx="457200" cy="5334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7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906684" y="1241951"/>
            <a:ext cx="9753600" cy="13716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Con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524000" y="2609980"/>
            <a:ext cx="9964994" cy="255454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742950" indent="-742950">
              <a:spcBef>
                <a:spcPct val="50000"/>
              </a:spcBef>
              <a:buAutoNum type="alphaUcPeriod"/>
              <a:defRPr/>
            </a:pP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spcBef>
                <a:spcPct val="50000"/>
              </a:spcBef>
              <a:buAutoNum type="alphaUcPeriod"/>
              <a:defRPr/>
            </a:pP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Oval 8"/>
          <p:cNvSpPr/>
          <p:nvPr/>
        </p:nvSpPr>
        <p:spPr>
          <a:xfrm>
            <a:off x="1582994" y="4514977"/>
            <a:ext cx="457200" cy="5334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7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s 4"/>
          <p:cNvSpPr/>
          <p:nvPr/>
        </p:nvSpPr>
        <p:spPr>
          <a:xfrm>
            <a:off x="304800" y="264174"/>
            <a:ext cx="11658600" cy="6320155"/>
          </a:xfrm>
          <a:prstGeom prst="rect">
            <a:avLst/>
          </a:prstGeom>
          <a:noFill/>
          <a:ln w="28575" cmpd="sng">
            <a:solidFill>
              <a:srgbClr val="A2E3C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3200">
              <a:solidFill>
                <a:prstClr val="white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762000" y="1371600"/>
            <a:ext cx="10668000" cy="19812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943100" y="2819400"/>
            <a:ext cx="8305800" cy="255454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742950" indent="-742950">
              <a:spcBef>
                <a:spcPct val="50000"/>
              </a:spcBef>
              <a:buAutoNum type="alphaUcPeriod"/>
              <a:defRPr/>
            </a:pP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spcBef>
                <a:spcPct val="50000"/>
              </a:spcBef>
              <a:buAutoNum type="alphaUcPeriod"/>
              <a:defRPr/>
            </a:pP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>
              <a:spcBef>
                <a:spcPct val="50000"/>
              </a:spcBef>
              <a:buAutoNum type="alphaUcPeriod"/>
              <a:defRPr/>
            </a:pP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Oval 8"/>
          <p:cNvSpPr/>
          <p:nvPr/>
        </p:nvSpPr>
        <p:spPr>
          <a:xfrm>
            <a:off x="1975757" y="3886197"/>
            <a:ext cx="457200" cy="5334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7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609600" y="1828800"/>
            <a:ext cx="11125200" cy="13716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4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người,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647700" y="3228393"/>
            <a:ext cx="10896600" cy="132343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7272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65610" y="685800"/>
            <a:ext cx="886077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6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13 </a:t>
            </a:r>
            <a:r>
              <a:rPr lang="en-US" sz="36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6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36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2022</a:t>
            </a:r>
          </a:p>
          <a:p>
            <a:pPr algn="ctr"/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(17)</a:t>
            </a:r>
          </a:p>
          <a:p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7109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6"/>
          <p:cNvSpPr>
            <a:spLocks noChangeArrowheads="1" noChangeShapeType="1" noTextEdit="1"/>
          </p:cNvSpPr>
          <p:nvPr/>
        </p:nvSpPr>
        <p:spPr bwMode="auto">
          <a:xfrm>
            <a:off x="1834631" y="1828800"/>
            <a:ext cx="8522737" cy="2357439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635286076"/>
      </p:ext>
    </p:extLst>
  </p:cSld>
  <p:clrMapOvr>
    <a:masterClrMapping/>
  </p:clrMapOvr>
  <p:transition spd="slow" advTm="15000"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981200" y="468086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YÊU CẦU CẦN ĐẠT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838200" y="1371600"/>
            <a:ext cx="10820400" cy="13716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838200" y="2921004"/>
            <a:ext cx="10820400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xmlns="" id="{2777B13D-1994-4C2F-8EF4-DD1945FE0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372852"/>
            <a:ext cx="10287000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829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一PPT，www.1ppt.com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942</TotalTime>
  <Words>1338</Words>
  <Application>Microsoft Office PowerPoint</Application>
  <PresentationFormat>Widescreen</PresentationFormat>
  <Paragraphs>143</Paragraphs>
  <Slides>25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38" baseType="lpstr">
      <vt:lpstr>宋体</vt:lpstr>
      <vt:lpstr>.VnTime</vt:lpstr>
      <vt:lpstr>Arial</vt:lpstr>
      <vt:lpstr>Calibri</vt:lpstr>
      <vt:lpstr>Calibri Light</vt:lpstr>
      <vt:lpstr>Symbol</vt:lpstr>
      <vt:lpstr>Tahoma</vt:lpstr>
      <vt:lpstr>Times New Roman</vt:lpstr>
      <vt:lpstr>UTM Cooper Black</vt:lpstr>
      <vt:lpstr>Wingdings</vt:lpstr>
      <vt:lpstr>Office Theme</vt:lpstr>
      <vt:lpstr>1_Office Theme</vt:lpstr>
      <vt:lpstr>第一PPT，www.1ppt.com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Gi¸o ¸n ®iÖn tö</dc:title>
  <dc:creator>an</dc:creator>
  <cp:lastModifiedBy>admin</cp:lastModifiedBy>
  <cp:revision>64</cp:revision>
  <dcterms:created xsi:type="dcterms:W3CDTF">2008-08-22T04:04:10Z</dcterms:created>
  <dcterms:modified xsi:type="dcterms:W3CDTF">2022-09-13T00:36:44Z</dcterms:modified>
</cp:coreProperties>
</file>