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300" r:id="rId3"/>
    <p:sldId id="290" r:id="rId4"/>
    <p:sldId id="298" r:id="rId5"/>
    <p:sldId id="257" r:id="rId6"/>
    <p:sldId id="260" r:id="rId7"/>
    <p:sldId id="261" r:id="rId8"/>
    <p:sldId id="262" r:id="rId9"/>
    <p:sldId id="292" r:id="rId10"/>
    <p:sldId id="293" r:id="rId11"/>
    <p:sldId id="294" r:id="rId12"/>
    <p:sldId id="265" r:id="rId13"/>
    <p:sldId id="303" r:id="rId14"/>
    <p:sldId id="266" r:id="rId15"/>
    <p:sldId id="295" r:id="rId16"/>
    <p:sldId id="301" r:id="rId17"/>
    <p:sldId id="287" r:id="rId18"/>
    <p:sldId id="296" r:id="rId19"/>
    <p:sldId id="297" r:id="rId20"/>
    <p:sldId id="302" r:id="rId21"/>
    <p:sldId id="28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A7EE-F031-4231-B809-8A2526C7E17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E76F-A756-482D-9B93-9D1669FE0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0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53AB-2E5D-4A9C-A043-67B4196491C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1" y="1447800"/>
            <a:ext cx="6723605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(6)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94" y="4724401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619">
            <a:off x="9252800" y="71305"/>
            <a:ext cx="1143000" cy="171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517">
            <a:off x="9005291" y="4854436"/>
            <a:ext cx="1133475" cy="1571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8805" y="762001"/>
            <a:ext cx="697329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2022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5429071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1205806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/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990601"/>
            <a:ext cx="76200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/>
          </a:p>
        </p:txBody>
      </p:sp>
      <p:graphicFrame>
        <p:nvGraphicFramePr>
          <p:cNvPr id="14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01375"/>
              </p:ext>
            </p:extLst>
          </p:nvPr>
        </p:nvGraphicFramePr>
        <p:xfrm>
          <a:off x="3810000" y="1673920"/>
          <a:ext cx="4724400" cy="1402080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09800" y="3752672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3733800"/>
            <a:ext cx="7620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00" y="206514"/>
            <a:ext cx="20193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9A23CD-A45E-40CB-B81E-A9ED84CE5E50}"/>
              </a:ext>
            </a:extLst>
          </p:cNvPr>
          <p:cNvSpPr/>
          <p:nvPr/>
        </p:nvSpPr>
        <p:spPr>
          <a:xfrm>
            <a:off x="4151784" y="198884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393902"/>
            <a:ext cx="9067801" cy="728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781783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9129"/>
              </p:ext>
            </p:extLst>
          </p:nvPr>
        </p:nvGraphicFramePr>
        <p:xfrm>
          <a:off x="4208060" y="4114800"/>
          <a:ext cx="60960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nhiễu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915400" cy="662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1376"/>
              </p:ext>
            </p:extLst>
          </p:nvPr>
        </p:nvGraphicFramePr>
        <p:xfrm>
          <a:off x="2438400" y="76201"/>
          <a:ext cx="6667500" cy="62865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nhiễu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3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915400" cy="662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1376"/>
              </p:ext>
            </p:extLst>
          </p:nvPr>
        </p:nvGraphicFramePr>
        <p:xfrm>
          <a:off x="2438400" y="76201"/>
          <a:ext cx="6667500" cy="62865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nhiễu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0" y="514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14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49192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9342" y="90411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1942" y="90411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2142" y="881744"/>
            <a:ext cx="94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177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13177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1295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74437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174437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172200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190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2190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216832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6131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26131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0" y="2590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028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3028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4800" y="30065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1112" y="3409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13712" y="3409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13912" y="3387521"/>
            <a:ext cx="92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84532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384532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4800" y="382295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4248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4248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4800" y="422572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4705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4705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468292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5162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4600" y="5162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4800" y="51401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5543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4600" y="5543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4800" y="55211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246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4800" y="59021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838200"/>
            <a:ext cx="7620000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7000" y="3352800"/>
            <a:ext cx="73152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 descr="!danc_cl"/>
          <p:cNvPicPr>
            <a:picLocks noChangeAspect="1" noChangeArrowheads="1" noCrop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1"/>
            <a:ext cx="647700" cy="7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1981201" y="2819400"/>
            <a:ext cx="7915275" cy="3403600"/>
          </a:xfrm>
          <a:prstGeom prst="flowChartPunchedTap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2165350" y="526364"/>
            <a:ext cx="640080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00325" y="4038600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 descr="!danc_cl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970338"/>
            <a:ext cx="8699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2209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 TÀI ĐOÁN CHỮ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2514600"/>
            <a:ext cx="8001000" cy="1600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Bỏ </a:t>
            </a: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đầu tiếng gọi thiết tha</a:t>
            </a:r>
            <a:r>
              <a:rPr lang="vi-VN" sz="2600" b="1" dirty="0"/>
              <a:t/>
            </a:r>
            <a:br>
              <a:rPr lang="vi-VN" sz="2600" b="1" dirty="0"/>
            </a:b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Bỏ đuôi hóa trái ai mà chẳng hay</a:t>
            </a:r>
            <a:r>
              <a:rPr lang="vi-VN" sz="2600" b="1" dirty="0"/>
              <a:t/>
            </a:r>
            <a:br>
              <a:rPr lang="vi-VN" sz="2600" b="1" dirty="0"/>
            </a:b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Giữ nguyên là thú vui say</a:t>
            </a:r>
            <a:r>
              <a:rPr lang="vi-VN" sz="2600" b="1" dirty="0"/>
              <a:t/>
            </a:r>
            <a:br>
              <a:rPr lang="vi-VN" sz="2600" b="1" dirty="0"/>
            </a:br>
            <a:r>
              <a:rPr lang="en-US" sz="2600" b="1" dirty="0"/>
              <a:t>      </a:t>
            </a: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Được </a:t>
            </a:r>
            <a:r>
              <a:rPr lang="vi-VN" sz="2600" b="1" dirty="0">
                <a:solidFill>
                  <a:srgbClr val="333333"/>
                </a:solidFill>
                <a:latin typeface="Helvetica Neue"/>
              </a:rPr>
              <a:t>chơi cùng nước những ngày hè sang ?</a:t>
            </a:r>
            <a:r>
              <a:rPr lang="en-US" sz="2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4800" y="52578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2209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 TÀI ĐOÁN CHỮ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9800" y="2362200"/>
            <a:ext cx="7696200" cy="182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3400" y="48768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9A23CD-A45E-40CB-B81E-A9ED84CE5E50}"/>
              </a:ext>
            </a:extLst>
          </p:cNvPr>
          <p:cNvSpPr/>
          <p:nvPr/>
        </p:nvSpPr>
        <p:spPr>
          <a:xfrm>
            <a:off x="2971800" y="1066801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97843" y="2062223"/>
            <a:ext cx="655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0266" y="2227120"/>
            <a:ext cx="6674734" cy="3179662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71800" y="2228165"/>
            <a:ext cx="655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nay,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933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44402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66889" y="1454150"/>
            <a:ext cx="7272337" cy="863600"/>
            <a:chOff x="251520" y="1484784"/>
            <a:chExt cx="7272808" cy="864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899262" y="1484784"/>
              <a:ext cx="6625066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251520" y="1556263"/>
              <a:ext cx="576299" cy="576593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52601" y="2744789"/>
            <a:ext cx="8520113" cy="935037"/>
            <a:chOff x="228080" y="2564904"/>
            <a:chExt cx="8520384" cy="936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72FB93E-6EAB-4D17-85D6-B884418A6FED}"/>
                </a:ext>
              </a:extLst>
            </p:cNvPr>
            <p:cNvSpPr/>
            <p:nvPr/>
          </p:nvSpPr>
          <p:spPr>
            <a:xfrm>
              <a:off x="899614" y="2564904"/>
              <a:ext cx="7848850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41C5F3D-102E-4AEC-A15B-78281CC1CE9F}"/>
                </a:ext>
              </a:extLst>
            </p:cNvPr>
            <p:cNvSpPr/>
            <p:nvPr/>
          </p:nvSpPr>
          <p:spPr>
            <a:xfrm>
              <a:off x="228080" y="2709531"/>
              <a:ext cx="576281" cy="575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2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44402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66889" y="1454150"/>
            <a:ext cx="7272337" cy="863600"/>
            <a:chOff x="251520" y="1484784"/>
            <a:chExt cx="7272808" cy="864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899262" y="1484784"/>
              <a:ext cx="6625066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251520" y="1556263"/>
              <a:ext cx="576299" cy="576593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52601" y="2744789"/>
            <a:ext cx="8520113" cy="935037"/>
            <a:chOff x="228080" y="2564904"/>
            <a:chExt cx="8520384" cy="936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72FB93E-6EAB-4D17-85D6-B884418A6FED}"/>
                </a:ext>
              </a:extLst>
            </p:cNvPr>
            <p:cNvSpPr/>
            <p:nvPr/>
          </p:nvSpPr>
          <p:spPr>
            <a:xfrm>
              <a:off x="899614" y="2564904"/>
              <a:ext cx="7848850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41C5F3D-102E-4AEC-A15B-78281CC1CE9F}"/>
                </a:ext>
              </a:extLst>
            </p:cNvPr>
            <p:cNvSpPr/>
            <p:nvPr/>
          </p:nvSpPr>
          <p:spPr>
            <a:xfrm>
              <a:off x="228080" y="2709531"/>
              <a:ext cx="576281" cy="575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3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3048001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</a:t>
            </a: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8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9A23CD-A45E-40CB-B81E-A9ED84CE5E50}"/>
              </a:ext>
            </a:extLst>
          </p:cNvPr>
          <p:cNvSpPr/>
          <p:nvPr/>
        </p:nvSpPr>
        <p:spPr>
          <a:xfrm>
            <a:off x="3810000" y="18288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99" y="224742"/>
            <a:ext cx="4114801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20" y="224743"/>
            <a:ext cx="4498833" cy="4191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51298" y="4495800"/>
            <a:ext cx="8442044" cy="1203424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39942" y="5776253"/>
            <a:ext cx="8153400" cy="1066800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72518" y="4415742"/>
            <a:ext cx="8567334" cy="2455762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người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!danc_cl"/>
          <p:cNvPicPr>
            <a:picLocks noChangeAspect="1" noChangeArrowheads="1" noCrop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48" y="5213565"/>
            <a:ext cx="647700" cy="7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81000"/>
            <a:ext cx="8991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2735" y="1263353"/>
            <a:ext cx="7483997" cy="149249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2734" y="243069"/>
            <a:ext cx="2088266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341363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3387" y="3355273"/>
            <a:ext cx="2053542" cy="53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-&gt; 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9712" y="423663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-&gt; 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6700" y="3350252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5386" y="3350252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3360057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1671" y="3360057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2700" y="3360057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8547" y="3360057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4199237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33045" y="4169529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8874" y="4212012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1867" y="4191963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3985067" y="4232737"/>
            <a:ext cx="3048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6867" y="4199237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1633" y="4199237"/>
            <a:ext cx="76200" cy="5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806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9400" y="1066800"/>
            <a:ext cx="6858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0" y="2743201"/>
            <a:ext cx="8229600" cy="1573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40719"/>
              </p:ext>
            </p:extLst>
          </p:nvPr>
        </p:nvGraphicFramePr>
        <p:xfrm>
          <a:off x="2819400" y="4524053"/>
          <a:ext cx="6096000" cy="177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10648"/>
              </p:ext>
            </p:extLst>
          </p:nvPr>
        </p:nvGraphicFramePr>
        <p:xfrm>
          <a:off x="3048000" y="1066800"/>
          <a:ext cx="6096000" cy="177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3733800" y="3352800"/>
            <a:ext cx="4572000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725119" y="3353765"/>
            <a:ext cx="5114081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3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9144000" cy="746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39724" y="10610"/>
            <a:ext cx="8153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09668"/>
              </p:ext>
            </p:extLst>
          </p:nvPr>
        </p:nvGraphicFramePr>
        <p:xfrm>
          <a:off x="2078138" y="3624733"/>
          <a:ext cx="7876573" cy="1828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4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4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4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4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9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99526" y="5638728"/>
            <a:ext cx="8211274" cy="1066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97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274073"/>
              </p:ext>
            </p:extLst>
          </p:nvPr>
        </p:nvGraphicFramePr>
        <p:xfrm>
          <a:off x="1447800" y="0"/>
          <a:ext cx="9220200" cy="6857916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0400" y="88478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8807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2972" y="135695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129" y="272753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9200" y="136495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8413" y="136307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82433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3337" y="179209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9179" y="18143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1838" y="225324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0261" y="225273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4710" y="22527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15" y="548617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3742" y="41001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1600" y="27011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0120" y="266916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1600" y="317572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8298" y="318930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4022" y="317509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1838" y="362859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6790" y="36014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1600" y="361366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94643" y="410732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3813" y="408595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874" y="45412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1294" y="451974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62813" y="45023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1886" y="498716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3979" y="499552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67800" y="499552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4808" y="547805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98664" y="549723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68600" y="591510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2162" y="590404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8824" y="58731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1431" y="636166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59181" y="636166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11205" y="636382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6800" y="4572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08815" y="44212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0400" y="46332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047&quot;&gt;&lt;object type=&quot;3&quot; unique_id=&quot;11048&quot;&gt;&lt;property id=&quot;20148&quot; value=&quot;5&quot;/&gt;&lt;property id=&quot;20300&quot; value=&quot;Slide 1&quot;/&gt;&lt;property id=&quot;20307&quot; value=&quot;256&quot;/&gt;&lt;/object&gt;&lt;object type=&quot;3&quot; unique_id=&quot;11049&quot;&gt;&lt;property id=&quot;20148&quot; value=&quot;5&quot;/&gt;&lt;property id=&quot;20300&quot; value=&quot;Slide 2&quot;/&gt;&lt;property id=&quot;20307&quot; value=&quot;257&quot;/&gt;&lt;/object&gt;&lt;object type=&quot;3&quot; unique_id=&quot;11050&quot;&gt;&lt;property id=&quot;20148&quot; value=&quot;5&quot;/&gt;&lt;property id=&quot;20300&quot; value=&quot;Slide 3&quot;/&gt;&lt;property id=&quot;20307&quot; value=&quot;269&quot;/&gt;&lt;/object&gt;&lt;object type=&quot;3&quot; unique_id=&quot;11051&quot;&gt;&lt;property id=&quot;20148&quot; value=&quot;5&quot;/&gt;&lt;property id=&quot;20300&quot; value=&quot;Slide 4&quot;/&gt;&lt;property id=&quot;20307&quot; value=&quot;259&quot;/&gt;&lt;/object&gt;&lt;object type=&quot;3&quot; unique_id=&quot;11052&quot;&gt;&lt;property id=&quot;20148&quot; value=&quot;5&quot;/&gt;&lt;property id=&quot;20300&quot; value=&quot;Slide 5&quot;/&gt;&lt;property id=&quot;20307&quot; value=&quot;260&quot;/&gt;&lt;/object&gt;&lt;object type=&quot;3&quot; unique_id=&quot;11053&quot;&gt;&lt;property id=&quot;20148&quot; value=&quot;5&quot;/&gt;&lt;property id=&quot;20300&quot; value=&quot;Slide 6&quot;/&gt;&lt;property id=&quot;20307&quot; value=&quot;261&quot;/&gt;&lt;/object&gt;&lt;object type=&quot;3&quot; unique_id=&quot;11054&quot;&gt;&lt;property id=&quot;20148&quot; value=&quot;5&quot;/&gt;&lt;property id=&quot;20300&quot; value=&quot;Slide 7&quot;/&gt;&lt;property id=&quot;20307&quot; value=&quot;262&quot;/&gt;&lt;/object&gt;&lt;object type=&quot;3&quot; unique_id=&quot;11055&quot;&gt;&lt;property id=&quot;20148&quot; value=&quot;5&quot;/&gt;&lt;property id=&quot;20300&quot; value=&quot;Slide 8&quot;/&gt;&lt;property id=&quot;20307&quot; value=&quot;271&quot;/&gt;&lt;/object&gt;&lt;object type=&quot;3&quot; unique_id=&quot;11056&quot;&gt;&lt;property id=&quot;20148&quot; value=&quot;5&quot;/&gt;&lt;property id=&quot;20300&quot; value=&quot;Slide 9&quot;/&gt;&lt;property id=&quot;20307&quot; value=&quot;272&quot;/&gt;&lt;/object&gt;&lt;object type=&quot;3&quot; unique_id=&quot;11057&quot;&gt;&lt;property id=&quot;20148&quot; value=&quot;5&quot;/&gt;&lt;property id=&quot;20300&quot; value=&quot;Slide 10&quot;/&gt;&lt;property id=&quot;20307&quot; value=&quot;273&quot;/&gt;&lt;/object&gt;&lt;object type=&quot;3&quot; unique_id=&quot;11058&quot;&gt;&lt;property id=&quot;20148&quot; value=&quot;5&quot;/&gt;&lt;property id=&quot;20300&quot; value=&quot;Slide 11&quot;/&gt;&lt;property id=&quot;20307&quot; value=&quot;274&quot;/&gt;&lt;/object&gt;&lt;object type=&quot;3&quot; unique_id=&quot;11059&quot;&gt;&lt;property id=&quot;20148&quot; value=&quot;5&quot;/&gt;&lt;property id=&quot;20300&quot; value=&quot;Slide 12&quot;/&gt;&lt;property id=&quot;20307&quot; value=&quot;275&quot;/&gt;&lt;/object&gt;&lt;object type=&quot;3&quot; unique_id=&quot;11060&quot;&gt;&lt;property id=&quot;20148&quot; value=&quot;5&quot;/&gt;&lt;property id=&quot;20300&quot; value=&quot;Slide 13&quot;/&gt;&lt;property id=&quot;20307&quot; value=&quot;276&quot;/&gt;&lt;/object&gt;&lt;object type=&quot;3&quot; unique_id=&quot;11061&quot;&gt;&lt;property id=&quot;20148&quot; value=&quot;5&quot;/&gt;&lt;property id=&quot;20300&quot; value=&quot;Slide 14&quot;/&gt;&lt;property id=&quot;20307&quot; value=&quot;277&quot;/&gt;&lt;/object&gt;&lt;object type=&quot;3&quot; unique_id=&quot;11062&quot;&gt;&lt;property id=&quot;20148&quot; value=&quot;5&quot;/&gt;&lt;property id=&quot;20300&quot; value=&quot;Slide 15&quot;/&gt;&lt;property id=&quot;20307&quot; value=&quot;278&quot;/&gt;&lt;/object&gt;&lt;object type=&quot;3&quot; unique_id=&quot;11063&quot;&gt;&lt;property id=&quot;20148&quot; value=&quot;5&quot;/&gt;&lt;property id=&quot;20300&quot; value=&quot;Slide 16&quot;/&gt;&lt;property id=&quot;20307&quot; value=&quot;279&quot;/&gt;&lt;/object&gt;&lt;object type=&quot;3&quot; unique_id=&quot;11064&quot;&gt;&lt;property id=&quot;20148&quot; value=&quot;5&quot;/&gt;&lt;property id=&quot;20300&quot; value=&quot;Slide 17&quot;/&gt;&lt;property id=&quot;20307&quot; value=&quot;280&quot;/&gt;&lt;/object&gt;&lt;object type=&quot;3&quot; unique_id=&quot;11065&quot;&gt;&lt;property id=&quot;20148&quot; value=&quot;5&quot;/&gt;&lt;property id=&quot;20300&quot; value=&quot;Slide 18&quot;/&gt;&lt;property id=&quot;20307&quot; value=&quot;281&quot;/&gt;&lt;/object&gt;&lt;object type=&quot;3&quot; unique_id=&quot;11066&quot;&gt;&lt;property id=&quot;20148&quot; value=&quot;5&quot;/&gt;&lt;property id=&quot;20300&quot; value=&quot;Slide 19&quot;/&gt;&lt;property id=&quot;20307&quot; value=&quot;282&quot;/&gt;&lt;/object&gt;&lt;object type=&quot;3&quot; unique_id=&quot;11067&quot;&gt;&lt;property id=&quot;20148&quot; value=&quot;5&quot;/&gt;&lt;property id=&quot;20300&quot; value=&quot;Slide 20&quot;/&gt;&lt;property id=&quot;20307&quot; value=&quot;270&quot;/&gt;&lt;/object&gt;&lt;object type=&quot;3&quot; unique_id=&quot;11068&quot;&gt;&lt;property id=&quot;20148&quot; value=&quot;5&quot;/&gt;&lt;property id=&quot;20300&quot; value=&quot;Slide 21&quot;/&gt;&lt;property id=&quot;20307&quot; value=&quot;264&quot;/&gt;&lt;/object&gt;&lt;object type=&quot;3&quot; unique_id=&quot;11069&quot;&gt;&lt;property id=&quot;20148&quot; value=&quot;5&quot;/&gt;&lt;property id=&quot;20300&quot; value=&quot;Slide 22&quot;/&gt;&lt;property id=&quot;20307&quot; value=&quot;263&quot;/&gt;&lt;/object&gt;&lt;object type=&quot;3&quot; unique_id=&quot;11070&quot;&gt;&lt;property id=&quot;20148&quot; value=&quot;5&quot;/&gt;&lt;property id=&quot;20300&quot; value=&quot;Slide 23&quot;/&gt;&lt;property id=&quot;20307&quot; value=&quot;283&quot;/&gt;&lt;/object&gt;&lt;object type=&quot;3&quot; unique_id=&quot;11071&quot;&gt;&lt;property id=&quot;20148&quot; value=&quot;5&quot;/&gt;&lt;property id=&quot;20300&quot; value=&quot;Slide 24&quot;/&gt;&lt;property id=&quot;20307&quot; value=&quot;265&quot;/&gt;&lt;/object&gt;&lt;object type=&quot;3&quot; unique_id=&quot;11072&quot;&gt;&lt;property id=&quot;20148&quot; value=&quot;5&quot;/&gt;&lt;property id=&quot;20300&quot; value=&quot;Slide 25&quot;/&gt;&lt;property id=&quot;20307&quot; value=&quot;266&quot;/&gt;&lt;/object&gt;&lt;object type=&quot;3&quot; unique_id=&quot;11073&quot;&gt;&lt;property id=&quot;20148&quot; value=&quot;5&quot;/&gt;&lt;property id=&quot;20300&quot; value=&quot;Slide 26&quot;/&gt;&lt;property id=&quot;20307&quot; value=&quot;284&quot;/&gt;&lt;/object&gt;&lt;object type=&quot;3&quot; unique_id=&quot;11074&quot;&gt;&lt;property id=&quot;20148&quot; value=&quot;5&quot;/&gt;&lt;property id=&quot;20300&quot; value=&quot;Slide 27&quot;/&gt;&lt;property id=&quot;20307&quot; value=&quot;287&quot;/&gt;&lt;/object&gt;&lt;object type=&quot;3&quot; unique_id=&quot;11075&quot;&gt;&lt;property id=&quot;20148&quot; value=&quot;5&quot;/&gt;&lt;property id=&quot;20300&quot; value=&quot;Slide 28&quot;/&gt;&lt;property id=&quot;20307&quot; value=&quot;268&quot;/&gt;&lt;/object&gt;&lt;/object&gt;&lt;object type=&quot;8&quot; unique_id=&quot;11105&quot;&gt;&lt;/object&gt;&lt;/object&gt;&lt;/database&gt;"/>
  <p:tag name="MMPROD_NEXTUNIQUEID" val="10016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1014</Words>
  <Application>Microsoft Office PowerPoint</Application>
  <PresentationFormat>Widescreen</PresentationFormat>
  <Paragraphs>301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.VnTimeH</vt:lpstr>
      <vt:lpstr>Arial</vt:lpstr>
      <vt:lpstr>Calibri</vt:lpstr>
      <vt:lpstr>Calibri Light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Admin</dc:creator>
  <cp:lastModifiedBy>admin</cp:lastModifiedBy>
  <cp:revision>119</cp:revision>
  <dcterms:created xsi:type="dcterms:W3CDTF">2015-08-09T04:14:25Z</dcterms:created>
  <dcterms:modified xsi:type="dcterms:W3CDTF">2022-09-06T01:12:00Z</dcterms:modified>
</cp:coreProperties>
</file>