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8" r:id="rId2"/>
    <p:sldId id="293" r:id="rId3"/>
    <p:sldId id="351" r:id="rId4"/>
    <p:sldId id="346" r:id="rId5"/>
    <p:sldId id="347" r:id="rId6"/>
    <p:sldId id="348" r:id="rId7"/>
    <p:sldId id="349" r:id="rId8"/>
    <p:sldId id="350" r:id="rId9"/>
    <p:sldId id="335" r:id="rId10"/>
    <p:sldId id="322" r:id="rId11"/>
  </p:sldIdLst>
  <p:sldSz cx="9144000" cy="5143500" type="screen16x9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CC"/>
    <a:srgbClr val="FF0066"/>
    <a:srgbClr val="000099"/>
    <a:srgbClr val="FF0000"/>
    <a:srgbClr val="FF99FF"/>
    <a:srgbClr val="009900"/>
    <a:srgbClr val="3366FF"/>
    <a:srgbClr val="FF3399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194014E-CACA-49F4-8A57-78FC6BBB8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2DFC9-F63E-48CD-BCDA-1AC5E9611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7C3C8-9B18-4E6F-80A8-E2E0D65AD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F9707-EFB1-4376-8368-C374D0D27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61779-2A88-40F0-A2C8-438CF01C9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EFBE7-6547-475F-AF61-58F7D109A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D3A04-A257-4806-94CA-B876EFE66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677BC-2D38-46CA-B486-CDB496E31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B1997-123E-4204-8434-28C59FC14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41069-342F-43E8-B81C-272C283ED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80415-7885-4234-B23B-380C006C0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CF09C-8B03-414F-A055-AED2F0308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D7E479BE-1DF4-4401-9F02-6C5A19379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4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22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1193800" y="838200"/>
            <a:ext cx="69040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solidFill>
                  <a:srgbClr val="0033CC"/>
                </a:solidFill>
                <a:latin typeface="Arial" pitchFamily="34" charset="0"/>
              </a:rPr>
              <a:t>MÔN TOÁN 4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1638300" y="1949450"/>
            <a:ext cx="60198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</a:rPr>
              <a:t>Ôn tập các phép tính với phân số</a:t>
            </a:r>
            <a:endParaRPr lang="en-US" sz="4400" b="1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sz="5400" b="1">
                <a:solidFill>
                  <a:srgbClr val="FF0000"/>
                </a:solidFill>
                <a:latin typeface="Times New Roman" pitchFamily="18" charset="0"/>
              </a:rPr>
              <a:t>(trang </a:t>
            </a:r>
            <a:r>
              <a:rPr lang="en-US" sz="5400" b="1" smtClean="0">
                <a:solidFill>
                  <a:srgbClr val="FF0000"/>
                </a:solidFill>
                <a:latin typeface="Times New Roman" pitchFamily="18" charset="0"/>
              </a:rPr>
              <a:t>170)</a:t>
            </a:r>
            <a:endParaRPr lang="en-US" sz="54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iáo dục trẻ giá trị của lời cảm ơn và xin lỗi 10/4/20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FFE"/>
              </a:clrFrom>
              <a:clrTo>
                <a:srgbClr val="F6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61950"/>
            <a:ext cx="854551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2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67" name="Rectangle 33"/>
          <p:cNvSpPr>
            <a:spLocks noChangeArrowheads="1"/>
          </p:cNvSpPr>
          <p:nvPr/>
        </p:nvSpPr>
        <p:spPr bwMode="auto">
          <a:xfrm>
            <a:off x="0" y="293688"/>
            <a:ext cx="2682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Rectangle 34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69" name="Rectangle 35"/>
          <p:cNvSpPr>
            <a:spLocks noChangeArrowheads="1"/>
          </p:cNvSpPr>
          <p:nvPr/>
        </p:nvSpPr>
        <p:spPr bwMode="auto">
          <a:xfrm>
            <a:off x="0" y="293688"/>
            <a:ext cx="2682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0" name="Rectangle 36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71" name="Rectangle 38"/>
          <p:cNvSpPr>
            <a:spLocks noChangeArrowheads="1"/>
          </p:cNvSpPr>
          <p:nvPr/>
        </p:nvSpPr>
        <p:spPr bwMode="auto">
          <a:xfrm>
            <a:off x="0" y="293688"/>
            <a:ext cx="2682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2" name="Rectangle 39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73" name="Rectangle 40"/>
          <p:cNvSpPr>
            <a:spLocks noChangeArrowheads="1"/>
          </p:cNvSpPr>
          <p:nvPr/>
        </p:nvSpPr>
        <p:spPr bwMode="auto">
          <a:xfrm>
            <a:off x="0" y="293688"/>
            <a:ext cx="2682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4" name="Rectangle 42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75" name="Rectangle 47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76" name="Rectangle 51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4164" name="Text Box 68"/>
          <p:cNvSpPr txBox="1">
            <a:spLocks noChangeArrowheads="1"/>
          </p:cNvSpPr>
          <p:nvPr/>
        </p:nvSpPr>
        <p:spPr bwMode="auto">
          <a:xfrm>
            <a:off x="2216150" y="527050"/>
            <a:ext cx="441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Times New Rioman"/>
                <a:cs typeface="Arial" pitchFamily="34" charset="0"/>
              </a:rPr>
              <a:t>ÔN BÀI CŨ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5950" y="1593850"/>
            <a:ext cx="8223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Nêu cách nhân, chia các phân số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2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67" name="Rectangle 33"/>
          <p:cNvSpPr>
            <a:spLocks noChangeArrowheads="1"/>
          </p:cNvSpPr>
          <p:nvPr/>
        </p:nvSpPr>
        <p:spPr bwMode="auto">
          <a:xfrm>
            <a:off x="0" y="293688"/>
            <a:ext cx="2682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Rectangle 34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69" name="Rectangle 35"/>
          <p:cNvSpPr>
            <a:spLocks noChangeArrowheads="1"/>
          </p:cNvSpPr>
          <p:nvPr/>
        </p:nvSpPr>
        <p:spPr bwMode="auto">
          <a:xfrm>
            <a:off x="0" y="293688"/>
            <a:ext cx="2682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0" name="Rectangle 36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71" name="Rectangle 38"/>
          <p:cNvSpPr>
            <a:spLocks noChangeArrowheads="1"/>
          </p:cNvSpPr>
          <p:nvPr/>
        </p:nvSpPr>
        <p:spPr bwMode="auto">
          <a:xfrm>
            <a:off x="0" y="293688"/>
            <a:ext cx="2682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2" name="Rectangle 39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73" name="Rectangle 40"/>
          <p:cNvSpPr>
            <a:spLocks noChangeArrowheads="1"/>
          </p:cNvSpPr>
          <p:nvPr/>
        </p:nvSpPr>
        <p:spPr bwMode="auto">
          <a:xfrm>
            <a:off x="0" y="293688"/>
            <a:ext cx="2682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4" name="Rectangle 42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75" name="Rectangle 47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76" name="Rectangle 51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4164" name="Text Box 68"/>
          <p:cNvSpPr txBox="1">
            <a:spLocks noChangeArrowheads="1"/>
          </p:cNvSpPr>
          <p:nvPr/>
        </p:nvSpPr>
        <p:spPr bwMode="auto">
          <a:xfrm>
            <a:off x="2216150" y="527050"/>
            <a:ext cx="441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TIÊU</a:t>
            </a:r>
            <a:endParaRPr lang="en-US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5950" y="1593850"/>
            <a:ext cx="822325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3200" smtClean="0"/>
              <a:t>	</a:t>
            </a:r>
            <a:r>
              <a:rPr lang="it-IT" sz="32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Thực hiện các phép tính cộng, trừ, nhân, chia phân số </a:t>
            </a:r>
            <a:endParaRPr lang="en-US" sz="320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32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	- Phối hợp các phép tính với phân số để giải toán có lời văn.</a:t>
            </a:r>
            <a:endParaRPr lang="en-US" sz="32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1650" y="260350"/>
            <a:ext cx="4800600" cy="467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4" name="Object 67"/>
          <p:cNvGraphicFramePr>
            <a:graphicFrameLocks noGrp="1" noChangeAspect="1"/>
          </p:cNvGraphicFramePr>
          <p:nvPr/>
        </p:nvGraphicFramePr>
        <p:xfrm>
          <a:off x="1327150" y="1593850"/>
          <a:ext cx="1463675" cy="800100"/>
        </p:xfrm>
        <a:graphic>
          <a:graphicData uri="http://schemas.openxmlformats.org/presentationml/2006/ole">
            <p:oleObj spid="_x0000_s84994" name="Equation" r:id="rId3" imgW="711000" imgH="393480" progId="Equation.DSMT4">
              <p:embed/>
            </p:oleObj>
          </a:graphicData>
        </a:graphic>
      </p:graphicFrame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49250"/>
            <a:ext cx="8459391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Object 67"/>
          <p:cNvGraphicFramePr>
            <a:graphicFrameLocks noGrp="1" noChangeAspect="1"/>
          </p:cNvGraphicFramePr>
          <p:nvPr/>
        </p:nvGraphicFramePr>
        <p:xfrm>
          <a:off x="5505450" y="1593850"/>
          <a:ext cx="1463675" cy="800100"/>
        </p:xfrm>
        <a:graphic>
          <a:graphicData uri="http://schemas.openxmlformats.org/presentationml/2006/ole">
            <p:oleObj spid="_x0000_s84996" name="Equation" r:id="rId5" imgW="711000" imgH="393480" progId="Equation.DSMT4">
              <p:embed/>
            </p:oleObj>
          </a:graphicData>
        </a:graphic>
      </p:graphicFrame>
      <p:graphicFrame>
        <p:nvGraphicFramePr>
          <p:cNvPr id="5" name="Object 67"/>
          <p:cNvGraphicFramePr>
            <a:graphicFrameLocks noGrp="1" noChangeAspect="1"/>
          </p:cNvGraphicFramePr>
          <p:nvPr/>
        </p:nvGraphicFramePr>
        <p:xfrm>
          <a:off x="1282700" y="2838450"/>
          <a:ext cx="1411287" cy="800100"/>
        </p:xfrm>
        <a:graphic>
          <a:graphicData uri="http://schemas.openxmlformats.org/presentationml/2006/ole">
            <p:oleObj spid="_x0000_s84997" name="Equation" r:id="rId6" imgW="685800" imgH="393480" progId="Equation.DSMT4">
              <p:embed/>
            </p:oleObj>
          </a:graphicData>
        </a:graphic>
      </p:graphicFrame>
      <p:graphicFrame>
        <p:nvGraphicFramePr>
          <p:cNvPr id="6" name="Object 67"/>
          <p:cNvGraphicFramePr>
            <a:graphicFrameLocks noGrp="1" noChangeAspect="1"/>
          </p:cNvGraphicFramePr>
          <p:nvPr/>
        </p:nvGraphicFramePr>
        <p:xfrm>
          <a:off x="5549900" y="2838450"/>
          <a:ext cx="1333500" cy="800100"/>
        </p:xfrm>
        <a:graphic>
          <a:graphicData uri="http://schemas.openxmlformats.org/presentationml/2006/ole">
            <p:oleObj spid="_x0000_s84998" name="Equation" r:id="rId7" imgW="64764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350" y="260350"/>
            <a:ext cx="8495957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6019" name="Object 3"/>
          <p:cNvGraphicFramePr>
            <a:graphicFrameLocks noGrp="1" noChangeAspect="1"/>
          </p:cNvGraphicFramePr>
          <p:nvPr/>
        </p:nvGraphicFramePr>
        <p:xfrm>
          <a:off x="2514380" y="2417380"/>
          <a:ext cx="417512" cy="643320"/>
        </p:xfrm>
        <a:graphic>
          <a:graphicData uri="http://schemas.openxmlformats.org/presentationml/2006/ole">
            <p:oleObj spid="_x0000_s86019" name="Equation" r:id="rId4" imgW="203040" imgH="393480" progId="Equation.DSMT4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Grp="1" noChangeAspect="1"/>
          </p:cNvGraphicFramePr>
          <p:nvPr/>
        </p:nvGraphicFramePr>
        <p:xfrm>
          <a:off x="3290888" y="927100"/>
          <a:ext cx="312737" cy="642938"/>
        </p:xfrm>
        <a:graphic>
          <a:graphicData uri="http://schemas.openxmlformats.org/presentationml/2006/ole">
            <p:oleObj spid="_x0000_s86020" name="Equation" r:id="rId5" imgW="152280" imgH="393480" progId="Equation.DSMT4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Grp="1" noChangeAspect="1"/>
          </p:cNvGraphicFramePr>
          <p:nvPr/>
        </p:nvGraphicFramePr>
        <p:xfrm>
          <a:off x="3916363" y="1638300"/>
          <a:ext cx="469900" cy="642938"/>
        </p:xfrm>
        <a:graphic>
          <a:graphicData uri="http://schemas.openxmlformats.org/presentationml/2006/ole">
            <p:oleObj spid="_x0000_s86021" name="Equation" r:id="rId6" imgW="228600" imgH="393480" progId="Equation.DSMT4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Grp="1" noChangeAspect="1"/>
          </p:cNvGraphicFramePr>
          <p:nvPr/>
        </p:nvGraphicFramePr>
        <p:xfrm>
          <a:off x="6540500" y="2482850"/>
          <a:ext cx="442913" cy="642938"/>
        </p:xfrm>
        <a:graphic>
          <a:graphicData uri="http://schemas.openxmlformats.org/presentationml/2006/ole">
            <p:oleObj spid="_x0000_s86022" name="Equation" r:id="rId7" imgW="215640" imgH="393480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Grp="1" noChangeAspect="1"/>
          </p:cNvGraphicFramePr>
          <p:nvPr/>
        </p:nvGraphicFramePr>
        <p:xfrm>
          <a:off x="7316788" y="971550"/>
          <a:ext cx="285750" cy="642938"/>
        </p:xfrm>
        <a:graphic>
          <a:graphicData uri="http://schemas.openxmlformats.org/presentationml/2006/ole">
            <p:oleObj spid="_x0000_s86023" name="Equation" r:id="rId8" imgW="139680" imgH="393480" progId="Equation.DSMT4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Grp="1" noChangeAspect="1"/>
          </p:cNvGraphicFramePr>
          <p:nvPr/>
        </p:nvGraphicFramePr>
        <p:xfrm>
          <a:off x="7993063" y="1727200"/>
          <a:ext cx="468312" cy="642938"/>
        </p:xfrm>
        <a:graphic>
          <a:graphicData uri="http://schemas.openxmlformats.org/presentationml/2006/ole">
            <p:oleObj spid="_x0000_s86024" name="Equation" r:id="rId9" imgW="22860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309" y="168170"/>
            <a:ext cx="8519583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7044" name="Object 67"/>
          <p:cNvGraphicFramePr>
            <a:graphicFrameLocks noGrp="1" noChangeAspect="1"/>
          </p:cNvGraphicFramePr>
          <p:nvPr/>
        </p:nvGraphicFramePr>
        <p:xfrm>
          <a:off x="373063" y="2435120"/>
          <a:ext cx="1593850" cy="800100"/>
        </p:xfrm>
        <a:graphic>
          <a:graphicData uri="http://schemas.openxmlformats.org/presentationml/2006/ole">
            <p:oleObj spid="_x0000_s87044" name="Equation" r:id="rId4" imgW="774360" imgH="393480" progId="Equation.DSMT4">
              <p:embed/>
            </p:oleObj>
          </a:graphicData>
        </a:graphic>
      </p:graphicFrame>
      <p:graphicFrame>
        <p:nvGraphicFramePr>
          <p:cNvPr id="5" name="Object 67"/>
          <p:cNvGraphicFramePr>
            <a:graphicFrameLocks noGrp="1" noChangeAspect="1"/>
          </p:cNvGraphicFramePr>
          <p:nvPr/>
        </p:nvGraphicFramePr>
        <p:xfrm>
          <a:off x="1905000" y="2438400"/>
          <a:ext cx="1828800" cy="800100"/>
        </p:xfrm>
        <a:graphic>
          <a:graphicData uri="http://schemas.openxmlformats.org/presentationml/2006/ole">
            <p:oleObj spid="_x0000_s87045" name="Equation" r:id="rId5" imgW="888840" imgH="393480" progId="Equation.DSMT4">
              <p:embed/>
            </p:oleObj>
          </a:graphicData>
        </a:graphic>
      </p:graphicFrame>
      <p:graphicFrame>
        <p:nvGraphicFramePr>
          <p:cNvPr id="6" name="Object 67"/>
          <p:cNvGraphicFramePr>
            <a:graphicFrameLocks noGrp="1" noChangeAspect="1"/>
          </p:cNvGraphicFramePr>
          <p:nvPr/>
        </p:nvGraphicFramePr>
        <p:xfrm>
          <a:off x="622960" y="3308790"/>
          <a:ext cx="1123950" cy="800100"/>
        </p:xfrm>
        <a:graphic>
          <a:graphicData uri="http://schemas.openxmlformats.org/presentationml/2006/ole">
            <p:oleObj spid="_x0000_s87046" name="Equation" r:id="rId6" imgW="545760" imgH="393480" progId="Equation.DSMT4">
              <p:embed/>
            </p:oleObj>
          </a:graphicData>
        </a:graphic>
      </p:graphicFrame>
      <p:graphicFrame>
        <p:nvGraphicFramePr>
          <p:cNvPr id="7" name="Object 67"/>
          <p:cNvGraphicFramePr>
            <a:graphicFrameLocks noGrp="1" noChangeAspect="1"/>
          </p:cNvGraphicFramePr>
          <p:nvPr/>
        </p:nvGraphicFramePr>
        <p:xfrm>
          <a:off x="1727200" y="4151084"/>
          <a:ext cx="2797175" cy="800100"/>
        </p:xfrm>
        <a:graphic>
          <a:graphicData uri="http://schemas.openxmlformats.org/presentationml/2006/ole">
            <p:oleObj spid="_x0000_s87047" name="Equation" r:id="rId7" imgW="1358640" imgH="393480" progId="Equation.DSMT4">
              <p:embed/>
            </p:oleObj>
          </a:graphicData>
        </a:graphic>
      </p:graphicFrame>
      <p:graphicFrame>
        <p:nvGraphicFramePr>
          <p:cNvPr id="8" name="Object 67"/>
          <p:cNvGraphicFramePr>
            <a:graphicFrameLocks noGrp="1" noChangeAspect="1"/>
          </p:cNvGraphicFramePr>
          <p:nvPr/>
        </p:nvGraphicFramePr>
        <p:xfrm>
          <a:off x="1808000" y="3295870"/>
          <a:ext cx="2351088" cy="800100"/>
        </p:xfrm>
        <a:graphic>
          <a:graphicData uri="http://schemas.openxmlformats.org/presentationml/2006/ole">
            <p:oleObj spid="_x0000_s87048" name="Equation" r:id="rId8" imgW="1143000" imgH="393480" progId="Equation.DSMT4">
              <p:embed/>
            </p:oleObj>
          </a:graphicData>
        </a:graphic>
      </p:graphicFrame>
      <p:graphicFrame>
        <p:nvGraphicFramePr>
          <p:cNvPr id="9" name="Object 67"/>
          <p:cNvGraphicFramePr>
            <a:graphicFrameLocks noGrp="1" noChangeAspect="1"/>
          </p:cNvGraphicFramePr>
          <p:nvPr/>
        </p:nvGraphicFramePr>
        <p:xfrm>
          <a:off x="2840038" y="4370388"/>
          <a:ext cx="234950" cy="361950"/>
        </p:xfrm>
        <a:graphic>
          <a:graphicData uri="http://schemas.openxmlformats.org/presentationml/2006/ole">
            <p:oleObj spid="_x0000_s87049" name="Equation" r:id="rId9" imgW="114120" imgH="177480" progId="Equation.DSMT4">
              <p:embed/>
            </p:oleObj>
          </a:graphicData>
        </a:graphic>
      </p:graphicFrame>
      <p:graphicFrame>
        <p:nvGraphicFramePr>
          <p:cNvPr id="10" name="Object 67"/>
          <p:cNvGraphicFramePr>
            <a:graphicFrameLocks noGrp="1" noChangeAspect="1"/>
          </p:cNvGraphicFramePr>
          <p:nvPr/>
        </p:nvGraphicFramePr>
        <p:xfrm>
          <a:off x="558800" y="4127500"/>
          <a:ext cx="1150938" cy="800100"/>
        </p:xfrm>
        <a:graphic>
          <a:graphicData uri="http://schemas.openxmlformats.org/presentationml/2006/ole">
            <p:oleObj spid="_x0000_s87050" name="Equation" r:id="rId10" imgW="55872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350" y="241740"/>
            <a:ext cx="8628105" cy="21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988870" y="1889460"/>
            <a:ext cx="2970981" cy="496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000" smtClean="0">
                <a:solidFill>
                  <a:srgbClr val="FF0000"/>
                </a:solidFill>
              </a:rPr>
              <a:t>Bài giải</a:t>
            </a:r>
            <a:endParaRPr lang="en-US" sz="2000" smtClean="0"/>
          </a:p>
        </p:txBody>
      </p:sp>
      <p:graphicFrame>
        <p:nvGraphicFramePr>
          <p:cNvPr id="4" name="Object 67"/>
          <p:cNvGraphicFramePr>
            <a:graphicFrameLocks noGrp="1" noChangeAspect="1"/>
          </p:cNvGraphicFramePr>
          <p:nvPr/>
        </p:nvGraphicFramePr>
        <p:xfrm>
          <a:off x="3194050" y="2582060"/>
          <a:ext cx="1725612" cy="798512"/>
        </p:xfrm>
        <a:graphic>
          <a:graphicData uri="http://schemas.openxmlformats.org/presentationml/2006/ole">
            <p:oleObj spid="_x0000_s89091" name="Equation" r:id="rId4" imgW="634680" imgH="393480" progId="Equation.DSMT4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1238250" y="2266090"/>
            <a:ext cx="6267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Sau 2 giờ vòi đỏ chảy được số phần bể là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72050" y="2670960"/>
            <a:ext cx="933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(bể)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2700" y="3190570"/>
            <a:ext cx="6267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Số nước còn lại chiếm số phần bể là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67"/>
          <p:cNvGraphicFramePr>
            <a:graphicFrameLocks noGrp="1" noChangeAspect="1"/>
          </p:cNvGraphicFramePr>
          <p:nvPr/>
        </p:nvGraphicFramePr>
        <p:xfrm>
          <a:off x="3108325" y="3599590"/>
          <a:ext cx="1898650" cy="798513"/>
        </p:xfrm>
        <a:graphic>
          <a:graphicData uri="http://schemas.openxmlformats.org/presentationml/2006/ole">
            <p:oleObj spid="_x0000_s89092" name="Equation" r:id="rId5" imgW="698400" imgH="393480" progId="Equation.DSMT4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4972050" y="3777390"/>
            <a:ext cx="933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(bể)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69700" y="4305300"/>
            <a:ext cx="5556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Đáp số: a)       bể, b)          bể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9093" name="Object 67"/>
          <p:cNvGraphicFramePr>
            <a:graphicFrameLocks noGrp="1" noChangeAspect="1"/>
          </p:cNvGraphicFramePr>
          <p:nvPr/>
        </p:nvGraphicFramePr>
        <p:xfrm>
          <a:off x="6373430" y="4135600"/>
          <a:ext cx="552450" cy="798513"/>
        </p:xfrm>
        <a:graphic>
          <a:graphicData uri="http://schemas.openxmlformats.org/presentationml/2006/ole">
            <p:oleObj spid="_x0000_s89093" name="Equation" r:id="rId6" imgW="203040" imgH="393480" progId="Equation.DSMT4">
              <p:embed/>
            </p:oleObj>
          </a:graphicData>
        </a:graphic>
      </p:graphicFrame>
      <p:graphicFrame>
        <p:nvGraphicFramePr>
          <p:cNvPr id="12" name="Object 67"/>
          <p:cNvGraphicFramePr>
            <a:graphicFrameLocks noGrp="1" noChangeAspect="1"/>
          </p:cNvGraphicFramePr>
          <p:nvPr/>
        </p:nvGraphicFramePr>
        <p:xfrm>
          <a:off x="5060950" y="4127500"/>
          <a:ext cx="414337" cy="798513"/>
        </p:xfrm>
        <a:graphic>
          <a:graphicData uri="http://schemas.openxmlformats.org/presentationml/2006/ole">
            <p:oleObj spid="_x0000_s89094" name="Equation" r:id="rId7" imgW="15228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2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67" name="Rectangle 33"/>
          <p:cNvSpPr>
            <a:spLocks noChangeArrowheads="1"/>
          </p:cNvSpPr>
          <p:nvPr/>
        </p:nvSpPr>
        <p:spPr bwMode="auto">
          <a:xfrm>
            <a:off x="0" y="293688"/>
            <a:ext cx="2682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Rectangle 34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69" name="Rectangle 35"/>
          <p:cNvSpPr>
            <a:spLocks noChangeArrowheads="1"/>
          </p:cNvSpPr>
          <p:nvPr/>
        </p:nvSpPr>
        <p:spPr bwMode="auto">
          <a:xfrm>
            <a:off x="0" y="293688"/>
            <a:ext cx="2682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0" name="Rectangle 36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71" name="Rectangle 38"/>
          <p:cNvSpPr>
            <a:spLocks noChangeArrowheads="1"/>
          </p:cNvSpPr>
          <p:nvPr/>
        </p:nvSpPr>
        <p:spPr bwMode="auto">
          <a:xfrm>
            <a:off x="0" y="293688"/>
            <a:ext cx="2682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2" name="Rectangle 39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73" name="Rectangle 40"/>
          <p:cNvSpPr>
            <a:spLocks noChangeArrowheads="1"/>
          </p:cNvSpPr>
          <p:nvPr/>
        </p:nvSpPr>
        <p:spPr bwMode="auto">
          <a:xfrm>
            <a:off x="0" y="293688"/>
            <a:ext cx="2682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4" name="Rectangle 42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75" name="Rectangle 47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76" name="Rectangle 51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4164" name="Text Box 68"/>
          <p:cNvSpPr txBox="1">
            <a:spLocks noChangeArrowheads="1"/>
          </p:cNvSpPr>
          <p:nvPr/>
        </p:nvSpPr>
        <p:spPr bwMode="auto">
          <a:xfrm>
            <a:off x="2216150" y="527050"/>
            <a:ext cx="441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5950" y="1327150"/>
            <a:ext cx="8223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Hôm nay được ôn những kiến thức gì?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6&quot;&gt;&lt;property id=&quot;20148&quot; value=&quot;5&quot;/&gt;&lt;property id=&quot;20300&quot; value=&quot;Slide 2&quot;/&gt;&lt;property id=&quot;20307&quot; value=&quot;270&quot;/&gt;&lt;/object&gt;&lt;object type=&quot;3&quot; unique_id=&quot;10007&quot;&gt;&lt;property id=&quot;20148&quot; value=&quot;5&quot;/&gt;&lt;property id=&quot;20300&quot; value=&quot;Slide 3&quot;/&gt;&lt;property id=&quot;20307&quot; value=&quot;260&quot;/&gt;&lt;/object&gt;&lt;object type=&quot;3&quot; unique_id=&quot;10008&quot;&gt;&lt;property id=&quot;20148&quot; value=&quot;5&quot;/&gt;&lt;property id=&quot;20300&quot; value=&quot;Slide 4&quot;/&gt;&lt;property id=&quot;20307&quot; value=&quot;259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57&quot;&gt;&lt;property id=&quot;20148&quot; value=&quot;5&quot;/&gt;&lt;property id=&quot;20300&quot; value=&quot;Slide 9&quot;/&gt;&lt;property id=&quot;20307&quot; value=&quot;274&quot;/&gt;&lt;/object&gt;&lt;object type=&quot;3&quot; unique_id=&quot;10058&quot;&gt;&lt;property id=&quot;20148&quot; value=&quot;5&quot;/&gt;&lt;property id=&quot;20300&quot; value=&quot;Slide 1&quot;/&gt;&lt;property id=&quot;20307&quot; value=&quot;278&quot;/&gt;&lt;/object&gt;&lt;object type=&quot;3&quot; unique_id=&quot;10059&quot;&gt;&lt;property id=&quot;20148&quot; value=&quot;5&quot;/&gt;&lt;property id=&quot;20300&quot; value=&quot;Slide 5&quot;/&gt;&lt;property id=&quot;20307&quot; value=&quot;276&quot;/&gt;&lt;/object&gt;&lt;object type=&quot;3&quot; unique_id=&quot;10060&quot;&gt;&lt;property id=&quot;20148&quot; value=&quot;5&quot;/&gt;&lt;property id=&quot;20300&quot; value=&quot;Slide 6&quot;/&gt;&lt;property id=&quot;20307&quot; value=&quot;27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2288</TotalTime>
  <Words>89</Words>
  <Application>Microsoft Office PowerPoint</Application>
  <PresentationFormat>On-screen Show (16:9)</PresentationFormat>
  <Paragraphs>28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Default Design</vt:lpstr>
      <vt:lpstr>Equation</vt:lpstr>
      <vt:lpstr>MathType 6.0 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cam le</cp:lastModifiedBy>
  <cp:revision>251</cp:revision>
  <dcterms:created xsi:type="dcterms:W3CDTF">2010-01-03T05:54:34Z</dcterms:created>
  <dcterms:modified xsi:type="dcterms:W3CDTF">2021-04-29T11:19:16Z</dcterms:modified>
</cp:coreProperties>
</file>