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93" r:id="rId3"/>
    <p:sldId id="347" r:id="rId4"/>
    <p:sldId id="337" r:id="rId5"/>
    <p:sldId id="340" r:id="rId6"/>
    <p:sldId id="341" r:id="rId7"/>
    <p:sldId id="343" r:id="rId8"/>
    <p:sldId id="344" r:id="rId9"/>
    <p:sldId id="338" r:id="rId10"/>
    <p:sldId id="339" r:id="rId11"/>
    <p:sldId id="345" r:id="rId12"/>
    <p:sldId id="335" r:id="rId13"/>
    <p:sldId id="322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CC"/>
    <a:srgbClr val="FF0066"/>
    <a:srgbClr val="000099"/>
    <a:srgbClr val="FF0000"/>
    <a:srgbClr val="FF99FF"/>
    <a:srgbClr val="009900"/>
    <a:srgbClr val="3366FF"/>
    <a:srgbClr val="FF3399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2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194014E-CACA-49F4-8A57-78FC6BBB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2DFC9-F63E-48CD-BCDA-1AC5E9611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7C3C8-9B18-4E6F-80A8-E2E0D65AD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F9707-EFB1-4376-8368-C374D0D27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61779-2A88-40F0-A2C8-438CF01C9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EFBE7-6547-475F-AF61-58F7D109A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3A04-A257-4806-94CA-B876EFE66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677BC-2D38-46CA-B486-CDB496E31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B1997-123E-4204-8434-28C59FC14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41069-342F-43E8-B81C-272C283ED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80415-7885-4234-B23B-380C006C0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CF09C-8B03-414F-A055-AED2F0308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D7E479BE-1DF4-4401-9F02-6C5A19379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32.bin"/><Relationship Id="rId3" Type="http://schemas.openxmlformats.org/officeDocument/2006/relationships/image" Target="../media/image39.png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40.png"/><Relationship Id="rId9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193800" y="838200"/>
            <a:ext cx="69040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solidFill>
                  <a:srgbClr val="0033CC"/>
                </a:solidFill>
                <a:latin typeface="Arial" pitchFamily="34" charset="0"/>
              </a:rPr>
              <a:t>MÔN TOÁN 4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638300" y="1949450"/>
            <a:ext cx="6019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</a:rPr>
              <a:t>Ôn tập các phép tính với phân số</a:t>
            </a:r>
            <a:endParaRPr lang="en-US" sz="44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5400" b="1">
                <a:solidFill>
                  <a:srgbClr val="FF0000"/>
                </a:solidFill>
                <a:latin typeface="Times New Roman" pitchFamily="18" charset="0"/>
              </a:rPr>
              <a:t>(trang </a:t>
            </a:r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</a:rPr>
              <a:t>169)</a:t>
            </a:r>
            <a:endParaRPr lang="en-US" sz="54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4899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245060" y="1131400"/>
            <a:ext cx="2970981" cy="496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smtClean="0">
                <a:solidFill>
                  <a:srgbClr val="FF0000"/>
                </a:solidFill>
              </a:rPr>
              <a:t>Bài giải</a:t>
            </a:r>
            <a:endParaRPr lang="en-US" sz="2000" smtClean="0"/>
          </a:p>
        </p:txBody>
      </p:sp>
      <p:graphicFrame>
        <p:nvGraphicFramePr>
          <p:cNvPr id="4" name="Object 67"/>
          <p:cNvGraphicFramePr>
            <a:graphicFrameLocks noGrp="1" noChangeAspect="1"/>
          </p:cNvGraphicFramePr>
          <p:nvPr/>
        </p:nvGraphicFramePr>
        <p:xfrm>
          <a:off x="1949450" y="1993900"/>
          <a:ext cx="2795588" cy="412750"/>
        </p:xfrm>
        <a:graphic>
          <a:graphicData uri="http://schemas.openxmlformats.org/presentationml/2006/ole">
            <p:oleObj spid="_x0000_s60417" name="Equation" r:id="rId4" imgW="1028520" imgH="203040" progId="Equation.DSMT4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494440" y="1508030"/>
            <a:ext cx="6267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Số vải đã may quần áo là: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94440" y="2352580"/>
            <a:ext cx="6267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Số vải còn lại là: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67"/>
          <p:cNvGraphicFramePr>
            <a:graphicFrameLocks noGrp="1" noChangeAspect="1"/>
          </p:cNvGraphicFramePr>
          <p:nvPr/>
        </p:nvGraphicFramePr>
        <p:xfrm>
          <a:off x="3294665" y="2841530"/>
          <a:ext cx="2484438" cy="412750"/>
        </p:xfrm>
        <a:graphic>
          <a:graphicData uri="http://schemas.openxmlformats.org/presentationml/2006/ole">
            <p:oleObj spid="_x0000_s60419" name="Equation" r:id="rId5" imgW="914400" imgH="203040" progId="Equation.DSMT4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1405540" y="3197130"/>
            <a:ext cx="6267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May được số túi là: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67"/>
          <p:cNvGraphicFramePr>
            <a:graphicFrameLocks noGrp="1" noChangeAspect="1"/>
          </p:cNvGraphicFramePr>
          <p:nvPr/>
        </p:nvGraphicFramePr>
        <p:xfrm>
          <a:off x="3581180" y="3674030"/>
          <a:ext cx="1449387" cy="798512"/>
        </p:xfrm>
        <a:graphic>
          <a:graphicData uri="http://schemas.openxmlformats.org/presentationml/2006/ole">
            <p:oleObj spid="_x0000_s60420" name="Equation" r:id="rId6" imgW="533160" imgH="393480" progId="Equation.DSMT4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4972050" y="3771900"/>
            <a:ext cx="933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16400" y="4349750"/>
            <a:ext cx="3067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6(cái túi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67"/>
          <p:cNvGraphicFramePr>
            <a:graphicFrameLocks noGrp="1" noChangeAspect="1"/>
          </p:cNvGraphicFramePr>
          <p:nvPr/>
        </p:nvGraphicFramePr>
        <p:xfrm>
          <a:off x="4794250" y="1905000"/>
          <a:ext cx="2484438" cy="622300"/>
        </p:xfrm>
        <a:graphic>
          <a:graphicData uri="http://schemas.openxmlformats.org/presentationml/2006/ole">
            <p:oleObj spid="_x0000_s60421" name="Equation" r:id="rId7" imgW="9144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393700"/>
            <a:ext cx="6668798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5505450" y="346075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7" name="Rectangle 33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34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9" name="Rectangle 35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36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1" name="Rectangle 38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39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3" name="Rectangle 40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4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5" name="Rectangle 47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6" name="Rectangle 51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2216150" y="52705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5950" y="1327150"/>
            <a:ext cx="8223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 nay được ôn những kiến thức gì?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iáo dục trẻ giá trị của lời cảm ơn và xin lỗi 10/4/20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FFE"/>
              </a:clrFrom>
              <a:clrTo>
                <a:srgbClr val="F6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61950"/>
            <a:ext cx="85455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7" name="Rectangle 33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34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9" name="Rectangle 35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36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1" name="Rectangle 38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39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3" name="Rectangle 40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4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5" name="Rectangle 47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6" name="Rectangle 51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2216150" y="52705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Times New Rioman"/>
                <a:cs typeface="Arial" pitchFamily="34" charset="0"/>
              </a:rPr>
              <a:t>ÔN BÀI CŨ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5950" y="1593850"/>
            <a:ext cx="8223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 cách nhân, chia các phân số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7" name="Rectangle 33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34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9" name="Rectangle 35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36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1" name="Rectangle 38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39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3" name="Rectangle 40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4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5" name="Rectangle 47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6" name="Rectangle 51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2216150" y="52705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5950" y="1593850"/>
            <a:ext cx="82232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smtClean="0"/>
              <a:t>	</a:t>
            </a:r>
            <a:r>
              <a:rPr lang="it-IT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 hiện các phép tính cộng, trừ, nhân, chia phân số </a:t>
            </a:r>
            <a:endParaRPr lang="en-US" sz="320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it-IT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it-IT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Phối hợp các phép tính với phân số để giải toán có lời văn.</a:t>
            </a:r>
            <a:endParaRPr lang="en-US" sz="32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1" y="304800"/>
            <a:ext cx="86233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951400"/>
            <a:ext cx="26289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16200000" flipH="1">
            <a:off x="2127250" y="2616200"/>
            <a:ext cx="4578350" cy="44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04900" y="393700"/>
            <a:ext cx="257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9900" y="393700"/>
            <a:ext cx="257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8850" name="Object 67"/>
          <p:cNvGraphicFramePr>
            <a:graphicFrameLocks noGrp="1" noChangeAspect="1"/>
          </p:cNvGraphicFramePr>
          <p:nvPr/>
        </p:nvGraphicFramePr>
        <p:xfrm>
          <a:off x="2485930" y="966730"/>
          <a:ext cx="1384300" cy="800100"/>
        </p:xfrm>
        <a:graphic>
          <a:graphicData uri="http://schemas.openxmlformats.org/presentationml/2006/ole">
            <p:oleObj spid="_x0000_s78850" name="Equation" r:id="rId4" imgW="672840" imgH="393480" progId="Equation.DSMT4">
              <p:embed/>
            </p:oleObj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3100" y="882650"/>
            <a:ext cx="26289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Object 67"/>
          <p:cNvGraphicFramePr>
            <a:graphicFrameLocks noGrp="1" noChangeAspect="1"/>
          </p:cNvGraphicFramePr>
          <p:nvPr/>
        </p:nvGraphicFramePr>
        <p:xfrm>
          <a:off x="6726466" y="1682750"/>
          <a:ext cx="1358900" cy="800100"/>
        </p:xfrm>
        <a:graphic>
          <a:graphicData uri="http://schemas.openxmlformats.org/presentationml/2006/ole">
            <p:oleObj spid="_x0000_s78852" name="Equation" r:id="rId5" imgW="660240" imgH="393480" progId="Equation.DSMT4">
              <p:embed/>
            </p:oleObj>
          </a:graphicData>
        </a:graphic>
      </p:graphicFrame>
      <p:graphicFrame>
        <p:nvGraphicFramePr>
          <p:cNvPr id="10" name="Object 67"/>
          <p:cNvGraphicFramePr>
            <a:graphicFrameLocks noGrp="1" noChangeAspect="1"/>
          </p:cNvGraphicFramePr>
          <p:nvPr/>
        </p:nvGraphicFramePr>
        <p:xfrm>
          <a:off x="6705600" y="914402"/>
          <a:ext cx="2141538" cy="800100"/>
        </p:xfrm>
        <a:graphic>
          <a:graphicData uri="http://schemas.openxmlformats.org/presentationml/2006/ole">
            <p:oleObj spid="_x0000_s78853" name="Equation" r:id="rId6" imgW="1041120" imgH="393480" progId="Equation.DSMT4">
              <p:embed/>
            </p:oleObj>
          </a:graphicData>
        </a:graphic>
      </p:graphicFrame>
      <p:graphicFrame>
        <p:nvGraphicFramePr>
          <p:cNvPr id="11" name="Object 67"/>
          <p:cNvGraphicFramePr>
            <a:graphicFrameLocks noGrp="1" noChangeAspect="1"/>
          </p:cNvGraphicFramePr>
          <p:nvPr/>
        </p:nvGraphicFramePr>
        <p:xfrm>
          <a:off x="6794500" y="2472870"/>
          <a:ext cx="1228725" cy="800100"/>
        </p:xfrm>
        <a:graphic>
          <a:graphicData uri="http://schemas.openxmlformats.org/presentationml/2006/ole">
            <p:oleObj spid="_x0000_s78854" name="Equation" r:id="rId7" imgW="5968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6200000" flipH="1">
            <a:off x="2127250" y="2616200"/>
            <a:ext cx="4578350" cy="44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04900" y="393700"/>
            <a:ext cx="257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9900" y="393700"/>
            <a:ext cx="257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8850" name="Object 67"/>
          <p:cNvGraphicFramePr>
            <a:graphicFrameLocks noGrp="1" noChangeAspect="1"/>
          </p:cNvGraphicFramePr>
          <p:nvPr/>
        </p:nvGraphicFramePr>
        <p:xfrm>
          <a:off x="2885310" y="948120"/>
          <a:ext cx="1279525" cy="800100"/>
        </p:xfrm>
        <a:graphic>
          <a:graphicData uri="http://schemas.openxmlformats.org/presentationml/2006/ole">
            <p:oleObj spid="_x0000_s79874" name="Equation" r:id="rId3" imgW="622080" imgH="393480" progId="Equation.DSMT4">
              <p:embed/>
            </p:oleObj>
          </a:graphicData>
        </a:graphic>
      </p:graphicFrame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927100"/>
            <a:ext cx="2667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Object 67"/>
          <p:cNvGraphicFramePr>
            <a:graphicFrameLocks noGrp="1" noChangeAspect="1"/>
          </p:cNvGraphicFramePr>
          <p:nvPr/>
        </p:nvGraphicFramePr>
        <p:xfrm>
          <a:off x="2838450" y="1816100"/>
          <a:ext cx="1174750" cy="800100"/>
        </p:xfrm>
        <a:graphic>
          <a:graphicData uri="http://schemas.openxmlformats.org/presentationml/2006/ole">
            <p:oleObj spid="_x0000_s79879" name="Equation" r:id="rId5" imgW="571320" imgH="393480" progId="Equation.DSMT4">
              <p:embed/>
            </p:oleObj>
          </a:graphicData>
        </a:graphic>
      </p:graphicFrame>
      <p:graphicFrame>
        <p:nvGraphicFramePr>
          <p:cNvPr id="13" name="Object 67"/>
          <p:cNvGraphicFramePr>
            <a:graphicFrameLocks noGrp="1" noChangeAspect="1"/>
          </p:cNvGraphicFramePr>
          <p:nvPr/>
        </p:nvGraphicFramePr>
        <p:xfrm>
          <a:off x="7261713" y="981678"/>
          <a:ext cx="1646237" cy="800100"/>
        </p:xfrm>
        <a:graphic>
          <a:graphicData uri="http://schemas.openxmlformats.org/presentationml/2006/ole">
            <p:oleObj spid="_x0000_s79880" name="Equation" r:id="rId6" imgW="799920" imgH="393480" progId="Equation.DSMT4">
              <p:embed/>
            </p:oleObj>
          </a:graphicData>
        </a:graphic>
      </p:graphicFrame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6450" y="971550"/>
            <a:ext cx="2667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Object 67"/>
          <p:cNvGraphicFramePr>
            <a:graphicFrameLocks noGrp="1" noChangeAspect="1"/>
          </p:cNvGraphicFramePr>
          <p:nvPr/>
        </p:nvGraphicFramePr>
        <p:xfrm>
          <a:off x="7226023" y="1860550"/>
          <a:ext cx="966787" cy="800100"/>
        </p:xfrm>
        <a:graphic>
          <a:graphicData uri="http://schemas.openxmlformats.org/presentationml/2006/ole">
            <p:oleObj spid="_x0000_s79881" name="Equation" r:id="rId7" imgW="469800" imgH="393480" progId="Equation.DSMT4">
              <p:embed/>
            </p:oleObj>
          </a:graphicData>
        </a:graphic>
      </p:graphicFrame>
      <p:graphicFrame>
        <p:nvGraphicFramePr>
          <p:cNvPr id="16" name="Object 67"/>
          <p:cNvGraphicFramePr>
            <a:graphicFrameLocks noGrp="1" noChangeAspect="1"/>
          </p:cNvGraphicFramePr>
          <p:nvPr/>
        </p:nvGraphicFramePr>
        <p:xfrm>
          <a:off x="7283450" y="2749550"/>
          <a:ext cx="522288" cy="800100"/>
        </p:xfrm>
        <a:graphic>
          <a:graphicData uri="http://schemas.openxmlformats.org/presentationml/2006/ole">
            <p:oleObj spid="_x0000_s79882" name="Equation" r:id="rId8" imgW="2538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6200000" flipH="1">
            <a:off x="2127250" y="2616200"/>
            <a:ext cx="4578350" cy="44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04900" y="393700"/>
            <a:ext cx="257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9900" y="393700"/>
            <a:ext cx="257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8850" name="Object 67"/>
          <p:cNvGraphicFramePr>
            <a:graphicFrameLocks noGrp="1" noChangeAspect="1"/>
          </p:cNvGraphicFramePr>
          <p:nvPr/>
        </p:nvGraphicFramePr>
        <p:xfrm>
          <a:off x="2652713" y="971550"/>
          <a:ext cx="939800" cy="800100"/>
        </p:xfrm>
        <a:graphic>
          <a:graphicData uri="http://schemas.openxmlformats.org/presentationml/2006/ole">
            <p:oleObj spid="_x0000_s80898" name="Equation" r:id="rId3" imgW="457200" imgH="393480" progId="Equation.DSMT4">
              <p:embed/>
            </p:oleObj>
          </a:graphicData>
        </a:graphic>
      </p:graphicFrame>
      <p:graphicFrame>
        <p:nvGraphicFramePr>
          <p:cNvPr id="12" name="Object 67"/>
          <p:cNvGraphicFramePr>
            <a:graphicFrameLocks noGrp="1" noChangeAspect="1"/>
          </p:cNvGraphicFramePr>
          <p:nvPr/>
        </p:nvGraphicFramePr>
        <p:xfrm>
          <a:off x="2697163" y="1816100"/>
          <a:ext cx="992187" cy="800100"/>
        </p:xfrm>
        <a:graphic>
          <a:graphicData uri="http://schemas.openxmlformats.org/presentationml/2006/ole">
            <p:oleObj spid="_x0000_s80899" name="Equation" r:id="rId4" imgW="482400" imgH="393480" progId="Equation.DSMT4">
              <p:embed/>
            </p:oleObj>
          </a:graphicData>
        </a:graphic>
      </p:graphicFrame>
      <p:graphicFrame>
        <p:nvGraphicFramePr>
          <p:cNvPr id="13" name="Object 67"/>
          <p:cNvGraphicFramePr>
            <a:graphicFrameLocks noGrp="1" noChangeAspect="1"/>
          </p:cNvGraphicFramePr>
          <p:nvPr/>
        </p:nvGraphicFramePr>
        <p:xfrm>
          <a:off x="6705600" y="1060450"/>
          <a:ext cx="1803400" cy="800100"/>
        </p:xfrm>
        <a:graphic>
          <a:graphicData uri="http://schemas.openxmlformats.org/presentationml/2006/ole">
            <p:oleObj spid="_x0000_s80900" name="Equation" r:id="rId5" imgW="876240" imgH="393480" progId="Equation.DSMT4">
              <p:embed/>
            </p:oleObj>
          </a:graphicData>
        </a:graphic>
      </p:graphicFrame>
      <p:graphicFrame>
        <p:nvGraphicFramePr>
          <p:cNvPr id="16" name="Object 67"/>
          <p:cNvGraphicFramePr>
            <a:graphicFrameLocks noGrp="1" noChangeAspect="1"/>
          </p:cNvGraphicFramePr>
          <p:nvPr/>
        </p:nvGraphicFramePr>
        <p:xfrm>
          <a:off x="6705600" y="2749550"/>
          <a:ext cx="1279525" cy="800100"/>
        </p:xfrm>
        <a:graphic>
          <a:graphicData uri="http://schemas.openxmlformats.org/presentationml/2006/ole">
            <p:oleObj spid="_x0000_s80902" name="Equation" r:id="rId6" imgW="622080" imgH="393480" progId="Equation.DSMT4">
              <p:embed/>
            </p:oleObj>
          </a:graphicData>
        </a:graphic>
      </p:graphicFrame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016000"/>
            <a:ext cx="2197996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Object 67"/>
          <p:cNvGraphicFramePr>
            <a:graphicFrameLocks noGrp="1" noChangeAspect="1"/>
          </p:cNvGraphicFramePr>
          <p:nvPr/>
        </p:nvGraphicFramePr>
        <p:xfrm>
          <a:off x="2749550" y="2660650"/>
          <a:ext cx="549275" cy="800100"/>
        </p:xfrm>
        <a:graphic>
          <a:graphicData uri="http://schemas.openxmlformats.org/presentationml/2006/ole">
            <p:oleObj spid="_x0000_s80904" name="Equation" r:id="rId8" imgW="266400" imgH="393480" progId="Equation.DSMT4">
              <p:embed/>
            </p:oleObj>
          </a:graphicData>
        </a:graphic>
      </p:graphicFrame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060450"/>
            <a:ext cx="2197996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Object 67"/>
          <p:cNvGraphicFramePr>
            <a:graphicFrameLocks noGrp="1" noChangeAspect="1"/>
          </p:cNvGraphicFramePr>
          <p:nvPr/>
        </p:nvGraphicFramePr>
        <p:xfrm>
          <a:off x="6642100" y="1905000"/>
          <a:ext cx="1933575" cy="800100"/>
        </p:xfrm>
        <a:graphic>
          <a:graphicData uri="http://schemas.openxmlformats.org/presentationml/2006/ole">
            <p:oleObj spid="_x0000_s80905" name="Equation" r:id="rId9" imgW="939600" imgH="393480" progId="Equation.DSMT4">
              <p:embed/>
            </p:oleObj>
          </a:graphicData>
        </a:graphic>
      </p:graphicFrame>
      <p:graphicFrame>
        <p:nvGraphicFramePr>
          <p:cNvPr id="20" name="Object 67"/>
          <p:cNvGraphicFramePr>
            <a:graphicFrameLocks noGrp="1" noChangeAspect="1"/>
          </p:cNvGraphicFramePr>
          <p:nvPr/>
        </p:nvGraphicFramePr>
        <p:xfrm>
          <a:off x="6794500" y="3505200"/>
          <a:ext cx="549275" cy="800100"/>
        </p:xfrm>
        <a:graphic>
          <a:graphicData uri="http://schemas.openxmlformats.org/presentationml/2006/ole">
            <p:oleObj spid="_x0000_s80906" name="Equation" r:id="rId10" imgW="2664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6200000" flipH="1">
            <a:off x="2393950" y="2571750"/>
            <a:ext cx="4578350" cy="44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04900" y="393700"/>
            <a:ext cx="257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9900" y="393700"/>
            <a:ext cx="257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8850" name="Object 67"/>
          <p:cNvGraphicFramePr>
            <a:graphicFrameLocks noGrp="1" noChangeAspect="1"/>
          </p:cNvGraphicFramePr>
          <p:nvPr/>
        </p:nvGraphicFramePr>
        <p:xfrm>
          <a:off x="2480440" y="935200"/>
          <a:ext cx="2100262" cy="707102"/>
        </p:xfrm>
        <a:graphic>
          <a:graphicData uri="http://schemas.openxmlformats.org/presentationml/2006/ole">
            <p:oleObj spid="_x0000_s81922" name="Equation" r:id="rId3" imgW="1155600" imgH="393480" progId="Equation.DSMT4">
              <p:embed/>
            </p:oleObj>
          </a:graphicData>
        </a:graphic>
      </p:graphicFrame>
      <p:graphicFrame>
        <p:nvGraphicFramePr>
          <p:cNvPr id="12" name="Object 67"/>
          <p:cNvGraphicFramePr>
            <a:graphicFrameLocks noGrp="1" noChangeAspect="1"/>
          </p:cNvGraphicFramePr>
          <p:nvPr/>
        </p:nvGraphicFramePr>
        <p:xfrm>
          <a:off x="2438400" y="1682750"/>
          <a:ext cx="1358900" cy="800100"/>
        </p:xfrm>
        <a:graphic>
          <a:graphicData uri="http://schemas.openxmlformats.org/presentationml/2006/ole">
            <p:oleObj spid="_x0000_s81923" name="Equation" r:id="rId4" imgW="660240" imgH="393480" progId="Equation.DSMT4">
              <p:embed/>
            </p:oleObj>
          </a:graphicData>
        </a:graphic>
      </p:graphicFrame>
      <p:graphicFrame>
        <p:nvGraphicFramePr>
          <p:cNvPr id="13" name="Object 67"/>
          <p:cNvGraphicFramePr>
            <a:graphicFrameLocks noGrp="1" noChangeAspect="1"/>
          </p:cNvGraphicFramePr>
          <p:nvPr/>
        </p:nvGraphicFramePr>
        <p:xfrm>
          <a:off x="6982810" y="927100"/>
          <a:ext cx="1792287" cy="722073"/>
        </p:xfrm>
        <a:graphic>
          <a:graphicData uri="http://schemas.openxmlformats.org/presentationml/2006/ole">
            <p:oleObj spid="_x0000_s81924" name="Equation" r:id="rId5" imgW="965160" imgH="393480" progId="Equation.DSMT4">
              <p:embed/>
            </p:oleObj>
          </a:graphicData>
        </a:graphic>
      </p:graphicFrame>
      <p:graphicFrame>
        <p:nvGraphicFramePr>
          <p:cNvPr id="15" name="Object 67"/>
          <p:cNvGraphicFramePr>
            <a:graphicFrameLocks noGrp="1" noChangeAspect="1"/>
          </p:cNvGraphicFramePr>
          <p:nvPr/>
        </p:nvGraphicFramePr>
        <p:xfrm>
          <a:off x="7239000" y="1860550"/>
          <a:ext cx="941388" cy="800100"/>
        </p:xfrm>
        <a:graphic>
          <a:graphicData uri="http://schemas.openxmlformats.org/presentationml/2006/ole">
            <p:oleObj spid="_x0000_s81925" name="Equation" r:id="rId6" imgW="457200" imgH="393480" progId="Equation.DSMT4">
              <p:embed/>
            </p:oleObj>
          </a:graphicData>
        </a:graphic>
      </p:graphicFrame>
      <p:graphicFrame>
        <p:nvGraphicFramePr>
          <p:cNvPr id="16" name="Object 67"/>
          <p:cNvGraphicFramePr>
            <a:graphicFrameLocks noGrp="1" noChangeAspect="1"/>
          </p:cNvGraphicFramePr>
          <p:nvPr/>
        </p:nvGraphicFramePr>
        <p:xfrm>
          <a:off x="7218363" y="2749550"/>
          <a:ext cx="652462" cy="800100"/>
        </p:xfrm>
        <a:graphic>
          <a:graphicData uri="http://schemas.openxmlformats.org/presentationml/2006/ole">
            <p:oleObj spid="_x0000_s81926" name="Equation" r:id="rId7" imgW="317160" imgH="393480" progId="Equation.DSMT4">
              <p:embed/>
            </p:oleObj>
          </a:graphicData>
        </a:graphic>
      </p:graphicFrame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5900" y="971550"/>
            <a:ext cx="2265516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Object 67"/>
          <p:cNvGraphicFramePr>
            <a:graphicFrameLocks noGrp="1" noChangeAspect="1"/>
          </p:cNvGraphicFramePr>
          <p:nvPr/>
        </p:nvGraphicFramePr>
        <p:xfrm>
          <a:off x="2406650" y="2527300"/>
          <a:ext cx="1333500" cy="800100"/>
        </p:xfrm>
        <a:graphic>
          <a:graphicData uri="http://schemas.openxmlformats.org/presentationml/2006/ole">
            <p:oleObj spid="_x0000_s81928" name="Equation" r:id="rId9" imgW="647640" imgH="393480" progId="Equation.DSMT4">
              <p:embed/>
            </p:oleObj>
          </a:graphicData>
        </a:graphic>
      </p:graphicFrame>
      <p:graphicFrame>
        <p:nvGraphicFramePr>
          <p:cNvPr id="18" name="Object 67"/>
          <p:cNvGraphicFramePr>
            <a:graphicFrameLocks noGrp="1" noChangeAspect="1"/>
          </p:cNvGraphicFramePr>
          <p:nvPr/>
        </p:nvGraphicFramePr>
        <p:xfrm>
          <a:off x="2393950" y="3327400"/>
          <a:ext cx="1436687" cy="800100"/>
        </p:xfrm>
        <a:graphic>
          <a:graphicData uri="http://schemas.openxmlformats.org/presentationml/2006/ole">
            <p:oleObj spid="_x0000_s81929" name="Equation" r:id="rId10" imgW="698400" imgH="393480" progId="Equation.DSMT4">
              <p:embed/>
            </p:oleObj>
          </a:graphicData>
        </a:graphic>
      </p:graphicFrame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3090" y="973960"/>
            <a:ext cx="2265516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260350"/>
            <a:ext cx="4092922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660650"/>
            <a:ext cx="36893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1441" name="Object 1"/>
          <p:cNvGraphicFramePr>
            <a:graphicFrameLocks noGrp="1" noChangeAspect="1"/>
          </p:cNvGraphicFramePr>
          <p:nvPr/>
        </p:nvGraphicFramePr>
        <p:xfrm>
          <a:off x="2933700" y="882650"/>
          <a:ext cx="549275" cy="800100"/>
        </p:xfrm>
        <a:graphic>
          <a:graphicData uri="http://schemas.openxmlformats.org/presentationml/2006/ole">
            <p:oleObj spid="_x0000_s61441" name="Equation" r:id="rId5" imgW="266400" imgH="393480" progId="Equation.DSMT4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 rot="5400000">
            <a:off x="1971675" y="99377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482725" y="134937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505075" y="99377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016125" y="134937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1"/>
          <p:cNvGraphicFramePr>
            <a:graphicFrameLocks noGrp="1" noChangeAspect="1"/>
          </p:cNvGraphicFramePr>
          <p:nvPr/>
        </p:nvGraphicFramePr>
        <p:xfrm>
          <a:off x="3359800" y="1805590"/>
          <a:ext cx="2171700" cy="800100"/>
        </p:xfrm>
        <a:graphic>
          <a:graphicData uri="http://schemas.openxmlformats.org/presentationml/2006/ole">
            <p:oleObj spid="_x0000_s61442" name="Equation" r:id="rId6" imgW="1054080" imgH="393480" progId="Equation.DSMT4">
              <p:embed/>
            </p:oleObj>
          </a:graphicData>
        </a:graphic>
      </p:graphicFrame>
      <p:graphicFrame>
        <p:nvGraphicFramePr>
          <p:cNvPr id="10" name="Object 1"/>
          <p:cNvGraphicFramePr>
            <a:graphicFrameLocks noGrp="1" noChangeAspect="1"/>
          </p:cNvGraphicFramePr>
          <p:nvPr/>
        </p:nvGraphicFramePr>
        <p:xfrm>
          <a:off x="5583840" y="1818510"/>
          <a:ext cx="706437" cy="800100"/>
        </p:xfrm>
        <a:graphic>
          <a:graphicData uri="http://schemas.openxmlformats.org/presentationml/2006/ole">
            <p:oleObj spid="_x0000_s61443" name="Equation" r:id="rId7" imgW="342720" imgH="393480" progId="Equation.DSMT4">
              <p:embed/>
            </p:oleObj>
          </a:graphicData>
        </a:graphic>
      </p:graphicFrame>
      <p:cxnSp>
        <p:nvCxnSpPr>
          <p:cNvPr id="11" name="Straight Connector 10"/>
          <p:cNvCxnSpPr/>
          <p:nvPr/>
        </p:nvCxnSpPr>
        <p:spPr>
          <a:xfrm rot="5400000">
            <a:off x="4194175" y="188277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927475" y="232727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505325" y="192722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238625" y="232727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860925" y="192722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216525" y="232727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"/>
          <p:cNvGraphicFramePr>
            <a:graphicFrameLocks noGrp="1" noChangeAspect="1"/>
          </p:cNvGraphicFramePr>
          <p:nvPr/>
        </p:nvGraphicFramePr>
        <p:xfrm>
          <a:off x="3727450" y="2817430"/>
          <a:ext cx="1884362" cy="800100"/>
        </p:xfrm>
        <a:graphic>
          <a:graphicData uri="http://schemas.openxmlformats.org/presentationml/2006/ole">
            <p:oleObj spid="_x0000_s61444" name="Equation" r:id="rId8" imgW="914400" imgH="393480" progId="Equation.DSMT4">
              <p:embed/>
            </p:oleObj>
          </a:graphicData>
        </a:graphic>
      </p:graphicFrame>
      <p:graphicFrame>
        <p:nvGraphicFramePr>
          <p:cNvPr id="18" name="Object 1"/>
          <p:cNvGraphicFramePr>
            <a:graphicFrameLocks noGrp="1" noChangeAspect="1"/>
          </p:cNvGraphicFramePr>
          <p:nvPr/>
        </p:nvGraphicFramePr>
        <p:xfrm>
          <a:off x="5594350" y="2838450"/>
          <a:ext cx="1492250" cy="800100"/>
        </p:xfrm>
        <a:graphic>
          <a:graphicData uri="http://schemas.openxmlformats.org/presentationml/2006/ole">
            <p:oleObj spid="_x0000_s61445" name="Equation" r:id="rId9" imgW="723600" imgH="393480" progId="Equation.DSMT4">
              <p:embed/>
            </p:oleObj>
          </a:graphicData>
        </a:graphic>
      </p:graphicFrame>
      <p:cxnSp>
        <p:nvCxnSpPr>
          <p:cNvPr id="19" name="Straight Connector 18"/>
          <p:cNvCxnSpPr/>
          <p:nvPr/>
        </p:nvCxnSpPr>
        <p:spPr>
          <a:xfrm rot="5400000">
            <a:off x="6149975" y="294957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838825" y="334962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505575" y="290512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194425" y="339407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6772275" y="294957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505575" y="334962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1"/>
          <p:cNvGraphicFramePr>
            <a:graphicFrameLocks noGrp="1" noChangeAspect="1"/>
          </p:cNvGraphicFramePr>
          <p:nvPr/>
        </p:nvGraphicFramePr>
        <p:xfrm>
          <a:off x="7150100" y="3016250"/>
          <a:ext cx="496888" cy="334962"/>
        </p:xfrm>
        <a:graphic>
          <a:graphicData uri="http://schemas.openxmlformats.org/presentationml/2006/ole">
            <p:oleObj spid="_x0000_s61446" name="Equation" r:id="rId10" imgW="241200" imgH="164880" progId="Equation.DSMT4">
              <p:embed/>
            </p:oleObj>
          </a:graphicData>
        </a:graphic>
      </p:graphicFrame>
      <p:graphicFrame>
        <p:nvGraphicFramePr>
          <p:cNvPr id="26" name="Object 1"/>
          <p:cNvGraphicFramePr>
            <a:graphicFrameLocks noGrp="1" noChangeAspect="1"/>
          </p:cNvGraphicFramePr>
          <p:nvPr/>
        </p:nvGraphicFramePr>
        <p:xfrm>
          <a:off x="3727450" y="3852700"/>
          <a:ext cx="1884362" cy="800100"/>
        </p:xfrm>
        <a:graphic>
          <a:graphicData uri="http://schemas.openxmlformats.org/presentationml/2006/ole">
            <p:oleObj spid="_x0000_s61447" name="Equation" r:id="rId11" imgW="914400" imgH="393480" progId="Equation.DSMT4">
              <p:embed/>
            </p:oleObj>
          </a:graphicData>
        </a:graphic>
      </p:graphicFrame>
      <p:graphicFrame>
        <p:nvGraphicFramePr>
          <p:cNvPr id="27" name="Object 1"/>
          <p:cNvGraphicFramePr>
            <a:graphicFrameLocks noGrp="1" noChangeAspect="1"/>
          </p:cNvGraphicFramePr>
          <p:nvPr/>
        </p:nvGraphicFramePr>
        <p:xfrm>
          <a:off x="5636878" y="3860800"/>
          <a:ext cx="1806575" cy="800100"/>
        </p:xfrm>
        <a:graphic>
          <a:graphicData uri="http://schemas.openxmlformats.org/presentationml/2006/ole">
            <p:oleObj spid="_x0000_s61448" name="Equation" r:id="rId12" imgW="876240" imgH="393480" progId="Equation.DSMT4">
              <p:embed/>
            </p:oleObj>
          </a:graphicData>
        </a:graphic>
      </p:graphicFrame>
      <p:cxnSp>
        <p:nvCxnSpPr>
          <p:cNvPr id="28" name="Straight Connector 27"/>
          <p:cNvCxnSpPr/>
          <p:nvPr/>
        </p:nvCxnSpPr>
        <p:spPr>
          <a:xfrm rot="5400000">
            <a:off x="6038515" y="392747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483015" y="441642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349665" y="397192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838615" y="437197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660815" y="397192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816265" y="441642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016415" y="392747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6216315" y="4416425"/>
            <a:ext cx="311150" cy="17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1"/>
          <p:cNvGraphicFramePr>
            <a:graphicFrameLocks noGrp="1" noChangeAspect="1"/>
          </p:cNvGraphicFramePr>
          <p:nvPr/>
        </p:nvGraphicFramePr>
        <p:xfrm>
          <a:off x="7550150" y="3860800"/>
          <a:ext cx="522288" cy="800100"/>
        </p:xfrm>
        <a:graphic>
          <a:graphicData uri="http://schemas.openxmlformats.org/presentationml/2006/ole">
            <p:oleObj spid="_x0000_s61449" name="Equation" r:id="rId13" imgW="2538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7&quot; value=&quot;270&quot;/&gt;&lt;/object&gt;&lt;object type=&quot;3&quot; unique_id=&quot;10007&quot;&gt;&lt;property id=&quot;20148&quot; value=&quot;5&quot;/&gt;&lt;property id=&quot;20300&quot; value=&quot;Slide 3&quot;/&gt;&lt;property id=&quot;20307&quot; value=&quot;260&quot;/&gt;&lt;/object&gt;&lt;object type=&quot;3&quot; unique_id=&quot;10008&quot;&gt;&lt;property id=&quot;20148&quot; value=&quot;5&quot;/&gt;&lt;property id=&quot;20300&quot; value=&quot;Slide 4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57&quot;&gt;&lt;property id=&quot;20148&quot; value=&quot;5&quot;/&gt;&lt;property id=&quot;20300&quot; value=&quot;Slide 9&quot;/&gt;&lt;property id=&quot;20307&quot; value=&quot;274&quot;/&gt;&lt;/object&gt;&lt;object type=&quot;3&quot; unique_id=&quot;10058&quot;&gt;&lt;property id=&quot;20148&quot; value=&quot;5&quot;/&gt;&lt;property id=&quot;20300&quot; value=&quot;Slide 1&quot;/&gt;&lt;property id=&quot;20307&quot; value=&quot;278&quot;/&gt;&lt;/object&gt;&lt;object type=&quot;3&quot; unique_id=&quot;10059&quot;&gt;&lt;property id=&quot;20148&quot; value=&quot;5&quot;/&gt;&lt;property id=&quot;20300&quot; value=&quot;Slide 5&quot;/&gt;&lt;property id=&quot;20307&quot; value=&quot;276&quot;/&gt;&lt;/object&gt;&lt;object type=&quot;3&quot; unique_id=&quot;10060&quot;&gt;&lt;property id=&quot;20148&quot; value=&quot;5&quot;/&gt;&lt;property id=&quot;20300&quot; value=&quot;Slide 6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1882</TotalTime>
  <Words>98</Words>
  <Application>Microsoft Office PowerPoint</Application>
  <PresentationFormat>On-screen Show (16:9)</PresentationFormat>
  <Paragraphs>36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Default Design</vt:lpstr>
      <vt:lpstr>Equation</vt:lpstr>
      <vt:lpstr>MathType 6.0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cam le</cp:lastModifiedBy>
  <cp:revision>234</cp:revision>
  <dcterms:created xsi:type="dcterms:W3CDTF">2010-01-03T05:54:34Z</dcterms:created>
  <dcterms:modified xsi:type="dcterms:W3CDTF">2021-04-28T08:49:56Z</dcterms:modified>
</cp:coreProperties>
</file>