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93" r:id="rId3"/>
    <p:sldId id="326" r:id="rId4"/>
    <p:sldId id="328" r:id="rId5"/>
    <p:sldId id="329" r:id="rId6"/>
    <p:sldId id="330" r:id="rId7"/>
    <p:sldId id="331" r:id="rId8"/>
    <p:sldId id="332" r:id="rId9"/>
    <p:sldId id="334" r:id="rId10"/>
    <p:sldId id="335" r:id="rId11"/>
    <p:sldId id="322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FF0066"/>
    <a:srgbClr val="000099"/>
    <a:srgbClr val="FF0000"/>
    <a:srgbClr val="FF99FF"/>
    <a:srgbClr val="009900"/>
    <a:srgbClr val="3366FF"/>
    <a:srgbClr val="FF3399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194014E-CACA-49F4-8A57-78FC6BBB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A378-C732-4D3F-A92F-69C5629C8F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A378-C732-4D3F-A92F-69C5629C8F4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A378-C732-4D3F-A92F-69C5629C8F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DFC9-F63E-48CD-BCDA-1AC5E9611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7C3C8-9B18-4E6F-80A8-E2E0D65AD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9707-EFB1-4376-8368-C374D0D27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1779-2A88-40F0-A2C8-438CF01C9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FBE7-6547-475F-AF61-58F7D109A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3A04-A257-4806-94CA-B876EFE66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77BC-2D38-46CA-B486-CDB496E31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B1997-123E-4204-8434-28C59FC14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41069-342F-43E8-B81C-272C283ED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415-7885-4234-B23B-380C006C0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F09C-8B03-414F-A055-AED2F0308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7E479BE-1DF4-4401-9F02-6C5A19379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9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93800" y="838200"/>
            <a:ext cx="6904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solidFill>
                  <a:srgbClr val="0033CC"/>
                </a:solidFill>
                <a:latin typeface="Arial" pitchFamily="34" charset="0"/>
              </a:rPr>
              <a:t>MÔN TOÁN 4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638300" y="1949450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</a:rPr>
              <a:t>Ôn tập các phép tính với phân số</a:t>
            </a:r>
            <a:endParaRPr lang="en-US" sz="44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(trang 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</a:rPr>
              <a:t>168 -169)</a:t>
            </a:r>
            <a:endParaRPr lang="en-US" sz="5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39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5" name="Rectangle 47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327150"/>
            <a:ext cx="8223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 nay được ôn những kiến thức gì?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1950"/>
            <a:ext cx="85455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39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5" name="Rectangle 47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ioman"/>
                <a:cs typeface="Arial" pitchFamily="34" charset="0"/>
              </a:rPr>
              <a:t>ÔN BÀI CŨ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327150"/>
            <a:ext cx="82232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 cách cộng (trừ) hai phân số cùng mẫu số, khác mẫu số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t luan 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9550"/>
            <a:ext cx="8610600" cy="47617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2650" y="3105150"/>
            <a:ext cx="7543800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smtClean="0"/>
              <a:t>Khi cộng (trừ) các phân số cùng mẫu số, ta cộng (trừ) các tử số và giữ nguyên mẫu số</a:t>
            </a:r>
            <a:endParaRPr lang="en-US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927100" y="2393950"/>
            <a:ext cx="75438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smtClean="0"/>
              <a:t>Nêu cách cộng (trừ) các phân số cùng mẫu số?</a:t>
            </a:r>
            <a:endParaRPr lang="en-US" sz="2400" b="1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t luan 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9550"/>
            <a:ext cx="8610600" cy="47617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2650" y="2393950"/>
            <a:ext cx="768985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smtClean="0"/>
              <a:t>Nêu các bước cộng (trừ) hai phân số khác mẫu số?</a:t>
            </a:r>
            <a:endParaRPr lang="en-US" sz="24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882650" y="3060700"/>
            <a:ext cx="7689850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smtClean="0"/>
              <a:t>Bước 1: QĐMS ( Cần tìm MSC nhỏ nhất)</a:t>
            </a:r>
          </a:p>
          <a:p>
            <a:r>
              <a:rPr lang="en-US" sz="2400" b="1" smtClean="0"/>
              <a:t>Bước 2: Cộng (trừ) các TS và giữ nguyên MS</a:t>
            </a:r>
          </a:p>
          <a:p>
            <a:r>
              <a:rPr lang="en-US" sz="2400" b="1" smtClean="0"/>
              <a:t>Bước 3: Kết quả ( PS tối giản).</a:t>
            </a:r>
            <a:endParaRPr lang="en-US" sz="2400" b="1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9250"/>
            <a:ext cx="8435766" cy="23114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aphicFrame>
        <p:nvGraphicFramePr>
          <p:cNvPr id="62465" name="Object 1"/>
          <p:cNvGraphicFramePr>
            <a:graphicFrameLocks noGrp="1" noChangeAspect="1"/>
          </p:cNvGraphicFramePr>
          <p:nvPr/>
        </p:nvGraphicFramePr>
        <p:xfrm>
          <a:off x="615950" y="2652482"/>
          <a:ext cx="2622550" cy="838356"/>
        </p:xfrm>
        <a:graphic>
          <a:graphicData uri="http://schemas.openxmlformats.org/presentationml/2006/ole">
            <p:oleObj spid="_x0000_s62465" name="Equation" r:id="rId4" imgW="1231560" imgH="393480" progId="Equation.DSMT4">
              <p:embed/>
            </p:oleObj>
          </a:graphicData>
        </a:graphic>
      </p:graphicFrame>
      <p:graphicFrame>
        <p:nvGraphicFramePr>
          <p:cNvPr id="4" name="Object 1"/>
          <p:cNvGraphicFramePr>
            <a:graphicFrameLocks noGrp="1" noChangeAspect="1"/>
          </p:cNvGraphicFramePr>
          <p:nvPr/>
        </p:nvGraphicFramePr>
        <p:xfrm>
          <a:off x="5061856" y="2696932"/>
          <a:ext cx="3096540" cy="800100"/>
        </p:xfrm>
        <a:graphic>
          <a:graphicData uri="http://schemas.openxmlformats.org/presentationml/2006/ole">
            <p:oleObj spid="_x0000_s62466" name="Equation" r:id="rId5" imgW="1523880" imgH="393480" progId="Equation.DSMT4">
              <p:embed/>
            </p:oleObj>
          </a:graphicData>
        </a:graphic>
      </p:graphicFrame>
      <p:graphicFrame>
        <p:nvGraphicFramePr>
          <p:cNvPr id="6" name="Object 1"/>
          <p:cNvGraphicFramePr>
            <a:graphicFrameLocks noGrp="1" noChangeAspect="1"/>
          </p:cNvGraphicFramePr>
          <p:nvPr/>
        </p:nvGraphicFramePr>
        <p:xfrm>
          <a:off x="5127172" y="3502468"/>
          <a:ext cx="2352675" cy="838200"/>
        </p:xfrm>
        <a:graphic>
          <a:graphicData uri="http://schemas.openxmlformats.org/presentationml/2006/ole">
            <p:oleObj spid="_x0000_s62468" name="Equation" r:id="rId6" imgW="1104840" imgH="393480" progId="Equation.DSMT4">
              <p:embed/>
            </p:oleObj>
          </a:graphicData>
        </a:graphic>
      </p:graphicFrame>
      <p:graphicFrame>
        <p:nvGraphicFramePr>
          <p:cNvPr id="7" name="Object 1"/>
          <p:cNvGraphicFramePr>
            <a:graphicFrameLocks noGrp="1" noChangeAspect="1"/>
          </p:cNvGraphicFramePr>
          <p:nvPr/>
        </p:nvGraphicFramePr>
        <p:xfrm>
          <a:off x="637722" y="3591368"/>
          <a:ext cx="3096540" cy="800100"/>
        </p:xfrm>
        <a:graphic>
          <a:graphicData uri="http://schemas.openxmlformats.org/presentationml/2006/ole">
            <p:oleObj spid="_x0000_s62469" name="Equation" r:id="rId7" imgW="1523880" imgH="39348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3700" y="4378000"/>
            <a:ext cx="817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Con có nhận xét gì về các phép tính của phần a?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260350"/>
            <a:ext cx="8528685" cy="14668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aphicFrame>
        <p:nvGraphicFramePr>
          <p:cNvPr id="60417" name="Object 1"/>
          <p:cNvGraphicFramePr>
            <a:graphicFrameLocks noGrp="1" noChangeAspect="1"/>
          </p:cNvGraphicFramePr>
          <p:nvPr/>
        </p:nvGraphicFramePr>
        <p:xfrm>
          <a:off x="1743400" y="1475830"/>
          <a:ext cx="1217613" cy="838200"/>
        </p:xfrm>
        <a:graphic>
          <a:graphicData uri="http://schemas.openxmlformats.org/presentationml/2006/ole">
            <p:oleObj spid="_x0000_s60417" name="Equation" r:id="rId4" imgW="571320" imgH="393480" progId="Equation.DSMT4">
              <p:embed/>
            </p:oleObj>
          </a:graphicData>
        </a:graphic>
      </p:graphicFrame>
      <p:graphicFrame>
        <p:nvGraphicFramePr>
          <p:cNvPr id="4" name="Object 1"/>
          <p:cNvGraphicFramePr>
            <a:graphicFrameLocks noGrp="1" noChangeAspect="1"/>
          </p:cNvGraphicFramePr>
          <p:nvPr/>
        </p:nvGraphicFramePr>
        <p:xfrm>
          <a:off x="1816100" y="2305050"/>
          <a:ext cx="812800" cy="838200"/>
        </p:xfrm>
        <a:graphic>
          <a:graphicData uri="http://schemas.openxmlformats.org/presentationml/2006/ole">
            <p:oleObj spid="_x0000_s60418" name="Equation" r:id="rId5" imgW="380880" imgH="393480" progId="Equation.DSMT4">
              <p:embed/>
            </p:oleObj>
          </a:graphicData>
        </a:graphic>
      </p:graphicFrame>
      <p:graphicFrame>
        <p:nvGraphicFramePr>
          <p:cNvPr id="5" name="Object 1"/>
          <p:cNvGraphicFramePr>
            <a:graphicFrameLocks noGrp="1" noChangeAspect="1"/>
          </p:cNvGraphicFramePr>
          <p:nvPr/>
        </p:nvGraphicFramePr>
        <p:xfrm>
          <a:off x="4305300" y="1504950"/>
          <a:ext cx="1217613" cy="838200"/>
        </p:xfrm>
        <a:graphic>
          <a:graphicData uri="http://schemas.openxmlformats.org/presentationml/2006/ole">
            <p:oleObj spid="_x0000_s60419" name="Equation" r:id="rId6" imgW="571320" imgH="393480" progId="Equation.DSMT4">
              <p:embed/>
            </p:oleObj>
          </a:graphicData>
        </a:graphic>
      </p:graphicFrame>
      <p:graphicFrame>
        <p:nvGraphicFramePr>
          <p:cNvPr id="6" name="Object 1"/>
          <p:cNvGraphicFramePr>
            <a:graphicFrameLocks noGrp="1" noChangeAspect="1"/>
          </p:cNvGraphicFramePr>
          <p:nvPr/>
        </p:nvGraphicFramePr>
        <p:xfrm>
          <a:off x="4349750" y="2305050"/>
          <a:ext cx="812800" cy="838200"/>
        </p:xfrm>
        <a:graphic>
          <a:graphicData uri="http://schemas.openxmlformats.org/presentationml/2006/ole">
            <p:oleObj spid="_x0000_s60420" name="Equation" r:id="rId7" imgW="380880" imgH="393480" progId="Equation.DSMT4">
              <p:embed/>
            </p:oleObj>
          </a:graphicData>
        </a:graphic>
      </p:graphicFrame>
      <p:graphicFrame>
        <p:nvGraphicFramePr>
          <p:cNvPr id="7" name="Object 1"/>
          <p:cNvGraphicFramePr>
            <a:graphicFrameLocks noGrp="1" noChangeAspect="1"/>
          </p:cNvGraphicFramePr>
          <p:nvPr/>
        </p:nvGraphicFramePr>
        <p:xfrm>
          <a:off x="7061200" y="1549400"/>
          <a:ext cx="1462087" cy="838200"/>
        </p:xfrm>
        <a:graphic>
          <a:graphicData uri="http://schemas.openxmlformats.org/presentationml/2006/ole">
            <p:oleObj spid="_x0000_s60421" name="Equation" r:id="rId8" imgW="685800" imgH="393480" progId="Equation.DSMT4">
              <p:embed/>
            </p:oleObj>
          </a:graphicData>
        </a:graphic>
      </p:graphicFrame>
      <p:graphicFrame>
        <p:nvGraphicFramePr>
          <p:cNvPr id="8" name="Object 1"/>
          <p:cNvGraphicFramePr>
            <a:graphicFrameLocks noGrp="1" noChangeAspect="1"/>
          </p:cNvGraphicFramePr>
          <p:nvPr/>
        </p:nvGraphicFramePr>
        <p:xfrm>
          <a:off x="7061200" y="2438400"/>
          <a:ext cx="893762" cy="350837"/>
        </p:xfrm>
        <a:graphic>
          <a:graphicData uri="http://schemas.openxmlformats.org/presentationml/2006/ole">
            <p:oleObj spid="_x0000_s60422" name="Equation" r:id="rId9" imgW="41904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089" y="451070"/>
            <a:ext cx="7067551" cy="2489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aphicFrame>
        <p:nvGraphicFramePr>
          <p:cNvPr id="59393" name="Object 1"/>
          <p:cNvGraphicFramePr>
            <a:graphicFrameLocks noGrp="1" noChangeAspect="1"/>
          </p:cNvGraphicFramePr>
          <p:nvPr/>
        </p:nvGraphicFramePr>
        <p:xfrm>
          <a:off x="2136890" y="1206720"/>
          <a:ext cx="542925" cy="415925"/>
        </p:xfrm>
        <a:graphic>
          <a:graphicData uri="http://schemas.openxmlformats.org/presentationml/2006/ole">
            <p:oleObj spid="_x0000_s59393" name="Equation" r:id="rId4" imgW="215640" imgH="16488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>
            <a:off x="1190855" y="118449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803515" y="158454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759065" y="118449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148815" y="158454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1"/>
          <p:cNvGraphicFramePr>
            <a:graphicFrameLocks noGrp="1" noChangeAspect="1"/>
          </p:cNvGraphicFramePr>
          <p:nvPr/>
        </p:nvGraphicFramePr>
        <p:xfrm>
          <a:off x="6160820" y="1060450"/>
          <a:ext cx="1032378" cy="844550"/>
        </p:xfrm>
        <a:graphic>
          <a:graphicData uri="http://schemas.openxmlformats.org/presentationml/2006/ole">
            <p:oleObj spid="_x0000_s59394" name="Equation" r:id="rId5" imgW="482400" imgH="393480" progId="Equation.DSMT4">
              <p:embed/>
            </p:oleObj>
          </a:graphicData>
        </a:graphic>
      </p:graphicFrame>
      <p:graphicFrame>
        <p:nvGraphicFramePr>
          <p:cNvPr id="10" name="Object 1"/>
          <p:cNvGraphicFramePr>
            <a:graphicFrameLocks noGrp="1" noChangeAspect="1"/>
          </p:cNvGraphicFramePr>
          <p:nvPr/>
        </p:nvGraphicFramePr>
        <p:xfrm>
          <a:off x="7204190" y="1234970"/>
          <a:ext cx="519057" cy="397640"/>
        </p:xfrm>
        <a:graphic>
          <a:graphicData uri="http://schemas.openxmlformats.org/presentationml/2006/ole">
            <p:oleObj spid="_x0000_s59395" name="Equation" r:id="rId6" imgW="215640" imgH="164880" progId="Equation.DSMT4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6381865" y="118449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870815" y="162899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870815" y="114004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426315" y="162899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"/>
          <p:cNvGraphicFramePr>
            <a:graphicFrameLocks noGrp="1" noChangeAspect="1"/>
          </p:cNvGraphicFramePr>
          <p:nvPr/>
        </p:nvGraphicFramePr>
        <p:xfrm>
          <a:off x="2749550" y="2012510"/>
          <a:ext cx="1657350" cy="844550"/>
        </p:xfrm>
        <a:graphic>
          <a:graphicData uri="http://schemas.openxmlformats.org/presentationml/2006/ole">
            <p:oleObj spid="_x0000_s59396" name="Equation" r:id="rId7" imgW="774360" imgH="393480" progId="Equation.DSMT4">
              <p:embed/>
            </p:oleObj>
          </a:graphicData>
        </a:graphic>
      </p:graphicFrame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850" y="3016250"/>
            <a:ext cx="2085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883150" y="2038350"/>
            <a:ext cx="24003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082925" y="21050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305175" y="25939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705225" y="21050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949575" y="25939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016375" y="21050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660775" y="25939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1"/>
          <p:cNvGraphicFramePr>
            <a:graphicFrameLocks noGrp="1" noChangeAspect="1"/>
          </p:cNvGraphicFramePr>
          <p:nvPr/>
        </p:nvGraphicFramePr>
        <p:xfrm>
          <a:off x="4357630" y="1985963"/>
          <a:ext cx="698500" cy="867304"/>
        </p:xfrm>
        <a:graphic>
          <a:graphicData uri="http://schemas.openxmlformats.org/presentationml/2006/ole">
            <p:oleObj spid="_x0000_s59398" name="Equation" r:id="rId9" imgW="317160" imgH="393480" progId="Equation.DSMT4">
              <p:embed/>
            </p:oleObj>
          </a:graphicData>
        </a:graphic>
      </p:graphicFrame>
      <p:cxnSp>
        <p:nvCxnSpPr>
          <p:cNvPr id="27" name="Straight Connector 26"/>
          <p:cNvCxnSpPr/>
          <p:nvPr/>
        </p:nvCxnSpPr>
        <p:spPr>
          <a:xfrm rot="5400000">
            <a:off x="1260475" y="31718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082675" y="35274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616075" y="31718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38275" y="35274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016125" y="31718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793875" y="35718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1"/>
          <p:cNvGraphicFramePr>
            <a:graphicFrameLocks noGrp="1" noChangeAspect="1"/>
          </p:cNvGraphicFramePr>
          <p:nvPr/>
        </p:nvGraphicFramePr>
        <p:xfrm>
          <a:off x="2482850" y="2984720"/>
          <a:ext cx="587375" cy="866775"/>
        </p:xfrm>
        <a:graphic>
          <a:graphicData uri="http://schemas.openxmlformats.org/presentationml/2006/ole">
            <p:oleObj spid="_x0000_s59400" name="Equation" r:id="rId10" imgW="266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0350"/>
            <a:ext cx="8420976" cy="29781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016250" y="0"/>
            <a:ext cx="297098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Bài giải</a:t>
            </a:r>
            <a:endParaRPr lang="en-US" sz="2800" smtClean="0"/>
          </a:p>
        </p:txBody>
      </p:sp>
      <p:graphicFrame>
        <p:nvGraphicFramePr>
          <p:cNvPr id="37890" name="Object 67"/>
          <p:cNvGraphicFramePr>
            <a:graphicFrameLocks noGrp="1" noChangeAspect="1"/>
          </p:cNvGraphicFramePr>
          <p:nvPr/>
        </p:nvGraphicFramePr>
        <p:xfrm>
          <a:off x="5764213" y="430213"/>
          <a:ext cx="2208212" cy="800100"/>
        </p:xfrm>
        <a:graphic>
          <a:graphicData uri="http://schemas.openxmlformats.org/presentationml/2006/ole">
            <p:oleObj spid="_x0000_s36866" name="Equation" r:id="rId5" imgW="812520" imgH="393480" progId="Equation.DSMT4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2930" y="527050"/>
            <a:ext cx="626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a) Chu vi tờ giấy hình vuông đó là: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13180" y="4216400"/>
            <a:ext cx="1905000" cy="496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smtClean="0"/>
              <a:t>Đáp số: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360" y="1185700"/>
            <a:ext cx="626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Diện tích tờ giấy hình vuông đó là: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67"/>
          <p:cNvGraphicFramePr>
            <a:graphicFrameLocks noGrp="1" noChangeAspect="1"/>
          </p:cNvGraphicFramePr>
          <p:nvPr/>
        </p:nvGraphicFramePr>
        <p:xfrm>
          <a:off x="5811838" y="1174750"/>
          <a:ext cx="2690812" cy="695325"/>
        </p:xfrm>
        <a:graphic>
          <a:graphicData uri="http://schemas.openxmlformats.org/presentationml/2006/ole">
            <p:oleObj spid="_x0000_s36868" name="Equation" r:id="rId6" imgW="990360" imgH="39348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202110" y="1877420"/>
            <a:ext cx="5022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b) Diện tích của 1 ô vuông là: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67"/>
          <p:cNvGraphicFramePr>
            <a:graphicFrameLocks noGrp="1" noChangeAspect="1"/>
          </p:cNvGraphicFramePr>
          <p:nvPr/>
        </p:nvGraphicFramePr>
        <p:xfrm>
          <a:off x="5011738" y="1860550"/>
          <a:ext cx="3313112" cy="665163"/>
        </p:xfrm>
        <a:graphic>
          <a:graphicData uri="http://schemas.openxmlformats.org/presentationml/2006/ole">
            <p:oleObj spid="_x0000_s36869" name="Equation" r:id="rId7" imgW="1218960" imgH="39348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324080" y="2527300"/>
            <a:ext cx="400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Cắt được số ô vuông là: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67"/>
          <p:cNvGraphicFramePr>
            <a:graphicFrameLocks noGrp="1" noChangeAspect="1"/>
          </p:cNvGraphicFramePr>
          <p:nvPr/>
        </p:nvGraphicFramePr>
        <p:xfrm>
          <a:off x="4089410" y="2485260"/>
          <a:ext cx="2344737" cy="739450"/>
        </p:xfrm>
        <a:graphic>
          <a:graphicData uri="http://schemas.openxmlformats.org/presentationml/2006/ole">
            <p:oleObj spid="_x0000_s36870" name="Equation" r:id="rId8" imgW="863280" imgH="393480" progId="Equation.DSMT4">
              <p:embed/>
            </p:oleObj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348260" y="2529710"/>
            <a:ext cx="182245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smtClean="0"/>
              <a:t>(ô vuông)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9840" y="3149600"/>
            <a:ext cx="6800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c) Chiều rộng của tờ giấy hình chữ nhật đó là: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67"/>
          <p:cNvGraphicFramePr>
            <a:graphicFrameLocks noGrp="1" noChangeAspect="1"/>
          </p:cNvGraphicFramePr>
          <p:nvPr/>
        </p:nvGraphicFramePr>
        <p:xfrm>
          <a:off x="1404938" y="3549650"/>
          <a:ext cx="2416175" cy="800100"/>
        </p:xfrm>
        <a:graphic>
          <a:graphicData uri="http://schemas.openxmlformats.org/presentationml/2006/ole">
            <p:oleObj spid="_x0000_s36871" name="Equation" r:id="rId9" imgW="888840" imgH="393480" progId="Equation.DSMT4">
              <p:embed/>
            </p:oleObj>
          </a:graphicData>
        </a:graphic>
      </p:graphicFrame>
      <p:graphicFrame>
        <p:nvGraphicFramePr>
          <p:cNvPr id="20" name="Object 67"/>
          <p:cNvGraphicFramePr>
            <a:graphicFrameLocks noGrp="1" noChangeAspect="1"/>
          </p:cNvGraphicFramePr>
          <p:nvPr/>
        </p:nvGraphicFramePr>
        <p:xfrm>
          <a:off x="3471863" y="4127500"/>
          <a:ext cx="1704975" cy="746125"/>
        </p:xfrm>
        <a:graphic>
          <a:graphicData uri="http://schemas.openxmlformats.org/presentationml/2006/ole">
            <p:oleObj spid="_x0000_s36872" name="Equation" r:id="rId10" imgW="672840" imgH="393480" progId="Equation.DSMT4">
              <p:embed/>
            </p:oleObj>
          </a:graphicData>
        </a:graphic>
      </p:graphicFrame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13580" y="4260850"/>
            <a:ext cx="1822450" cy="496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smtClean="0"/>
              <a:t>b) 25 ô vuông</a:t>
            </a:r>
          </a:p>
        </p:txBody>
      </p:sp>
      <p:graphicFrame>
        <p:nvGraphicFramePr>
          <p:cNvPr id="23" name="Object 67"/>
          <p:cNvGraphicFramePr>
            <a:graphicFrameLocks noGrp="1" noChangeAspect="1"/>
          </p:cNvGraphicFramePr>
          <p:nvPr/>
        </p:nvGraphicFramePr>
        <p:xfrm>
          <a:off x="7107238" y="4197350"/>
          <a:ext cx="1276350" cy="722313"/>
        </p:xfrm>
        <a:graphic>
          <a:graphicData uri="http://schemas.openxmlformats.org/presentationml/2006/ole">
            <p:oleObj spid="_x0000_s36873" name="Equation" r:id="rId11" imgW="520560" imgH="39348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5" grpId="0"/>
      <p:bldP spid="17" grpId="0"/>
      <p:bldP spid="18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70&quot;/&gt;&lt;/object&gt;&lt;object type=&quot;3&quot; unique_id=&quot;10007&quot;&gt;&lt;property id=&quot;20148&quot; value=&quot;5&quot;/&gt;&lt;property id=&quot;20300&quot; value=&quot;Slide 3&quot;/&gt;&lt;property id=&quot;20307&quot; value=&quot;260&quot;/&gt;&lt;/object&gt;&lt;object type=&quot;3&quot; unique_id=&quot;10008&quot;&gt;&lt;property id=&quot;20148&quot; value=&quot;5&quot;/&gt;&lt;property id=&quot;20300&quot; value=&quot;Slide 4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57&quot;&gt;&lt;property id=&quot;20148&quot; value=&quot;5&quot;/&gt;&lt;property id=&quot;20300&quot; value=&quot;Slide 9&quot;/&gt;&lt;property id=&quot;20307&quot; value=&quot;274&quot;/&gt;&lt;/object&gt;&lt;object type=&quot;3&quot; unique_id=&quot;10058&quot;&gt;&lt;property id=&quot;20148&quot; value=&quot;5&quot;/&gt;&lt;property id=&quot;20300&quot; value=&quot;Slide 1&quot;/&gt;&lt;property id=&quot;20307&quot; value=&quot;278&quot;/&gt;&lt;/object&gt;&lt;object type=&quot;3&quot; unique_id=&quot;10059&quot;&gt;&lt;property id=&quot;20148&quot; value=&quot;5&quot;/&gt;&lt;property id=&quot;20300&quot; value=&quot;Slide 5&quot;/&gt;&lt;property id=&quot;20307&quot; value=&quot;276&quot;/&gt;&lt;/object&gt;&lt;object type=&quot;3&quot; unique_id=&quot;10060&quot;&gt;&lt;property id=&quot;20148&quot; value=&quot;5&quot;/&gt;&lt;property id=&quot;20300&quot; value=&quot;Slide 6&quot;/&gt;&lt;property id=&quot;20307&quot; value=&quot;27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62B3F8F-4EAC-4202-951E-75C21D8A46BB}"/>
  <p:tag name="GENSWF_ADVANCE_TIME" val="5"/>
  <p:tag name="TIMING" val="|0.001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9EC2F50-38FE-45E3-89CF-74D5F8CD396C}"/>
  <p:tag name="GENSWF_ADVANCE_TIME" val="5"/>
  <p:tag name="TIMING" val="|0.001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42720CC-8171-4E1C-8A94-BCE0EE4945A9}"/>
  <p:tag name="GENSWF_ADVANCE_TIME" val="5"/>
  <p:tag name="TIMING" val="|0.001|0.001|0.001"/>
  <p:tag name="ISPRING_CUSTOM_TIMING_US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1740</TotalTime>
  <Words>221</Words>
  <Application>Microsoft Office PowerPoint</Application>
  <PresentationFormat>On-screen Show (16:9)</PresentationFormat>
  <Paragraphs>34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Default Design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cam le</cp:lastModifiedBy>
  <cp:revision>210</cp:revision>
  <dcterms:created xsi:type="dcterms:W3CDTF">2010-01-03T05:54:34Z</dcterms:created>
  <dcterms:modified xsi:type="dcterms:W3CDTF">2021-04-27T12:51:27Z</dcterms:modified>
</cp:coreProperties>
</file>