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354" r:id="rId3"/>
    <p:sldId id="352" r:id="rId4"/>
    <p:sldId id="355" r:id="rId5"/>
    <p:sldId id="371" r:id="rId6"/>
    <p:sldId id="372" r:id="rId7"/>
    <p:sldId id="370" r:id="rId8"/>
    <p:sldId id="360" r:id="rId9"/>
    <p:sldId id="335" r:id="rId10"/>
    <p:sldId id="362" r:id="rId11"/>
    <p:sldId id="32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66"/>
    <a:srgbClr val="000099"/>
    <a:srgbClr val="FF0000"/>
    <a:srgbClr val="FF99FF"/>
    <a:srgbClr val="009900"/>
    <a:srgbClr val="3366FF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94014E-CACA-49F4-8A57-78FC6BBB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DFC9-F63E-48CD-BCDA-1AC5E961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3C8-9B18-4E6F-80A8-E2E0D65A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9707-EFB1-4376-8368-C374D0D2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1779-2A88-40F0-A2C8-438CF01C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BE7-6547-475F-AF61-58F7D109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3A04-A257-4806-94CA-B876EFE6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7BC-2D38-46CA-B486-CDB496E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997-123E-4204-8434-28C59FC1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1069-342F-43E8-B81C-272C283E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415-7885-4234-B23B-380C006C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F09C-8B03-414F-A055-AED2F030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E479BE-1DF4-4401-9F02-6C5A1937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về đại lượng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1327150"/>
            <a:ext cx="8534400" cy="2308324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Học thuộc lại bảng đơn vị đo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diện tích và mối quan hệ các đơn vị đo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Xem, giải lại các bài tập vừa làm</a:t>
            </a:r>
          </a:p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Chuẩn bị bài sau: Ôn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tập về hình học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20700" y="16383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Nêu mối quan hệ giữa các đơn vị đo diện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tích đứng liền nhau.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2260600" y="7937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CŨ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smtClean="0"/>
              <a:t>	</a:t>
            </a:r>
            <a:r>
              <a:rPr lang="it-IT" sz="3200" smtClean="0">
                <a:latin typeface="+mn-lt"/>
              </a:rPr>
              <a:t> </a:t>
            </a:r>
            <a:r>
              <a:rPr lang="it-IT" sz="3200" smtClean="0">
                <a:solidFill>
                  <a:srgbClr val="0000CC"/>
                </a:solidFill>
                <a:latin typeface="+mn-lt"/>
              </a:rPr>
              <a:t>Ôn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tập về quan hệ giữa các đơn vị đo diện tích và bảng đơn vị  đo diện tích</a:t>
            </a:r>
            <a:r>
              <a:rPr lang="en-US" sz="3200" smtClean="0">
                <a:solidFill>
                  <a:srgbClr val="0000CC"/>
                </a:solidFill>
                <a:latin typeface="+mj-lt"/>
              </a:rPr>
              <a:t>, 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giải các bài toán có liên quan.</a:t>
            </a:r>
            <a:endParaRPr lang="en-US" sz="320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15900" y="17145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Viết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chấm: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1m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= ……. dm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		1km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= ….……. 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1m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= …….…cm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		 1dm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= ……. cm</a:t>
            </a:r>
            <a:r>
              <a:rPr lang="en-US" sz="36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1549400" y="820962"/>
            <a:ext cx="1022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FF0066"/>
                </a:solidFill>
              </a:rPr>
              <a:t>100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577520" y="1428748"/>
            <a:ext cx="1466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FF0066"/>
                </a:solidFill>
              </a:rPr>
              <a:t>10000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6305550" y="792842"/>
            <a:ext cx="1866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FF0066"/>
                </a:solidFill>
              </a:rPr>
              <a:t>1000000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6587672" y="1445078"/>
            <a:ext cx="1022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FF0066"/>
                </a:solidFill>
              </a:rPr>
              <a:t>100</a:t>
            </a:r>
            <a:endParaRPr lang="en-US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15900" y="171450"/>
            <a:ext cx="8667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2. Viết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chấm: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a) 15m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……….. 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	1/10 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….…. 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103m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…….…dm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		 1/10dm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 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2110dm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…….…cm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     1/10m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 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2030178" y="747484"/>
            <a:ext cx="15557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150000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1741714" y="1325334"/>
            <a:ext cx="15557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10300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110920" y="1921330"/>
            <a:ext cx="15557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211000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6615792" y="748392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6808106" y="1340756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6394450" y="1905000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215900" y="2527300"/>
            <a:ext cx="8667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b) 500cm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………dm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	1cm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….…. 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1300dm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……….m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	1dm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 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60 000cm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……..m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     	1cm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…….…. 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2571750" y="2482850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5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349500" y="3103334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13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6056996" y="2511878"/>
            <a:ext cx="12446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1/100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083300" y="3060700"/>
            <a:ext cx="12446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1/100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029784" y="3697514"/>
            <a:ext cx="18224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1/10000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2438400" y="3638550"/>
            <a:ext cx="106680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6</a:t>
            </a: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15900" y="171450"/>
            <a:ext cx="8667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2. Viết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chấm: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c) 5m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9dm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…….. 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	700 dm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….…. 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8m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50cm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…….…cm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 50 000cm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= ……. m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2794000" y="749300"/>
            <a:ext cx="15557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509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2614384" y="1340756"/>
            <a:ext cx="15557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80050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6882492" y="703942"/>
            <a:ext cx="8445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7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016750" y="1327150"/>
            <a:ext cx="844550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200" b="1" smtClean="0">
                <a:solidFill>
                  <a:srgbClr val="FF0066"/>
                </a:solidFill>
              </a:rPr>
              <a:t>5</a:t>
            </a: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2260600" y="1504950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6873426" y="852714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2038350" y="882650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&gt;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6128658" y="1489528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" y="260350"/>
            <a:ext cx="419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Bài 3: &gt;,&lt;,=?</a:t>
            </a:r>
            <a:endParaRPr lang="en-US" sz="3200" b="1"/>
          </a:p>
        </p:txBody>
      </p:sp>
      <p:sp>
        <p:nvSpPr>
          <p:cNvPr id="12" name="Rectangle 11"/>
          <p:cNvSpPr/>
          <p:nvPr/>
        </p:nvSpPr>
        <p:spPr>
          <a:xfrm>
            <a:off x="438150" y="1060450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2m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5dm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…. 25dm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8150" y="1682750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3dm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5cm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…. 305cm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16500" y="1060450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3m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99dm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…… 4m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16500" y="1682750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65m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 …… 6500dm</a:t>
            </a:r>
            <a:r>
              <a:rPr lang="en-US" b="1" baseline="30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1577520"/>
            <a:ext cx="8534400" cy="31085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Bài giải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Diện tích của thửa ruộng đó là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64 x 25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= 1600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(m</a:t>
            </a:r>
            <a:r>
              <a:rPr lang="en-US" b="1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Trên cả thửa ruộng thu hoạch được số tạ thóc là: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½ x 1600 = 800 kg</a:t>
            </a:r>
          </a:p>
          <a:p>
            <a:pPr algn="ctr"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800 kg = 8 tạ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           Đáp số: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8 tạ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72" y="277588"/>
            <a:ext cx="851568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 nay được ôn những kiến thức gì?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70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57&quot;&gt;&lt;property id=&quot;20148&quot; value=&quot;5&quot;/&gt;&lt;property id=&quot;20300&quot; value=&quot;Slide 9&quot;/&gt;&lt;property id=&quot;20307&quot; value=&quot;274&quot;/&gt;&lt;/object&gt;&lt;object type=&quot;3&quot; unique_id=&quot;10058&quot;&gt;&lt;property id=&quot;20148&quot; value=&quot;5&quot;/&gt;&lt;property id=&quot;20300&quot; value=&quot;Slide 1&quot;/&gt;&lt;property id=&quot;20307&quot; value=&quot;278&quot;/&gt;&lt;/object&gt;&lt;object type=&quot;3&quot; unique_id=&quot;10059&quot;&gt;&lt;property id=&quot;20148&quot; value=&quot;5&quot;/&gt;&lt;property id=&quot;20300&quot; value=&quot;Slide 5&quot;/&gt;&lt;property id=&quot;20307&quot; value=&quot;276&quot;/&gt;&lt;/object&gt;&lt;object type=&quot;3&quot; unique_id=&quot;10060&quot;&gt;&lt;property id=&quot;20148&quot; value=&quot;5&quot;/&gt;&lt;property id=&quot;20300&quot; value=&quot;Slide 6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2547</TotalTime>
  <Words>226</Words>
  <Application>Microsoft Office PowerPoint</Application>
  <PresentationFormat>On-screen Show (16:9)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271</cp:revision>
  <dcterms:created xsi:type="dcterms:W3CDTF">2010-01-03T05:54:34Z</dcterms:created>
  <dcterms:modified xsi:type="dcterms:W3CDTF">2021-05-02T02:44:11Z</dcterms:modified>
</cp:coreProperties>
</file>