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0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1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17" r:id="rId6"/>
    <p:sldMasterId id="2147483723" r:id="rId7"/>
    <p:sldMasterId id="2147483728" r:id="rId8"/>
    <p:sldMasterId id="2147483740" r:id="rId9"/>
    <p:sldMasterId id="2147483752" r:id="rId10"/>
    <p:sldMasterId id="2147483777" r:id="rId11"/>
    <p:sldMasterId id="2147483789" r:id="rId12"/>
  </p:sldMasterIdLst>
  <p:notesMasterIdLst>
    <p:notesMasterId r:id="rId31"/>
  </p:notesMasterIdLst>
  <p:sldIdLst>
    <p:sldId id="377" r:id="rId13"/>
    <p:sldId id="361" r:id="rId14"/>
    <p:sldId id="263" r:id="rId15"/>
    <p:sldId id="267" r:id="rId16"/>
    <p:sldId id="268" r:id="rId17"/>
    <p:sldId id="269" r:id="rId18"/>
    <p:sldId id="270" r:id="rId19"/>
    <p:sldId id="287" r:id="rId20"/>
    <p:sldId id="274" r:id="rId21"/>
    <p:sldId id="271" r:id="rId22"/>
    <p:sldId id="276" r:id="rId23"/>
    <p:sldId id="259" r:id="rId24"/>
    <p:sldId id="331" r:id="rId25"/>
    <p:sldId id="375" r:id="rId26"/>
    <p:sldId id="376" r:id="rId27"/>
    <p:sldId id="295" r:id="rId28"/>
    <p:sldId id="358" r:id="rId29"/>
    <p:sldId id="25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5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37523-2976-480D-953B-1454FB036F7A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013B0D-9CB4-4CB7-B5ED-E442F428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82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655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705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93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60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706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027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386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82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5657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295754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1031816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982904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1991368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=""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=""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=""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27052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987313005"/>
      </p:ext>
    </p:extLst>
  </p:cSld>
  <p:clrMapOvr>
    <a:masterClrMapping/>
  </p:clrMapOvr>
  <p:transition spd="med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=""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43425988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90621669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04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2155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700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339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766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1580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3860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7804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827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313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577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9852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845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87277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99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04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29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404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72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89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225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9390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433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48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70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94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701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651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34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85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85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05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7485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65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25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25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74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91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94097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04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589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819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68166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0957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11/9/2021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866211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11/9/2021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33693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128186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2616521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809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82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761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49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64024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68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25438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566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1985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0968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368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6893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986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812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1084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816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591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7068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76273"/>
      </p:ext>
    </p:extLst>
  </p:cSld>
  <p:clrMapOvr>
    <a:masterClrMapping/>
  </p:clrMapOvr>
  <p:transition spd="slow" advClick="0" advTm="1000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948649"/>
      </p:ext>
    </p:extLst>
  </p:cSld>
  <p:clrMapOvr>
    <a:masterClrMapping/>
  </p:clrMapOvr>
  <p:transition spd="slow" advClick="0" advTm="1000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829675"/>
      </p:ext>
    </p:extLst>
  </p:cSld>
  <p:clrMapOvr>
    <a:masterClrMapping/>
  </p:clrMapOvr>
  <p:transition spd="slow" advClick="0" advTm="1000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274603"/>
      </p:ext>
    </p:extLst>
  </p:cSld>
  <p:clrMapOvr>
    <a:masterClrMapping/>
  </p:clrMapOvr>
  <p:transition spd="slow" advClick="0" advTm="1000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426882"/>
      </p:ext>
    </p:extLst>
  </p:cSld>
  <p:clrMapOvr>
    <a:masterClrMapping/>
  </p:clrMapOvr>
  <p:transition spd="slow" advClick="0" advTm="1000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162391"/>
      </p:ext>
    </p:extLst>
  </p:cSld>
  <p:clrMapOvr>
    <a:masterClrMapping/>
  </p:clrMapOvr>
  <p:transition spd="slow" advClick="0" advTm="1000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923145"/>
      </p:ext>
    </p:extLst>
  </p:cSld>
  <p:clrMapOvr>
    <a:masterClrMapping/>
  </p:clrMapOvr>
  <p:transition spd="slow" advClick="0" advTm="1000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342975"/>
      </p:ext>
    </p:extLst>
  </p:cSld>
  <p:clrMapOvr>
    <a:masterClrMapping/>
  </p:clrMapOvr>
  <p:transition spd="slow" advClick="0" advTm="1000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001249"/>
      </p:ext>
    </p:extLst>
  </p:cSld>
  <p:clrMapOvr>
    <a:masterClrMapping/>
  </p:clrMapOvr>
  <p:transition spd="slow" advClick="0" advTm="1000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00846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9680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390195"/>
      </p:ext>
    </p:extLst>
  </p:cSld>
  <p:clrMapOvr>
    <a:masterClrMapping/>
  </p:clrMapOvr>
  <p:transition spd="slow" advClick="0" advTm="1000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125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209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56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665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993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51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94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15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5982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34328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91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988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213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7194530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1157164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6927290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9355724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2170612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9905622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315253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014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198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78201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20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1ED127C-1AB9-49D4-AC10-B9A902CDDD42}"/>
              </a:ext>
            </a:extLst>
          </p:cNvPr>
          <p:cNvSpPr txBox="1"/>
          <p:nvPr userDrawn="1"/>
        </p:nvSpPr>
        <p:spPr>
          <a:xfrm>
            <a:off x="9625379" y="36047"/>
            <a:ext cx="27278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862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565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81256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2135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6" r:id="rId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683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C3EC567-493A-41EE-B7A5-6ABCE64DB75D}"/>
              </a:ext>
            </a:extLst>
          </p:cNvPr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2939481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95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455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964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microsoft.com/office/2007/relationships/media" Target="../media/media6.mp3"/><Relationship Id="rId7" Type="http://schemas.openxmlformats.org/officeDocument/2006/relationships/image" Target="../media/image32.jpg"/><Relationship Id="rId12" Type="http://schemas.openxmlformats.org/officeDocument/2006/relationships/slide" Target="slide1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31.png"/><Relationship Id="rId10" Type="http://schemas.openxmlformats.org/officeDocument/2006/relationships/image" Target="../media/image38.png"/><Relationship Id="rId4" Type="http://schemas.openxmlformats.org/officeDocument/2006/relationships/audio" Target="../media/media6.mp3"/><Relationship Id="rId9" Type="http://schemas.openxmlformats.org/officeDocument/2006/relationships/image" Target="../media/image37.png"/><Relationship Id="rId1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2.png"/><Relationship Id="rId5" Type="http://schemas.openxmlformats.org/officeDocument/2006/relationships/image" Target="../media/image61.jp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jpg"/><Relationship Id="rId11" Type="http://schemas.openxmlformats.org/officeDocument/2006/relationships/slide" Target="slide5.xml"/><Relationship Id="rId5" Type="http://schemas.openxmlformats.org/officeDocument/2006/relationships/audio" Target="../media/audio1.wav"/><Relationship Id="rId15" Type="http://schemas.openxmlformats.org/officeDocument/2006/relationships/image" Target="../media/image22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slide" Target="slide6.xml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5.png"/><Relationship Id="rId3" Type="http://schemas.microsoft.com/office/2007/relationships/media" Target="../media/media4.mp3"/><Relationship Id="rId7" Type="http://schemas.openxmlformats.org/officeDocument/2006/relationships/image" Target="../media/image32.jpg"/><Relationship Id="rId12" Type="http://schemas.openxmlformats.org/officeDocument/2006/relationships/slide" Target="slide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65.xml"/><Relationship Id="rId10" Type="http://schemas.openxmlformats.org/officeDocument/2006/relationships/image" Target="../media/image30.png"/><Relationship Id="rId4" Type="http://schemas.openxmlformats.org/officeDocument/2006/relationships/audio" Target="../media/media4.mp3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microsoft.com/office/2007/relationships/media" Target="../media/media6.mp3"/><Relationship Id="rId7" Type="http://schemas.openxmlformats.org/officeDocument/2006/relationships/image" Target="../media/image32.jpg"/><Relationship Id="rId12" Type="http://schemas.openxmlformats.org/officeDocument/2006/relationships/slide" Target="slide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31.png"/><Relationship Id="rId10" Type="http://schemas.openxmlformats.org/officeDocument/2006/relationships/image" Target="../media/image38.png"/><Relationship Id="rId4" Type="http://schemas.openxmlformats.org/officeDocument/2006/relationships/audio" Target="../media/media6.mp3"/><Relationship Id="rId9" Type="http://schemas.openxmlformats.org/officeDocument/2006/relationships/image" Target="../media/image37.png"/><Relationship Id="rId1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slide" Target="slide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slide" Target="slide8.xml"/><Relationship Id="rId4" Type="http://schemas.openxmlformats.org/officeDocument/2006/relationships/image" Target="../media/image26.jp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5.png"/><Relationship Id="rId3" Type="http://schemas.microsoft.com/office/2007/relationships/media" Target="../media/media4.mp3"/><Relationship Id="rId7" Type="http://schemas.openxmlformats.org/officeDocument/2006/relationships/image" Target="../media/image32.jpg"/><Relationship Id="rId12" Type="http://schemas.openxmlformats.org/officeDocument/2006/relationships/slide" Target="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65.xml"/><Relationship Id="rId10" Type="http://schemas.openxmlformats.org/officeDocument/2006/relationships/image" Target="../media/image30.png"/><Relationship Id="rId4" Type="http://schemas.openxmlformats.org/officeDocument/2006/relationships/audio" Target="../media/media4.mp3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microsoft.com/office/2007/relationships/media" Target="../media/media6.mp3"/><Relationship Id="rId7" Type="http://schemas.openxmlformats.org/officeDocument/2006/relationships/image" Target="../media/image32.jpg"/><Relationship Id="rId12" Type="http://schemas.openxmlformats.org/officeDocument/2006/relationships/slide" Target="slide1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31.png"/><Relationship Id="rId10" Type="http://schemas.openxmlformats.org/officeDocument/2006/relationships/image" Target="../media/image38.png"/><Relationship Id="rId4" Type="http://schemas.openxmlformats.org/officeDocument/2006/relationships/audio" Target="../media/media6.mp3"/><Relationship Id="rId9" Type="http://schemas.openxmlformats.org/officeDocument/2006/relationships/image" Target="../media/image37.pn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=""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0" y="1480576"/>
            <a:ext cx="12679661" cy="640322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6814991" y="3472661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-287422" y="0"/>
            <a:ext cx="2205232" cy="34956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10291871" y="208640"/>
            <a:ext cx="1935225" cy="287396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A5C4CF0-3694-41E3-A92B-3917797D8595}"/>
              </a:ext>
            </a:extLst>
          </p:cNvPr>
          <p:cNvSpPr/>
          <p:nvPr/>
        </p:nvSpPr>
        <p:spPr>
          <a:xfrm>
            <a:off x="1120877" y="280247"/>
            <a:ext cx="1078061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#9Slide03 Arima Madurai Medium" panose="00000600000000000000" pitchFamily="2" charset="0"/>
                <a:ea typeface="Arial-Rounded" panose="020B0500000000000000" pitchFamily="34" charset="0"/>
                <a:cs typeface="#9Slide03 Arima Madurai Medium" panose="00000600000000000000" pitchFamily="2" charset="0"/>
              </a:rPr>
              <a:t>PHÒNG GIÁO DỤC VÀ </a:t>
            </a:r>
            <a:r>
              <a:rPr kumimoji="0" lang="en-US" sz="3600" b="1" i="0" u="none" strike="noStrike" kern="1200" normalizeH="0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#9Slide03 Arima Madurai Medium" panose="00000600000000000000" pitchFamily="2" charset="0"/>
                <a:ea typeface="Arial-Rounded" panose="020B0500000000000000" pitchFamily="34" charset="0"/>
                <a:cs typeface="#9Slide03 Arima Madurai Medium" panose="00000600000000000000" pitchFamily="2" charset="0"/>
              </a:rPr>
              <a:t>ĐÀO </a:t>
            </a:r>
            <a:r>
              <a:rPr kumimoji="0" lang="en-US" sz="3600" b="1" i="0" u="none" strike="noStrike" kern="1200" normalizeH="0" noProof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#9Slide03 Arima Madurai Medium" panose="00000600000000000000" pitchFamily="2" charset="0"/>
                <a:ea typeface="Arial-Rounded" panose="020B0500000000000000" pitchFamily="34" charset="0"/>
                <a:cs typeface="#9Slide03 Arima Madurai Medium" panose="00000600000000000000" pitchFamily="2" charset="0"/>
              </a:rPr>
              <a:t>TẠO </a:t>
            </a:r>
            <a:r>
              <a:rPr kumimoji="0" lang="en-US" sz="36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#9Slide03 Arima Madurai Medium" panose="00000600000000000000" pitchFamily="2" charset="0"/>
                <a:ea typeface="Arial-Rounded" panose="020B0500000000000000" pitchFamily="34" charset="0"/>
                <a:cs typeface="#9Slide03 Arima Madurai Medium" panose="00000600000000000000" pitchFamily="2" charset="0"/>
              </a:rPr>
              <a:t>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Arima Madurai Medium" panose="00000600000000000000" pitchFamily="2" charset="0"/>
                <a:ea typeface="Arial-Rounded" panose="020B0500000000000000" pitchFamily="34" charset="0"/>
                <a:cs typeface="#9Slide03 Arima Madurai Medium" panose="00000600000000000000" pitchFamily="2" charset="0"/>
              </a:rPr>
              <a:t>TRƯỜNG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Arima Madurai Medium" panose="00000600000000000000" pitchFamily="2" charset="0"/>
                <a:ea typeface="Arial-Rounded" panose="020B0500000000000000" pitchFamily="34" charset="0"/>
                <a:cs typeface="#9Slide03 Arima Madurai Medium" panose="00000600000000000000" pitchFamily="2" charset="0"/>
              </a:rPr>
              <a:t> TIỂU </a:t>
            </a:r>
            <a:r>
              <a:rPr 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Arima Madurai Medium" panose="00000600000000000000" pitchFamily="2" charset="0"/>
                <a:ea typeface="Arial-Rounded" panose="020B0500000000000000" pitchFamily="34" charset="0"/>
                <a:cs typeface="#9Slide03 Arima Madurai Medium" panose="00000600000000000000" pitchFamily="2" charset="0"/>
              </a:rPr>
              <a:t>HỌC </a:t>
            </a:r>
            <a:r>
              <a:rPr lang="en-US" sz="36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Arima Madurai Medium" panose="00000600000000000000" pitchFamily="2" charset="0"/>
                <a:ea typeface="Arial-Rounded" panose="020B0500000000000000" pitchFamily="34" charset="0"/>
                <a:cs typeface="#9Slide03 Arima Madurai Medium" panose="00000600000000000000" pitchFamily="2" charset="0"/>
              </a:rPr>
              <a:t>ĐỨC GIANG</a:t>
            </a:r>
            <a:endParaRPr kumimoji="0" lang="en-US" sz="36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#9Slide03 Arima Madurai Medium" panose="00000600000000000000" pitchFamily="2" charset="0"/>
              <a:ea typeface="Arial-Rounded" panose="020B0500000000000000" pitchFamily="34" charset="0"/>
              <a:cs typeface="#9Slide03 Arima Madurai Medium" panose="000006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E7854D3-9C9C-4370-ABE5-4B27E2737DD0}"/>
              </a:ext>
            </a:extLst>
          </p:cNvPr>
          <p:cNvSpPr/>
          <p:nvPr/>
        </p:nvSpPr>
        <p:spPr>
          <a:xfrm>
            <a:off x="2222795" y="2845522"/>
            <a:ext cx="71287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baseline="0" noProof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5400" b="1" i="0" u="none" strike="noStrike" kern="1200" normalizeH="0" noProof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Việt</a:t>
            </a:r>
            <a:endParaRPr kumimoji="0" lang="en-US" sz="5400" b="1" i="0" u="none" strike="noStrike" kern="1200" normalizeH="0" noProof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40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85059" y="2019626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570321" y="2603500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 baseline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…..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3839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643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=""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77550" y="-204186"/>
            <a:ext cx="12679661" cy="640322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6814991" y="3472661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-605032" y="-306521"/>
            <a:ext cx="3406282" cy="34956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9123529" y="110579"/>
            <a:ext cx="1935225" cy="2873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E7854D3-9C9C-4370-ABE5-4B27E2737DD0}"/>
              </a:ext>
            </a:extLst>
          </p:cNvPr>
          <p:cNvSpPr/>
          <p:nvPr/>
        </p:nvSpPr>
        <p:spPr>
          <a:xfrm>
            <a:off x="2084825" y="1273028"/>
            <a:ext cx="71287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kumimoji="0" lang="en-US" sz="5400" b="1" i="0" u="none" strike="noStrike" kern="1200" normalizeH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sz="5400" b="1" i="0" u="none" strike="noStrike" kern="1200" normalizeH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endParaRPr kumimoji="0" lang="en-US" sz="5400" b="1" i="0" u="none" strike="noStrike" kern="1200" normalizeH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A5C4CF0-3694-41E3-A92B-3917797D8595}"/>
              </a:ext>
            </a:extLst>
          </p:cNvPr>
          <p:cNvSpPr/>
          <p:nvPr/>
        </p:nvSpPr>
        <p:spPr>
          <a:xfrm>
            <a:off x="1992398" y="2534629"/>
            <a:ext cx="712876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sz="54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kumimoji="0" lang="en-US" sz="54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văn</a:t>
            </a:r>
            <a:r>
              <a:rPr kumimoji="0" lang="en-US" sz="54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giới</a:t>
            </a:r>
            <a:r>
              <a:rPr kumimoji="0" lang="en-US" sz="54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thiệu</a:t>
            </a:r>
            <a:r>
              <a:rPr kumimoji="0" lang="en-US" sz="54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bản</a:t>
            </a:r>
            <a:r>
              <a:rPr kumimoji="0" lang="en-US" sz="54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endParaRPr kumimoji="0" lang="en-US" sz="5400" b="1" i="0" u="none" strike="noStrike" kern="1200" normalizeH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8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1722269" y="127819"/>
            <a:ext cx="7501630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Quan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76C08E2-69D7-41C4-9FFE-AE950BCAC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695" y="1100045"/>
            <a:ext cx="7842610" cy="419992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CC3F08B2-22C1-4D85-B46E-4C2F2B8619A2}"/>
              </a:ext>
            </a:extLst>
          </p:cNvPr>
          <p:cNvGrpSpPr/>
          <p:nvPr/>
        </p:nvGrpSpPr>
        <p:grpSpPr>
          <a:xfrm>
            <a:off x="1376040" y="5558880"/>
            <a:ext cx="9889724" cy="769441"/>
            <a:chOff x="708943" y="6018639"/>
            <a:chExt cx="5825836" cy="769441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4500222A-131F-400B-B088-E31D65A8BCAE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CB998684-094E-4B2D-B9F3-59ED5AA5BA2F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Bình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Khang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đã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gặp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nhau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ở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đâu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B5C50CC-B96A-4988-B1CD-B03380012AF7}"/>
              </a:ext>
            </a:extLst>
          </p:cNvPr>
          <p:cNvGrpSpPr/>
          <p:nvPr/>
        </p:nvGrpSpPr>
        <p:grpSpPr>
          <a:xfrm>
            <a:off x="1376040" y="5472299"/>
            <a:ext cx="9889724" cy="769441"/>
            <a:chOff x="708943" y="6018639"/>
            <a:chExt cx="5825836" cy="769441"/>
          </a:xfrm>
        </p:grpSpPr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0A16AD96-2835-4407-8F67-3BD395861446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71849BEE-A7B1-46A0-98A6-66750A9E0200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Khang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đã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giới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thiệu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về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mình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0746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98CD261-C0C6-4F9B-9627-8BC42574CEBD}"/>
              </a:ext>
            </a:extLst>
          </p:cNvPr>
          <p:cNvSpPr txBox="1"/>
          <p:nvPr/>
        </p:nvSpPr>
        <p:spPr>
          <a:xfrm>
            <a:off x="6639341" y="1624798"/>
            <a:ext cx="5064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  <a:endParaRPr kumimoji="0" lang="en-US" sz="5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213A542-7A81-4F06-BAD5-89787D734E35}"/>
              </a:ext>
            </a:extLst>
          </p:cNvPr>
          <p:cNvSpPr txBox="1"/>
          <p:nvPr/>
        </p:nvSpPr>
        <p:spPr>
          <a:xfrm>
            <a:off x="6709468" y="2652288"/>
            <a:ext cx="50649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endParaRPr kumimoji="0" lang="en-US" sz="5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7366578" y="3252718"/>
            <a:ext cx="4731798" cy="3759028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631505" y="1000398"/>
            <a:ext cx="107436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2 - 3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6F4A015C-7A9F-4391-9AF2-8313418A6340}"/>
              </a:ext>
            </a:extLst>
          </p:cNvPr>
          <p:cNvSpPr/>
          <p:nvPr/>
        </p:nvSpPr>
        <p:spPr>
          <a:xfrm>
            <a:off x="766631" y="1871347"/>
            <a:ext cx="7904728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>
              <a:defRPr/>
            </a:pPr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Gợi ý (G):</a:t>
            </a:r>
          </a:p>
          <a:p>
            <a:pPr lvl="0">
              <a:defRPr/>
            </a:pPr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Họ và tên của em là gì?</a:t>
            </a:r>
          </a:p>
          <a:p>
            <a:pPr lvl="0">
              <a:defRPr/>
            </a:pPr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Em học lớp nào, trường nào?</a:t>
            </a:r>
          </a:p>
          <a:p>
            <a:pPr lvl="0">
              <a:defRPr/>
            </a:pPr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Sở thích của em là gì?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7423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88" descr="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84" y="1177326"/>
            <a:ext cx="11513574" cy="540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9" descr="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300">
            <a:off x="-2622533" y="6284612"/>
            <a:ext cx="1274233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90" descr="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5928" y="6943724"/>
            <a:ext cx="2252133" cy="109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91" descr="4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050">
            <a:off x="-406917" y="6872411"/>
            <a:ext cx="1661583" cy="80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360安全浏览器下载\六一\Nipic_2531170_b95b5e79d8a6cffe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2931" y="440024"/>
            <a:ext cx="2177371" cy="299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FCAFB1A-1105-42F1-9EF7-70F318F59EB3}"/>
              </a:ext>
            </a:extLst>
          </p:cNvPr>
          <p:cNvSpPr txBox="1"/>
          <p:nvPr/>
        </p:nvSpPr>
        <p:spPr>
          <a:xfrm>
            <a:off x="1792224" y="2350008"/>
            <a:ext cx="873252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các bạn! Mình tên là Mai Thu Trang, năm nay mình bảy tuổi. Hiện nay mình đang học lớp 2 trường Tiểu </a:t>
            </a:r>
            <a:r>
              <a:rPr lang="vi-VN" sz="34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</a:t>
            </a:r>
            <a:r>
              <a:rPr lang="en-US" sz="34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 Giang. </a:t>
            </a:r>
            <a:r>
              <a:rPr lang="vi-VN" sz="3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 thích học tất cả các môn. Ngoài giờ học mình còn thường chơi nhảy dây, cầu lông. Rất mong các bạn giúp đỡ mình trong năm học này.</a:t>
            </a:r>
          </a:p>
        </p:txBody>
      </p:sp>
    </p:spTree>
    <p:extLst>
      <p:ext uri="{BB962C8B-B14F-4D97-AF65-F5344CB8AC3E}">
        <p14:creationId xmlns:p14="http://schemas.microsoft.com/office/powerpoint/2010/main" val="18905201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6.58017E-7 L 0.30851 -0.2718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1359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10565E-6 L 0.36493 -0.3324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47" y="-1662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16435E-6 L 0.81181 -0.8056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-40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Củng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cố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bài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học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" panose="020B0604020202020204" pitchFamily="34" charset="0"/>
              <a:cs typeface="Arial-Rounded" panose="020B0500000000000000" charset="0"/>
            </a:endParaRPr>
          </a:p>
        </p:txBody>
      </p:sp>
    </p:spTree>
  </p:cSld>
  <p:clrMapOvr>
    <a:masterClrMapping/>
  </p:clrMapOvr>
  <p:transition>
    <p:fad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956264" y="1580225"/>
            <a:ext cx="656059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>
              <a:defRPr/>
            </a:pPr>
            <a:r>
              <a:rPr lang="vi-VN" sz="45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bài thơ hoặc câu chuyện viết về thiếu nhi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D978843-FFF4-4E0D-A4B7-49C55FF85D27}"/>
              </a:ext>
            </a:extLst>
          </p:cNvPr>
          <p:cNvSpPr txBox="1"/>
          <p:nvPr/>
        </p:nvSpPr>
        <p:spPr>
          <a:xfrm>
            <a:off x="2352532" y="1252588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Khởi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91198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=""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670442" y="648916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hồ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endParaRPr lang="en-US" sz="5400" b="1" kern="0" spc="5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1212363" y="3710536"/>
            <a:ext cx="3480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Chỉ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</a:t>
            </a:r>
            <a:r>
              <a:rPr lang="en-US" sz="44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vật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104521" y="3736839"/>
            <a:ext cx="26885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Chỉ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người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50147"/>
            <a:ext cx="1120140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an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endParaRPr lang="en-US" sz="5400" b="1" kern="0" spc="5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227376" cy="1866931"/>
            <a:chOff x="6780706" y="4686364"/>
            <a:chExt cx="4227376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238249" y="5425033"/>
              <a:ext cx="276983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Chỉ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người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1767393" y="5408054"/>
              <a:ext cx="19415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Chỉ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vật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50</TotalTime>
  <Words>325</Words>
  <Application>Microsoft Office PowerPoint</Application>
  <PresentationFormat>Widescreen</PresentationFormat>
  <Paragraphs>59</Paragraphs>
  <Slides>18</Slides>
  <Notes>9</Notes>
  <HiddenSlides>0</HiddenSlides>
  <MMClips>13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18</vt:i4>
      </vt:variant>
    </vt:vector>
  </HeadingPairs>
  <TitlesOfParts>
    <vt:vector size="52" baseType="lpstr">
      <vt:lpstr>微软雅黑</vt:lpstr>
      <vt:lpstr>SimSun</vt:lpstr>
      <vt:lpstr>SimSun</vt:lpstr>
      <vt:lpstr>#9Slide03 Arima Madurai Medium</vt:lpstr>
      <vt:lpstr>Arial</vt:lpstr>
      <vt:lpstr>Arial Black</vt:lpstr>
      <vt:lpstr>Arial-Rounded</vt:lpstr>
      <vt:lpstr>Arial-SGK-TV</vt:lpstr>
      <vt:lpstr>Averta Std CY Bold</vt:lpstr>
      <vt:lpstr>Calibri</vt:lpstr>
      <vt:lpstr>Calibri Light</vt:lpstr>
      <vt:lpstr>DengXian</vt:lpstr>
      <vt:lpstr>iCiel Cadena</vt:lpstr>
      <vt:lpstr>Quicksand Medium</vt:lpstr>
      <vt:lpstr>Tahoma</vt:lpstr>
      <vt:lpstr>Times New Roman</vt:lpstr>
      <vt:lpstr>华康少女文字W5(P)</vt:lpstr>
      <vt:lpstr>思源黑体 CN Bold</vt:lpstr>
      <vt:lpstr>思源黑体 CN Regular</vt:lpstr>
      <vt:lpstr>汉仪跳跳体简</vt:lpstr>
      <vt:lpstr>等线</vt:lpstr>
      <vt:lpstr>等线 Light</vt:lpstr>
      <vt:lpstr>1_Office 主题​​</vt:lpstr>
      <vt:lpstr>2_Office 主题​​</vt:lpstr>
      <vt:lpstr>Office 主题​​</vt:lpstr>
      <vt:lpstr>3_Office 主题​​</vt:lpstr>
      <vt:lpstr>1_Office 主题</vt:lpstr>
      <vt:lpstr>Office 主题</vt:lpstr>
      <vt:lpstr>2_Office 主题</vt:lpstr>
      <vt:lpstr>Office Theme</vt:lpstr>
      <vt:lpstr>千图网拥有20W+精美PPT模板 更多PPT模板下载至：www.58pic.com/office/ppt​​</vt:lpstr>
      <vt:lpstr>https://www.freeppt7.com</vt:lpstr>
      <vt:lpstr>6_Office Theme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Administrator</dc:creator>
  <dc:description>9Slide.vn</dc:description>
  <cp:lastModifiedBy>9Slide</cp:lastModifiedBy>
  <cp:revision>9</cp:revision>
  <dcterms:created xsi:type="dcterms:W3CDTF">2021-07-24T02:29:38Z</dcterms:created>
  <dcterms:modified xsi:type="dcterms:W3CDTF">2021-09-11T12:52:45Z</dcterms:modified>
  <cp:category>9Slide.vn</cp:category>
</cp:coreProperties>
</file>