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1" r:id="rId3"/>
    <p:sldMasterId id="2147483734" r:id="rId4"/>
    <p:sldMasterId id="2147483746" r:id="rId5"/>
  </p:sldMasterIdLst>
  <p:notesMasterIdLst>
    <p:notesMasterId r:id="rId17"/>
  </p:notesMasterIdLst>
  <p:sldIdLst>
    <p:sldId id="358" r:id="rId6"/>
    <p:sldId id="343" r:id="rId7"/>
    <p:sldId id="357" r:id="rId8"/>
    <p:sldId id="359" r:id="rId9"/>
    <p:sldId id="317" r:id="rId10"/>
    <p:sldId id="355" r:id="rId11"/>
    <p:sldId id="356" r:id="rId12"/>
    <p:sldId id="360" r:id="rId13"/>
    <p:sldId id="361" r:id="rId14"/>
    <p:sldId id="362" r:id="rId15"/>
    <p:sldId id="363" r:id="rId16"/>
  </p:sldIdLst>
  <p:sldSz cx="6858000" cy="5143500"/>
  <p:notesSz cx="6858000" cy="9144000"/>
  <p:embeddedFontLst>
    <p:embeddedFont>
      <p:font typeface="Montserrat" pitchFamily="2" charset="0"/>
      <p:regular r:id="rId18"/>
      <p:bold r:id="rId19"/>
      <p:italic r:id="rId20"/>
      <p:boldItalic r:id="rId21"/>
    </p:embeddedFont>
    <p:embeddedFont>
      <p:font typeface="Wingdings 2" pitchFamily="18" charset="2"/>
      <p:regular r:id="rId22"/>
    </p:embeddedFont>
    <p:embeddedFont>
      <p:font typeface="HP001 4 hàng" pitchFamily="34" charset="0"/>
      <p:regular r:id="rId23"/>
      <p:bold r:id="rId24"/>
    </p:embeddedFont>
    <p:embeddedFont>
      <p:font typeface="Kalam" charset="0"/>
      <p:regular r:id="rId25"/>
      <p:bold r:id="rId26"/>
    </p:embeddedFont>
    <p:embeddedFont>
      <p:font typeface="Lucida Sans Unicode" pitchFamily="34" charset="0"/>
      <p:regular r:id="rId27"/>
    </p:embeddedFont>
    <p:embeddedFont>
      <p:font typeface="Calibri Light" pitchFamily="34" charset="0"/>
      <p:regular r:id="rId28"/>
      <p:italic r:id="rId29"/>
    </p:embeddedFont>
    <p:embeddedFont>
      <p:font typeface="Wingdings 3" pitchFamily="18" charset="2"/>
      <p:regular r:id="rId30"/>
    </p:embeddedFont>
    <p:embeddedFont>
      <p:font typeface="Verdana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EA131"/>
    <a:srgbClr val="B7D574"/>
    <a:srgbClr val="BEE7FB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/>
    <p:restoredTop sz="94615"/>
  </p:normalViewPr>
  <p:slideViewPr>
    <p:cSldViewPr snapToGrid="0">
      <p:cViewPr varScale="1">
        <p:scale>
          <a:sx n="92" d="100"/>
          <a:sy n="92" d="100"/>
        </p:scale>
        <p:origin x="-1362" y="-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0753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E50DC96-BAE7-4D90-BC42-33A0CA1BD31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defTabSz="914400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61544" y="-61546"/>
            <a:ext cx="673490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5" y="-39739"/>
            <a:ext cx="5772652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372754" y="384808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512061" y="1316260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83" y="77909"/>
            <a:ext cx="3046809" cy="516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6837412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372754" y="384808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193447" y="2344089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88926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82510" y="636155"/>
            <a:ext cx="2376992" cy="213566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68" y="1108805"/>
            <a:ext cx="3429177" cy="394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582440" y="451808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5428989" y="4811486"/>
            <a:ext cx="902849" cy="21205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>
              <a:buClrTx/>
              <a:buFontTx/>
              <a:buNone/>
            </a:pPr>
            <a:r>
              <a:rPr lang="en-US" sz="500" kern="1200">
                <a:solidFill>
                  <a:srgbClr val="472C18"/>
                </a:solidFill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6872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180976" y="177800"/>
            <a:ext cx="6467475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768077">
              <a:defRPr/>
            </a:pPr>
            <a:endParaRPr lang="vi-VN" sz="1200">
              <a:solidFill>
                <a:srgbClr val="F7D538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58501" y="88901"/>
            <a:ext cx="6467475" cy="4965699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697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2630046" y="682215"/>
            <a:ext cx="4239253" cy="5390400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    KÍNH   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   TRỌNG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756894" y="426802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5995943" y="416681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193447" y="2344089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350291" y="4699647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88926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6481" y="1111691"/>
            <a:ext cx="2210102" cy="294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191608" y="190500"/>
            <a:ext cx="6467475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768077">
              <a:defRPr/>
            </a:pPr>
            <a:endParaRPr lang="vi-VN" sz="1200">
              <a:solidFill>
                <a:srgbClr val="F7D538"/>
              </a:solidFill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91608" y="188415"/>
            <a:ext cx="6467475" cy="4764586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180976" y="177800"/>
            <a:ext cx="6467475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768077">
              <a:defRPr/>
            </a:pPr>
            <a:endParaRPr lang="vi-VN" sz="1200">
              <a:solidFill>
                <a:srgbClr val="F7D538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58501" y="88901"/>
            <a:ext cx="6467475" cy="4965699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35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82510" y="636156"/>
            <a:ext cx="2376992" cy="3866906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lnSpc>
                <a:spcPct val="11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NHẬN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LỖI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VÀ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SỬA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5233057" y="2919140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524083" y="1686149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92209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96" y="1871446"/>
            <a:ext cx="3347908" cy="32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755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191608" y="190500"/>
            <a:ext cx="6467475" cy="47625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768077">
              <a:defRPr/>
            </a:pPr>
            <a:endParaRPr lang="vi-VN" sz="1200">
              <a:solidFill>
                <a:srgbClr val="F7D538"/>
              </a:solidFill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191608" y="188415"/>
            <a:ext cx="6467475" cy="4764586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768077">
                  <a:defRPr/>
                </a:pPr>
                <a:endParaRPr sz="1200">
                  <a:ea typeface="+mn-ea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768077">
                <a:defRPr/>
              </a:pPr>
              <a:endParaRPr sz="1200"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29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372754" y="384808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193447" y="2344089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582440" y="451808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88926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2715771" y="682215"/>
            <a:ext cx="4239253" cy="615214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    BẢO   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   QUẢN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 ĐỒ DÙNG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CÁ NHÂN VÀ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010354" y="2469145"/>
            <a:ext cx="301006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98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4027410" y="1969636"/>
            <a:ext cx="741926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59197" y="825605"/>
            <a:ext cx="2210102" cy="462865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THỂ     </a:t>
            </a:r>
          </a:p>
          <a:p>
            <a:pPr algn="ctr" defTabSz="768077">
              <a:lnSpc>
                <a:spcPct val="110000"/>
              </a:lnSpc>
              <a:defRPr/>
            </a:pPr>
            <a:r>
              <a:rPr lang="vi-VN" sz="45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756894" y="426802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672949" y="2427896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5330137" y="1448383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350291" y="4699647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88926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n-ea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1574609" y="3270016"/>
            <a:ext cx="741926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3058463" y="2305395"/>
            <a:ext cx="770985" cy="151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3582788" y="3351674"/>
            <a:ext cx="741926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2350291" y="3122262"/>
            <a:ext cx="770985" cy="151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88069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360733" y="4165529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921855" y="690971"/>
            <a:ext cx="1902423" cy="421315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defRPr/>
            </a:pPr>
            <a:r>
              <a:rPr lang="vi-VN" sz="4500" b="1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ea typeface="+mn-ea"/>
              </a:rPr>
              <a:t>  TÌM    </a:t>
            </a:r>
          </a:p>
          <a:p>
            <a:pPr algn="ctr" defTabSz="768077">
              <a:defRPr/>
            </a:pPr>
            <a:r>
              <a:rPr lang="vi-VN" sz="4500" b="1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ea typeface="+mn-ea"/>
              </a:rPr>
              <a:t>  KIẾM </a:t>
            </a:r>
          </a:p>
          <a:p>
            <a:pPr algn="ctr" defTabSz="768077">
              <a:defRPr/>
            </a:pPr>
            <a:r>
              <a:rPr lang="vi-VN" sz="4500" b="1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ea typeface="+mn-ea"/>
              </a:rPr>
              <a:t> SỰ </a:t>
            </a:r>
          </a:p>
          <a:p>
            <a:pPr algn="ctr" defTabSz="768077">
              <a:defRPr/>
            </a:pPr>
            <a:r>
              <a:rPr lang="vi-VN" sz="4500" b="1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ea typeface="+mn-ea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512061" y="1316260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2725922" y="4619305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88926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ea typeface="+mn-ea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88" y="1639192"/>
            <a:ext cx="2544927" cy="33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7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598" tIns="57598" rIns="57598" bIns="575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768077">
              <a:buFontTx/>
              <a:buNone/>
            </a:pPr>
            <a:fld id="{00000000-1234-1234-1234-123412341234}" type="slidenum">
              <a:rPr lang="en" sz="1200" smtClean="0">
                <a:ea typeface="+mn-ea"/>
              </a:rPr>
              <a:pPr defTabSz="768077">
                <a:buFontTx/>
                <a:buNone/>
              </a:pPr>
              <a:t>‹#›</a:t>
            </a:fld>
            <a:endParaRPr lang="en" sz="1200">
              <a:ea typeface="+mn-ea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997904" y="-39739"/>
            <a:ext cx="4871395" cy="5194934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84" y="1296913"/>
            <a:ext cx="3624650" cy="4832867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16727" y="0"/>
            <a:ext cx="2434775" cy="1272310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25168" y="1111691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907005" y="459857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2725922" y="710160"/>
            <a:ext cx="4467316" cy="504415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lnSpc>
                <a:spcPct val="12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              TUÂN </a:t>
            </a:r>
          </a:p>
          <a:p>
            <a:pPr algn="ctr" defTabSz="768077">
              <a:lnSpc>
                <a:spcPct val="12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             THỦ </a:t>
            </a:r>
          </a:p>
          <a:p>
            <a:pPr algn="ctr" defTabSz="768077">
              <a:lnSpc>
                <a:spcPct val="12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          QUY ĐỊNH </a:t>
            </a:r>
          </a:p>
          <a:p>
            <a:pPr algn="ctr" defTabSz="768077">
              <a:lnSpc>
                <a:spcPct val="120000"/>
              </a:lnSpc>
              <a:defRPr/>
            </a:pPr>
            <a:r>
              <a:rPr lang="vi-VN" sz="45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5208348" y="2429734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1623926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907005" y="409753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268241" y="3221479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5308722" y="4470464"/>
            <a:ext cx="220777" cy="185297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6524083" y="1686149"/>
            <a:ext cx="220772" cy="185297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solidFill>
                <a:srgbClr val="FFFFFF"/>
              </a:solidFill>
              <a:ea typeface="+mn-ea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2089365" y="77909"/>
            <a:ext cx="328683" cy="275871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355851" y="4699647"/>
            <a:ext cx="151328" cy="202435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3028000" y="3608280"/>
            <a:ext cx="191743" cy="160927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7666" tIns="28833" rIns="57666" bIns="28833" anchor="ctr" anchorCtr="0">
            <a:noAutofit/>
          </a:bodyPr>
          <a:lstStyle/>
          <a:p>
            <a:pPr algn="ctr" defTabSz="768077">
              <a:defRPr/>
            </a:pPr>
            <a:endParaRPr sz="1200"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5284012" y="86684"/>
            <a:ext cx="1922090" cy="519835"/>
          </a:xfrm>
          <a:prstGeom prst="rect">
            <a:avLst/>
          </a:prstGeom>
          <a:noFill/>
        </p:spPr>
        <p:txBody>
          <a:bodyPr wrap="none" lIns="57607" tIns="28804" rIns="57607" bIns="28804" rtlCol="0">
            <a:spAutoFit/>
          </a:bodyPr>
          <a:lstStyle/>
          <a:p>
            <a:pPr defTabSz="768077">
              <a:defRPr/>
            </a:pPr>
            <a:r>
              <a:rPr lang="vi-VN" sz="3000" b="1" spc="32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ea typeface="+mn-ea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12190615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036" indent="0" algn="ctr">
              <a:buNone/>
              <a:defRPr sz="1300"/>
            </a:lvl2pPr>
            <a:lvl3pPr marL="576071" indent="0" algn="ctr">
              <a:buNone/>
              <a:defRPr sz="1100"/>
            </a:lvl3pPr>
            <a:lvl4pPr marL="864107" indent="0" algn="ctr">
              <a:buNone/>
              <a:defRPr sz="1000"/>
            </a:lvl4pPr>
            <a:lvl5pPr marL="1152143" indent="0" algn="ctr">
              <a:buNone/>
              <a:defRPr sz="1000"/>
            </a:lvl5pPr>
            <a:lvl6pPr marL="1440179" indent="0" algn="ctr">
              <a:buNone/>
              <a:defRPr sz="1000"/>
            </a:lvl6pPr>
            <a:lvl7pPr marL="1728214" indent="0" algn="ctr">
              <a:buNone/>
              <a:defRPr sz="1000"/>
            </a:lvl7pPr>
            <a:lvl8pPr marL="2016250" indent="0" algn="ctr">
              <a:buNone/>
              <a:defRPr sz="1000"/>
            </a:lvl8pPr>
            <a:lvl9pPr marL="2304285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2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3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1282305"/>
            <a:ext cx="5915025" cy="213955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3442099"/>
            <a:ext cx="5915025" cy="112514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28803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760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6410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52143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44017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72821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01625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30428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3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57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1260872"/>
            <a:ext cx="2901255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8036" indent="0">
              <a:buNone/>
              <a:defRPr sz="1300" b="1"/>
            </a:lvl2pPr>
            <a:lvl3pPr marL="576071" indent="0">
              <a:buNone/>
              <a:defRPr sz="1100" b="1"/>
            </a:lvl3pPr>
            <a:lvl4pPr marL="864107" indent="0">
              <a:buNone/>
              <a:defRPr sz="1000" b="1"/>
            </a:lvl4pPr>
            <a:lvl5pPr marL="1152143" indent="0">
              <a:buNone/>
              <a:defRPr sz="1000" b="1"/>
            </a:lvl5pPr>
            <a:lvl6pPr marL="1440179" indent="0">
              <a:buNone/>
              <a:defRPr sz="1000" b="1"/>
            </a:lvl6pPr>
            <a:lvl7pPr marL="1728214" indent="0">
              <a:buNone/>
              <a:defRPr sz="1000" b="1"/>
            </a:lvl7pPr>
            <a:lvl8pPr marL="2016250" indent="0">
              <a:buNone/>
              <a:defRPr sz="1000" b="1"/>
            </a:lvl8pPr>
            <a:lvl9pPr marL="2304285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1260872"/>
            <a:ext cx="2915543" cy="617934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8036" indent="0">
              <a:buNone/>
              <a:defRPr sz="1300" b="1"/>
            </a:lvl2pPr>
            <a:lvl3pPr marL="576071" indent="0">
              <a:buNone/>
              <a:defRPr sz="1100" b="1"/>
            </a:lvl3pPr>
            <a:lvl4pPr marL="864107" indent="0">
              <a:buNone/>
              <a:defRPr sz="1000" b="1"/>
            </a:lvl4pPr>
            <a:lvl5pPr marL="1152143" indent="0">
              <a:buNone/>
              <a:defRPr sz="1000" b="1"/>
            </a:lvl5pPr>
            <a:lvl6pPr marL="1440179" indent="0">
              <a:buNone/>
              <a:defRPr sz="1000" b="1"/>
            </a:lvl6pPr>
            <a:lvl7pPr marL="1728214" indent="0">
              <a:buNone/>
              <a:defRPr sz="1000" b="1"/>
            </a:lvl7pPr>
            <a:lvl8pPr marL="2016250" indent="0">
              <a:buNone/>
              <a:defRPr sz="1000" b="1"/>
            </a:lvl8pPr>
            <a:lvl9pPr marL="2304285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53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37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4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740570"/>
            <a:ext cx="3471863" cy="36552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1"/>
            <a:ext cx="2211883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8036" indent="0">
              <a:buNone/>
              <a:defRPr sz="900"/>
            </a:lvl2pPr>
            <a:lvl3pPr marL="576071" indent="0">
              <a:buNone/>
              <a:defRPr sz="800"/>
            </a:lvl3pPr>
            <a:lvl4pPr marL="864107" indent="0">
              <a:buNone/>
              <a:defRPr sz="600"/>
            </a:lvl4pPr>
            <a:lvl5pPr marL="1152143" indent="0">
              <a:buNone/>
              <a:defRPr sz="600"/>
            </a:lvl5pPr>
            <a:lvl6pPr marL="1440179" indent="0">
              <a:buNone/>
              <a:defRPr sz="600"/>
            </a:lvl6pPr>
            <a:lvl7pPr marL="1728214" indent="0">
              <a:buNone/>
              <a:defRPr sz="600"/>
            </a:lvl7pPr>
            <a:lvl8pPr marL="2016250" indent="0">
              <a:buNone/>
              <a:defRPr sz="600"/>
            </a:lvl8pPr>
            <a:lvl9pPr marL="230428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35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342900"/>
            <a:ext cx="2211883" cy="120015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4" y="740570"/>
            <a:ext cx="3471863" cy="3655219"/>
          </a:xfrm>
        </p:spPr>
        <p:txBody>
          <a:bodyPr/>
          <a:lstStyle>
            <a:lvl1pPr marL="0" indent="0">
              <a:buNone/>
              <a:defRPr sz="2000"/>
            </a:lvl1pPr>
            <a:lvl2pPr marL="288036" indent="0">
              <a:buNone/>
              <a:defRPr sz="1800"/>
            </a:lvl2pPr>
            <a:lvl3pPr marL="576071" indent="0">
              <a:buNone/>
              <a:defRPr sz="1500"/>
            </a:lvl3pPr>
            <a:lvl4pPr marL="864107" indent="0">
              <a:buNone/>
              <a:defRPr sz="1300"/>
            </a:lvl4pPr>
            <a:lvl5pPr marL="1152143" indent="0">
              <a:buNone/>
              <a:defRPr sz="1300"/>
            </a:lvl5pPr>
            <a:lvl6pPr marL="1440179" indent="0">
              <a:buNone/>
              <a:defRPr sz="1300"/>
            </a:lvl6pPr>
            <a:lvl7pPr marL="1728214" indent="0">
              <a:buNone/>
              <a:defRPr sz="1300"/>
            </a:lvl7pPr>
            <a:lvl8pPr marL="2016250" indent="0">
              <a:buNone/>
              <a:defRPr sz="1300"/>
            </a:lvl8pPr>
            <a:lvl9pPr marL="230428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2" y="1543051"/>
            <a:ext cx="2211883" cy="2858691"/>
          </a:xfrm>
        </p:spPr>
        <p:txBody>
          <a:bodyPr/>
          <a:lstStyle>
            <a:lvl1pPr marL="0" indent="0">
              <a:buNone/>
              <a:defRPr sz="1000"/>
            </a:lvl1pPr>
            <a:lvl2pPr marL="288036" indent="0">
              <a:buNone/>
              <a:defRPr sz="900"/>
            </a:lvl2pPr>
            <a:lvl3pPr marL="576071" indent="0">
              <a:buNone/>
              <a:defRPr sz="800"/>
            </a:lvl3pPr>
            <a:lvl4pPr marL="864107" indent="0">
              <a:buNone/>
              <a:defRPr sz="600"/>
            </a:lvl4pPr>
            <a:lvl5pPr marL="1152143" indent="0">
              <a:buNone/>
              <a:defRPr sz="600"/>
            </a:lvl5pPr>
            <a:lvl6pPr marL="1440179" indent="0">
              <a:buNone/>
              <a:defRPr sz="600"/>
            </a:lvl6pPr>
            <a:lvl7pPr marL="1728214" indent="0">
              <a:buNone/>
              <a:defRPr sz="600"/>
            </a:lvl7pPr>
            <a:lvl8pPr marL="2016250" indent="0">
              <a:buNone/>
              <a:defRPr sz="600"/>
            </a:lvl8pPr>
            <a:lvl9pPr marL="230428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80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24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5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5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1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3498110"/>
            <a:ext cx="686331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>
            <a:extLst/>
          </a:lstStyle>
          <a:p>
            <a:pPr algn="ctr"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4350" y="1314452"/>
            <a:ext cx="58293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30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14350" y="2708705"/>
            <a:ext cx="5829300" cy="899778"/>
          </a:xfrm>
        </p:spPr>
        <p:txBody>
          <a:bodyPr lIns="28804" rIns="28804"/>
          <a:lstStyle>
            <a:lvl1pPr marL="0" marR="40325" indent="0" algn="r">
              <a:buNone/>
              <a:defRPr>
                <a:solidFill>
                  <a:schemeClr val="tx2"/>
                </a:solidFill>
              </a:defRPr>
            </a:lvl1pPr>
            <a:lvl2pPr marL="288036" indent="0" algn="ctr">
              <a:buNone/>
            </a:lvl2pPr>
            <a:lvl3pPr marL="576072" indent="0" algn="ctr">
              <a:buNone/>
            </a:lvl3pPr>
            <a:lvl4pPr marL="864108" indent="0" algn="ctr">
              <a:buNone/>
            </a:lvl4pPr>
            <a:lvl5pPr marL="1152144" indent="0" algn="ctr">
              <a:buNone/>
            </a:lvl5pPr>
            <a:lvl6pPr marL="1440180" indent="0" algn="ctr">
              <a:buNone/>
            </a:lvl6pPr>
            <a:lvl7pPr marL="1728216" indent="0" algn="ctr">
              <a:buNone/>
            </a:lvl7pPr>
            <a:lvl8pPr marL="2016252" indent="0" algn="ctr">
              <a:buNone/>
            </a:lvl8pPr>
            <a:lvl9pPr marL="230428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823" y="3714750"/>
            <a:ext cx="6860824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576072">
                <a:buClrTx/>
                <a:buFontTx/>
                <a:buNone/>
              </a:pPr>
              <a:endParaRPr lang="en-US" sz="1100" kern="1200">
                <a:solidFill>
                  <a:prstClr val="black"/>
                </a:solidFill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pPr defTabSz="576072">
                <a:buClrTx/>
                <a:buFontTx/>
                <a:buNone/>
              </a:pPr>
              <a:endParaRPr lang="en-US" sz="1100" kern="1200">
                <a:solidFill>
                  <a:prstClr val="black"/>
                </a:solidFill>
                <a:latin typeface="Lucida Sans Unicode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defTabSz="576072">
                <a:buClrTx/>
                <a:buFontTx/>
                <a:buNone/>
              </a:pPr>
              <a:endParaRPr lang="en-US" sz="1100" kern="12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1EBD0CC-E3E2-4331-AA06-EBB8ADD6037D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9018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794784"/>
            <a:ext cx="58293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30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2198784"/>
            <a:ext cx="3429000" cy="1091166"/>
          </a:xfrm>
        </p:spPr>
        <p:txBody>
          <a:bodyPr lIns="57607" rIns="57607" anchor="t"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white"/>
                </a:solidFill>
              </a:rPr>
              <a:pPr/>
              <a:t>1/12/2022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2727510" y="2254104"/>
            <a:ext cx="13716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2587698" y="2254104"/>
            <a:ext cx="13716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560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110997"/>
            <a:ext cx="302895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110997"/>
            <a:ext cx="302895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white"/>
                </a:solidFill>
              </a:rPr>
              <a:pPr/>
              <a:t>1/12/2022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2217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8"/>
            <a:ext cx="61722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4057650"/>
            <a:ext cx="3030141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15214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1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4057650"/>
            <a:ext cx="3031331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15214" anchor="ctr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>
              <a:buNone/>
              <a:defRPr sz="1300" b="1"/>
            </a:lvl2pPr>
            <a:lvl3pPr>
              <a:buNone/>
              <a:defRPr sz="1100" b="1"/>
            </a:lvl3pPr>
            <a:lvl4pPr>
              <a:buNone/>
              <a:defRPr sz="1000" b="1"/>
            </a:lvl4pPr>
            <a:lvl5pPr>
              <a:buNone/>
              <a:defRPr sz="10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083222"/>
            <a:ext cx="3030141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083222"/>
            <a:ext cx="3031331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6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white"/>
                </a:solidFill>
              </a:rPr>
              <a:pPr/>
              <a:t>1/12/2022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39995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4213AF-26F6-41FA-8D85-E2C5388D6E58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819" y="-878683"/>
            <a:ext cx="5143500" cy="6900865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255" y="-639790"/>
            <a:ext cx="4668511" cy="6465716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74" y="955519"/>
            <a:ext cx="2933888" cy="4187981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81" y="4607414"/>
            <a:ext cx="369032" cy="507915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64732" y="726729"/>
            <a:ext cx="235798" cy="924136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73" y="4317233"/>
            <a:ext cx="279602" cy="397249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35" y="70807"/>
            <a:ext cx="280132" cy="448211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5" y="955519"/>
            <a:ext cx="321542" cy="590684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5886537" y="4115292"/>
            <a:ext cx="1533653" cy="1198379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95" y="565460"/>
            <a:ext cx="250028" cy="549444"/>
          </a:xfrm>
          <a:prstGeom prst="rect">
            <a:avLst/>
          </a:prstGeom>
        </p:spPr>
      </p:pic>
      <p:pic>
        <p:nvPicPr>
          <p:cNvPr id="15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8" y="3003168"/>
            <a:ext cx="299639" cy="445618"/>
          </a:xfrm>
          <a:prstGeom prst="rect">
            <a:avLst/>
          </a:prstGeom>
        </p:spPr>
      </p:pic>
      <p:sp>
        <p:nvSpPr>
          <p:cNvPr id="16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6446382" y="524609"/>
            <a:ext cx="55751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2">
              <a:buClrTx/>
              <a:buFontTx/>
              <a:buNone/>
              <a:defRPr/>
            </a:pPr>
            <a:endParaRPr lang="zh-CN" altLang="en-US" sz="110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867" y="3714834"/>
            <a:ext cx="403219" cy="6023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276065" y="1805017"/>
            <a:ext cx="3343977" cy="1213179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pPr algn="ctr" defTabSz="576072">
              <a:buClrTx/>
              <a:buFontTx/>
              <a:buNone/>
              <a:defRPr/>
            </a:pPr>
            <a:r>
              <a:rPr lang="en-US" sz="38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38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38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8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8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8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35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57600"/>
            <a:ext cx="5611332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16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4016327"/>
            <a:ext cx="2980944" cy="685800"/>
          </a:xfrm>
        </p:spPr>
        <p:txBody>
          <a:bodyPr/>
          <a:lstStyle>
            <a:lvl1pPr marL="0" indent="0" algn="r">
              <a:buNone/>
              <a:defRPr sz="1000"/>
            </a:lvl1pPr>
            <a:lvl2pPr>
              <a:buNone/>
              <a:defRPr sz="800"/>
            </a:lvl2pPr>
            <a:lvl3pPr>
              <a:buNone/>
              <a:defRPr sz="600"/>
            </a:lvl3pPr>
            <a:lvl4pPr>
              <a:buNone/>
              <a:defRPr sz="600"/>
            </a:lvl4pPr>
            <a:lvl5pPr>
              <a:buNone/>
              <a:defRPr sz="6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205740"/>
            <a:ext cx="5609844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274" y="4805958"/>
            <a:ext cx="1440180" cy="274320"/>
          </a:xfrm>
        </p:spPr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7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4082552"/>
            <a:ext cx="5372100" cy="486174"/>
          </a:xfrm>
          <a:noFill/>
        </p:spPr>
        <p:txBody>
          <a:bodyPr lIns="57607" tIns="0" rIns="57607" anchor="t"/>
          <a:lstStyle>
            <a:lvl1pPr marL="0" marR="11521" indent="0" algn="r">
              <a:buNone/>
              <a:defRPr sz="900"/>
            </a:lvl1pPr>
            <a:lvl2pPr>
              <a:defRPr sz="800"/>
            </a:lvl2pPr>
            <a:lvl3pPr>
              <a:defRPr sz="600"/>
            </a:lvl3pPr>
            <a:lvl4pPr>
              <a:defRPr sz="600"/>
            </a:lvl4pPr>
            <a:lvl5pPr>
              <a:defRPr sz="6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142476"/>
            <a:ext cx="65151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20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1EBD0CC-E3E2-4331-AA06-EBB8ADD6037D}" type="datetimeFigureOut">
              <a:rPr lang="en-US" smtClean="0">
                <a:solidFill>
                  <a:prstClr val="white"/>
                </a:solidFill>
              </a:rPr>
              <a:pPr/>
              <a:t>1/12/2022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5055" y="4805959"/>
            <a:ext cx="176301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7634F2D-4F96-4A1A-A648-518B1AFE058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648842"/>
            <a:ext cx="6056574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1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74455" y="4458702"/>
            <a:ext cx="3705468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607" tIns="28804" rIns="57607" bIns="28804" anchor="t" compatLnSpc="1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64288" y="4454258"/>
            <a:ext cx="2767838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607" tIns="28804" rIns="57607" bIns="28804" anchor="t" compatLnSpc="1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4531" y="4343440"/>
            <a:ext cx="2551736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57607" tIns="28804" rIns="57607" bIns="28804" anchor="ctr" compatLnSpc="1"/>
          <a:lstStyle>
            <a:extLst/>
          </a:lstStyle>
          <a:p>
            <a:pPr algn="ctr"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6928" y="4340805"/>
            <a:ext cx="2554132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6498084" y="3741330"/>
            <a:ext cx="13716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6358272" y="3741330"/>
            <a:ext cx="13716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110998"/>
            <a:ext cx="61722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52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205981"/>
            <a:ext cx="1333103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81"/>
            <a:ext cx="474345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0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8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1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03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81532" y="75632"/>
            <a:ext cx="959135" cy="24283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576072">
              <a:buClrTx/>
              <a:buFontTx/>
              <a:buNone/>
            </a:pPr>
            <a:r>
              <a:rPr lang="en-US" sz="1200" kern="12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33265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98823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59809" y="71770"/>
            <a:ext cx="6734396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2">
              <a:buClrTx/>
              <a:buFontTx/>
              <a:buNone/>
              <a:defRPr/>
            </a:pPr>
            <a:endParaRPr lang="zh-CN" altLang="en-US" sz="1100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2129" y="42275"/>
            <a:ext cx="2813745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27998" y="787347"/>
            <a:ext cx="424526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933" y="3064193"/>
            <a:ext cx="1362314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90" y="306705"/>
            <a:ext cx="917079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651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157946" y="841663"/>
            <a:ext cx="6547892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57607" tIns="28804" rIns="57607" bIns="28804" rtlCol="0" anchor="ctr"/>
          <a:lstStyle/>
          <a:p>
            <a:pPr algn="ctr" defTabSz="576072">
              <a:defRPr/>
            </a:pPr>
            <a:endParaRPr lang="en-US" sz="90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212090" y="191866"/>
            <a:ext cx="1473288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918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77750" y="0"/>
            <a:ext cx="6944862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88" tIns="21595" rIns="43188" bIns="21595" rtlCol="0" anchor="ctr"/>
          <a:lstStyle/>
          <a:p>
            <a:pPr algn="ctr" defTabSz="432054">
              <a:buClrTx/>
              <a:buFontTx/>
              <a:buNone/>
              <a:defRPr/>
            </a:pPr>
            <a:endParaRPr lang="en-US" sz="90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1249990" y="1668423"/>
            <a:ext cx="5538233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432054">
                <a:buClrTx/>
                <a:buFontTx/>
                <a:buNone/>
                <a:defRPr/>
              </a:pPr>
              <a:endParaRPr lang="en-US" sz="9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432054">
                <a:buClrTx/>
                <a:buFontTx/>
                <a:buNone/>
                <a:defRPr/>
              </a:pPr>
              <a:endParaRPr lang="en-US" sz="9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432054">
                <a:buClrTx/>
                <a:buFontTx/>
                <a:buNone/>
                <a:defRPr/>
              </a:pPr>
              <a:endParaRPr lang="en-US" sz="90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68245" y="1621012"/>
            <a:ext cx="869560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57607" tIns="28804" rIns="57607" bIns="28804" rtlCol="0" anchor="ctr"/>
          <a:lstStyle/>
          <a:p>
            <a:pPr algn="ctr" defTabSz="432054">
              <a:buClrTx/>
              <a:defRPr/>
            </a:pPr>
            <a:endParaRPr lang="en-US" sz="900" dirty="0">
              <a:solidFill>
                <a:prstClr val="white"/>
              </a:solidFill>
              <a:latin typeface="Calibri"/>
              <a:ea typeface="Arial-Rounded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235436" y="1668423"/>
            <a:ext cx="784359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432054">
              <a:buClrTx/>
              <a:buFontTx/>
              <a:buNone/>
              <a:defRPr/>
            </a:pPr>
            <a:endParaRPr lang="en-US" sz="90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464240" y="1565881"/>
            <a:ext cx="1047195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32054">
                <a:buClrTx/>
                <a:defRPr/>
              </a:pPr>
              <a:endParaRPr lang="en-US" sz="900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32054">
                <a:buClrTx/>
                <a:defRPr/>
              </a:pPr>
              <a:endParaRPr lang="en-US" sz="900">
                <a:solidFill>
                  <a:prstClr val="white"/>
                </a:solidFill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5215469" y="4855064"/>
            <a:ext cx="1950341" cy="30439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/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Hương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 </a:t>
            </a:r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Thảo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1219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157946" y="841663"/>
            <a:ext cx="657645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57607" tIns="28804" rIns="57607" bIns="28804" rtlCol="0" anchor="ctr"/>
          <a:lstStyle/>
          <a:p>
            <a:pPr algn="ctr" defTabSz="576072">
              <a:defRPr/>
            </a:pPr>
            <a:endParaRPr lang="en-US" sz="90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212090" y="191866"/>
            <a:ext cx="1479714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576072">
                <a:defRPr/>
              </a:pPr>
              <a:endParaRPr lang="en-US" sz="900">
                <a:solidFill>
                  <a:srgbClr val="BAE5E4"/>
                </a:solidFill>
                <a:latin typeface="Arial-Rounded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125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11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138981" y="215309"/>
            <a:ext cx="6580039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57607" tIns="28804" rIns="57607" bIns="28804" rtlCol="0" anchor="ctr"/>
          <a:lstStyle/>
          <a:p>
            <a:pPr algn="ctr" defTabSz="576072">
              <a:defRPr/>
            </a:pPr>
            <a:endParaRPr lang="en-US" sz="900" dirty="0">
              <a:solidFill>
                <a:srgbClr val="BAE5E4"/>
              </a:solidFill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168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6858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5203507" y="35429"/>
            <a:ext cx="1950341" cy="30439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/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Hương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 </a:t>
            </a:r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Thảo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302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93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419652" y="3676353"/>
            <a:ext cx="4454169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0121" y="3001084"/>
            <a:ext cx="1923699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4454169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75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/>
                </a:solidFill>
              </a:rPr>
              <a:pPr/>
              <a:t>1/12/2022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51" y="-1200150"/>
            <a:ext cx="3429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1669866" y="1740753"/>
            <a:ext cx="3690336" cy="1443165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6072">
              <a:buClrTx/>
              <a:buFontTx/>
              <a:buNone/>
              <a:defRPr/>
            </a:pPr>
            <a:r>
              <a:rPr lang="en-US" sz="45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45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5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lang="en-US" sz="45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500" b="1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lang="en-US" sz="45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4639817" y="4432806"/>
            <a:ext cx="1950341" cy="30439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/>
            <a:r>
              <a:rPr lang="en-US" sz="800" dirty="0" err="1">
                <a:solidFill>
                  <a:prstClr val="black"/>
                </a:solidFill>
                <a:latin typeface="Lucida Sans Unicode"/>
                <a:ea typeface="+mn-ea"/>
              </a:rPr>
              <a:t>Hương</a:t>
            </a:r>
            <a:r>
              <a:rPr lang="en-US" sz="800" dirty="0">
                <a:solidFill>
                  <a:prstClr val="black"/>
                </a:solidFill>
                <a:latin typeface="Lucida Sans Unicode"/>
                <a:ea typeface="+mn-ea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Lucida Sans Unicode"/>
                <a:ea typeface="+mn-ea"/>
              </a:rPr>
              <a:t>Thảo</a:t>
            </a:r>
            <a:r>
              <a:rPr lang="en-US" sz="800" dirty="0">
                <a:solidFill>
                  <a:prstClr val="black"/>
                </a:solidFill>
                <a:latin typeface="Lucida Sans Unicode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17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image" Target="../media/image15.jpeg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05AA50F-DFE7-6C4B-92C5-EBE8E2BC7899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203499"/>
            <a:ext cx="6858000" cy="289003"/>
          </a:xfrm>
          <a:prstGeom prst="rect">
            <a:avLst/>
          </a:prstGeom>
          <a:noFill/>
        </p:spPr>
        <p:txBody>
          <a:bodyPr vert="horz" lIns="57607" tIns="28804" rIns="57607" bIns="28804" rtlCol="0">
            <a:spAutoFit/>
          </a:bodyPr>
          <a:lstStyle/>
          <a:p>
            <a:pPr algn="ctr" defTabSz="576072">
              <a:buClrTx/>
              <a:buFontTx/>
              <a:buNone/>
            </a:pPr>
            <a:r>
              <a:rPr lang="en-US" sz="1500" kern="1200" smtClean="0">
                <a:solidFill>
                  <a:srgbClr val="CFCFCF"/>
                </a:solidFill>
                <a:ea typeface="+mn-ea"/>
                <a:cs typeface="+mn-cs"/>
              </a:rPr>
              <a:t>www.9slide.vn</a:t>
            </a:r>
            <a:endParaRPr lang="en-US" sz="1500" kern="1200">
              <a:solidFill>
                <a:srgbClr val="CFCFCF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11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273844"/>
            <a:ext cx="5915025" cy="994172"/>
          </a:xfrm>
          <a:prstGeom prst="rect">
            <a:avLst/>
          </a:prstGeom>
        </p:spPr>
        <p:txBody>
          <a:bodyPr vert="horz" lIns="57607" tIns="28804" rIns="57607" bIns="288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1369219"/>
            <a:ext cx="5915025" cy="3263504"/>
          </a:xfrm>
          <a:prstGeom prst="rect">
            <a:avLst/>
          </a:prstGeom>
        </p:spPr>
        <p:txBody>
          <a:bodyPr vert="horz" lIns="57607" tIns="28804" rIns="57607" bIns="288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57607" tIns="28804" rIns="57607" bIns="2880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071">
              <a:buClrTx/>
              <a:buFontTx/>
              <a:buNone/>
            </a:pPr>
            <a:fld id="{83567E14-3BA2-4243-B9EA-E2C7FD4D880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76071">
                <a:buClrTx/>
                <a:buFontTx/>
                <a:buNone/>
              </a:pPr>
              <a:t>1/12/2022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4767264"/>
            <a:ext cx="2314575" cy="273844"/>
          </a:xfrm>
          <a:prstGeom prst="rect">
            <a:avLst/>
          </a:prstGeom>
        </p:spPr>
        <p:txBody>
          <a:bodyPr vert="horz" lIns="57607" tIns="28804" rIns="57607" bIns="2880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071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57607" tIns="28804" rIns="57607" bIns="2880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071">
              <a:buClrTx/>
              <a:buFontTx/>
              <a:buNone/>
            </a:pPr>
            <a:fld id="{028B76E8-5BCA-478B-A7D2-0147B70B100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76071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3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576071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18" indent="-144018" algn="l" defTabSz="57607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53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89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5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161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84196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72232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68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448303" indent="-144018" algn="l" defTabSz="57607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1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7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3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79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4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0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5" algn="l" defTabSz="57607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374455" y="4458702"/>
            <a:ext cx="3705468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607" tIns="28804" rIns="57607" bIns="28804" anchor="t" compatLnSpc="1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64288" y="4454258"/>
            <a:ext cx="2767838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607" tIns="28804" rIns="57607" bIns="28804" anchor="t" compatLnSpc="1"/>
          <a:lstStyle>
            <a:extLst/>
          </a:lstStyle>
          <a:p>
            <a:pPr defTabSz="576072">
              <a:buClrTx/>
              <a:buFontTx/>
              <a:buNone/>
            </a:pPr>
            <a:endParaRPr lang="en-US" sz="1100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4531" y="4343440"/>
            <a:ext cx="2551736" cy="810651"/>
          </a:xfrm>
          <a:prstGeom prst="rtTriangle">
            <a:avLst/>
          </a:prstGeom>
          <a:blipFill>
            <a:blip r:embed="rId2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57607" tIns="28804" rIns="57607" bIns="28804" anchor="ctr" compatLnSpc="1"/>
          <a:lstStyle>
            <a:extLst/>
          </a:lstStyle>
          <a:p>
            <a:pPr algn="ctr" defTabSz="576072">
              <a:buClrTx/>
              <a:buFontTx/>
              <a:buNone/>
            </a:pPr>
            <a:endParaRPr lang="en-US" sz="1100" kern="12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6928" y="4340805"/>
            <a:ext cx="2554132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57607" tIns="28804" rIns="57607" bIns="2880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1110997"/>
            <a:ext cx="6172200" cy="3394472"/>
          </a:xfrm>
          <a:prstGeom prst="rect">
            <a:avLst/>
          </a:prstGeom>
        </p:spPr>
        <p:txBody>
          <a:bodyPr vert="horz" lIns="57607" tIns="28804" rIns="57607" bIns="28804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5274" y="4805958"/>
            <a:ext cx="1440180" cy="274320"/>
          </a:xfrm>
          <a:prstGeom prst="rect">
            <a:avLst/>
          </a:prstGeom>
        </p:spPr>
        <p:txBody>
          <a:bodyPr vert="horz" lIns="57607" tIns="28804" rIns="57607" bIns="28804" anchor="b"/>
          <a:lstStyle>
            <a:lvl1pPr algn="l" eaLnBrk="1" latinLnBrk="0" hangingPunct="1">
              <a:defRPr kumimoji="0" sz="600">
                <a:solidFill>
                  <a:schemeClr val="tx1"/>
                </a:solidFill>
              </a:defRPr>
            </a:lvl1pPr>
            <a:extLst/>
          </a:lstStyle>
          <a:p>
            <a:pPr defTabSz="576072"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576072">
                <a:buClrTx/>
                <a:buFontTx/>
                <a:buNone/>
              </a:pPr>
              <a:t>1/12/2022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285055" y="4805959"/>
            <a:ext cx="1763011" cy="273844"/>
          </a:xfrm>
          <a:prstGeom prst="rect">
            <a:avLst/>
          </a:prstGeom>
        </p:spPr>
        <p:txBody>
          <a:bodyPr vert="horz" lIns="57607" tIns="28804" rIns="57607" bIns="28804" anchor="b"/>
          <a:lstStyle>
            <a:lvl1pPr algn="r" eaLnBrk="1" latinLnBrk="0" hangingPunct="1">
              <a:defRPr kumimoji="0" sz="600">
                <a:solidFill>
                  <a:schemeClr val="tx1"/>
                </a:solidFill>
              </a:defRPr>
            </a:lvl1pPr>
            <a:extLst/>
          </a:lstStyle>
          <a:p>
            <a:pPr defTabSz="576072">
              <a:buClrTx/>
              <a:buFontTx/>
              <a:buNone/>
            </a:pPr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485454" y="4805959"/>
            <a:ext cx="274320" cy="273844"/>
          </a:xfrm>
          <a:prstGeom prst="rect">
            <a:avLst/>
          </a:prstGeom>
        </p:spPr>
        <p:txBody>
          <a:bodyPr vert="horz" lIns="57607" tIns="28804" rIns="57607" bIns="28804" anchor="b"/>
          <a:lstStyle>
            <a:lvl1pPr algn="r" eaLnBrk="1" latinLnBrk="0" hangingPunct="1">
              <a:defRPr kumimoji="0" sz="600" b="0">
                <a:solidFill>
                  <a:schemeClr val="tx1"/>
                </a:solidFill>
              </a:defRPr>
            </a:lvl1pPr>
            <a:extLst/>
          </a:lstStyle>
          <a:p>
            <a:pPr defTabSz="576072"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/>
                </a:solidFill>
                <a:latin typeface="Lucida Sans Unicode"/>
                <a:ea typeface="+mn-ea"/>
                <a:cs typeface="+mn-cs"/>
              </a:rPr>
              <a:pPr defTabSz="576072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/>
              </a:solidFill>
              <a:latin typeface="Lucida Sans Unicode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5203507" y="35429"/>
            <a:ext cx="1950341" cy="304392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2"/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Hương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 </a:t>
            </a:r>
            <a:r>
              <a:rPr lang="en-US" sz="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Thảo</a:t>
            </a:r>
            <a:r>
              <a:rPr lang="en-US" sz="800" dirty="0">
                <a:solidFill>
                  <a:prstClr val="black">
                    <a:lumMod val="50000"/>
                    <a:lumOff val="50000"/>
                  </a:prstClr>
                </a:solidFill>
                <a:latin typeface="Lucida Sans Unicode"/>
                <a:ea typeface="+mn-ea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2208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p:txStyles>
    <p:titleStyle>
      <a:lvl1pPr algn="l" rtl="0" eaLnBrk="1" latinLnBrk="0" hangingPunct="1">
        <a:spcBef>
          <a:spcPct val="0"/>
        </a:spcBef>
        <a:buNone/>
        <a:defRPr kumimoji="0" sz="26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30429" indent="-161300" algn="l" rtl="0" eaLnBrk="1" latinLnBrk="0" hangingPunct="1">
        <a:spcBef>
          <a:spcPts val="252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391729" indent="-144018" algn="l" rtl="0" eaLnBrk="1" latinLnBrk="0" hangingPunct="1">
        <a:spcBef>
          <a:spcPts val="204"/>
        </a:spcBef>
        <a:buClr>
          <a:schemeClr val="accent1"/>
        </a:buClr>
        <a:buFont typeface="Verdana"/>
        <a:buChar char="◦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508" indent="-144018" algn="l" rtl="0" eaLnBrk="1" latinLnBrk="0" hangingPunct="1">
        <a:spcBef>
          <a:spcPts val="221"/>
        </a:spcBef>
        <a:buClr>
          <a:schemeClr val="accent2"/>
        </a:buClr>
        <a:buSzPct val="100000"/>
        <a:buFont typeface="Wingdings 2"/>
        <a:buChar char=""/>
        <a:defRPr kumimoji="0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90" indent="-144018" algn="l" rtl="0" eaLnBrk="1" latinLnBrk="0" hangingPunct="1">
        <a:spcBef>
          <a:spcPts val="221"/>
        </a:spcBef>
        <a:buClr>
          <a:schemeClr val="accent2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indent="-144018" algn="l" rtl="0" eaLnBrk="1" latinLnBrk="0" hangingPunct="1">
        <a:spcBef>
          <a:spcPts val="221"/>
        </a:spcBef>
        <a:buClr>
          <a:schemeClr val="accent2"/>
        </a:buClr>
        <a:buFont typeface="Wingdings 2"/>
        <a:buChar char="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008126" indent="-144018" algn="l" rtl="0" eaLnBrk="1" latinLnBrk="0" hangingPunct="1">
        <a:spcBef>
          <a:spcPts val="221"/>
        </a:spcBef>
        <a:buClr>
          <a:schemeClr val="accent3"/>
        </a:buClr>
        <a:buFont typeface="Wingdings 2"/>
        <a:buChar char="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indent="-144018" algn="l" rtl="0" eaLnBrk="1" latinLnBrk="0" hangingPunct="1">
        <a:spcBef>
          <a:spcPts val="221"/>
        </a:spcBef>
        <a:buClr>
          <a:schemeClr val="accent3"/>
        </a:buClr>
        <a:buFont typeface="Wingdings 2"/>
        <a:buChar char=""/>
        <a:defRPr kumimoji="0"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162" indent="-144018" algn="l" rtl="0" eaLnBrk="1" latinLnBrk="0" hangingPunct="1">
        <a:spcBef>
          <a:spcPts val="221"/>
        </a:spcBef>
        <a:buClr>
          <a:schemeClr val="accent3"/>
        </a:buClr>
        <a:buFont typeface="Wingdings 2"/>
        <a:buChar char=""/>
        <a:defRPr kumimoji="0"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44018" algn="l" rtl="0" eaLnBrk="1" latinLnBrk="0" hangingPunct="1">
        <a:spcBef>
          <a:spcPts val="221"/>
        </a:spcBef>
        <a:buClr>
          <a:schemeClr val="accent3"/>
        </a:buClr>
        <a:buFont typeface="Wingdings 2"/>
        <a:buChar char="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7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5910A4-4648-45A7-A1E5-287DDCC00F12}"/>
              </a:ext>
            </a:extLst>
          </p:cNvPr>
          <p:cNvSpPr txBox="1"/>
          <p:nvPr/>
        </p:nvSpPr>
        <p:spPr>
          <a:xfrm>
            <a:off x="-203347" y="1295654"/>
            <a:ext cx="4518743" cy="1997163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6071">
              <a:buClrTx/>
              <a:defRPr/>
            </a:pP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Chào</a:t>
            </a: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mừng</a:t>
            </a: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các</a:t>
            </a: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con </a:t>
            </a:r>
          </a:p>
          <a:p>
            <a:pPr algn="ctr" defTabSz="576071">
              <a:buClrTx/>
              <a:defRPr/>
            </a:pP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đến</a:t>
            </a: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với</a:t>
            </a: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tiết</a:t>
            </a:r>
            <a:endParaRPr lang="en-US" sz="3800" kern="1200" dirty="0">
              <a:solidFill>
                <a:srgbClr val="EF786D">
                  <a:lumMod val="75000"/>
                </a:srgbClr>
              </a:solidFill>
              <a:latin typeface="UTM Cookies" panose="02040603050506020204" pitchFamily="18" charset="0"/>
              <a:ea typeface="+mn-ea"/>
              <a:cs typeface="+mn-cs"/>
            </a:endParaRPr>
          </a:p>
          <a:p>
            <a:pPr algn="ctr" defTabSz="576071">
              <a:buClrTx/>
              <a:defRPr/>
            </a:pPr>
            <a:r>
              <a:rPr lang="en-US" sz="38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50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Tiếng</a:t>
            </a:r>
            <a:r>
              <a:rPr lang="en-US" sz="50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lang="en-US" sz="5000" kern="1200" dirty="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Việt</a:t>
            </a:r>
            <a:r>
              <a:rPr lang="en-US" sz="5000" kern="1200" dirty="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  <a:ea typeface="+mn-ea"/>
                <a:cs typeface="+mn-cs"/>
              </a:rPr>
              <a:t>!</a:t>
            </a:r>
            <a:endParaRPr lang="vi-VN" sz="3800" kern="1200" dirty="0">
              <a:solidFill>
                <a:srgbClr val="EF786D">
                  <a:lumMod val="75000"/>
                </a:srgbClr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4" name="Somewhere-July">
            <a:hlinkClick r:id="" action="ppaction://media"/>
            <a:extLst>
              <a:ext uri="{FF2B5EF4-FFF2-40B4-BE49-F238E27FC236}">
                <a16:creationId xmlns:a16="http://schemas.microsoft.com/office/drawing/2014/main" xmlns="" id="{AACB48DF-71E2-4517-BE6F-788410A8A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7424" y="250308"/>
            <a:ext cx="22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9219" y="0"/>
            <a:ext cx="1678781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1">
              <a:buClrTx/>
            </a:pPr>
            <a:endParaRPr lang="en-US" sz="1100" kern="120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5" y="419101"/>
            <a:ext cx="6272213" cy="427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821" y="1520443"/>
            <a:ext cx="3147515" cy="766057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6071">
              <a:buClrTx/>
            </a:pP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Hoàn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viết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576071">
              <a:buClrTx/>
            </a:pP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vở</a:t>
            </a:r>
            <a:endParaRPr lang="en-US" sz="2300" b="1" kern="1200" dirty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60" y="3042575"/>
            <a:ext cx="3147515" cy="41211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1">
              <a:buClrTx/>
            </a:pP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Chuẩn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bị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bài</a:t>
            </a:r>
            <a:r>
              <a:rPr lang="en-US" sz="23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sau</a:t>
            </a:r>
            <a:endParaRPr lang="en-US" sz="2300" b="1" kern="1200" dirty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381782" y="381574"/>
            <a:ext cx="4251477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3116" y="2791209"/>
            <a:ext cx="2813745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63222" y="2589852"/>
            <a:ext cx="1958816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3" y="106681"/>
            <a:ext cx="917079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272" y="716756"/>
            <a:ext cx="2692122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809" y="71771"/>
            <a:ext cx="6734396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1">
              <a:buClrTx/>
              <a:defRPr/>
            </a:pPr>
            <a:endParaRPr lang="zh-CN" altLang="en-US" sz="1100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0503" y="1479960"/>
            <a:ext cx="3380191" cy="1443165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576071">
              <a:buClrTx/>
              <a:defRPr/>
            </a:pPr>
            <a:r>
              <a:rPr lang="en-US" sz="4500" kern="1200" dirty="0" err="1">
                <a:solidFill>
                  <a:prstClr val="black"/>
                </a:solidFill>
                <a:ea typeface="+mn-ea"/>
                <a:cs typeface="+mn-cs"/>
              </a:rPr>
              <a:t>Củng</a:t>
            </a:r>
            <a:r>
              <a:rPr lang="en-US" sz="45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4500" kern="1200" dirty="0" err="1">
                <a:solidFill>
                  <a:prstClr val="black"/>
                </a:solidFill>
                <a:ea typeface="+mn-ea"/>
                <a:cs typeface="+mn-cs"/>
              </a:rPr>
              <a:t>cố</a:t>
            </a:r>
            <a:endParaRPr lang="en-US" sz="4500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algn="ctr" defTabSz="576071">
              <a:buClrTx/>
              <a:defRPr/>
            </a:pPr>
            <a:r>
              <a:rPr lang="en-US" sz="45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4500" kern="1200" dirty="0" err="1">
                <a:solidFill>
                  <a:prstClr val="black"/>
                </a:solidFill>
                <a:ea typeface="+mn-ea"/>
                <a:cs typeface="+mn-cs"/>
              </a:rPr>
              <a:t>bài</a:t>
            </a:r>
            <a:r>
              <a:rPr lang="en-US" sz="4500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4500" kern="1200" dirty="0" err="1">
                <a:solidFill>
                  <a:prstClr val="black"/>
                </a:solidFill>
                <a:ea typeface="+mn-ea"/>
                <a:cs typeface="+mn-cs"/>
              </a:rPr>
              <a:t>học</a:t>
            </a:r>
            <a:endParaRPr lang="en-US" sz="45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717090" cy="3318271"/>
            <a:chOff x="1417547" y="1264224"/>
            <a:chExt cx="4717090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041EC8-55B2-4FCF-BB45-E1C5B0EA5B49}"/>
                </a:ext>
              </a:extLst>
            </p:cNvPr>
            <p:cNvSpPr txBox="1"/>
            <p:nvPr/>
          </p:nvSpPr>
          <p:spPr>
            <a:xfrm>
              <a:off x="2145823" y="2637951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572C51F-CECB-48A7-8A70-7BA2BE8A7350}"/>
                </a:ext>
              </a:extLst>
            </p:cNvPr>
            <p:cNvSpPr txBox="1"/>
            <p:nvPr/>
          </p:nvSpPr>
          <p:spPr>
            <a:xfrm>
              <a:off x="3093628" y="1295565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D59D64-FEBF-744E-B9FA-610D03BC3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231" y="332451"/>
            <a:ext cx="1281656" cy="1315037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375F27-E48A-0242-A639-774A2E790DFE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NƯỚC NỔI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4" y="1444336"/>
            <a:ext cx="6105524" cy="288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794" y="1444336"/>
            <a:ext cx="6105524" cy="28886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734036"/>
            <a:ext cx="188030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0">
              <a:buClrTx/>
            </a:pPr>
            <a:endParaRPr lang="zh-CN" altLang="en-US" sz="1500" kern="12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584464" y="113884"/>
            <a:ext cx="214508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0">
              <a:buClrTx/>
            </a:pPr>
            <a:endParaRPr lang="zh-CN" altLang="en-US" sz="1500" kern="12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28336"/>
            <a:ext cx="349219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0">
              <a:buClrTx/>
            </a:pPr>
            <a:endParaRPr lang="zh-CN" altLang="en-US" sz="1500" kern="12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-42717"/>
            <a:ext cx="355561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0">
              <a:buClrTx/>
            </a:pPr>
            <a:endParaRPr lang="zh-CN" altLang="en-US" sz="1500" kern="12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2" y="1217565"/>
            <a:ext cx="284335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0">
              <a:buClrTx/>
            </a:pPr>
            <a:endParaRPr lang="zh-CN" altLang="en-US" sz="1500" kern="12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4281869"/>
            <a:ext cx="6868716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" y="3411692"/>
            <a:ext cx="939897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51" y="3565847"/>
            <a:ext cx="846537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524681" y="266795"/>
            <a:ext cx="1797927" cy="58139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0">
              <a:buClrTx/>
            </a:pPr>
            <a:r>
              <a:rPr lang="en-US" altLang="zh-CN" sz="3400" kern="1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Mục</a:t>
            </a:r>
            <a:r>
              <a:rPr lang="en-US" altLang="zh-CN" sz="3400" kern="12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3400" kern="12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tiêu</a:t>
            </a:r>
            <a:endParaRPr lang="zh-CN" altLang="en-US" sz="3400" kern="12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3469" y="956837"/>
            <a:ext cx="636526" cy="536004"/>
            <a:chOff x="2485459" y="1975436"/>
            <a:chExt cx="1772914" cy="1393004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84424" y="2000814"/>
            <a:ext cx="632126" cy="536004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048866" y="2116622"/>
            <a:ext cx="5177020" cy="365947"/>
          </a:xfrm>
          <a:prstGeom prst="rect">
            <a:avLst/>
          </a:prstGeom>
        </p:spPr>
        <p:txBody>
          <a:bodyPr wrap="none" lIns="57607" tIns="28804" rIns="57607" bIns="28804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9156" y="1100428"/>
            <a:ext cx="4867677" cy="612168"/>
          </a:xfrm>
          <a:prstGeom prst="rect">
            <a:avLst/>
          </a:prstGeom>
        </p:spPr>
        <p:txBody>
          <a:bodyPr wrap="square" lIns="57607" tIns="28804" rIns="57607" bIns="28804">
            <a:spAutoFit/>
          </a:bodyPr>
          <a:lstStyle/>
          <a:p>
            <a:pPr defTabSz="576070">
              <a:buClrTx/>
            </a:pP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682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467590" y="371261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63781" y="452774"/>
            <a:ext cx="5278583" cy="43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1. Quan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tên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dưới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endParaRPr lang="en-US" sz="1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A08D8F8-57A2-FE4B-809E-B8E5DDA2F30E}"/>
              </a:ext>
            </a:extLst>
          </p:cNvPr>
          <p:cNvSpPr txBox="1"/>
          <p:nvPr/>
        </p:nvSpPr>
        <p:spPr>
          <a:xfrm>
            <a:off x="338486" y="2536958"/>
            <a:ext cx="9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BBA51C-7C67-6E4D-AAF4-E63CD8A2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54" y="1026865"/>
            <a:ext cx="6221691" cy="1368688"/>
          </a:xfrm>
          <a:prstGeom prst="roundRect">
            <a:avLst>
              <a:gd name="adj" fmla="val 31819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3ED7A-9492-9A4F-9832-D24CB321ED09}"/>
              </a:ext>
            </a:extLst>
          </p:cNvPr>
          <p:cNvSpPr txBox="1"/>
          <p:nvPr/>
        </p:nvSpPr>
        <p:spPr>
          <a:xfrm>
            <a:off x="1292885" y="2577704"/>
            <a:ext cx="95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ô/ dù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20BAC4-26A2-D943-8344-EAC8D7D0DA33}"/>
              </a:ext>
            </a:extLst>
          </p:cNvPr>
          <p:cNvSpPr txBox="1"/>
          <p:nvPr/>
        </p:nvSpPr>
        <p:spPr>
          <a:xfrm>
            <a:off x="2321977" y="2580742"/>
            <a:ext cx="95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mũ, khăn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B534E6E-CDC3-E84F-9AAF-0D44DDF7CE2A}"/>
              </a:ext>
            </a:extLst>
          </p:cNvPr>
          <p:cNvSpPr txBox="1"/>
          <p:nvPr/>
        </p:nvSpPr>
        <p:spPr>
          <a:xfrm>
            <a:off x="3351069" y="2593207"/>
            <a:ext cx="95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áo mưa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38DB4E0-F8A1-D24B-A5E9-0CA8293D85DB}"/>
              </a:ext>
            </a:extLst>
          </p:cNvPr>
          <p:cNvSpPr txBox="1"/>
          <p:nvPr/>
        </p:nvSpPr>
        <p:spPr>
          <a:xfrm>
            <a:off x="4380161" y="2583780"/>
            <a:ext cx="95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quạt điện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3812CE-F778-FF47-AFD5-EE2FD0933191}"/>
              </a:ext>
            </a:extLst>
          </p:cNvPr>
          <p:cNvSpPr txBox="1"/>
          <p:nvPr/>
        </p:nvSpPr>
        <p:spPr>
          <a:xfrm>
            <a:off x="5409253" y="2577704"/>
            <a:ext cx="95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quạt giấy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742BD9-9E95-FF4A-B38C-3B7862819919}"/>
              </a:ext>
            </a:extLst>
          </p:cNvPr>
          <p:cNvSpPr txBox="1"/>
          <p:nvPr/>
        </p:nvSpPr>
        <p:spPr>
          <a:xfrm>
            <a:off x="467590" y="3270621"/>
            <a:ext cx="6072255" cy="81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2.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1 - 2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đồ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đặc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dụng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sz="1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340A32-3DC5-C947-92F3-B1E21D351F0D}"/>
              </a:ext>
            </a:extLst>
          </p:cNvPr>
          <p:cNvSpPr txBox="1"/>
          <p:nvPr/>
        </p:nvSpPr>
        <p:spPr>
          <a:xfrm>
            <a:off x="474661" y="4210046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x-none" sz="1600" dirty="0">
                <a:latin typeface="UTM Avo" panose="02040603050506020204" pitchFamily="18" charset="0"/>
              </a:rPr>
              <a:t>Nón có hình chóp, được dùng để che nắng, </a:t>
            </a:r>
            <a:r>
              <a:rPr lang="x-none" sz="1600">
                <a:latin typeface="UTM Avo" panose="02040603050506020204" pitchFamily="18" charset="0"/>
              </a:rPr>
              <a:t>che </a:t>
            </a:r>
            <a:r>
              <a:rPr lang="x-none" sz="1600" smtClean="0">
                <a:latin typeface="UTM Avo" panose="02040603050506020204" pitchFamily="18" charset="0"/>
              </a:rPr>
              <a:t>mưa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x-none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4" grpId="0"/>
      <p:bldP spid="15" grpId="0"/>
      <p:bldP spid="16" grpId="0"/>
      <p:bldP spid="18" grpId="0"/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643" y="0"/>
            <a:ext cx="5876569" cy="120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5 câu tả một đồ vật em cần dùng để tránh nắng hoặc tránh mưa</a:t>
            </a:r>
          </a:p>
          <a:p>
            <a:pPr>
              <a:lnSpc>
                <a:spcPts val="3000"/>
              </a:lnSpc>
            </a:pPr>
            <a:endParaRPr lang="vi-VN" sz="1800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645D47E-02DD-1A4A-B50B-129EF582918F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008937" y="2756632"/>
            <a:ext cx="697311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C72B53C-7D74-CA4B-923E-488C91695C00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4184066" y="2756632"/>
            <a:ext cx="637309" cy="0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DF85FC76-9801-C74D-9B42-01F1E51168E8}"/>
              </a:ext>
            </a:extLst>
          </p:cNvPr>
          <p:cNvCxnSpPr>
            <a:cxnSpLocks/>
            <a:stCxn id="51" idx="0"/>
            <a:endCxn id="14" idx="4"/>
          </p:cNvCxnSpPr>
          <p:nvPr/>
        </p:nvCxnSpPr>
        <p:spPr>
          <a:xfrm flipV="1">
            <a:off x="3454393" y="3393941"/>
            <a:ext cx="0" cy="542882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2BAE650C-F2D8-2A47-AF00-3891E9BDB05B}"/>
              </a:ext>
            </a:extLst>
          </p:cNvPr>
          <p:cNvGrpSpPr/>
          <p:nvPr/>
        </p:nvGrpSpPr>
        <p:grpSpPr>
          <a:xfrm>
            <a:off x="2727455" y="2119323"/>
            <a:ext cx="1450117" cy="1274618"/>
            <a:chOff x="2736690" y="2050473"/>
            <a:chExt cx="1450117" cy="12746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BCFDBBE-BC0C-F849-B687-F18A47A25E9B}"/>
                </a:ext>
              </a:extLst>
            </p:cNvPr>
            <p:cNvSpPr/>
            <p:nvPr/>
          </p:nvSpPr>
          <p:spPr>
            <a:xfrm>
              <a:off x="2826319" y="2050473"/>
              <a:ext cx="1274618" cy="12746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DD589403-DC7E-3444-ACE5-360641C7BBA0}"/>
                </a:ext>
              </a:extLst>
            </p:cNvPr>
            <p:cNvSpPr txBox="1"/>
            <p:nvPr/>
          </p:nvSpPr>
          <p:spPr>
            <a:xfrm>
              <a:off x="2736690" y="2325499"/>
              <a:ext cx="1450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latin typeface="UTM Avo" panose="02040603050506020204" pitchFamily="18" charset="0"/>
                </a:rPr>
                <a:t>Tả đồ vật</a:t>
              </a:r>
              <a:endParaRPr lang="x-none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AB1D100-0A6B-8346-A191-10DE76C9ACAA}"/>
              </a:ext>
            </a:extLst>
          </p:cNvPr>
          <p:cNvGrpSpPr/>
          <p:nvPr/>
        </p:nvGrpSpPr>
        <p:grpSpPr>
          <a:xfrm>
            <a:off x="4821375" y="1953068"/>
            <a:ext cx="1825265" cy="1607128"/>
            <a:chOff x="4830610" y="1884218"/>
            <a:chExt cx="1825265" cy="160712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xmlns="" id="{61861610-2101-DA4F-BCBB-61543C89D1F4}"/>
                </a:ext>
              </a:extLst>
            </p:cNvPr>
            <p:cNvSpPr/>
            <p:nvPr/>
          </p:nvSpPr>
          <p:spPr>
            <a:xfrm>
              <a:off x="4830610" y="1884218"/>
              <a:ext cx="1804473" cy="160712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5D81E7B0-2CB2-6F48-AB06-58553A8A8D2D}"/>
                </a:ext>
              </a:extLst>
            </p:cNvPr>
            <p:cNvSpPr txBox="1"/>
            <p:nvPr/>
          </p:nvSpPr>
          <p:spPr>
            <a:xfrm>
              <a:off x="4851399" y="1919685"/>
              <a:ext cx="1804476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(2) Đồ vật đó có gì nổi bật về hình dạng, màu sắc,…? 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1659E157-9748-B046-BB97-952B0E0B43A4}"/>
              </a:ext>
            </a:extLst>
          </p:cNvPr>
          <p:cNvGrpSpPr/>
          <p:nvPr/>
        </p:nvGrpSpPr>
        <p:grpSpPr>
          <a:xfrm>
            <a:off x="1804760" y="3936823"/>
            <a:ext cx="3299265" cy="965116"/>
            <a:chOff x="1813995" y="3867973"/>
            <a:chExt cx="3299265" cy="965116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xmlns="" id="{C9187E46-C963-7C49-B10B-8C6129F74ADC}"/>
                </a:ext>
              </a:extLst>
            </p:cNvPr>
            <p:cNvSpPr/>
            <p:nvPr/>
          </p:nvSpPr>
          <p:spPr>
            <a:xfrm>
              <a:off x="1813995" y="3867973"/>
              <a:ext cx="3299265" cy="965116"/>
            </a:xfrm>
            <a:prstGeom prst="roundRect">
              <a:avLst/>
            </a:prstGeom>
            <a:solidFill>
              <a:srgbClr val="D7EDA9"/>
            </a:solidFill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EB8D7504-2F5C-7A4E-8713-250A022B5F93}"/>
                </a:ext>
              </a:extLst>
            </p:cNvPr>
            <p:cNvSpPr txBox="1"/>
            <p:nvPr/>
          </p:nvSpPr>
          <p:spPr>
            <a:xfrm>
              <a:off x="1928825" y="3936409"/>
              <a:ext cx="3018821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(3) Em thường dùng đồ vật đó vào lúc nào?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D8327F1-CC3D-7F4C-B4E3-36BAA93956F4}"/>
              </a:ext>
            </a:extLst>
          </p:cNvPr>
          <p:cNvGrpSpPr/>
          <p:nvPr/>
        </p:nvGrpSpPr>
        <p:grpSpPr>
          <a:xfrm>
            <a:off x="329118" y="1953068"/>
            <a:ext cx="1679819" cy="1607128"/>
            <a:chOff x="329117" y="1792813"/>
            <a:chExt cx="1679819" cy="1607128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A432AB18-4F5A-AD4A-B798-E95F2EE29715}"/>
                </a:ext>
              </a:extLst>
            </p:cNvPr>
            <p:cNvSpPr/>
            <p:nvPr/>
          </p:nvSpPr>
          <p:spPr>
            <a:xfrm>
              <a:off x="342643" y="1792813"/>
              <a:ext cx="1666293" cy="16071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3DEB8EC-B939-FB45-B6E9-657FB6AAF3DC}"/>
                </a:ext>
              </a:extLst>
            </p:cNvPr>
            <p:cNvSpPr txBox="1"/>
            <p:nvPr/>
          </p:nvSpPr>
          <p:spPr>
            <a:xfrm>
              <a:off x="329117" y="1817948"/>
              <a:ext cx="1647458" cy="1517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(4) Tình cảm của em đối với đồ vật đó như thế nào?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1DA6C3F-E8B5-E143-9C89-2B8F7084DC75}"/>
              </a:ext>
            </a:extLst>
          </p:cNvPr>
          <p:cNvCxnSpPr>
            <a:cxnSpLocks/>
          </p:cNvCxnSpPr>
          <p:nvPr/>
        </p:nvCxnSpPr>
        <p:spPr>
          <a:xfrm flipV="1">
            <a:off x="3437110" y="1642128"/>
            <a:ext cx="0" cy="387927"/>
          </a:xfrm>
          <a:prstGeom prst="line">
            <a:avLst/>
          </a:prstGeom>
          <a:ln w="76200">
            <a:solidFill>
              <a:srgbClr val="3F97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0C7693A-AC4C-CB4F-86CD-FB7DB53529EA}"/>
              </a:ext>
            </a:extLst>
          </p:cNvPr>
          <p:cNvGrpSpPr/>
          <p:nvPr/>
        </p:nvGrpSpPr>
        <p:grpSpPr>
          <a:xfrm>
            <a:off x="2282036" y="983891"/>
            <a:ext cx="2293928" cy="803564"/>
            <a:chOff x="2282035" y="823636"/>
            <a:chExt cx="2293928" cy="803564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xmlns="" id="{58861A0B-A97D-624F-B81D-397986678B15}"/>
                </a:ext>
              </a:extLst>
            </p:cNvPr>
            <p:cNvSpPr/>
            <p:nvPr/>
          </p:nvSpPr>
          <p:spPr>
            <a:xfrm>
              <a:off x="2356700" y="823636"/>
              <a:ext cx="2219253" cy="803564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BA2DADD-8C30-AC47-9341-99EF0636A9BB}"/>
                </a:ext>
              </a:extLst>
            </p:cNvPr>
            <p:cNvSpPr txBox="1"/>
            <p:nvPr/>
          </p:nvSpPr>
          <p:spPr>
            <a:xfrm>
              <a:off x="2282035" y="826097"/>
              <a:ext cx="2293928" cy="77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600" dirty="0">
                  <a:latin typeface="UTM Avo" panose="02040603050506020204" pitchFamily="18" charset="0"/>
                </a:rPr>
                <a:t>(1) Em chọn tả đồ vật nào?</a:t>
              </a:r>
              <a:endParaRPr lang="x-none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51E3AFC-E096-6342-9000-561ABAA21B0B}"/>
              </a:ext>
            </a:extLst>
          </p:cNvPr>
          <p:cNvSpPr/>
          <p:nvPr/>
        </p:nvSpPr>
        <p:spPr>
          <a:xfrm>
            <a:off x="2706248" y="2017723"/>
            <a:ext cx="1477818" cy="14778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00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- DÙ GẤP GỌN HÌNH GẤU BROWN | Shopee Việt Nam">
            <a:extLst>
              <a:ext uri="{FF2B5EF4-FFF2-40B4-BE49-F238E27FC236}">
                <a16:creationId xmlns:a16="http://schemas.microsoft.com/office/drawing/2014/main" xmlns="" id="{112CF600-A221-4774-AFB9-62277A0BF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1" t="20945" r="2431" b="-3964"/>
          <a:stretch/>
        </p:blipFill>
        <p:spPr bwMode="auto">
          <a:xfrm>
            <a:off x="0" y="-92157"/>
            <a:ext cx="2707283" cy="18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E86B6F-083C-46EE-83FF-9DBFD22B10FD}"/>
              </a:ext>
            </a:extLst>
          </p:cNvPr>
          <p:cNvSpPr txBox="1"/>
          <p:nvPr/>
        </p:nvSpPr>
        <p:spPr>
          <a:xfrm>
            <a:off x="382249" y="1143474"/>
            <a:ext cx="63483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Bun.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21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79219" y="0"/>
            <a:ext cx="1678781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 defTabSz="576071">
              <a:buClrTx/>
            </a:pPr>
            <a:endParaRPr lang="en-US" sz="1100" kern="1200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52FBE4-D9E7-4F9C-9E44-FA17AADA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72" y="821011"/>
            <a:ext cx="5794133" cy="34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303279"/>
            <a:ext cx="6857999" cy="297537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03" y="344921"/>
            <a:ext cx="654957" cy="401707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48" y="23351"/>
            <a:ext cx="701434" cy="932127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38" y="955480"/>
            <a:ext cx="4457327" cy="3427987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3604947"/>
            <a:ext cx="6858000" cy="1561204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2" y="1550590"/>
            <a:ext cx="406597" cy="983060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59" y="82114"/>
            <a:ext cx="297101" cy="835181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22" y="215199"/>
            <a:ext cx="361594" cy="874253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09" y="2215261"/>
            <a:ext cx="455762" cy="110192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" y="283339"/>
            <a:ext cx="654957" cy="401707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77" y="365427"/>
            <a:ext cx="654312" cy="395495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07" y="527492"/>
            <a:ext cx="772465" cy="5166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1973373" y="1776663"/>
            <a:ext cx="3084402" cy="981500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defTabSz="576071">
              <a:buClrTx/>
            </a:pPr>
            <a:r>
              <a:rPr lang="en-US" sz="3000" b="1" kern="1200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3000" b="1" kern="1200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sz="3000" b="1" kern="1200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000" b="1" kern="1200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kern="1200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endParaRPr lang="vi-VN" sz="3000" b="1" kern="1200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91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297</Words>
  <Application>Microsoft Office PowerPoint</Application>
  <PresentationFormat>Custom</PresentationFormat>
  <Paragraphs>36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Arial</vt:lpstr>
      <vt:lpstr>Montserrat</vt:lpstr>
      <vt:lpstr>Wingdings 2</vt:lpstr>
      <vt:lpstr>HP001 4 hàng</vt:lpstr>
      <vt:lpstr>Kalam</vt:lpstr>
      <vt:lpstr>黑体</vt:lpstr>
      <vt:lpstr>Arial-Rounded</vt:lpstr>
      <vt:lpstr>Times New Roman</vt:lpstr>
      <vt:lpstr>等线</vt:lpstr>
      <vt:lpstr>UTM Cookies</vt:lpstr>
      <vt:lpstr>Quicksand Medium</vt:lpstr>
      <vt:lpstr>思源黑体 CN Bold</vt:lpstr>
      <vt:lpstr>Lucida Sans Unicode</vt:lpstr>
      <vt:lpstr>Aachen</vt:lpstr>
      <vt:lpstr>Calibri Light</vt:lpstr>
      <vt:lpstr>Wingdings 3</vt:lpstr>
      <vt:lpstr>Verdana</vt:lpstr>
      <vt:lpstr>宋体</vt:lpstr>
      <vt:lpstr>UTM Avo</vt:lpstr>
      <vt:lpstr>Calibri</vt:lpstr>
      <vt:lpstr>Doodle Sketchbook by Slidesgo</vt:lpstr>
      <vt:lpstr>1_Doodle Sketchbook by Slidesgo</vt:lpstr>
      <vt:lpstr>Cute Sticker by Slidesgo</vt:lpstr>
      <vt:lpstr>1_Office Theme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Minhthangpc.VN</cp:lastModifiedBy>
  <cp:revision>126</cp:revision>
  <dcterms:modified xsi:type="dcterms:W3CDTF">2022-01-12T23:50:14Z</dcterms:modified>
</cp:coreProperties>
</file>