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302" r:id="rId2"/>
    <p:sldId id="285" r:id="rId3"/>
    <p:sldId id="287" r:id="rId4"/>
    <p:sldId id="296" r:id="rId5"/>
    <p:sldId id="297" r:id="rId6"/>
    <p:sldId id="298" r:id="rId7"/>
    <p:sldId id="276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180F"/>
    <a:srgbClr val="660066"/>
    <a:srgbClr val="6600FF"/>
    <a:srgbClr val="DF1BC3"/>
    <a:srgbClr val="75A3FF"/>
    <a:srgbClr val="FF3300"/>
    <a:srgbClr val="68E65E"/>
    <a:srgbClr val="CC0066"/>
    <a:srgbClr val="E055EF"/>
    <a:srgbClr val="F004F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E4606-3B76-4CDA-9095-25E76ED9965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BF3C6-A536-4509-820D-9CC9A9760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BF3C6-A536-4509-820D-9CC9A9760A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Windows 7\Pictures\tải xuống (2)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3818" y="5638800"/>
            <a:ext cx="1570182" cy="1219200"/>
          </a:xfrm>
          <a:prstGeom prst="rect">
            <a:avLst/>
          </a:prstGeom>
          <a:noFill/>
        </p:spPr>
      </p:pic>
      <p:pic>
        <p:nvPicPr>
          <p:cNvPr id="8" name="Picture 4" descr="C:\Users\Windows 7\Pictures\images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2057400" cy="762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9678F20-0029-489F-B55E-0E62185EF975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BA2222-9AC8-4399-95D7-9E3A9205C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38100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chemeClr val="accent3">
                    <a:lumMod val="75000"/>
                  </a:schemeClr>
                </a:solidFill>
              </a:rPr>
              <a:t>II. Model sentences</a:t>
            </a:r>
            <a:endParaRPr lang="en-US" sz="40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981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Do you have a </a:t>
            </a:r>
            <a:r>
              <a:rPr lang="en-US" sz="3200" b="1" smtClean="0">
                <a:solidFill>
                  <a:srgbClr val="FF0000"/>
                </a:solidFill>
              </a:rPr>
              <a:t>robot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2590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  <a:sym typeface="Wingdings"/>
              </a:rPr>
              <a:t> 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Yes, I do.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1242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  <a:sym typeface="Wingdings"/>
              </a:rPr>
              <a:t>  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No, I don’t.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0668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660066"/>
                </a:solidFill>
              </a:rPr>
              <a:t>* Hỏi – đáp xem ai đó có đồ chơi nào đó không?</a:t>
            </a:r>
            <a:endParaRPr lang="en-US" sz="2800" b="1">
              <a:solidFill>
                <a:srgbClr val="66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53340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Ex: Do you have a </a:t>
            </a:r>
            <a:r>
              <a:rPr lang="en-US" sz="3200" b="1" smtClean="0">
                <a:solidFill>
                  <a:srgbClr val="FF0000"/>
                </a:solidFill>
              </a:rPr>
              <a:t>teddy bear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9436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Yes, I do.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638800" y="2514600"/>
            <a:ext cx="1295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Windows 7\Pictures\download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962400"/>
            <a:ext cx="342900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3810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660066"/>
                </a:solidFill>
              </a:rPr>
              <a:t>III.Practice</a:t>
            </a:r>
            <a:endParaRPr lang="en-US" sz="4000" b="1">
              <a:solidFill>
                <a:srgbClr val="660066"/>
              </a:solidFill>
            </a:endParaRPr>
          </a:p>
        </p:txBody>
      </p:sp>
      <p:pic>
        <p:nvPicPr>
          <p:cNvPr id="2050" name="Picture 2" descr="C:\Users\Windows 7\Pictures\download - Cop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D55A"/>
              </a:clrFrom>
              <a:clrTo>
                <a:srgbClr val="F9D55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143000"/>
            <a:ext cx="85344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4876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Do you have </a:t>
            </a:r>
            <a:r>
              <a:rPr lang="en-US" sz="3200" b="1" smtClean="0">
                <a:solidFill>
                  <a:srgbClr val="FF0000"/>
                </a:solidFill>
              </a:rPr>
              <a:t>a doll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4864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Yes, I do.</a:t>
            </a:r>
            <a:endParaRPr lang="en-US" sz="3200" b="1" u="sng">
              <a:solidFill>
                <a:srgbClr val="C00000"/>
              </a:solidFill>
            </a:endParaRPr>
          </a:p>
        </p:txBody>
      </p:sp>
      <p:pic>
        <p:nvPicPr>
          <p:cNvPr id="3074" name="Picture 2" descr="C:\Users\Windows 7\Pictures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8001000" cy="3590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4876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Do you have </a:t>
            </a:r>
            <a:r>
              <a:rPr lang="en-US" sz="3200" b="1" smtClean="0">
                <a:solidFill>
                  <a:srgbClr val="FF0000"/>
                </a:solidFill>
              </a:rPr>
              <a:t>a car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486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Yes, I do.</a:t>
            </a:r>
            <a:endParaRPr lang="en-US" sz="3200" b="1" u="sng">
              <a:solidFill>
                <a:srgbClr val="C00000"/>
              </a:solidFill>
            </a:endParaRPr>
          </a:p>
        </p:txBody>
      </p:sp>
      <p:pic>
        <p:nvPicPr>
          <p:cNvPr id="4098" name="Picture 2" descr="C:\Users\Windows 7\Pictures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05873"/>
            <a:ext cx="7543800" cy="39756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4876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Do you have </a:t>
            </a:r>
            <a:r>
              <a:rPr lang="en-US" sz="3200" b="1" smtClean="0">
                <a:solidFill>
                  <a:srgbClr val="FF0000"/>
                </a:solidFill>
              </a:rPr>
              <a:t>a robot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486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No, I don’t.</a:t>
            </a:r>
            <a:endParaRPr lang="en-US" sz="3200" b="1" u="sng">
              <a:solidFill>
                <a:srgbClr val="C00000"/>
              </a:solidFill>
            </a:endParaRPr>
          </a:p>
        </p:txBody>
      </p:sp>
      <p:pic>
        <p:nvPicPr>
          <p:cNvPr id="5122" name="Picture 2" descr="C:\Users\Windows 7\Pictures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066800"/>
            <a:ext cx="7620000" cy="3643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4876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Do you have </a:t>
            </a:r>
            <a:r>
              <a:rPr lang="en-US" sz="3200" b="1" smtClean="0">
                <a:solidFill>
                  <a:srgbClr val="FF0000"/>
                </a:solidFill>
              </a:rPr>
              <a:t>a puzzle</a:t>
            </a:r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32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4864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3">
                    <a:lumMod val="75000"/>
                  </a:schemeClr>
                </a:solidFill>
              </a:rPr>
              <a:t>No, I don’t.</a:t>
            </a:r>
            <a:endParaRPr lang="en-US" sz="3200" b="1" u="sng">
              <a:solidFill>
                <a:srgbClr val="C00000"/>
              </a:solidFill>
            </a:endParaRPr>
          </a:p>
        </p:txBody>
      </p:sp>
      <p:pic>
        <p:nvPicPr>
          <p:cNvPr id="6146" name="Picture 2" descr="C:\Users\Windows 7\Pictures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72097"/>
            <a:ext cx="7772400" cy="3809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905000"/>
            <a:ext cx="54697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I.New words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(a) doll: (một)con búp bê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a car: (một) chiếc ô tô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a robot: (một) con 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a puzzle:(một) trò chơi ghép hình 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a teddy bear: (một) con gấu bông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toys: những đồ chơi</a:t>
            </a:r>
          </a:p>
          <a:p>
            <a:pPr marL="342900" indent="-342900">
              <a:buAutoNum type="arabicPeriod"/>
            </a:pP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</a:rPr>
              <a:t>have, has: có</a:t>
            </a:r>
            <a:endParaRPr lang="en-US" sz="2000" b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334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chemeClr val="accent3">
                    <a:lumMod val="75000"/>
                  </a:schemeClr>
                </a:solidFill>
              </a:rPr>
              <a:t>Saturday, May 2</a:t>
            </a:r>
            <a:r>
              <a:rPr lang="en-US" sz="3600" b="1" baseline="30000" smtClean="0">
                <a:solidFill>
                  <a:schemeClr val="accent3">
                    <a:lumMod val="75000"/>
                  </a:schemeClr>
                </a:solidFill>
              </a:rPr>
              <a:t>nd</a:t>
            </a:r>
            <a:r>
              <a:rPr lang="en-US" sz="3600" b="1" smtClean="0">
                <a:solidFill>
                  <a:schemeClr val="accent3">
                    <a:lumMod val="75000"/>
                  </a:schemeClr>
                </a:solidFill>
              </a:rPr>
              <a:t>, 2020</a:t>
            </a:r>
          </a:p>
          <a:p>
            <a:pPr algn="ctr"/>
            <a:r>
              <a:rPr lang="en-US" sz="2400" b="1" smtClean="0">
                <a:solidFill>
                  <a:srgbClr val="C00000"/>
                </a:solidFill>
              </a:rPr>
              <a:t>Unit 15: Do you have any toys?</a:t>
            </a:r>
          </a:p>
          <a:p>
            <a:pPr algn="ctr"/>
            <a:r>
              <a:rPr lang="en-US" sz="2400" b="1" smtClean="0">
                <a:solidFill>
                  <a:srgbClr val="C00000"/>
                </a:solidFill>
              </a:rPr>
              <a:t>Lesson 1(P30, 31)</a:t>
            </a:r>
            <a:endParaRPr lang="en-US" sz="2400" b="1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4196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2060"/>
                </a:solidFill>
              </a:rPr>
              <a:t>II. Model sentences</a:t>
            </a:r>
          </a:p>
          <a:p>
            <a:pPr>
              <a:buFont typeface="Arial" charset="0"/>
              <a:buChar char="•"/>
            </a:pPr>
            <a:r>
              <a:rPr lang="en-US" sz="2000" b="1" smtClean="0">
                <a:solidFill>
                  <a:srgbClr val="002060"/>
                </a:solidFill>
              </a:rPr>
              <a:t>Hỏi đáp xem ai đó có đồ chơi nào đó không ?</a:t>
            </a:r>
          </a:p>
          <a:p>
            <a:r>
              <a:rPr lang="en-US" sz="2000" b="1" smtClean="0">
                <a:solidFill>
                  <a:srgbClr val="002060"/>
                </a:solidFill>
              </a:rPr>
              <a:t> Do you have </a:t>
            </a:r>
            <a:r>
              <a:rPr lang="en-US" sz="2000" b="1" u="sng" smtClean="0">
                <a:solidFill>
                  <a:srgbClr val="FF0000"/>
                </a:solidFill>
              </a:rPr>
              <a:t>a robot</a:t>
            </a:r>
            <a:r>
              <a:rPr lang="en-US" sz="2000" b="1" smtClean="0">
                <a:solidFill>
                  <a:srgbClr val="002060"/>
                </a:solidFill>
              </a:rPr>
              <a:t>?</a:t>
            </a:r>
          </a:p>
          <a:p>
            <a:endParaRPr lang="en-US" sz="2000" b="1" smtClean="0">
              <a:solidFill>
                <a:srgbClr val="002060"/>
              </a:solidFill>
            </a:endParaRPr>
          </a:p>
          <a:p>
            <a:endParaRPr lang="en-US" sz="2000" b="1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3657600" y="51054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J"/>
            </a:pPr>
            <a:r>
              <a:rPr lang="en-US" sz="1600" b="1" smtClean="0">
                <a:solidFill>
                  <a:srgbClr val="002060"/>
                </a:solidFill>
              </a:rPr>
              <a:t> Yes, I do.</a:t>
            </a:r>
          </a:p>
          <a:p>
            <a:pPr algn="ctr">
              <a:buFont typeface="Wingdings"/>
              <a:buChar char="J"/>
            </a:pPr>
            <a:endParaRPr lang="en-US" sz="1600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54102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rgbClr val="002060"/>
                </a:solidFill>
                <a:sym typeface="Wingdings"/>
              </a:rPr>
              <a:t>  </a:t>
            </a:r>
            <a:r>
              <a:rPr lang="en-US" sz="1600" b="1" smtClean="0">
                <a:solidFill>
                  <a:srgbClr val="002060"/>
                </a:solidFill>
              </a:rPr>
              <a:t>No, I don’t.</a:t>
            </a:r>
            <a:endParaRPr lang="en-US" sz="1600" b="1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6096000"/>
            <a:ext cx="7010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2060"/>
                </a:solidFill>
              </a:rPr>
              <a:t>Ex: Do you have </a:t>
            </a:r>
            <a:r>
              <a:rPr lang="en-US" b="1" smtClean="0">
                <a:solidFill>
                  <a:srgbClr val="FF0000"/>
                </a:solidFill>
              </a:rPr>
              <a:t>a doll</a:t>
            </a:r>
            <a:r>
              <a:rPr lang="en-US" b="1" smtClean="0">
                <a:solidFill>
                  <a:srgbClr val="002060"/>
                </a:solidFill>
              </a:rPr>
              <a:t>?  Yes, I do.</a:t>
            </a: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5334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mtClean="0">
                <a:solidFill>
                  <a:srgbClr val="C00000"/>
                </a:solidFill>
                <a:latin typeface=".VnAristote" pitchFamily="34" charset="0"/>
              </a:rPr>
              <a:t>Home link</a:t>
            </a:r>
            <a:endParaRPr lang="en-US" sz="4800" b="1" u="sng">
              <a:solidFill>
                <a:srgbClr val="C00000"/>
              </a:solidFill>
              <a:latin typeface=".VnAristot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4478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2">
                    <a:lumMod val="75000"/>
                  </a:schemeClr>
                </a:solidFill>
              </a:rPr>
              <a:t>1.Học thuộc từ mới và mẫu câu. </a:t>
            </a:r>
            <a:endParaRPr lang="en-US" sz="28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1910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accent2">
                    <a:lumMod val="75000"/>
                  </a:schemeClr>
                </a:solidFill>
              </a:rPr>
              <a:t>3. Làm phiếu ôn tập cô giao.</a:t>
            </a:r>
            <a:endParaRPr lang="en-US" sz="28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514600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2">
                    <a:lumMod val="75000"/>
                  </a:schemeClr>
                </a:solidFill>
              </a:rPr>
              <a:t>2.Vẫn dụng mẫu câu để hỏi đáp đồ chơi trong phần 3.Let’s talk.</a:t>
            </a:r>
            <a:endParaRPr lang="en-US" sz="2800" b="1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5603</TotalTime>
  <Words>255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7</dc:creator>
  <cp:lastModifiedBy>Windows 7</cp:lastModifiedBy>
  <cp:revision>59</cp:revision>
  <dcterms:created xsi:type="dcterms:W3CDTF">2020-03-12T02:44:58Z</dcterms:created>
  <dcterms:modified xsi:type="dcterms:W3CDTF">2020-05-04T11:10:25Z</dcterms:modified>
</cp:coreProperties>
</file>