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sldIdLst>
    <p:sldId id="304" r:id="rId2"/>
    <p:sldId id="305" r:id="rId3"/>
    <p:sldId id="300" r:id="rId4"/>
    <p:sldId id="301" r:id="rId5"/>
    <p:sldId id="302" r:id="rId6"/>
    <p:sldId id="303" r:id="rId7"/>
    <p:sldId id="280" r:id="rId8"/>
    <p:sldId id="282" r:id="rId9"/>
    <p:sldId id="265" r:id="rId10"/>
    <p:sldId id="266" r:id="rId11"/>
    <p:sldId id="306" r:id="rId12"/>
    <p:sldId id="283" r:id="rId13"/>
    <p:sldId id="299" r:id="rId14"/>
    <p:sldId id="296" r:id="rId15"/>
    <p:sldId id="287" r:id="rId16"/>
    <p:sldId id="311" r:id="rId17"/>
    <p:sldId id="310" r:id="rId18"/>
    <p:sldId id="297" r:id="rId19"/>
    <p:sldId id="26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1501"/>
    <a:srgbClr val="5C1904"/>
    <a:srgbClr val="B1B10F"/>
    <a:srgbClr val="5B2405"/>
    <a:srgbClr val="6600FF"/>
    <a:srgbClr val="0033CC"/>
    <a:srgbClr val="5C3004"/>
    <a:srgbClr val="660033"/>
    <a:srgbClr val="EF5637"/>
    <a:srgbClr val="66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7" autoAdjust="0"/>
    <p:restoredTop sz="93369" autoAdjust="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E4606-3B76-4CDA-9095-25E76ED99658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7BF3C6-A536-4509-820D-9CC9A9760A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BF3C6-A536-4509-820D-9CC9A9760A4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BF3C6-A536-4509-820D-9CC9A9760A4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678F20-0029-489F-B55E-0E62185EF975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A2222-9AC8-4399-95D7-9E3A9205C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678F20-0029-489F-B55E-0E62185EF975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A2222-9AC8-4399-95D7-9E3A9205C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678F20-0029-489F-B55E-0E62185EF975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A2222-9AC8-4399-95D7-9E3A9205C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678F20-0029-489F-B55E-0E62185EF975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A2222-9AC8-4399-95D7-9E3A9205C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678F20-0029-489F-B55E-0E62185EF975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A2222-9AC8-4399-95D7-9E3A9205C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678F20-0029-489F-B55E-0E62185EF975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A2222-9AC8-4399-95D7-9E3A9205C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678F20-0029-489F-B55E-0E62185EF975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A2222-9AC8-4399-95D7-9E3A9205C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678F20-0029-489F-B55E-0E62185EF975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A2222-9AC8-4399-95D7-9E3A9205C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678F20-0029-489F-B55E-0E62185EF975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A2222-9AC8-4399-95D7-9E3A9205C07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3" descr="C:\Users\Windows 7\Pictures\tải xuống (2)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3818" y="5638800"/>
            <a:ext cx="1570182" cy="1219200"/>
          </a:xfrm>
          <a:prstGeom prst="rect">
            <a:avLst/>
          </a:prstGeom>
          <a:noFill/>
        </p:spPr>
      </p:pic>
      <p:pic>
        <p:nvPicPr>
          <p:cNvPr id="8" name="Picture 4" descr="C:\Users\Windows 7\Pictures\images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"/>
            <a:ext cx="2057400" cy="762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678F20-0029-489F-B55E-0E62185EF975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A2222-9AC8-4399-95D7-9E3A9205C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678F20-0029-489F-B55E-0E62185EF975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BA2222-9AC8-4399-95D7-9E3A9205C0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9678F20-0029-489F-B55E-0E62185EF975}" type="datetimeFigureOut">
              <a:rPr lang="en-US" smtClean="0"/>
              <a:pPr/>
              <a:t>4/6/2021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BBA2222-9AC8-4399-95D7-9E3A9205C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gi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7.gi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audio" Target="../media/audio2.wav"/><Relationship Id="rId7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audio" Target="../media/audio2.wav"/><Relationship Id="rId7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audio" Target="../media/audio2.wav"/><Relationship Id="rId7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audio" Target="../media/audio2.wav"/><Relationship Id="rId7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5181600"/>
            <a:ext cx="4114800" cy="1617663"/>
            <a:chOff x="-2208" y="4128"/>
            <a:chExt cx="2592" cy="1019"/>
          </a:xfrm>
        </p:grpSpPr>
        <p:pic>
          <p:nvPicPr>
            <p:cNvPr id="2075" name="Picture 4" descr="DAISIE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2208" y="4128"/>
              <a:ext cx="1632" cy="10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76" name="Picture 5" descr="DAISIE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816" y="4320"/>
              <a:ext cx="1200" cy="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77" name="Picture 6" descr="CHCA207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2208" y="4310"/>
              <a:ext cx="1968" cy="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3799" name="AutoShape 7"/>
          <p:cNvSpPr>
            <a:spLocks noChangeArrowheads="1"/>
          </p:cNvSpPr>
          <p:nvPr/>
        </p:nvSpPr>
        <p:spPr bwMode="auto">
          <a:xfrm>
            <a:off x="8008938" y="381000"/>
            <a:ext cx="906462" cy="1439863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33800" name="AutoShape 8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7704138" y="3068638"/>
            <a:ext cx="1439862" cy="1439862"/>
          </a:xfrm>
          <a:prstGeom prst="irregularSeal1">
            <a:avLst/>
          </a:prstGeom>
          <a:gradFill rotWithShape="1">
            <a:gsLst>
              <a:gs pos="0">
                <a:srgbClr val="CCFF99"/>
              </a:gs>
              <a:gs pos="100000">
                <a:srgbClr val="5E7647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33801" name="AutoShape 9"/>
          <p:cNvSpPr>
            <a:spLocks noChangeArrowheads="1"/>
          </p:cNvSpPr>
          <p:nvPr/>
        </p:nvSpPr>
        <p:spPr bwMode="auto">
          <a:xfrm>
            <a:off x="3886200" y="609600"/>
            <a:ext cx="895350" cy="89535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33802" name="AutoShape 10"/>
          <p:cNvSpPr>
            <a:spLocks noChangeArrowheads="1"/>
          </p:cNvSpPr>
          <p:nvPr/>
        </p:nvSpPr>
        <p:spPr bwMode="auto">
          <a:xfrm>
            <a:off x="4648200" y="4287838"/>
            <a:ext cx="895350" cy="895350"/>
          </a:xfrm>
          <a:prstGeom prst="irregularSeal2">
            <a:avLst/>
          </a:prstGeom>
          <a:gradFill rotWithShape="1">
            <a:gsLst>
              <a:gs pos="0">
                <a:srgbClr val="CC00FF"/>
              </a:gs>
              <a:gs pos="100000">
                <a:srgbClr val="5E007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33803" name="AutoShape 11"/>
          <p:cNvSpPr>
            <a:spLocks noChangeArrowheads="1"/>
          </p:cNvSpPr>
          <p:nvPr/>
        </p:nvSpPr>
        <p:spPr bwMode="auto">
          <a:xfrm>
            <a:off x="2971800" y="-512763"/>
            <a:ext cx="895350" cy="895351"/>
          </a:xfrm>
          <a:prstGeom prst="irregularSeal1">
            <a:avLst/>
          </a:prstGeom>
          <a:gradFill rotWithShape="1">
            <a:gsLst>
              <a:gs pos="0">
                <a:srgbClr val="CCFF99"/>
              </a:gs>
              <a:gs pos="100000">
                <a:srgbClr val="5E7647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33804" name="AutoShape 12"/>
          <p:cNvSpPr>
            <a:spLocks noChangeArrowheads="1"/>
          </p:cNvSpPr>
          <p:nvPr/>
        </p:nvSpPr>
        <p:spPr bwMode="auto">
          <a:xfrm>
            <a:off x="304800" y="4876800"/>
            <a:ext cx="895350" cy="89535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33805" name="AutoShape 13"/>
          <p:cNvSpPr>
            <a:spLocks noChangeArrowheads="1"/>
          </p:cNvSpPr>
          <p:nvPr/>
        </p:nvSpPr>
        <p:spPr bwMode="auto">
          <a:xfrm>
            <a:off x="2743200" y="3352800"/>
            <a:ext cx="685800" cy="895350"/>
          </a:xfrm>
          <a:prstGeom prst="irregularSeal1">
            <a:avLst/>
          </a:prstGeom>
          <a:gradFill rotWithShape="1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33806" name="AutoShape 14"/>
          <p:cNvSpPr>
            <a:spLocks noChangeArrowheads="1"/>
          </p:cNvSpPr>
          <p:nvPr/>
        </p:nvSpPr>
        <p:spPr bwMode="auto">
          <a:xfrm>
            <a:off x="2667000" y="4135438"/>
            <a:ext cx="895350" cy="89535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33808" name="AutoShape 16"/>
          <p:cNvSpPr>
            <a:spLocks noChangeArrowheads="1"/>
          </p:cNvSpPr>
          <p:nvPr/>
        </p:nvSpPr>
        <p:spPr bwMode="auto">
          <a:xfrm>
            <a:off x="5276850" y="76200"/>
            <a:ext cx="895350" cy="895350"/>
          </a:xfrm>
          <a:prstGeom prst="irregularSeal1">
            <a:avLst/>
          </a:prstGeom>
          <a:gradFill rotWithShape="1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33809" name="AutoShape 17"/>
          <p:cNvSpPr>
            <a:spLocks noChangeArrowheads="1"/>
          </p:cNvSpPr>
          <p:nvPr/>
        </p:nvSpPr>
        <p:spPr bwMode="auto">
          <a:xfrm rot="5400000" flipH="1">
            <a:off x="1333500" y="592138"/>
            <a:ext cx="838200" cy="762000"/>
          </a:xfrm>
          <a:prstGeom prst="irregularSeal1">
            <a:avLst/>
          </a:prstGeom>
          <a:gradFill rotWithShape="1">
            <a:gsLst>
              <a:gs pos="0">
                <a:schemeClr val="hlink"/>
              </a:gs>
              <a:gs pos="100000">
                <a:srgbClr val="767647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33810" name="AutoShape 18"/>
          <p:cNvSpPr>
            <a:spLocks noChangeArrowheads="1"/>
          </p:cNvSpPr>
          <p:nvPr/>
        </p:nvSpPr>
        <p:spPr bwMode="auto">
          <a:xfrm>
            <a:off x="2667000" y="1468438"/>
            <a:ext cx="838200" cy="990600"/>
          </a:xfrm>
          <a:prstGeom prst="irregularSeal1">
            <a:avLst/>
          </a:prstGeom>
          <a:gradFill rotWithShape="1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2062" name="WordArt 19"/>
          <p:cNvSpPr>
            <a:spLocks noChangeArrowheads="1" noChangeShapeType="1" noTextEdit="1"/>
          </p:cNvSpPr>
          <p:nvPr/>
        </p:nvSpPr>
        <p:spPr bwMode="auto">
          <a:xfrm>
            <a:off x="1447800" y="838200"/>
            <a:ext cx="6629400" cy="4724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079872"/>
              </a:avLst>
            </a:prstTxWarp>
          </a:bodyPr>
          <a:lstStyle/>
          <a:p>
            <a:pPr algn="ctr"/>
            <a:r>
              <a:rPr lang="en-US" sz="4400" b="1" kern="1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/>
                <a:ea typeface="Tahoma"/>
                <a:cs typeface="Tahoma"/>
              </a:rPr>
              <a:t>Duc Giang Primary </a:t>
            </a:r>
            <a:r>
              <a:rPr lang="en-US" sz="4400" b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ahoma"/>
                <a:ea typeface="Tahoma"/>
                <a:cs typeface="Tahoma"/>
              </a:rPr>
              <a:t>School</a:t>
            </a:r>
          </a:p>
        </p:txBody>
      </p:sp>
      <p:pic>
        <p:nvPicPr>
          <p:cNvPr id="2063" name="Picture 20" descr="j019637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29038" y="1382713"/>
            <a:ext cx="2366962" cy="175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-76200" y="44450"/>
            <a:ext cx="9220200" cy="6877050"/>
            <a:chOff x="-4608" y="-432"/>
            <a:chExt cx="5568" cy="4464"/>
          </a:xfrm>
        </p:grpSpPr>
        <p:pic>
          <p:nvPicPr>
            <p:cNvPr id="2071" name="Picture 23" descr="N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5400000">
              <a:off x="-6720" y="1776"/>
              <a:ext cx="432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72" name="Picture 24" descr="N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5400000">
              <a:off x="-1248" y="1776"/>
              <a:ext cx="4320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73" name="Picture 25" descr="N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-4608" y="-432"/>
              <a:ext cx="556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74" name="Picture 26" descr="N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-4608" y="3936"/>
              <a:ext cx="5568" cy="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3819" name="AutoShape 27"/>
          <p:cNvSpPr>
            <a:spLocks noChangeArrowheads="1"/>
          </p:cNvSpPr>
          <p:nvPr/>
        </p:nvSpPr>
        <p:spPr bwMode="auto">
          <a:xfrm rot="5400000" flipH="1">
            <a:off x="5829300" y="1201738"/>
            <a:ext cx="838200" cy="762000"/>
          </a:xfrm>
          <a:prstGeom prst="irregularSeal1">
            <a:avLst/>
          </a:prstGeom>
          <a:gradFill rotWithShape="1">
            <a:gsLst>
              <a:gs pos="0">
                <a:schemeClr val="hlink"/>
              </a:gs>
              <a:gs pos="100000">
                <a:srgbClr val="767647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33820" name="AutoShape 28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5376069" y="2112169"/>
            <a:ext cx="1439862" cy="914400"/>
          </a:xfrm>
          <a:prstGeom prst="irregularSeal1">
            <a:avLst/>
          </a:prstGeom>
          <a:gradFill rotWithShape="1">
            <a:gsLst>
              <a:gs pos="0">
                <a:srgbClr val="CCFF99"/>
              </a:gs>
              <a:gs pos="100000">
                <a:srgbClr val="5E7647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33821" name="AutoShape 29"/>
          <p:cNvSpPr>
            <a:spLocks noChangeArrowheads="1"/>
          </p:cNvSpPr>
          <p:nvPr/>
        </p:nvSpPr>
        <p:spPr bwMode="auto">
          <a:xfrm>
            <a:off x="7620000" y="5410200"/>
            <a:ext cx="895350" cy="89535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pic>
        <p:nvPicPr>
          <p:cNvPr id="2068" name="Picture 35" descr="200463042511690xy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00600" y="3657600"/>
            <a:ext cx="1219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33" name="WordArt 41"/>
          <p:cNvSpPr>
            <a:spLocks noChangeArrowheads="1" noChangeShapeType="1" noTextEdit="1"/>
          </p:cNvSpPr>
          <p:nvPr/>
        </p:nvSpPr>
        <p:spPr bwMode="auto">
          <a:xfrm>
            <a:off x="1752600" y="3113088"/>
            <a:ext cx="6096000" cy="18288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noFill/>
                  <a:round/>
                  <a:headEnd/>
                  <a:tailEnd/>
                </a:ln>
                <a:solidFill>
                  <a:srgbClr val="0000FF">
                    <a:alpha val="98822"/>
                  </a:srgbClr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Welcome to our English lesson</a:t>
            </a:r>
          </a:p>
        </p:txBody>
      </p:sp>
    </p:spTree>
    <p:custDataLst>
      <p:tags r:id="rId1"/>
    </p:custData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3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30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3000" fill="hold"/>
                                        <p:tgtEl>
                                          <p:spTgt spid="33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000" fill="hold"/>
                                        <p:tgtEl>
                                          <p:spTgt spid="33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000" fill="hold"/>
                                        <p:tgtEl>
                                          <p:spTgt spid="33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000" fill="hold"/>
                                        <p:tgtEl>
                                          <p:spTgt spid="33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3000" fill="hold"/>
                                        <p:tgtEl>
                                          <p:spTgt spid="33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000" fill="hold"/>
                                        <p:tgtEl>
                                          <p:spTgt spid="33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000" fill="hold"/>
                                        <p:tgtEl>
                                          <p:spTgt spid="33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000" fill="hold"/>
                                        <p:tgtEl>
                                          <p:spTgt spid="33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3000" fill="hold"/>
                                        <p:tgtEl>
                                          <p:spTgt spid="33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000" fill="hold"/>
                                        <p:tgtEl>
                                          <p:spTgt spid="33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000" fill="hold"/>
                                        <p:tgtEl>
                                          <p:spTgt spid="33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000" fill="hold"/>
                                        <p:tgtEl>
                                          <p:spTgt spid="33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9" grpId="0" animBg="1"/>
      <p:bldP spid="33800" grpId="0" animBg="1"/>
      <p:bldP spid="33801" grpId="0" animBg="1"/>
      <p:bldP spid="33802" grpId="0" animBg="1"/>
      <p:bldP spid="33803" grpId="0" animBg="1"/>
      <p:bldP spid="33804" grpId="0" animBg="1"/>
      <p:bldP spid="33805" grpId="0" animBg="1"/>
      <p:bldP spid="33806" grpId="0" animBg="1"/>
      <p:bldP spid="33808" grpId="0" animBg="1"/>
      <p:bldP spid="33809" grpId="0" animBg="1"/>
      <p:bldP spid="33810" grpId="0" animBg="1"/>
      <p:bldP spid="33819" grpId="0" animBg="1"/>
      <p:bldP spid="33820" grpId="0" animBg="1"/>
      <p:bldP spid="33821" grpId="0" animBg="1"/>
      <p:bldP spid="3383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5029200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solidFill>
                  <a:srgbClr val="660033"/>
                </a:solidFill>
              </a:rPr>
              <a:t>rice:</a:t>
            </a:r>
            <a:endParaRPr lang="en-US" sz="4000" b="1">
              <a:solidFill>
                <a:srgbClr val="66003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5029200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chemeClr val="accent3">
                    <a:lumMod val="75000"/>
                  </a:schemeClr>
                </a:solidFill>
              </a:rPr>
              <a:t> gạo, cơm</a:t>
            </a:r>
            <a:endParaRPr lang="en-US" sz="3600" b="1">
              <a:solidFill>
                <a:srgbClr val="C00000"/>
              </a:solidFill>
            </a:endParaRPr>
          </a:p>
        </p:txBody>
      </p:sp>
      <p:pic>
        <p:nvPicPr>
          <p:cNvPr id="2050" name="Picture 2" descr="C:\Users\Windows 7\Pictures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1" y="990600"/>
            <a:ext cx="3505200" cy="3733800"/>
          </a:xfrm>
          <a:prstGeom prst="rect">
            <a:avLst/>
          </a:prstGeom>
          <a:noFill/>
        </p:spPr>
      </p:pic>
      <p:pic>
        <p:nvPicPr>
          <p:cNvPr id="2052" name="Picture 4" descr="https://s.sachmem.vn/public/images/TA5T2SHS/U17-L2-2-2-0e7ddfb6420a4535d4de2b91a306f99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914400"/>
            <a:ext cx="3886200" cy="3810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800600" y="50292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660033"/>
                </a:solidFill>
              </a:rPr>
              <a:t>Four bowls of rice</a:t>
            </a:r>
            <a:endParaRPr lang="en-US" sz="3200" b="1">
              <a:solidFill>
                <a:srgbClr val="66003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0600" y="57912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660033"/>
                </a:solidFill>
              </a:rPr>
              <a:t>: bốn bát cơm</a:t>
            </a:r>
            <a:endParaRPr lang="en-US" sz="3200" b="1">
              <a:solidFill>
                <a:srgbClr val="66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indows 7\Pictures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066800"/>
            <a:ext cx="7842320" cy="37338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5181600"/>
            <a:ext cx="510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solidFill>
                  <a:srgbClr val="660033"/>
                </a:solidFill>
              </a:rPr>
              <a:t>Two sausages:</a:t>
            </a:r>
            <a:endParaRPr lang="en-US" sz="4000" b="1">
              <a:solidFill>
                <a:srgbClr val="66003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8200" y="51816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660033"/>
                </a:solidFill>
              </a:rPr>
              <a:t>Hai cái xúc xích</a:t>
            </a:r>
            <a:endParaRPr lang="en-US" sz="3600" b="1">
              <a:solidFill>
                <a:srgbClr val="66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4343400"/>
            <a:ext cx="228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smtClean="0">
                <a:solidFill>
                  <a:srgbClr val="660033"/>
                </a:solidFill>
              </a:rPr>
              <a:t>water:</a:t>
            </a:r>
            <a:endParaRPr lang="en-US" sz="4400" b="1">
              <a:solidFill>
                <a:srgbClr val="66003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0800" y="4343400"/>
            <a:ext cx="213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smtClean="0">
                <a:solidFill>
                  <a:srgbClr val="002060"/>
                </a:solidFill>
              </a:rPr>
              <a:t>nước</a:t>
            </a:r>
            <a:endParaRPr lang="en-US" sz="4400" b="1">
              <a:solidFill>
                <a:srgbClr val="002060"/>
              </a:solidFill>
            </a:endParaRPr>
          </a:p>
        </p:txBody>
      </p:sp>
      <p:pic>
        <p:nvPicPr>
          <p:cNvPr id="2051" name="Picture 3" descr="C:\Users\Windows 7\Pictures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990600"/>
            <a:ext cx="3838575" cy="2895600"/>
          </a:xfrm>
          <a:prstGeom prst="rect">
            <a:avLst/>
          </a:prstGeom>
          <a:noFill/>
        </p:spPr>
      </p:pic>
      <p:pic>
        <p:nvPicPr>
          <p:cNvPr id="2052" name="Picture 4" descr="C:\Users\Windows 7\Pictures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066800"/>
            <a:ext cx="3352800" cy="28194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724400" y="4114800"/>
            <a:ext cx="358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002060"/>
                </a:solidFill>
              </a:rPr>
              <a:t>Three bottles of water:</a:t>
            </a:r>
            <a:endParaRPr lang="en-US" sz="3200" b="1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00600" y="5181600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002060"/>
                </a:solidFill>
              </a:rPr>
              <a:t>Ba chai nước</a:t>
            </a:r>
            <a:endParaRPr lang="en-US" sz="3200" b="1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533400"/>
            <a:ext cx="441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smtClean="0">
                <a:solidFill>
                  <a:srgbClr val="002060"/>
                </a:solidFill>
              </a:rPr>
              <a:t>I. New words</a:t>
            </a:r>
            <a:endParaRPr lang="en-US" sz="4400" b="1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219200"/>
            <a:ext cx="7772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smtClean="0">
                <a:solidFill>
                  <a:srgbClr val="5F1501"/>
                </a:solidFill>
              </a:rPr>
              <a:t>sausages: những cái xúc xích</a:t>
            </a:r>
          </a:p>
          <a:p>
            <a:pPr marL="342900" indent="-342900">
              <a:buAutoNum type="arabicPeriod"/>
            </a:pPr>
            <a:r>
              <a:rPr lang="en-US" sz="3200" smtClean="0">
                <a:solidFill>
                  <a:srgbClr val="5F1501"/>
                </a:solidFill>
              </a:rPr>
              <a:t>four bowls of rice: </a:t>
            </a:r>
            <a:r>
              <a:rPr lang="en-US" sz="3200" smtClean="0">
                <a:solidFill>
                  <a:srgbClr val="5F1501"/>
                </a:solidFill>
              </a:rPr>
              <a:t>bốn bát </a:t>
            </a:r>
            <a:r>
              <a:rPr lang="en-US" sz="3200" smtClean="0">
                <a:solidFill>
                  <a:srgbClr val="5F1501"/>
                </a:solidFill>
              </a:rPr>
              <a:t>cơm</a:t>
            </a:r>
          </a:p>
          <a:p>
            <a:pPr marL="342900" indent="-342900"/>
            <a:r>
              <a:rPr lang="en-US" sz="3200" smtClean="0">
                <a:solidFill>
                  <a:srgbClr val="5F1501"/>
                </a:solidFill>
              </a:rPr>
              <a:t>3. three bottles of water: ba chai nước</a:t>
            </a:r>
          </a:p>
          <a:p>
            <a:pPr marL="342900" indent="-342900"/>
            <a:r>
              <a:rPr lang="en-US" sz="3200" smtClean="0">
                <a:solidFill>
                  <a:srgbClr val="5F1501"/>
                </a:solidFill>
              </a:rPr>
              <a:t>4</a:t>
            </a:r>
            <a:r>
              <a:rPr lang="en-US" sz="3200" smtClean="0">
                <a:solidFill>
                  <a:srgbClr val="5F1501"/>
                </a:solidFill>
              </a:rPr>
              <a:t>.How </a:t>
            </a:r>
            <a:r>
              <a:rPr lang="en-US" sz="3200" smtClean="0">
                <a:solidFill>
                  <a:srgbClr val="5F1501"/>
                </a:solidFill>
              </a:rPr>
              <a:t>much + N(uncountable)…?: bao nhiêu</a:t>
            </a:r>
          </a:p>
          <a:p>
            <a:pPr marL="342900" indent="-342900"/>
            <a:r>
              <a:rPr lang="en-US" sz="3200" smtClean="0">
                <a:solidFill>
                  <a:srgbClr val="5F1501"/>
                </a:solidFill>
              </a:rPr>
              <a:t>5</a:t>
            </a:r>
            <a:r>
              <a:rPr lang="en-US" sz="3200" smtClean="0">
                <a:solidFill>
                  <a:srgbClr val="5F1501"/>
                </a:solidFill>
              </a:rPr>
              <a:t>. </a:t>
            </a:r>
            <a:r>
              <a:rPr lang="en-US" sz="3200" smtClean="0">
                <a:solidFill>
                  <a:srgbClr val="5F1501"/>
                </a:solidFill>
              </a:rPr>
              <a:t>How many + N(plural)+…..?: bao nhiêu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381000"/>
            <a:ext cx="662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solidFill>
                  <a:schemeClr val="accent3">
                    <a:lumMod val="75000"/>
                  </a:schemeClr>
                </a:solidFill>
              </a:rPr>
              <a:t>II. Model sentences</a:t>
            </a:r>
            <a:endParaRPr lang="en-US" sz="4000" b="1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9812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chemeClr val="accent3">
                    <a:lumMod val="75000"/>
                  </a:schemeClr>
                </a:solidFill>
              </a:rPr>
              <a:t>How many apples do you eat every day?</a:t>
            </a:r>
            <a:endParaRPr lang="en-US" sz="2800" b="1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5908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chemeClr val="accent3">
                    <a:lumMod val="75000"/>
                  </a:schemeClr>
                </a:solidFill>
                <a:sym typeface="Wingdings"/>
              </a:rPr>
              <a:t>I eat two apples</a:t>
            </a:r>
            <a:r>
              <a:rPr lang="en-US" sz="3200" b="1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en-US" sz="3200" b="1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066800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660066"/>
                </a:solidFill>
              </a:rPr>
              <a:t>* Hỏi – đáp xem ai đó hàng ngày ăn hay uống cái gì đó bao nhiêu?</a:t>
            </a:r>
            <a:endParaRPr lang="en-US" sz="2800" b="1">
              <a:solidFill>
                <a:srgbClr val="660066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800600" y="3048000"/>
            <a:ext cx="1295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743200" y="2438400"/>
            <a:ext cx="1295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7200" y="32766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chemeClr val="accent3">
                    <a:lumMod val="75000"/>
                  </a:schemeClr>
                </a:solidFill>
              </a:rPr>
              <a:t>How much milk do you drink every day?</a:t>
            </a:r>
            <a:endParaRPr lang="en-US" sz="2800" b="1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40386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chemeClr val="accent3">
                    <a:lumMod val="75000"/>
                  </a:schemeClr>
                </a:solidFill>
              </a:rPr>
              <a:t>I drink two glasses of milk.</a:t>
            </a:r>
            <a:endParaRPr lang="en-US" sz="2800" b="1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819400" y="3810000"/>
            <a:ext cx="838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276600" y="4572000"/>
            <a:ext cx="37338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8006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5F1501"/>
                </a:solidFill>
              </a:rPr>
              <a:t>How many oranges do you eat every day?</a:t>
            </a:r>
            <a:endParaRPr lang="en-US" sz="2800" b="1">
              <a:solidFill>
                <a:srgbClr val="5F150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54864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5F1501"/>
                </a:solidFill>
              </a:rPr>
              <a:t>I eat two oranges.</a:t>
            </a:r>
            <a:endParaRPr lang="en-US" sz="2800" b="1">
              <a:solidFill>
                <a:srgbClr val="5F1501"/>
              </a:solidFill>
            </a:endParaRPr>
          </a:p>
        </p:txBody>
      </p:sp>
      <p:pic>
        <p:nvPicPr>
          <p:cNvPr id="5122" name="Picture 2" descr="C:\Users\Windows 7\Pictures\download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3121" y="914400"/>
            <a:ext cx="6353079" cy="3333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8006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0070C0"/>
                </a:solidFill>
              </a:rPr>
              <a:t>How much milk do you drink every day</a:t>
            </a:r>
            <a:r>
              <a:rPr lang="en-US" sz="2800" b="1" smtClean="0">
                <a:solidFill>
                  <a:srgbClr val="5F1501"/>
                </a:solidFill>
              </a:rPr>
              <a:t>?</a:t>
            </a:r>
            <a:endParaRPr lang="en-US" sz="2800" b="1">
              <a:solidFill>
                <a:srgbClr val="5F150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54864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0070C0"/>
                </a:solidFill>
              </a:rPr>
              <a:t>I drink three packets of milk. </a:t>
            </a:r>
            <a:endParaRPr lang="en-US" sz="2800" b="1">
              <a:solidFill>
                <a:srgbClr val="0070C0"/>
              </a:solidFill>
            </a:endParaRPr>
          </a:p>
        </p:txBody>
      </p:sp>
      <p:pic>
        <p:nvPicPr>
          <p:cNvPr id="6147" name="Picture 3" descr="C:\Users\Windows 7\Pictures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143000"/>
            <a:ext cx="7315200" cy="309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5200" y="53340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0033CC"/>
                </a:solidFill>
              </a:rPr>
              <a:t>III. Practice</a:t>
            </a:r>
            <a:endParaRPr lang="en-US" sz="3200" b="1">
              <a:solidFill>
                <a:srgbClr val="0033CC"/>
              </a:solidFill>
            </a:endParaRPr>
          </a:p>
        </p:txBody>
      </p:sp>
      <p:pic>
        <p:nvPicPr>
          <p:cNvPr id="7170" name="Picture 2" descr="C:\Users\Windows 7\Pictures\Cap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066800"/>
            <a:ext cx="8534400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990600"/>
            <a:ext cx="5370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chemeClr val="accent2">
                    <a:lumMod val="50000"/>
                  </a:schemeClr>
                </a:solidFill>
              </a:rPr>
              <a:t>I.New words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3810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C00000"/>
                </a:solidFill>
              </a:rPr>
              <a:t>Unit 17: What would you like to eat?</a:t>
            </a:r>
          </a:p>
          <a:p>
            <a:pPr algn="ctr"/>
            <a:r>
              <a:rPr lang="en-US" sz="2400" b="1" smtClean="0">
                <a:solidFill>
                  <a:srgbClr val="C00000"/>
                </a:solidFill>
              </a:rPr>
              <a:t>Lesson 2(P48, 49)</a:t>
            </a:r>
            <a:endParaRPr lang="en-US" sz="2400" b="1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14478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b="1" smtClean="0">
                <a:solidFill>
                  <a:srgbClr val="5F1501"/>
                </a:solidFill>
              </a:rPr>
              <a:t>Bananas: những quả chuối</a:t>
            </a:r>
          </a:p>
          <a:p>
            <a:pPr marL="342900" indent="-342900">
              <a:buAutoNum type="arabicPeriod"/>
            </a:pPr>
            <a:r>
              <a:rPr lang="en-US" sz="2000" b="1" smtClean="0">
                <a:solidFill>
                  <a:srgbClr val="5F1501"/>
                </a:solidFill>
              </a:rPr>
              <a:t>Sausages: những cái xúc xích</a:t>
            </a:r>
          </a:p>
          <a:p>
            <a:pPr marL="342900" indent="-342900">
              <a:buAutoNum type="arabicPeriod"/>
            </a:pPr>
            <a:r>
              <a:rPr lang="en-US" sz="2000" b="1" smtClean="0">
                <a:solidFill>
                  <a:srgbClr val="5F1501"/>
                </a:solidFill>
              </a:rPr>
              <a:t>Four bowls of rice: bốn bát cơm</a:t>
            </a:r>
          </a:p>
          <a:p>
            <a:pPr marL="342900" indent="-342900">
              <a:buAutoNum type="arabicPeriod"/>
            </a:pPr>
            <a:r>
              <a:rPr lang="en-US" sz="2000" b="1" smtClean="0">
                <a:solidFill>
                  <a:srgbClr val="5F1501"/>
                </a:solidFill>
              </a:rPr>
              <a:t>Three bottles of water: ba chai nước</a:t>
            </a:r>
          </a:p>
          <a:p>
            <a:pPr marL="342900" indent="-342900">
              <a:buAutoNum type="arabicPeriod"/>
            </a:pPr>
            <a:r>
              <a:rPr lang="en-US" sz="2000" b="1" smtClean="0">
                <a:solidFill>
                  <a:srgbClr val="5F1501"/>
                </a:solidFill>
              </a:rPr>
              <a:t>How </a:t>
            </a:r>
            <a:r>
              <a:rPr lang="en-US" sz="2000" b="1" smtClean="0">
                <a:solidFill>
                  <a:srgbClr val="5F1501"/>
                </a:solidFill>
              </a:rPr>
              <a:t>many + Ns……?: Bao nhiêu</a:t>
            </a:r>
          </a:p>
          <a:p>
            <a:pPr marL="342900" indent="-342900">
              <a:buAutoNum type="arabicPeriod"/>
            </a:pPr>
            <a:r>
              <a:rPr lang="en-US" sz="2000" b="1" smtClean="0">
                <a:solidFill>
                  <a:srgbClr val="5F1501"/>
                </a:solidFill>
              </a:rPr>
              <a:t>How much + N(un)….?: Bao nhiêu</a:t>
            </a:r>
            <a:endParaRPr lang="en-US" sz="2000" b="1">
              <a:solidFill>
                <a:srgbClr val="5F150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3581400"/>
            <a:ext cx="944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660066"/>
                </a:solidFill>
              </a:rPr>
              <a:t>II. Model sentences</a:t>
            </a:r>
          </a:p>
          <a:p>
            <a:r>
              <a:rPr lang="en-US" sz="2000" b="1" smtClean="0">
                <a:solidFill>
                  <a:srgbClr val="660066"/>
                </a:solidFill>
              </a:rPr>
              <a:t>* Hỏi – đáp xem ai đó hàng ngày ăn hay uống cái gì đó bao nhiêu?</a:t>
            </a:r>
            <a:endParaRPr lang="en-US" sz="2000" b="1">
              <a:solidFill>
                <a:srgbClr val="6600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4648200"/>
            <a:ext cx="830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>
                <a:solidFill>
                  <a:schemeClr val="accent3">
                    <a:lumMod val="75000"/>
                  </a:schemeClr>
                </a:solidFill>
              </a:rPr>
              <a:t>- How many </a:t>
            </a:r>
            <a:r>
              <a:rPr lang="en-US" sz="2000" b="1" u="sng" smtClean="0">
                <a:solidFill>
                  <a:srgbClr val="FF0000"/>
                </a:solidFill>
              </a:rPr>
              <a:t>apples</a:t>
            </a:r>
            <a:r>
              <a:rPr lang="en-US" sz="2000" b="1" smtClean="0">
                <a:solidFill>
                  <a:schemeClr val="accent3">
                    <a:lumMod val="75000"/>
                  </a:schemeClr>
                </a:solidFill>
              </a:rPr>
              <a:t> do you eat every day?</a:t>
            </a:r>
            <a:endParaRPr lang="en-US" sz="2000" b="1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381000" y="5105400"/>
            <a:ext cx="861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>
                <a:solidFill>
                  <a:schemeClr val="accent3">
                    <a:lumMod val="75000"/>
                  </a:schemeClr>
                </a:solidFill>
                <a:sym typeface="Wingdings"/>
              </a:rPr>
              <a:t>I eat two </a:t>
            </a:r>
            <a:r>
              <a:rPr lang="en-US" sz="2000" b="1" u="sng" smtClean="0">
                <a:solidFill>
                  <a:srgbClr val="FF0000"/>
                </a:solidFill>
                <a:sym typeface="Wingdings"/>
              </a:rPr>
              <a:t>apples</a:t>
            </a:r>
            <a:r>
              <a:rPr lang="en-US" sz="2000" b="1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en-US" sz="2000" b="1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5562600"/>
            <a:ext cx="830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>
                <a:solidFill>
                  <a:schemeClr val="accent3">
                    <a:lumMod val="75000"/>
                  </a:schemeClr>
                </a:solidFill>
              </a:rPr>
              <a:t>       - How much </a:t>
            </a:r>
            <a:r>
              <a:rPr lang="en-US" sz="2000" b="1" u="sng" smtClean="0">
                <a:solidFill>
                  <a:srgbClr val="FF0000"/>
                </a:solidFill>
              </a:rPr>
              <a:t>milk</a:t>
            </a:r>
            <a:r>
              <a:rPr lang="en-US" sz="2000" b="1" smtClean="0">
                <a:solidFill>
                  <a:schemeClr val="accent3">
                    <a:lumMod val="75000"/>
                  </a:schemeClr>
                </a:solidFill>
              </a:rPr>
              <a:t> do you drink every day?</a:t>
            </a:r>
            <a:endParaRPr lang="en-US" sz="2000" b="1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019800"/>
            <a:ext cx="830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>
                <a:solidFill>
                  <a:schemeClr val="accent3">
                    <a:lumMod val="75000"/>
                  </a:schemeClr>
                </a:solidFill>
              </a:rPr>
              <a:t>I drink </a:t>
            </a:r>
            <a:r>
              <a:rPr lang="en-US" sz="2000" b="1" u="sng" smtClean="0">
                <a:solidFill>
                  <a:srgbClr val="FF0000"/>
                </a:solidFill>
              </a:rPr>
              <a:t>two glasses of milk</a:t>
            </a:r>
            <a:r>
              <a:rPr lang="en-US" sz="2000" b="1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en-US" sz="2000" b="1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533400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smtClean="0">
                <a:solidFill>
                  <a:srgbClr val="C00000"/>
                </a:solidFill>
                <a:latin typeface=".VnAristote" pitchFamily="34" charset="0"/>
              </a:rPr>
              <a:t>Home link</a:t>
            </a:r>
            <a:endParaRPr lang="en-US" sz="4800" b="1" u="sng">
              <a:solidFill>
                <a:srgbClr val="C00000"/>
              </a:solidFill>
              <a:latin typeface=".VnAristote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447800"/>
            <a:ext cx="8534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smtClean="0">
                <a:solidFill>
                  <a:srgbClr val="6600FF"/>
                </a:solidFill>
              </a:rPr>
              <a:t>1.Học thuộc từ mới và mẫu câu. Viết mỗi từ 2 dòng Tiếng Anh + 1 dòng tiếng việt </a:t>
            </a:r>
            <a:endParaRPr lang="en-US" sz="2800" b="1">
              <a:solidFill>
                <a:srgbClr val="66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3276600"/>
            <a:ext cx="7620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smtClean="0">
                <a:solidFill>
                  <a:srgbClr val="6600FF"/>
                </a:solidFill>
              </a:rPr>
              <a:t>2.Vẫn dụng mẫu câu lấy thêm ví dụ.</a:t>
            </a:r>
            <a:endParaRPr lang="en-US" sz="2800" b="1">
              <a:solidFill>
                <a:srgbClr val="66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AutoShape 5"/>
          <p:cNvSpPr>
            <a:spLocks noChangeArrowheads="1"/>
          </p:cNvSpPr>
          <p:nvPr/>
        </p:nvSpPr>
        <p:spPr bwMode="auto">
          <a:xfrm>
            <a:off x="0" y="28575"/>
            <a:ext cx="631825" cy="581025"/>
          </a:xfrm>
          <a:prstGeom prst="sun">
            <a:avLst>
              <a:gd name="adj" fmla="val 32463"/>
            </a:avLst>
          </a:prstGeom>
          <a:solidFill>
            <a:schemeClr val="bg1"/>
          </a:solidFill>
          <a:ln w="9525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AutoShape 7"/>
          <p:cNvSpPr>
            <a:spLocks noChangeArrowheads="1"/>
          </p:cNvSpPr>
          <p:nvPr/>
        </p:nvSpPr>
        <p:spPr bwMode="auto">
          <a:xfrm>
            <a:off x="7392988" y="1435100"/>
            <a:ext cx="906462" cy="1439863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33800" name="AutoShape 8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7088188" y="4122738"/>
            <a:ext cx="1439862" cy="1439862"/>
          </a:xfrm>
          <a:prstGeom prst="irregularSeal1">
            <a:avLst/>
          </a:prstGeom>
          <a:gradFill rotWithShape="1">
            <a:gsLst>
              <a:gs pos="0">
                <a:srgbClr val="CCFF99"/>
              </a:gs>
              <a:gs pos="100000">
                <a:srgbClr val="5E7647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33802" name="AutoShape 10"/>
          <p:cNvSpPr>
            <a:spLocks noChangeArrowheads="1"/>
          </p:cNvSpPr>
          <p:nvPr/>
        </p:nvSpPr>
        <p:spPr bwMode="auto">
          <a:xfrm>
            <a:off x="5332413" y="5341938"/>
            <a:ext cx="895350" cy="895350"/>
          </a:xfrm>
          <a:prstGeom prst="irregularSeal2">
            <a:avLst/>
          </a:prstGeom>
          <a:gradFill rotWithShape="1">
            <a:gsLst>
              <a:gs pos="0">
                <a:srgbClr val="CC00FF"/>
              </a:gs>
              <a:gs pos="100000">
                <a:srgbClr val="5E007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33803" name="AutoShape 11"/>
          <p:cNvSpPr>
            <a:spLocks noChangeArrowheads="1"/>
          </p:cNvSpPr>
          <p:nvPr/>
        </p:nvSpPr>
        <p:spPr bwMode="auto">
          <a:xfrm>
            <a:off x="2051050" y="733425"/>
            <a:ext cx="895350" cy="895350"/>
          </a:xfrm>
          <a:prstGeom prst="irregularSeal1">
            <a:avLst/>
          </a:prstGeom>
          <a:gradFill rotWithShape="1">
            <a:gsLst>
              <a:gs pos="0">
                <a:srgbClr val="CCFF99"/>
              </a:gs>
              <a:gs pos="100000">
                <a:srgbClr val="5E7647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33806" name="AutoShape 14"/>
          <p:cNvSpPr>
            <a:spLocks noChangeArrowheads="1"/>
          </p:cNvSpPr>
          <p:nvPr/>
        </p:nvSpPr>
        <p:spPr bwMode="auto">
          <a:xfrm>
            <a:off x="2051050" y="5189538"/>
            <a:ext cx="895350" cy="89535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33809" name="AutoShape 17"/>
          <p:cNvSpPr>
            <a:spLocks noChangeArrowheads="1"/>
          </p:cNvSpPr>
          <p:nvPr/>
        </p:nvSpPr>
        <p:spPr bwMode="auto">
          <a:xfrm rot="5400000" flipH="1">
            <a:off x="717550" y="2052638"/>
            <a:ext cx="838200" cy="762000"/>
          </a:xfrm>
          <a:prstGeom prst="irregularSeal1">
            <a:avLst/>
          </a:prstGeom>
          <a:gradFill rotWithShape="1">
            <a:gsLst>
              <a:gs pos="0">
                <a:schemeClr val="hlink"/>
              </a:gs>
              <a:gs pos="100000">
                <a:srgbClr val="767647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33810" name="AutoShape 18"/>
          <p:cNvSpPr>
            <a:spLocks noChangeArrowheads="1"/>
          </p:cNvSpPr>
          <p:nvPr/>
        </p:nvSpPr>
        <p:spPr bwMode="auto">
          <a:xfrm>
            <a:off x="1763713" y="3662363"/>
            <a:ext cx="838200" cy="990600"/>
          </a:xfrm>
          <a:prstGeom prst="irregularSeal1">
            <a:avLst/>
          </a:prstGeom>
          <a:gradFill rotWithShape="1">
            <a:gsLst>
              <a:gs pos="0">
                <a:srgbClr val="FF3300"/>
              </a:gs>
              <a:gs pos="100000">
                <a:srgbClr val="7618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33819" name="AutoShape 27"/>
          <p:cNvSpPr>
            <a:spLocks noChangeArrowheads="1"/>
          </p:cNvSpPr>
          <p:nvPr/>
        </p:nvSpPr>
        <p:spPr bwMode="auto">
          <a:xfrm rot="5400000" flipH="1">
            <a:off x="5643563" y="2484438"/>
            <a:ext cx="838200" cy="762000"/>
          </a:xfrm>
          <a:prstGeom prst="irregularSeal1">
            <a:avLst/>
          </a:prstGeom>
          <a:gradFill rotWithShape="1">
            <a:gsLst>
              <a:gs pos="0">
                <a:schemeClr val="hlink"/>
              </a:gs>
              <a:gs pos="100000">
                <a:srgbClr val="767647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en-US">
              <a:latin typeface="Arial" pitchFamily="34" charset="0"/>
            </a:endParaRPr>
          </a:p>
        </p:txBody>
      </p:sp>
      <p:sp>
        <p:nvSpPr>
          <p:cNvPr id="33820" name="AutoShape 28">
            <a:hlinkClick r:id="" action="ppaction://noaction"/>
          </p:cNvPr>
          <p:cNvSpPr>
            <a:spLocks noChangeArrowheads="1"/>
          </p:cNvSpPr>
          <p:nvPr/>
        </p:nvSpPr>
        <p:spPr bwMode="auto">
          <a:xfrm rot="-5400000">
            <a:off x="3948907" y="3166269"/>
            <a:ext cx="1439862" cy="914400"/>
          </a:xfrm>
          <a:prstGeom prst="irregularSeal1">
            <a:avLst/>
          </a:prstGeom>
          <a:gradFill rotWithShape="1">
            <a:gsLst>
              <a:gs pos="0">
                <a:srgbClr val="CCFF99"/>
              </a:gs>
              <a:gs pos="100000">
                <a:srgbClr val="5E7647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>
              <a:latin typeface="Arial" pitchFamily="3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5181600"/>
            <a:ext cx="4114800" cy="1617663"/>
            <a:chOff x="-2208" y="4128"/>
            <a:chExt cx="2592" cy="1019"/>
          </a:xfrm>
        </p:grpSpPr>
        <p:pic>
          <p:nvPicPr>
            <p:cNvPr id="3087" name="Picture 4" descr="DAISIES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2208" y="4128"/>
              <a:ext cx="1632" cy="10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8" name="Picture 5" descr="DAISIES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816" y="4320"/>
              <a:ext cx="1200" cy="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9" name="Picture 6" descr="CHCA207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2208" y="4310"/>
              <a:ext cx="1968" cy="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86" name="WordArt 41" descr="Narrow vertical"/>
          <p:cNvSpPr>
            <a:spLocks noChangeArrowheads="1" noChangeShapeType="1" noTextEdit="1"/>
          </p:cNvSpPr>
          <p:nvPr/>
        </p:nvSpPr>
        <p:spPr bwMode="auto">
          <a:xfrm rot="-263895">
            <a:off x="1104822" y="915781"/>
            <a:ext cx="7071558" cy="421913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Warm up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33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33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33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33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33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33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33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33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9" grpId="0" animBg="1"/>
      <p:bldP spid="33800" grpId="0" animBg="1"/>
      <p:bldP spid="33802" grpId="0" animBg="1"/>
      <p:bldP spid="33803" grpId="0" animBg="1"/>
      <p:bldP spid="33806" grpId="0" animBg="1"/>
      <p:bldP spid="33809" grpId="0" animBg="1"/>
      <p:bldP spid="33810" grpId="0" animBg="1"/>
      <p:bldP spid="33819" grpId="0" animBg="1"/>
      <p:bldP spid="338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10082F"/>
              </a:clrFrom>
              <a:clrTo>
                <a:srgbClr val="10082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600200"/>
            <a:ext cx="9144000" cy="1222375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609600" y="1676400"/>
            <a:ext cx="8001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FFFF"/>
                </a:solidFill>
                <a:latin typeface="Times New Roman" pitchFamily="18" charset="0"/>
              </a:rPr>
              <a:t>1. What </a:t>
            </a:r>
            <a:r>
              <a:rPr lang="en-US" sz="2800" b="1" smtClean="0">
                <a:solidFill>
                  <a:srgbClr val="00FFFF"/>
                </a:solidFill>
                <a:latin typeface="Times New Roman" pitchFamily="18" charset="0"/>
              </a:rPr>
              <a:t>would </a:t>
            </a:r>
            <a:r>
              <a:rPr lang="en-US" sz="2800" b="1">
                <a:solidFill>
                  <a:srgbClr val="00FFFF"/>
                </a:solidFill>
                <a:latin typeface="Times New Roman" pitchFamily="18" charset="0"/>
              </a:rPr>
              <a:t>you like to eat ?</a:t>
            </a:r>
          </a:p>
          <a:p>
            <a:pPr algn="ctr"/>
            <a:endParaRPr lang="en-US" sz="2800" b="1">
              <a:solidFill>
                <a:srgbClr val="00FFFF"/>
              </a:solidFill>
              <a:latin typeface="Times New Roman" pitchFamily="18" charset="0"/>
            </a:endParaRP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76200" y="4572000"/>
            <a:ext cx="4648200" cy="646113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</p:pic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76200" y="5334000"/>
            <a:ext cx="4648200" cy="646113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</p:pic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4572000"/>
            <a:ext cx="4648200" cy="655638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</p:pic>
      <p:pic>
        <p:nvPicPr>
          <p:cNvPr id="28679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5800" y="5334000"/>
            <a:ext cx="4648200" cy="655638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</p:pic>
      <p:sp>
        <p:nvSpPr>
          <p:cNvPr id="4104" name="Rectangle 8" descr="30%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3400" y="4572000"/>
            <a:ext cx="3581400" cy="60960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Times New Roman" pitchFamily="18" charset="0"/>
              </a:rPr>
              <a:t>A. I’d like </a:t>
            </a:r>
            <a:r>
              <a:rPr lang="en-US" sz="2000" b="1" smtClean="0">
                <a:solidFill>
                  <a:schemeClr val="bg1"/>
                </a:solidFill>
                <a:latin typeface="Times New Roman" pitchFamily="18" charset="0"/>
              </a:rPr>
              <a:t>bar of chocolate</a:t>
            </a:r>
            <a:endParaRPr lang="en-US" sz="2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105" name="Rectangle 9" descr="30%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53000" y="4572000"/>
            <a:ext cx="3657600" cy="60960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Times New Roman" pitchFamily="18" charset="0"/>
              </a:rPr>
              <a:t>B. I’d like </a:t>
            </a:r>
            <a:r>
              <a:rPr lang="en-US" sz="2000" b="1" smtClean="0">
                <a:solidFill>
                  <a:schemeClr val="bg1"/>
                </a:solidFill>
                <a:latin typeface="Times New Roman" pitchFamily="18" charset="0"/>
              </a:rPr>
              <a:t>to drink a packet of milk.</a:t>
            </a:r>
            <a:endParaRPr lang="en-US" sz="20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106" name="Rectangle 10" descr="30%"/>
          <p:cNvSpPr>
            <a:spLocks noChangeArrowheads="1"/>
          </p:cNvSpPr>
          <p:nvPr/>
        </p:nvSpPr>
        <p:spPr bwMode="auto">
          <a:xfrm>
            <a:off x="533400" y="5334000"/>
            <a:ext cx="3962400" cy="60960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Times New Roman" pitchFamily="18" charset="0"/>
              </a:rPr>
              <a:t>C. I’d like </a:t>
            </a:r>
            <a:r>
              <a:rPr lang="en-US" sz="2000" b="1" smtClean="0">
                <a:solidFill>
                  <a:schemeClr val="bg1"/>
                </a:solidFill>
                <a:latin typeface="Times New Roman" pitchFamily="18" charset="0"/>
              </a:rPr>
              <a:t> a carton of apple juice.</a:t>
            </a:r>
            <a:endParaRPr lang="en-US" sz="20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107" name="Rectangle 11" descr="30%"/>
          <p:cNvSpPr>
            <a:spLocks noChangeArrowheads="1"/>
          </p:cNvSpPr>
          <p:nvPr/>
        </p:nvSpPr>
        <p:spPr bwMode="auto">
          <a:xfrm>
            <a:off x="4953000" y="5334000"/>
            <a:ext cx="3657600" cy="60960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Times New Roman" pitchFamily="18" charset="0"/>
              </a:rPr>
              <a:t>D. I’d like  </a:t>
            </a:r>
            <a:r>
              <a:rPr lang="en-US" sz="2000" b="1" smtClean="0">
                <a:solidFill>
                  <a:schemeClr val="bg1"/>
                </a:solidFill>
                <a:latin typeface="Times New Roman" pitchFamily="18" charset="0"/>
              </a:rPr>
              <a:t>eat bowl of noodles.</a:t>
            </a:r>
            <a:endParaRPr lang="en-US" sz="2000" b="1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8684" name="Picture 13" descr="biglogo">
            <a:hlinkClick r:id="" action="ppaction://noaction">
              <a:snd r:embed="rId7" name="millionaire3.wav"/>
            </a:hlinkClick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1295400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1" name="AutoShape 15"/>
          <p:cNvSpPr>
            <a:spLocks noChangeArrowheads="1"/>
          </p:cNvSpPr>
          <p:nvPr/>
        </p:nvSpPr>
        <p:spPr bwMode="auto">
          <a:xfrm>
            <a:off x="0" y="4495800"/>
            <a:ext cx="4648200" cy="762000"/>
          </a:xfrm>
          <a:prstGeom prst="hexagon">
            <a:avLst>
              <a:gd name="adj" fmla="val 64812"/>
              <a:gd name="vf" fmla="val 115470"/>
            </a:avLst>
          </a:prstGeom>
          <a:solidFill>
            <a:srgbClr val="33CC33"/>
          </a:solidFill>
          <a:ln w="38100" cmpd="dbl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b="1">
                <a:solidFill>
                  <a:srgbClr val="FF0000"/>
                </a:solidFill>
                <a:latin typeface="Times New Roman" pitchFamily="18" charset="0"/>
              </a:rPr>
              <a:t>A. I’d like </a:t>
            </a:r>
            <a:r>
              <a:rPr lang="en-US" sz="2000" b="1" smtClean="0">
                <a:solidFill>
                  <a:srgbClr val="FF0000"/>
                </a:solidFill>
                <a:latin typeface="Times New Roman" pitchFamily="18" charset="0"/>
              </a:rPr>
              <a:t>a bar of chocolate.</a:t>
            </a:r>
            <a:endParaRPr lang="en-US" sz="20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8686" name="Line 30"/>
          <p:cNvSpPr>
            <a:spLocks noChangeShapeType="1"/>
          </p:cNvSpPr>
          <p:nvPr/>
        </p:nvSpPr>
        <p:spPr bwMode="auto">
          <a:xfrm>
            <a:off x="1524000" y="762000"/>
            <a:ext cx="6172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7" name="WordArt 31"/>
          <p:cNvSpPr>
            <a:spLocks noChangeArrowheads="1" noChangeShapeType="1" noTextEdit="1"/>
          </p:cNvSpPr>
          <p:nvPr/>
        </p:nvSpPr>
        <p:spPr bwMode="auto">
          <a:xfrm>
            <a:off x="2133600" y="457200"/>
            <a:ext cx="4514850" cy="349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ahoma"/>
                <a:ea typeface="Tahoma"/>
                <a:cs typeface="Tahoma"/>
              </a:rPr>
              <a:t>Who's a milionaire?</a:t>
            </a:r>
          </a:p>
        </p:txBody>
      </p:sp>
      <p:sp>
        <p:nvSpPr>
          <p:cNvPr id="28691" name="AutoShape 19" descr="Kết quả hình ảnh cho ảnh quả chuối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28693" name="AutoShape 21" descr="Kết quả hình ảnh cho ảnh quả chuối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ipe dir="d"/>
    <p:sndAc>
      <p:stSnd>
        <p:snd r:embed="rId2" name="millionaire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10082F"/>
              </a:clrFrom>
              <a:clrTo>
                <a:srgbClr val="10082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04800" y="1524000"/>
            <a:ext cx="9144000" cy="1222375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685800" y="1524000"/>
            <a:ext cx="8001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smtClean="0">
                <a:solidFill>
                  <a:srgbClr val="00FFFF"/>
                </a:solidFill>
                <a:latin typeface="Times New Roman" pitchFamily="18" charset="0"/>
              </a:rPr>
              <a:t>2.Which word has the differently stress?</a:t>
            </a:r>
            <a:endParaRPr lang="en-US" sz="2800" b="1">
              <a:solidFill>
                <a:srgbClr val="00FFFF"/>
              </a:solidFill>
              <a:latin typeface="Times New Roman" pitchFamily="18" charset="0"/>
            </a:endParaRPr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76200" y="4572000"/>
            <a:ext cx="4648200" cy="646113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</p:pic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76200" y="5334000"/>
            <a:ext cx="4648200" cy="646113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</p:pic>
      <p:pic>
        <p:nvPicPr>
          <p:cNvPr id="3072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4572000"/>
            <a:ext cx="4648200" cy="655638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</p:pic>
      <p:pic>
        <p:nvPicPr>
          <p:cNvPr id="30727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5334000"/>
            <a:ext cx="4648200" cy="655638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</p:pic>
      <p:sp>
        <p:nvSpPr>
          <p:cNvPr id="4104" name="Rectangle 8" descr="30%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000" y="4572000"/>
            <a:ext cx="3581400" cy="60960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Times New Roman" pitchFamily="18" charset="0"/>
              </a:rPr>
              <a:t>A. </a:t>
            </a:r>
            <a:r>
              <a:rPr lang="en-US" sz="2000" b="1" smtClean="0">
                <a:solidFill>
                  <a:schemeClr val="bg1"/>
                </a:solidFill>
                <a:latin typeface="Times New Roman" pitchFamily="18" charset="0"/>
              </a:rPr>
              <a:t>biscuit.</a:t>
            </a:r>
            <a:endParaRPr lang="en-US" sz="20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105" name="Rectangle 9" descr="30%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00600" y="4572000"/>
            <a:ext cx="3657600" cy="60960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Times New Roman" pitchFamily="18" charset="0"/>
              </a:rPr>
              <a:t>B. </a:t>
            </a:r>
            <a:r>
              <a:rPr lang="en-US" sz="2000" b="1" smtClean="0">
                <a:solidFill>
                  <a:schemeClr val="bg1"/>
                </a:solidFill>
                <a:latin typeface="Times New Roman" pitchFamily="18" charset="0"/>
              </a:rPr>
              <a:t>chocolate</a:t>
            </a:r>
            <a:endParaRPr lang="en-US" sz="20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106" name="Rectangle 10" descr="30%"/>
          <p:cNvSpPr>
            <a:spLocks noChangeArrowheads="1"/>
          </p:cNvSpPr>
          <p:nvPr/>
        </p:nvSpPr>
        <p:spPr bwMode="auto">
          <a:xfrm>
            <a:off x="381000" y="5334000"/>
            <a:ext cx="3581400" cy="60960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Times New Roman" pitchFamily="18" charset="0"/>
              </a:rPr>
              <a:t>C. </a:t>
            </a:r>
            <a:r>
              <a:rPr lang="en-US" sz="2000" b="1" smtClean="0">
                <a:solidFill>
                  <a:schemeClr val="bg1"/>
                </a:solidFill>
                <a:latin typeface="Times New Roman" pitchFamily="18" charset="0"/>
              </a:rPr>
              <a:t>biscuit.</a:t>
            </a:r>
            <a:endParaRPr lang="en-US" sz="20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107" name="Rectangle 11" descr="30%"/>
          <p:cNvSpPr>
            <a:spLocks noChangeArrowheads="1"/>
          </p:cNvSpPr>
          <p:nvPr/>
        </p:nvSpPr>
        <p:spPr bwMode="auto">
          <a:xfrm>
            <a:off x="4800600" y="5334000"/>
            <a:ext cx="3657600" cy="60960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Times New Roman" pitchFamily="18" charset="0"/>
              </a:rPr>
              <a:t>D. </a:t>
            </a:r>
            <a:r>
              <a:rPr lang="en-US" sz="2000" b="1" smtClean="0">
                <a:solidFill>
                  <a:schemeClr val="bg1"/>
                </a:solidFill>
                <a:latin typeface="Times New Roman" pitchFamily="18" charset="0"/>
              </a:rPr>
              <a:t>noodles</a:t>
            </a:r>
            <a:endParaRPr lang="en-US" sz="2000" b="1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0732" name="Picture 13" descr="biglogo">
            <a:hlinkClick r:id="" action="ppaction://noaction">
              <a:snd r:embed="rId7" name="millionaire3.wav"/>
            </a:hlinkClick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1295400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1" name="AutoShape 15"/>
          <p:cNvSpPr>
            <a:spLocks noChangeArrowheads="1"/>
          </p:cNvSpPr>
          <p:nvPr/>
        </p:nvSpPr>
        <p:spPr bwMode="auto">
          <a:xfrm>
            <a:off x="-152400" y="5334000"/>
            <a:ext cx="4724400" cy="762000"/>
          </a:xfrm>
          <a:prstGeom prst="hexagon">
            <a:avLst>
              <a:gd name="adj" fmla="val 65875"/>
              <a:gd name="vf" fmla="val 115470"/>
            </a:avLst>
          </a:prstGeom>
          <a:solidFill>
            <a:srgbClr val="33CC33"/>
          </a:solidFill>
          <a:ln w="38100" cmpd="dbl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b="1" smtClean="0">
                <a:solidFill>
                  <a:srgbClr val="FF0066"/>
                </a:solidFill>
                <a:latin typeface="Times New Roman" pitchFamily="18" charset="0"/>
              </a:rPr>
              <a:t>C. lemonade</a:t>
            </a:r>
            <a:endParaRPr lang="en-US" sz="2000" b="1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30734" name="Text Box 20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libri" pitchFamily="34" charset="0"/>
              </a:rPr>
              <a:t>50:50</a:t>
            </a:r>
            <a:endParaRPr lang="en-US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0735" name="AutoShape 22"/>
          <p:cNvSpPr>
            <a:spLocks noChangeArrowheads="1"/>
          </p:cNvSpPr>
          <p:nvPr/>
        </p:nvSpPr>
        <p:spPr bwMode="auto">
          <a:xfrm rot="5400000">
            <a:off x="3352800" y="41910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en-US" sz="1800">
              <a:latin typeface="Times New Roman" pitchFamily="18" charset="0"/>
            </a:endParaRPr>
          </a:p>
        </p:txBody>
      </p:sp>
      <p:sp>
        <p:nvSpPr>
          <p:cNvPr id="30736" name="Oval 23"/>
          <p:cNvSpPr>
            <a:spLocks noChangeArrowheads="1"/>
          </p:cNvSpPr>
          <p:nvPr/>
        </p:nvSpPr>
        <p:spPr bwMode="auto">
          <a:xfrm>
            <a:off x="3429000" y="40386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80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30737" name="AutoShape 24"/>
          <p:cNvSpPr>
            <a:spLocks noChangeArrowheads="1"/>
          </p:cNvSpPr>
          <p:nvPr/>
        </p:nvSpPr>
        <p:spPr bwMode="auto">
          <a:xfrm rot="5400000">
            <a:off x="3581400" y="41910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en-US" sz="1800">
              <a:latin typeface="Times New Roman" pitchFamily="18" charset="0"/>
            </a:endParaRPr>
          </a:p>
        </p:txBody>
      </p:sp>
      <p:sp>
        <p:nvSpPr>
          <p:cNvPr id="30738" name="Oval 25"/>
          <p:cNvSpPr>
            <a:spLocks noChangeArrowheads="1"/>
          </p:cNvSpPr>
          <p:nvPr/>
        </p:nvSpPr>
        <p:spPr bwMode="auto">
          <a:xfrm>
            <a:off x="3657600" y="40386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>
              <a:latin typeface="Times New Roman" pitchFamily="18" charset="0"/>
            </a:endParaRPr>
          </a:p>
        </p:txBody>
      </p:sp>
      <p:sp>
        <p:nvSpPr>
          <p:cNvPr id="30739" name="Oval 26"/>
          <p:cNvSpPr>
            <a:spLocks noChangeArrowheads="1"/>
          </p:cNvSpPr>
          <p:nvPr/>
        </p:nvSpPr>
        <p:spPr bwMode="auto">
          <a:xfrm>
            <a:off x="3886200" y="40386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>
              <a:latin typeface="Times New Roman" pitchFamily="18" charset="0"/>
            </a:endParaRPr>
          </a:p>
        </p:txBody>
      </p:sp>
      <p:sp>
        <p:nvSpPr>
          <p:cNvPr id="30740" name="AutoShape 27"/>
          <p:cNvSpPr>
            <a:spLocks noChangeArrowheads="1"/>
          </p:cNvSpPr>
          <p:nvPr/>
        </p:nvSpPr>
        <p:spPr bwMode="auto">
          <a:xfrm rot="5400000">
            <a:off x="3810000" y="41910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en-US" sz="1800">
              <a:latin typeface="Times New Roman" pitchFamily="18" charset="0"/>
            </a:endParaRPr>
          </a:p>
        </p:txBody>
      </p:sp>
      <p:sp>
        <p:nvSpPr>
          <p:cNvPr id="30741" name="Line 30"/>
          <p:cNvSpPr>
            <a:spLocks noChangeShapeType="1"/>
          </p:cNvSpPr>
          <p:nvPr/>
        </p:nvSpPr>
        <p:spPr bwMode="auto">
          <a:xfrm>
            <a:off x="1524000" y="762000"/>
            <a:ext cx="6172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2" name="WordArt 31"/>
          <p:cNvSpPr>
            <a:spLocks noChangeArrowheads="1" noChangeShapeType="1" noTextEdit="1"/>
          </p:cNvSpPr>
          <p:nvPr/>
        </p:nvSpPr>
        <p:spPr bwMode="auto">
          <a:xfrm>
            <a:off x="2743200" y="381000"/>
            <a:ext cx="4514850" cy="349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ahoma"/>
                <a:ea typeface="Tahoma"/>
                <a:cs typeface="Tahoma"/>
              </a:rPr>
              <a:t>Who's a milionaire?</a:t>
            </a:r>
          </a:p>
        </p:txBody>
      </p:sp>
    </p:spTree>
  </p:cSld>
  <p:clrMapOvr>
    <a:masterClrMapping/>
  </p:clrMapOvr>
  <p:transition spd="slow">
    <p:wipe dir="d"/>
    <p:sndAc>
      <p:stSnd>
        <p:snd r:embed="rId2" name="millionaire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10082F"/>
              </a:clrFrom>
              <a:clrTo>
                <a:srgbClr val="10082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600200"/>
            <a:ext cx="9144000" cy="1222375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562100" y="1231900"/>
            <a:ext cx="6705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FFFF"/>
                </a:solidFill>
                <a:latin typeface=".VnTime" pitchFamily="34" charset="0"/>
              </a:rPr>
              <a:t>3. What </a:t>
            </a:r>
            <a:r>
              <a:rPr lang="en-US" sz="2800" b="1" smtClean="0">
                <a:solidFill>
                  <a:srgbClr val="00FFFF"/>
                </a:solidFill>
                <a:latin typeface=".VnTime" pitchFamily="34" charset="0"/>
              </a:rPr>
              <a:t>would he like to drink?</a:t>
            </a:r>
            <a:endParaRPr lang="en-US" sz="2800" b="1">
              <a:solidFill>
                <a:srgbClr val="00FFFF"/>
              </a:solidFill>
              <a:latin typeface="Lucida Sans" pitchFamily="34" charset="0"/>
            </a:endParaRP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76200" y="4572000"/>
            <a:ext cx="4648200" cy="646113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76200" y="5334000"/>
            <a:ext cx="4648200" cy="646113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</p:pic>
      <p:pic>
        <p:nvPicPr>
          <p:cNvPr id="3175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4572000"/>
            <a:ext cx="4648200" cy="655638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</p:pic>
      <p:pic>
        <p:nvPicPr>
          <p:cNvPr id="3175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5334000"/>
            <a:ext cx="4648200" cy="655638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</p:pic>
      <p:sp>
        <p:nvSpPr>
          <p:cNvPr id="4104" name="Rectangle 8" descr="30%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000" y="4572000"/>
            <a:ext cx="3581400" cy="60960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Times New Roman" pitchFamily="18" charset="0"/>
              </a:rPr>
              <a:t>A. I drink a glass of milk.</a:t>
            </a:r>
          </a:p>
        </p:txBody>
      </p:sp>
      <p:sp>
        <p:nvSpPr>
          <p:cNvPr id="4105" name="Rectangle 9" descr="30%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24400" y="4572000"/>
            <a:ext cx="3657600" cy="60960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Times New Roman" pitchFamily="18" charset="0"/>
              </a:rPr>
              <a:t>B. </a:t>
            </a:r>
            <a:r>
              <a:rPr lang="en-US" sz="2000" b="1" smtClean="0">
                <a:solidFill>
                  <a:schemeClr val="bg1"/>
                </a:solidFill>
                <a:latin typeface="Times New Roman" pitchFamily="18" charset="0"/>
              </a:rPr>
              <a:t>I’d like a carton of lemonade.</a:t>
            </a:r>
            <a:endParaRPr lang="en-US" sz="20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106" name="Rectangle 10" descr="30%"/>
          <p:cNvSpPr>
            <a:spLocks noChangeArrowheads="1"/>
          </p:cNvSpPr>
          <p:nvPr/>
        </p:nvSpPr>
        <p:spPr bwMode="auto">
          <a:xfrm>
            <a:off x="381000" y="5334000"/>
            <a:ext cx="3581400" cy="60960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Tahoma" pitchFamily="34" charset="0"/>
              </a:rPr>
              <a:t>C. </a:t>
            </a:r>
            <a:r>
              <a:rPr lang="en-US" sz="2000" b="1" smtClean="0">
                <a:solidFill>
                  <a:schemeClr val="bg1"/>
                </a:solidFill>
                <a:latin typeface="Times New Roman" pitchFamily="18" charset="0"/>
              </a:rPr>
              <a:t>He’d likes a glass of orange juice.</a:t>
            </a:r>
            <a:endParaRPr lang="en-US" sz="20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107" name="Rectangle 11" descr="30%"/>
          <p:cNvSpPr>
            <a:spLocks noChangeArrowheads="1"/>
          </p:cNvSpPr>
          <p:nvPr/>
        </p:nvSpPr>
        <p:spPr bwMode="auto">
          <a:xfrm>
            <a:off x="4800600" y="5334000"/>
            <a:ext cx="3657600" cy="60960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Times New Roman" pitchFamily="18" charset="0"/>
              </a:rPr>
              <a:t>D. </a:t>
            </a:r>
            <a:r>
              <a:rPr lang="en-US" sz="2000" b="1" smtClean="0">
                <a:solidFill>
                  <a:schemeClr val="bg1"/>
                </a:solidFill>
                <a:latin typeface="Times New Roman" pitchFamily="18" charset="0"/>
              </a:rPr>
              <a:t>He’d like a packet of milk.</a:t>
            </a:r>
            <a:endParaRPr lang="en-US" sz="2000" b="1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1756" name="Picture 13" descr="biglogo">
            <a:hlinkClick r:id="" action="ppaction://noaction">
              <a:snd r:embed="rId7" name="millionaire3.wav"/>
            </a:hlinkClick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1295400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1" name="AutoShape 15"/>
          <p:cNvSpPr>
            <a:spLocks noChangeArrowheads="1"/>
          </p:cNvSpPr>
          <p:nvPr/>
        </p:nvSpPr>
        <p:spPr bwMode="auto">
          <a:xfrm>
            <a:off x="4572000" y="5257800"/>
            <a:ext cx="4419600" cy="762000"/>
          </a:xfrm>
          <a:prstGeom prst="hexagon">
            <a:avLst>
              <a:gd name="adj" fmla="val 61625"/>
              <a:gd name="vf" fmla="val 115470"/>
            </a:avLst>
          </a:prstGeom>
          <a:solidFill>
            <a:srgbClr val="33CC33"/>
          </a:solidFill>
          <a:ln w="38100" cmpd="dbl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b="1" smtClean="0">
                <a:solidFill>
                  <a:srgbClr val="5C1904"/>
                </a:solidFill>
                <a:latin typeface="Times New Roman" pitchFamily="18" charset="0"/>
              </a:rPr>
              <a:t>D. He’d like a packet of milk.</a:t>
            </a:r>
            <a:endParaRPr lang="en-US" sz="2000" b="1">
              <a:solidFill>
                <a:srgbClr val="5C1904"/>
              </a:solidFill>
              <a:latin typeface="Times New Roman" pitchFamily="18" charset="0"/>
            </a:endParaRPr>
          </a:p>
        </p:txBody>
      </p:sp>
      <p:sp>
        <p:nvSpPr>
          <p:cNvPr id="31758" name="Text Box 20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libri" pitchFamily="34" charset="0"/>
              </a:rPr>
              <a:t>50:50</a:t>
            </a:r>
            <a:endParaRPr lang="en-US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1759" name="AutoShape 22"/>
          <p:cNvSpPr>
            <a:spLocks noChangeArrowheads="1"/>
          </p:cNvSpPr>
          <p:nvPr/>
        </p:nvSpPr>
        <p:spPr bwMode="auto">
          <a:xfrm rot="5400000">
            <a:off x="3352800" y="41910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en-US" sz="1800">
              <a:latin typeface="Times New Roman" pitchFamily="18" charset="0"/>
            </a:endParaRPr>
          </a:p>
        </p:txBody>
      </p:sp>
      <p:sp>
        <p:nvSpPr>
          <p:cNvPr id="31760" name="Oval 23"/>
          <p:cNvSpPr>
            <a:spLocks noChangeArrowheads="1"/>
          </p:cNvSpPr>
          <p:nvPr/>
        </p:nvSpPr>
        <p:spPr bwMode="auto">
          <a:xfrm>
            <a:off x="3429000" y="40386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80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31761" name="AutoShape 24"/>
          <p:cNvSpPr>
            <a:spLocks noChangeArrowheads="1"/>
          </p:cNvSpPr>
          <p:nvPr/>
        </p:nvSpPr>
        <p:spPr bwMode="auto">
          <a:xfrm rot="5400000">
            <a:off x="3581400" y="41910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en-US" sz="1800">
              <a:latin typeface="Times New Roman" pitchFamily="18" charset="0"/>
            </a:endParaRPr>
          </a:p>
        </p:txBody>
      </p:sp>
      <p:sp>
        <p:nvSpPr>
          <p:cNvPr id="31762" name="Oval 25"/>
          <p:cNvSpPr>
            <a:spLocks noChangeArrowheads="1"/>
          </p:cNvSpPr>
          <p:nvPr/>
        </p:nvSpPr>
        <p:spPr bwMode="auto">
          <a:xfrm>
            <a:off x="3657600" y="40386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>
              <a:latin typeface="Times New Roman" pitchFamily="18" charset="0"/>
            </a:endParaRPr>
          </a:p>
        </p:txBody>
      </p:sp>
      <p:sp>
        <p:nvSpPr>
          <p:cNvPr id="31763" name="Oval 26"/>
          <p:cNvSpPr>
            <a:spLocks noChangeArrowheads="1"/>
          </p:cNvSpPr>
          <p:nvPr/>
        </p:nvSpPr>
        <p:spPr bwMode="auto">
          <a:xfrm>
            <a:off x="3886200" y="40386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>
              <a:latin typeface="Times New Roman" pitchFamily="18" charset="0"/>
            </a:endParaRPr>
          </a:p>
        </p:txBody>
      </p:sp>
      <p:sp>
        <p:nvSpPr>
          <p:cNvPr id="31764" name="AutoShape 27"/>
          <p:cNvSpPr>
            <a:spLocks noChangeArrowheads="1"/>
          </p:cNvSpPr>
          <p:nvPr/>
        </p:nvSpPr>
        <p:spPr bwMode="auto">
          <a:xfrm rot="5400000">
            <a:off x="3810000" y="41910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en-US" sz="1800">
              <a:latin typeface="Times New Roman" pitchFamily="18" charset="0"/>
            </a:endParaRPr>
          </a:p>
        </p:txBody>
      </p:sp>
      <p:sp>
        <p:nvSpPr>
          <p:cNvPr id="31765" name="Line 30"/>
          <p:cNvSpPr>
            <a:spLocks noChangeShapeType="1"/>
          </p:cNvSpPr>
          <p:nvPr/>
        </p:nvSpPr>
        <p:spPr bwMode="auto">
          <a:xfrm>
            <a:off x="1524000" y="762000"/>
            <a:ext cx="6172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6" name="WordArt 31"/>
          <p:cNvSpPr>
            <a:spLocks noChangeArrowheads="1" noChangeShapeType="1" noTextEdit="1"/>
          </p:cNvSpPr>
          <p:nvPr/>
        </p:nvSpPr>
        <p:spPr bwMode="auto">
          <a:xfrm>
            <a:off x="3886200" y="304800"/>
            <a:ext cx="4514850" cy="349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ahoma"/>
                <a:ea typeface="Tahoma"/>
                <a:cs typeface="Tahoma"/>
              </a:rPr>
              <a:t>Who's a milionaire?</a:t>
            </a:r>
          </a:p>
        </p:txBody>
      </p:sp>
    </p:spTree>
  </p:cSld>
  <p:clrMapOvr>
    <a:masterClrMapping/>
  </p:clrMapOvr>
  <p:transition spd="slow">
    <p:wipe dir="d"/>
    <p:sndAc>
      <p:stSnd>
        <p:snd r:embed="rId2" name="millionaire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10082F"/>
              </a:clrFrom>
              <a:clrTo>
                <a:srgbClr val="10082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600200"/>
            <a:ext cx="9144000" cy="1222375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685800" y="1130300"/>
            <a:ext cx="8001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FFFF"/>
                </a:solidFill>
                <a:latin typeface="Times New Roman" pitchFamily="18" charset="0"/>
              </a:rPr>
              <a:t>4</a:t>
            </a:r>
            <a:r>
              <a:rPr lang="en-US" sz="2800" b="1" smtClean="0">
                <a:solidFill>
                  <a:srgbClr val="00FFFF"/>
                </a:solidFill>
                <a:latin typeface="Times New Roman" pitchFamily="18" charset="0"/>
              </a:rPr>
              <a:t>. Choose the correct answer.</a:t>
            </a:r>
            <a:endParaRPr lang="en-US" sz="2800" b="1">
              <a:solidFill>
                <a:srgbClr val="00FFFF"/>
              </a:solidFill>
              <a:latin typeface="Times New Roman" pitchFamily="18" charset="0"/>
            </a:endParaRPr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76200" y="4572000"/>
            <a:ext cx="4648200" cy="646113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</p:pic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76200" y="5334000"/>
            <a:ext cx="4648200" cy="646113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</p:pic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4572000"/>
            <a:ext cx="4648200" cy="655638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</p:pic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5334000"/>
            <a:ext cx="4648200" cy="655638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</p:pic>
      <p:sp>
        <p:nvSpPr>
          <p:cNvPr id="4104" name="Rectangle 8" descr="30%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7200" y="4572000"/>
            <a:ext cx="3581400" cy="60960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Times New Roman" pitchFamily="18" charset="0"/>
              </a:rPr>
              <a:t>A. </a:t>
            </a:r>
            <a:r>
              <a:rPr lang="en-US" sz="2000" b="1" smtClean="0">
                <a:solidFill>
                  <a:schemeClr val="bg1"/>
                </a:solidFill>
                <a:latin typeface="Times New Roman" pitchFamily="18" charset="0"/>
              </a:rPr>
              <a:t>She likes to </a:t>
            </a:r>
            <a:r>
              <a:rPr lang="en-US" sz="2000" b="1" smtClean="0">
                <a:solidFill>
                  <a:schemeClr val="bg1"/>
                </a:solidFill>
                <a:latin typeface="Times New Roman" pitchFamily="18" charset="0"/>
              </a:rPr>
              <a:t>drink</a:t>
            </a:r>
            <a:r>
              <a:rPr lang="en-US" sz="2000" b="1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Times New Roman" pitchFamily="18" charset="0"/>
              </a:rPr>
              <a:t>a packet of milk.</a:t>
            </a:r>
            <a:endParaRPr lang="en-US" sz="20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105" name="Rectangle 9" descr="30%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24400" y="4572000"/>
            <a:ext cx="3657600" cy="60960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Times New Roman" pitchFamily="18" charset="0"/>
              </a:rPr>
              <a:t>B. </a:t>
            </a:r>
            <a:r>
              <a:rPr lang="en-US" sz="2000" b="1" smtClean="0">
                <a:solidFill>
                  <a:schemeClr val="bg1"/>
                </a:solidFill>
                <a:latin typeface="Times New Roman" pitchFamily="18" charset="0"/>
              </a:rPr>
              <a:t>She’d like to </a:t>
            </a:r>
            <a:r>
              <a:rPr lang="en-US" sz="2000" b="1" smtClean="0">
                <a:solidFill>
                  <a:schemeClr val="bg1"/>
                </a:solidFill>
                <a:latin typeface="Times New Roman" pitchFamily="18" charset="0"/>
              </a:rPr>
              <a:t>drink</a:t>
            </a:r>
            <a:r>
              <a:rPr lang="en-US" sz="2000" b="1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Times New Roman" pitchFamily="18" charset="0"/>
              </a:rPr>
              <a:t>a packet of milk.</a:t>
            </a:r>
            <a:endParaRPr lang="en-US" sz="20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106" name="Rectangle 10" descr="30%"/>
          <p:cNvSpPr>
            <a:spLocks noChangeArrowheads="1"/>
          </p:cNvSpPr>
          <p:nvPr/>
        </p:nvSpPr>
        <p:spPr bwMode="auto">
          <a:xfrm>
            <a:off x="381000" y="5334000"/>
            <a:ext cx="3581400" cy="60960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b="1">
                <a:solidFill>
                  <a:schemeClr val="bg1"/>
                </a:solidFill>
                <a:latin typeface="Times New Roman" pitchFamily="18" charset="0"/>
              </a:rPr>
              <a:t>C. </a:t>
            </a:r>
            <a:r>
              <a:rPr lang="en-US" sz="2000" b="1" smtClean="0">
                <a:solidFill>
                  <a:schemeClr val="bg1"/>
                </a:solidFill>
                <a:latin typeface="Times New Roman" pitchFamily="18" charset="0"/>
              </a:rPr>
              <a:t>She’d like eat a packet of milk.</a:t>
            </a:r>
            <a:endParaRPr lang="en-US" sz="20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107" name="Rectangle 11" descr="30%"/>
          <p:cNvSpPr>
            <a:spLocks noChangeArrowheads="1"/>
          </p:cNvSpPr>
          <p:nvPr/>
        </p:nvSpPr>
        <p:spPr bwMode="auto">
          <a:xfrm>
            <a:off x="4800600" y="5334000"/>
            <a:ext cx="3657600" cy="60960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chemeClr val="bg1"/>
                </a:solidFill>
                <a:latin typeface="Tahoma" pitchFamily="34" charset="0"/>
              </a:rPr>
              <a:t>D. </a:t>
            </a:r>
            <a:r>
              <a:rPr lang="en-US" sz="2000" b="1" smtClean="0">
                <a:solidFill>
                  <a:schemeClr val="bg1"/>
                </a:solidFill>
                <a:latin typeface="Times New Roman" pitchFamily="18" charset="0"/>
              </a:rPr>
              <a:t>She’d like to </a:t>
            </a:r>
            <a:r>
              <a:rPr lang="en-US" sz="2000" b="1" smtClean="0">
                <a:solidFill>
                  <a:schemeClr val="bg1"/>
                </a:solidFill>
                <a:latin typeface="Times New Roman" pitchFamily="18" charset="0"/>
              </a:rPr>
              <a:t>eat</a:t>
            </a:r>
            <a:r>
              <a:rPr lang="en-US" sz="2000" b="1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000" b="1" smtClean="0">
                <a:solidFill>
                  <a:schemeClr val="bg1"/>
                </a:solidFill>
                <a:latin typeface="Times New Roman" pitchFamily="18" charset="0"/>
              </a:rPr>
              <a:t>a packet of milk.</a:t>
            </a:r>
            <a:endParaRPr lang="en-US" sz="2000" b="1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2780" name="Picture 13" descr="biglogo">
            <a:hlinkClick r:id="" action="ppaction://noaction">
              <a:snd r:embed="rId7" name="millionaire3.wav"/>
            </a:hlinkClick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1295400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1" name="AutoShape 15"/>
          <p:cNvSpPr>
            <a:spLocks noChangeArrowheads="1"/>
          </p:cNvSpPr>
          <p:nvPr/>
        </p:nvSpPr>
        <p:spPr bwMode="auto">
          <a:xfrm>
            <a:off x="4495800" y="4495800"/>
            <a:ext cx="4648200" cy="762000"/>
          </a:xfrm>
          <a:prstGeom prst="hexagon">
            <a:avLst>
              <a:gd name="adj" fmla="val 61625"/>
              <a:gd name="vf" fmla="val 115470"/>
            </a:avLst>
          </a:prstGeom>
          <a:solidFill>
            <a:srgbClr val="33CC33"/>
          </a:solidFill>
          <a:ln w="38100" cmpd="dbl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b="1">
                <a:solidFill>
                  <a:srgbClr val="FF0066"/>
                </a:solidFill>
                <a:latin typeface="Times New Roman" pitchFamily="18" charset="0"/>
              </a:rPr>
              <a:t>B</a:t>
            </a:r>
            <a:r>
              <a:rPr lang="en-US" sz="2000" b="1" smtClean="0">
                <a:solidFill>
                  <a:srgbClr val="FF0066"/>
                </a:solidFill>
                <a:latin typeface="Times New Roman" pitchFamily="18" charset="0"/>
              </a:rPr>
              <a:t>. She’d like to </a:t>
            </a:r>
            <a:r>
              <a:rPr lang="en-US" sz="2000" b="1" smtClean="0">
                <a:solidFill>
                  <a:srgbClr val="FF0066"/>
                </a:solidFill>
                <a:latin typeface="Times New Roman" pitchFamily="18" charset="0"/>
              </a:rPr>
              <a:t>drink</a:t>
            </a:r>
            <a:r>
              <a:rPr lang="en-US" sz="2000" b="1" smtClean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000" b="1" smtClean="0">
                <a:solidFill>
                  <a:srgbClr val="FF0066"/>
                </a:solidFill>
                <a:latin typeface="Times New Roman" pitchFamily="18" charset="0"/>
              </a:rPr>
              <a:t>a packet of milk. </a:t>
            </a:r>
            <a:endParaRPr lang="en-US" sz="2000" b="1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32782" name="Text Box 20"/>
          <p:cNvSpPr txBox="1">
            <a:spLocks noChangeArrowheads="1"/>
          </p:cNvSpPr>
          <p:nvPr/>
        </p:nvSpPr>
        <p:spPr bwMode="auto">
          <a:xfrm>
            <a:off x="336550" y="41021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Calibri" pitchFamily="34" charset="0"/>
              </a:rPr>
              <a:t>50:50</a:t>
            </a:r>
            <a:endParaRPr lang="en-US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2783" name="AutoShape 22"/>
          <p:cNvSpPr>
            <a:spLocks noChangeArrowheads="1"/>
          </p:cNvSpPr>
          <p:nvPr/>
        </p:nvSpPr>
        <p:spPr bwMode="auto">
          <a:xfrm rot="5400000">
            <a:off x="3352800" y="41910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en-US" sz="1800">
              <a:latin typeface="Times New Roman" pitchFamily="18" charset="0"/>
            </a:endParaRPr>
          </a:p>
        </p:txBody>
      </p:sp>
      <p:sp>
        <p:nvSpPr>
          <p:cNvPr id="32784" name="Oval 23"/>
          <p:cNvSpPr>
            <a:spLocks noChangeArrowheads="1"/>
          </p:cNvSpPr>
          <p:nvPr/>
        </p:nvSpPr>
        <p:spPr bwMode="auto">
          <a:xfrm>
            <a:off x="3429000" y="40386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80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32785" name="AutoShape 24"/>
          <p:cNvSpPr>
            <a:spLocks noChangeArrowheads="1"/>
          </p:cNvSpPr>
          <p:nvPr/>
        </p:nvSpPr>
        <p:spPr bwMode="auto">
          <a:xfrm rot="5400000">
            <a:off x="3581400" y="41910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en-US" sz="1800">
              <a:latin typeface="Times New Roman" pitchFamily="18" charset="0"/>
            </a:endParaRPr>
          </a:p>
        </p:txBody>
      </p:sp>
      <p:sp>
        <p:nvSpPr>
          <p:cNvPr id="32786" name="Oval 25"/>
          <p:cNvSpPr>
            <a:spLocks noChangeArrowheads="1"/>
          </p:cNvSpPr>
          <p:nvPr/>
        </p:nvSpPr>
        <p:spPr bwMode="auto">
          <a:xfrm>
            <a:off x="3657600" y="40386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>
              <a:latin typeface="Times New Roman" pitchFamily="18" charset="0"/>
            </a:endParaRPr>
          </a:p>
        </p:txBody>
      </p:sp>
      <p:sp>
        <p:nvSpPr>
          <p:cNvPr id="32787" name="Oval 26"/>
          <p:cNvSpPr>
            <a:spLocks noChangeArrowheads="1"/>
          </p:cNvSpPr>
          <p:nvPr/>
        </p:nvSpPr>
        <p:spPr bwMode="auto">
          <a:xfrm>
            <a:off x="3886200" y="4038600"/>
            <a:ext cx="152400" cy="152400"/>
          </a:xfrm>
          <a:prstGeom prst="ellips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>
              <a:latin typeface="Times New Roman" pitchFamily="18" charset="0"/>
            </a:endParaRPr>
          </a:p>
        </p:txBody>
      </p:sp>
      <p:sp>
        <p:nvSpPr>
          <p:cNvPr id="32788" name="AutoShape 27"/>
          <p:cNvSpPr>
            <a:spLocks noChangeArrowheads="1"/>
          </p:cNvSpPr>
          <p:nvPr/>
        </p:nvSpPr>
        <p:spPr bwMode="auto">
          <a:xfrm rot="5400000">
            <a:off x="3810000" y="4191000"/>
            <a:ext cx="304800" cy="304800"/>
          </a:xfrm>
          <a:prstGeom prst="flowChartDisplay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en-US" sz="1800">
              <a:latin typeface="Times New Roman" pitchFamily="18" charset="0"/>
            </a:endParaRPr>
          </a:p>
        </p:txBody>
      </p:sp>
      <p:sp>
        <p:nvSpPr>
          <p:cNvPr id="32789" name="Line 30"/>
          <p:cNvSpPr>
            <a:spLocks noChangeShapeType="1"/>
          </p:cNvSpPr>
          <p:nvPr/>
        </p:nvSpPr>
        <p:spPr bwMode="auto">
          <a:xfrm>
            <a:off x="1524000" y="762000"/>
            <a:ext cx="61722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0" name="WordArt 31"/>
          <p:cNvSpPr>
            <a:spLocks noChangeArrowheads="1" noChangeShapeType="1" noTextEdit="1"/>
          </p:cNvSpPr>
          <p:nvPr/>
        </p:nvSpPr>
        <p:spPr bwMode="auto">
          <a:xfrm>
            <a:off x="3886200" y="304800"/>
            <a:ext cx="4514850" cy="349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Tahoma"/>
                <a:ea typeface="Tahoma"/>
                <a:cs typeface="Tahoma"/>
              </a:rPr>
              <a:t>Who's a milionaire?</a:t>
            </a:r>
          </a:p>
        </p:txBody>
      </p:sp>
    </p:spTree>
  </p:cSld>
  <p:clrMapOvr>
    <a:masterClrMapping/>
  </p:clrMapOvr>
  <p:transition spd="slow">
    <p:wipe dir="d"/>
    <p:sndAc>
      <p:stSnd>
        <p:snd r:embed="rId2" name="millionaire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4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rizontal Scroll 5"/>
          <p:cNvSpPr/>
          <p:nvPr/>
        </p:nvSpPr>
        <p:spPr>
          <a:xfrm>
            <a:off x="381000" y="1219200"/>
            <a:ext cx="8763000" cy="4572000"/>
          </a:xfrm>
          <a:prstGeom prst="horizontalScroll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2514600"/>
            <a:ext cx="868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smtClean="0">
                <a:solidFill>
                  <a:srgbClr val="C00000"/>
                </a:solidFill>
                <a:latin typeface=".VnAristote" pitchFamily="34" charset="0"/>
              </a:rPr>
              <a:t>Unit 17: What would you like to eat?</a:t>
            </a:r>
          </a:p>
          <a:p>
            <a:pPr algn="ctr"/>
            <a:r>
              <a:rPr lang="en-US" sz="4400" smtClean="0">
                <a:solidFill>
                  <a:srgbClr val="C00000"/>
                </a:solidFill>
                <a:latin typeface=".VnAristote" pitchFamily="34" charset="0"/>
              </a:rPr>
              <a:t>Lesson 2 </a:t>
            </a:r>
            <a:endParaRPr lang="en-US" sz="4400">
              <a:solidFill>
                <a:srgbClr val="C00000"/>
              </a:solidFill>
              <a:latin typeface=".VnAristot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ular Callout 2"/>
          <p:cNvSpPr/>
          <p:nvPr/>
        </p:nvSpPr>
        <p:spPr>
          <a:xfrm>
            <a:off x="838200" y="1524000"/>
            <a:ext cx="7543800" cy="3429000"/>
          </a:xfrm>
          <a:prstGeom prst="wedgeRectCallout">
            <a:avLst/>
          </a:prstGeom>
          <a:solidFill>
            <a:srgbClr val="EF56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smtClean="0">
                <a:solidFill>
                  <a:srgbClr val="002060"/>
                </a:solidFill>
              </a:rPr>
              <a:t>I. New words</a:t>
            </a:r>
            <a:endParaRPr lang="en-US" sz="4400" b="1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4648200"/>
            <a:ext cx="411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smtClean="0">
                <a:solidFill>
                  <a:srgbClr val="660033"/>
                </a:solidFill>
              </a:rPr>
              <a:t>three bananas:</a:t>
            </a:r>
            <a:endParaRPr lang="en-US" sz="4400" b="1">
              <a:solidFill>
                <a:srgbClr val="66003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91000" y="4876800"/>
            <a:ext cx="495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smtClean="0">
                <a:solidFill>
                  <a:schemeClr val="accent3">
                    <a:lumMod val="75000"/>
                  </a:schemeClr>
                </a:solidFill>
              </a:rPr>
              <a:t>Ba qủa chuối</a:t>
            </a:r>
            <a:endParaRPr lang="en-US" sz="4000" b="1">
              <a:solidFill>
                <a:srgbClr val="C00000"/>
              </a:solidFill>
            </a:endParaRPr>
          </a:p>
        </p:txBody>
      </p:sp>
      <p:pic>
        <p:nvPicPr>
          <p:cNvPr id="1026" name="Picture 2" descr="C:\Users\Windows 7\Pictures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533400"/>
            <a:ext cx="7778262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4866</TotalTime>
  <Words>554</Words>
  <Application>Microsoft Office PowerPoint</Application>
  <PresentationFormat>On-screen Show (4:3)</PresentationFormat>
  <Paragraphs>86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Aspect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7</dc:creator>
  <cp:lastModifiedBy>Windows 7</cp:lastModifiedBy>
  <cp:revision>68</cp:revision>
  <dcterms:created xsi:type="dcterms:W3CDTF">2020-03-12T02:44:58Z</dcterms:created>
  <dcterms:modified xsi:type="dcterms:W3CDTF">2021-04-05T17:31:39Z</dcterms:modified>
</cp:coreProperties>
</file>