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hởi động" id="{D4AC8DE5-9C23-4787-AD45-87160D57D356}">
          <p14:sldIdLst>
            <p14:sldId id="272"/>
            <p14:sldId id="271"/>
            <p14:sldId id="276"/>
          </p14:sldIdLst>
        </p14:section>
        <p14:section name="Khám phá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Vận dụng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3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=""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9.wm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238377" y="2307916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=""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=""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264564" y="2193139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=""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90,2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thửa ruộng là: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thửa ruộng là: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92449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1523880" imgH="825480" progId="Equation.DSMT4">
                  <p:embed/>
                </p:oleObj>
              </mc:Choice>
              <mc:Fallback>
                <p:oleObj name="Equation" r:id="rId3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=""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=""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 dirty="0">
                <a:solidFill>
                  <a:srgbClr val="F26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biến đổi hình thang thành hình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 dirty="0">
                <a:solidFill>
                  <a:srgbClr val="F26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diện tích hình thang, em cần có mấy số đo?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=""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=""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Đối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chiếu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mục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tiêu: </a:t>
              </a:r>
              <a:r>
                <a:rPr lang="vi-VN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=""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=""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=""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=""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Định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hướng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theo</a:t>
              </a:r>
              <a:endParaRPr 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=""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24400"/>
            <a:ext cx="12202107" cy="1868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3857571"/>
            <a:ext cx="5852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=""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=""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=""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646331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</a:t>
            </a:r>
          </a:p>
          <a:p>
            <a:pPr algn="l"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000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=""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=""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=""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=""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=""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=""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=""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=""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=""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=""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=""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=""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=""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=""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=""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=""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=""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=""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=""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=""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=""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=""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=""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=""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=""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=""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=""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=""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56" y="945962"/>
                        <a:ext cx="2831821" cy="120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=""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=""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3716" y="1013809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=""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Equation" r:id="rId3" imgW="2082600" imgH="888840" progId="Equation.DSMT4">
                    <p:embed/>
                  </p:oleObj>
                </mc:Choice>
                <mc:Fallback>
                  <p:oleObj name="Equation" r:id="rId3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=""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=""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478</TotalTime>
  <Words>685</Words>
  <Application>Microsoft Office PowerPoint</Application>
  <PresentationFormat>Widescreen</PresentationFormat>
  <Paragraphs>125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#9Slide02 Noi dung dai</vt:lpstr>
      <vt:lpstr>#9Slide02 Tieu de dai</vt:lpstr>
      <vt:lpstr>Arial</vt:lpstr>
      <vt:lpstr>Calibri</vt:lpstr>
      <vt:lpstr>Cambria</vt:lpstr>
      <vt:lpstr>inpin heiti</vt:lpstr>
      <vt:lpstr>Times New Roman</vt:lpstr>
      <vt:lpstr>等线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Admin</cp:lastModifiedBy>
  <cp:revision>60</cp:revision>
  <dcterms:created xsi:type="dcterms:W3CDTF">2021-12-20T02:23:43Z</dcterms:created>
  <dcterms:modified xsi:type="dcterms:W3CDTF">2022-01-17T08:33:33Z</dcterms:modified>
  <cp:category>9Slide.vn</cp:category>
  <cp:contentStatus>9Slide</cp:contentStatus>
</cp:coreProperties>
</file>