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82" r:id="rId4"/>
    <p:sldId id="261" r:id="rId5"/>
    <p:sldId id="283" r:id="rId6"/>
    <p:sldId id="274" r:id="rId7"/>
    <p:sldId id="266" r:id="rId8"/>
    <p:sldId id="276" r:id="rId9"/>
    <p:sldId id="284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F8CC0-235F-4CA6-B500-7A4A2BCA7C4D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0C8F5-BD46-4257-BD36-6D140FA0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0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2 HS </a:t>
            </a:r>
            <a:r>
              <a:rPr lang="en-US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HS </a:t>
            </a:r>
            <a:r>
              <a:rPr lang="en-US" baseline="0" dirty="0" err="1" smtClean="0"/>
              <a:t>dưới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lớp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xét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C8F5-BD46-4257-BD36-6D140FA045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7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-</a:t>
            </a:r>
            <a:r>
              <a:rPr lang="en-US" baseline="0" dirty="0" smtClean="0"/>
              <a:t> GV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864999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Y/c HS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họa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1, y/c HS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truyện</a:t>
            </a:r>
            <a:r>
              <a:rPr lang="en-US" baseline="0" dirty="0" smtClean="0"/>
              <a:t> (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Sứt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Chíp</a:t>
            </a:r>
            <a:r>
              <a:rPr lang="en-US" alt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C8F5-BD46-4257-BD36-6D140FA045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3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Y/c HS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ND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aseline="0" dirty="0" err="1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200" baseline="0" dirty="0" smtClean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C8F5-BD46-4257-BD36-6D140FA045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3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2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(3p)</a:t>
            </a:r>
            <a:endParaRPr 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C8F5-BD46-4257-BD36-6D140FA045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68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Mỗi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nhóm</a:t>
            </a:r>
            <a:r>
              <a:rPr lang="en-US" baseline="0" dirty="0" smtClean="0"/>
              <a:t> 4 HS </a:t>
            </a:r>
            <a:r>
              <a:rPr lang="en-US" baseline="0" dirty="0" err="1" smtClean="0"/>
              <a:t>thi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mỗi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 HS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1 HS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bộ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Tôm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Chíp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C8F5-BD46-4257-BD36-6D140FA045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giúp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r>
              <a:rPr lang="en-US" baseline="0" dirty="0" smtClean="0"/>
              <a:t> ND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Khen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ngợi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kể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0C8F5-BD46-4257-BD36-6D140FA045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5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r>
              <a:rPr lang="en-US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nêu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GV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bảng</a:t>
            </a:r>
            <a:r>
              <a:rPr lang="en-US" baseline="0" dirty="0" smtClean="0"/>
              <a:t>, Hs </a:t>
            </a:r>
            <a:r>
              <a:rPr lang="en-US" baseline="0" dirty="0" err="1" smtClean="0"/>
              <a:t>ghi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910824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56923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958B-4473-4412-87EE-9BE552FC541A}" type="datetimeFigureOut">
              <a:rPr lang="en-US" smtClean="0"/>
              <a:pPr/>
              <a:t>6/10/2021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CAD6-3087-4908-B89D-1723979EA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1331640" y="2204864"/>
            <a:ext cx="7667625" cy="2846804"/>
          </a:xfrm>
          <a:prstGeom prst="rect">
            <a:avLst/>
          </a:prstGeom>
        </p:spPr>
        <p:txBody>
          <a:bodyPr spcFirstLastPara="1" wrap="none" lIns="73737" tIns="36869" rIns="73737" bIns="36869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900" b="1" kern="10" dirty="0">
                <a:ln w="9525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KỂ CHUYỆN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35045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F7E1D0-8E5C-447E-A395-872D7BC34BD8}"/>
              </a:ext>
            </a:extLst>
          </p:cNvPr>
          <p:cNvSpPr/>
          <p:nvPr/>
        </p:nvSpPr>
        <p:spPr>
          <a:xfrm>
            <a:off x="192475" y="2132856"/>
            <a:ext cx="8748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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nghe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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7628" y="536224"/>
            <a:ext cx="2478158" cy="665874"/>
          </a:xfrm>
          <a:prstGeom prst="rect">
            <a:avLst/>
          </a:prstGeom>
          <a:noFill/>
        </p:spPr>
        <p:txBody>
          <a:bodyPr wrap="square" lIns="49834" tIns="24917" rIns="49834" bIns="24917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3593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54"/>
            <a:ext cx="9138333" cy="6853246"/>
          </a:xfrm>
          <a:prstGeom prst="rect">
            <a:avLst/>
          </a:prstGeom>
        </p:spPr>
      </p:pic>
      <p:sp>
        <p:nvSpPr>
          <p:cNvPr id="9" name="AutoShape 5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683568" y="2564904"/>
            <a:ext cx="8280920" cy="2133943"/>
          </a:xfrm>
          <a:prstGeom prst="actionButtonBlank">
            <a:avLst/>
          </a:prstGeom>
          <a:solidFill>
            <a:srgbClr val="FFFFCC"/>
          </a:solidFill>
          <a:ln w="57150">
            <a:pattFill prst="trellis">
              <a:fgClr>
                <a:srgbClr val="FF505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lIns="91426" tIns="45713" rIns="91426" bIns="45713" anchor="ctr"/>
          <a:lstStyle/>
          <a:p>
            <a:pPr algn="ctr" defTabSz="914034"/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034"/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914034"/>
            <a:r>
              <a:rPr lang="en-US" sz="4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4598" y="404664"/>
            <a:ext cx="40956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92696"/>
            <a:ext cx="8666952" cy="49210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Rectangle 16"/>
          <p:cNvSpPr/>
          <p:nvPr/>
        </p:nvSpPr>
        <p:spPr>
          <a:xfrm>
            <a:off x="2508366" y="740951"/>
            <a:ext cx="43485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MỤC TIÊU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5704" y="1472019"/>
            <a:ext cx="7994318" cy="2030100"/>
            <a:chOff x="915704" y="1472019"/>
            <a:chExt cx="7994318" cy="2030100"/>
          </a:xfrm>
        </p:grpSpPr>
        <p:pic>
          <p:nvPicPr>
            <p:cNvPr id="3080" name="图片 3079" descr="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704" y="1472019"/>
              <a:ext cx="7994318" cy="20301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1237131" y="1836826"/>
              <a:ext cx="7052524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buFont typeface="Arial" charset="0"/>
                <a:buNone/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từng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24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i="1" dirty="0" err="1">
                  <a:latin typeface="Times New Roman" pitchFamily="18" charset="0"/>
                  <a:cs typeface="Times New Roman" pitchFamily="18" charset="0"/>
                </a:rPr>
                <a:t>địch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Tôm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6758" y="3368741"/>
            <a:ext cx="7841117" cy="2021902"/>
            <a:chOff x="996758" y="3368741"/>
            <a:chExt cx="7841117" cy="2021902"/>
          </a:xfrm>
        </p:grpSpPr>
        <p:pic>
          <p:nvPicPr>
            <p:cNvPr id="3081" name="图片 3080" descr="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758" y="3368741"/>
              <a:ext cx="7841117" cy="20219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68144" y="3733548"/>
              <a:ext cx="7052524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0000"/>
                </a:lnSpc>
                <a:buFont typeface="Arial" charset="0"/>
                <a:buNone/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chi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3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g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395" y="3339805"/>
            <a:ext cx="4672722" cy="311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mg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080"/>
            <a:ext cx="4572000" cy="29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mg0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2080"/>
            <a:ext cx="4572001" cy="29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img0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39805"/>
            <a:ext cx="4572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mg0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1" y="3331569"/>
            <a:ext cx="4589789" cy="282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mg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39037" cy="252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mg0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0751"/>
            <a:ext cx="4572000" cy="252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img0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6420" y="3284438"/>
            <a:ext cx="4537580" cy="274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6620" y="2538562"/>
            <a:ext cx="4464496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defTabSz="914034">
              <a:spcBef>
                <a:spcPct val="50000"/>
              </a:spcBef>
            </a:pPr>
            <a:r>
              <a:rPr lang="en-US" sz="2400" b="1" dirty="0" err="1">
                <a:latin typeface=".VnTime" pitchFamily="34" charset="0"/>
              </a:rPr>
              <a:t>C¸c</a:t>
            </a:r>
            <a:r>
              <a:rPr lang="en-US" sz="2400" b="1" dirty="0">
                <a:latin typeface=".VnTime" pitchFamily="34" charset="0"/>
              </a:rPr>
              <a:t> b¹n </a:t>
            </a:r>
            <a:r>
              <a:rPr lang="en-US" sz="2400" b="1" dirty="0" err="1">
                <a:latin typeface=".VnTime" pitchFamily="34" charset="0"/>
              </a:rPr>
              <a:t>thi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nh¶y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xa</a:t>
            </a:r>
            <a:r>
              <a:rPr lang="en-US" sz="2400" b="1" dirty="0">
                <a:latin typeface=".VnTime" pitchFamily="34" charset="0"/>
              </a:rPr>
              <a:t>, </a:t>
            </a:r>
            <a:r>
              <a:rPr lang="en-US" sz="2400" b="1" dirty="0" err="1">
                <a:latin typeface=".VnTime" pitchFamily="34" charset="0"/>
              </a:rPr>
              <a:t>ChÞ</a:t>
            </a:r>
            <a:r>
              <a:rPr lang="en-US" sz="2400" b="1" dirty="0">
                <a:latin typeface=".VnTime" pitchFamily="34" charset="0"/>
              </a:rPr>
              <a:t> Hµ </a:t>
            </a:r>
            <a:r>
              <a:rPr lang="en-US" sz="2400" b="1" dirty="0" err="1">
                <a:latin typeface=".VnTime" pitchFamily="34" charset="0"/>
              </a:rPr>
              <a:t>lµm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träng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tµi</a:t>
            </a:r>
            <a:r>
              <a:rPr lang="en-US" sz="2400" b="1" dirty="0" smtClean="0">
                <a:latin typeface=".VnTime" pitchFamily="34" charset="0"/>
              </a:rPr>
              <a:t>.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89791" y="2511935"/>
            <a:ext cx="4496027" cy="83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defTabSz="914034">
              <a:spcBef>
                <a:spcPct val="50000"/>
              </a:spcBef>
            </a:pPr>
            <a:r>
              <a:rPr lang="en-US" sz="2400" b="1" dirty="0" err="1">
                <a:latin typeface=".VnTime" pitchFamily="34" charset="0"/>
              </a:rPr>
              <a:t>ChÞ</a:t>
            </a:r>
            <a:r>
              <a:rPr lang="en-US" sz="2400" b="1" dirty="0">
                <a:latin typeface=".VnTime" pitchFamily="34" charset="0"/>
              </a:rPr>
              <a:t> Hµ </a:t>
            </a:r>
            <a:r>
              <a:rPr lang="en-US" sz="2400" b="1" dirty="0" err="1">
                <a:latin typeface=".VnTime" pitchFamily="34" charset="0"/>
              </a:rPr>
              <a:t>gäi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T«m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ChÝp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vµo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nh¶y</a:t>
            </a:r>
            <a:r>
              <a:rPr lang="en-US" sz="2400" b="1" dirty="0">
                <a:latin typeface=".VnTime" pitchFamily="34" charset="0"/>
              </a:rPr>
              <a:t>, </a:t>
            </a:r>
            <a:r>
              <a:rPr lang="en-US" sz="2400" b="1" dirty="0" err="1">
                <a:latin typeface=".VnTime" pitchFamily="34" charset="0"/>
              </a:rPr>
              <a:t>c¸c</a:t>
            </a:r>
            <a:r>
              <a:rPr lang="en-US" sz="2400" b="1" dirty="0">
                <a:latin typeface=".VnTime" pitchFamily="34" charset="0"/>
              </a:rPr>
              <a:t> b¹n </a:t>
            </a:r>
            <a:r>
              <a:rPr lang="en-US" sz="2400" b="1" dirty="0" err="1">
                <a:latin typeface=".VnTime" pitchFamily="34" charset="0"/>
              </a:rPr>
              <a:t>trªu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chäc</a:t>
            </a:r>
            <a:r>
              <a:rPr lang="en-US" sz="2400" b="1" dirty="0" smtClean="0">
                <a:latin typeface=".VnTime" pitchFamily="34" charset="0"/>
              </a:rPr>
              <a:t>.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589788" y="6142539"/>
            <a:ext cx="4626221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defTabSz="914034">
              <a:spcBef>
                <a:spcPct val="50000"/>
              </a:spcBef>
            </a:pPr>
            <a:r>
              <a:rPr lang="en-US" sz="2400" b="1" dirty="0" err="1">
                <a:latin typeface=".VnTime" pitchFamily="34" charset="0"/>
              </a:rPr>
              <a:t>Chøc</a:t>
            </a:r>
            <a:r>
              <a:rPr lang="en-US" sz="2400" b="1" dirty="0">
                <a:latin typeface=".VnTime" pitchFamily="34" charset="0"/>
              </a:rPr>
              <a:t> v« ®</a:t>
            </a:r>
            <a:r>
              <a:rPr lang="en-US" sz="2400" b="1" dirty="0" err="1">
                <a:latin typeface=".VnTime" pitchFamily="34" charset="0"/>
              </a:rPr>
              <a:t>Þch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thuéc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vÒ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>
                <a:latin typeface=".VnTime" pitchFamily="34" charset="0"/>
              </a:rPr>
              <a:t>T«m</a:t>
            </a:r>
            <a:r>
              <a:rPr lang="en-US" sz="2400" b="1" dirty="0">
                <a:latin typeface=".VnTime" pitchFamily="34" charset="0"/>
              </a:rPr>
              <a:t> </a:t>
            </a:r>
            <a:r>
              <a:rPr lang="en-US" sz="2400" b="1" dirty="0" err="1" smtClean="0">
                <a:latin typeface=".VnTime" pitchFamily="34" charset="0"/>
              </a:rPr>
              <a:t>ChÝp</a:t>
            </a:r>
            <a:r>
              <a:rPr lang="en-US" sz="2400" b="1" dirty="0" smtClean="0">
                <a:latin typeface=".VnTime" pitchFamily="34" charset="0"/>
              </a:rPr>
              <a:t>.</a:t>
            </a:r>
            <a:endParaRPr lang="en-US" sz="2400" b="1" dirty="0">
              <a:latin typeface=".VnTime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51385" y="6027017"/>
            <a:ext cx="4167062" cy="138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 defTabSz="914034">
              <a:spcBef>
                <a:spcPct val="50000"/>
              </a:spcBef>
            </a:pPr>
            <a:r>
              <a:rPr lang="vi-VN" sz="2400" b="1" dirty="0">
                <a:latin typeface="+mj-lt"/>
              </a:rPr>
              <a:t>Tôm Chíp nhảy qua mương, cứu em bé.</a:t>
            </a:r>
          </a:p>
          <a:p>
            <a:pPr algn="ctr" defTabSz="914034">
              <a:spcBef>
                <a:spcPct val="50000"/>
              </a:spcBef>
            </a:pP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76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"/>
            <a:ext cx="9144000" cy="63779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0253" y="2967335"/>
            <a:ext cx="784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TRONG NHÓM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img0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3573" y="2204864"/>
            <a:ext cx="2447018" cy="38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img0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6627" y="2204864"/>
            <a:ext cx="2056946" cy="38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img0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599" y="2204864"/>
            <a:ext cx="2210027" cy="38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img0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8627" y="2204864"/>
            <a:ext cx="2210026" cy="388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27584" y="404664"/>
            <a:ext cx="784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TRƯỚC LỚP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12" name="图片 307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76672"/>
            <a:ext cx="8666952" cy="49210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899187" y="795656"/>
            <a:ext cx="800166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>
              <a:lnSpc>
                <a:spcPct val="150000"/>
              </a:lnSpc>
            </a:pPr>
            <a:endParaRPr lang="en-US" sz="3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defTabSz="914034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Chi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 algn="just" defTabSz="914034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ngờ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 defTabSz="914034">
              <a:lnSpc>
                <a:spcPct val="150000"/>
              </a:lnSpc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Chíp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 algn="just" defTabSz="914034"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1569"/>
          </a:xfrm>
          <a:prstGeom prst="rect">
            <a:avLst/>
          </a:prstGeom>
        </p:spPr>
      </p:pic>
      <p:pic>
        <p:nvPicPr>
          <p:cNvPr id="40964" name="图片 40963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832" y="5575260"/>
            <a:ext cx="9202832" cy="13263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179512" y="2060848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 khen ngợi Tôm Chíp dũng cảm, quên mình cứu người bị nạn, trong tình huống nguy hiểm đã bộc lộ những phẩm chất đáng quý.</a:t>
            </a:r>
          </a:p>
          <a:p>
            <a:pPr algn="just">
              <a:spcBef>
                <a:spcPct val="50000"/>
              </a:spcBef>
            </a:pPr>
            <a:endParaRPr lang="en-US" altLang="en-US" sz="3600" i="1" dirty="0">
              <a:solidFill>
                <a:srgbClr val="33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0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462</Words>
  <Application>Microsoft Office PowerPoint</Application>
  <PresentationFormat>On-screen Show (4:3)</PresentationFormat>
  <Paragraphs>48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chiếu 1</dc:title>
  <dc:creator>AnhNho</dc:creator>
  <cp:lastModifiedBy>Admin</cp:lastModifiedBy>
  <cp:revision>21</cp:revision>
  <dcterms:created xsi:type="dcterms:W3CDTF">2017-01-05T15:51:58Z</dcterms:created>
  <dcterms:modified xsi:type="dcterms:W3CDTF">2021-06-09T22:22:06Z</dcterms:modified>
</cp:coreProperties>
</file>