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67" r:id="rId14"/>
    <p:sldId id="268" r:id="rId15"/>
    <p:sldId id="269" r:id="rId16"/>
    <p:sldId id="270" r:id="rId17"/>
    <p:sldId id="271" r:id="rId18"/>
    <p:sldId id="308" r:id="rId19"/>
    <p:sldId id="279" r:id="rId20"/>
    <p:sldId id="280" r:id="rId21"/>
    <p:sldId id="281" r:id="rId22"/>
    <p:sldId id="282" r:id="rId23"/>
    <p:sldId id="309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6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4.jp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2349119"/>
            <a:ext cx="10972800" cy="241490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1" y="1335151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572506" y="3005836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05551" y="3725926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30901" y="4442206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741281" y="3005836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964166" y="3725926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903206" y="4442206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2">
                    <a:lumMod val="50000"/>
                  </a:schemeClr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Đồ vật  nào đựng nhiều nước nhất? đồ vật nào đựng ít nước nhất?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Can đựng nhiều nước nhất</a:t>
            </a: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Bình đựng ít nước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50110" y="3509146"/>
            <a:ext cx="6163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23F44-0F84-423B-86B0-1BD57BDBE274}"/>
              </a:ext>
            </a:extLst>
          </p:cNvPr>
          <p:cNvSpPr txBox="1"/>
          <p:nvPr/>
        </p:nvSpPr>
        <p:spPr>
          <a:xfrm>
            <a:off x="1644560" y="272172"/>
            <a:ext cx="958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D6F260-A30B-4164-9898-E898EA8C494F}"/>
              </a:ext>
            </a:extLst>
          </p:cNvPr>
          <p:cNvSpPr/>
          <p:nvPr/>
        </p:nvSpPr>
        <p:spPr>
          <a:xfrm>
            <a:off x="965200" y="66314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3041C-070E-4BC4-818A-9FFB1EBC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58" y="1792865"/>
            <a:ext cx="3823545" cy="2876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55264-8CFD-498A-9D57-B7C0ED4AA8C8}"/>
              </a:ext>
            </a:extLst>
          </p:cNvPr>
          <p:cNvSpPr txBox="1"/>
          <p:nvPr/>
        </p:nvSpPr>
        <p:spPr>
          <a:xfrm>
            <a:off x="876556" y="1535772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: 15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7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C2464-6B62-4C54-B5DD-C58F462144F0}"/>
              </a:ext>
            </a:extLst>
          </p:cNvPr>
          <p:cNvSpPr txBox="1"/>
          <p:nvPr/>
        </p:nvSpPr>
        <p:spPr>
          <a:xfrm>
            <a:off x="2553688" y="4009798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– 7 = 8 (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6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21743" y="1897509"/>
            <a:ext cx="5154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585049" y="3764088"/>
            <a:ext cx="5484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58894" y="4791248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078" y="1040544"/>
            <a:ext cx="4613066" cy="2577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056085" y="4769733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19103" y="3620721"/>
            <a:ext cx="540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404" y="974043"/>
            <a:ext cx="4663440" cy="2475941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749733" y="4661074"/>
            <a:ext cx="390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38004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6418" y="1621879"/>
            <a:ext cx="3810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 kg + 23 kg =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83513" y="1684405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 kg - 8 kg =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249</Words>
  <Application>Microsoft Office PowerPoint</Application>
  <PresentationFormat>Widescreen</PresentationFormat>
  <Paragraphs>53</Paragraphs>
  <Slides>21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Trang Lê</cp:lastModifiedBy>
  <cp:revision>9</cp:revision>
  <dcterms:created xsi:type="dcterms:W3CDTF">2021-05-13T04:51:00Z</dcterms:created>
  <dcterms:modified xsi:type="dcterms:W3CDTF">2021-08-26T14:13:09Z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