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18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5" r:id="rId12"/>
    <p:sldId id="270" r:id="rId13"/>
    <p:sldId id="271" r:id="rId14"/>
    <p:sldId id="272" r:id="rId15"/>
    <p:sldId id="273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6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60F80-DDF2-4B24-B8BC-CD3CC8B32438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25157-92AF-43CE-847C-4E47299D9D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ẤN</a:t>
            </a:r>
            <a:r>
              <a:rPr lang="en-US" baseline="0" dirty="0"/>
              <a:t> VÀO QUẢ BÓNG, KHÔNG ẤN VÀO 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25157-92AF-43CE-847C-4E47299D9D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3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07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5645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1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87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45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0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313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072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979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07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091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91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651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8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454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5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177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721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47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71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519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254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7796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0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648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94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16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68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59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844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802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953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01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27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55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9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FDFAB-C2E5-4376-A074-C25D4678E440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77F3A-BECC-4065-8C97-FB86567D3C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0758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4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3124200" y="1905001"/>
            <a:ext cx="6553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CHÀO MỪNG CÁC CON ĐẾN VỚI TIẾT TOÁN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38 + 52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 + 15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67 + 17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72 + 19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2256339" y="284543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339180" y="283838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422021" y="284543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504862" y="283838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453669" y="418652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536510" y="415565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619351" y="41865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702192" y="418652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6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864F7F-AB97-4775-8004-A1971236D647}"/>
              </a:ext>
            </a:extLst>
          </p:cNvPr>
          <p:cNvGrpSpPr/>
          <p:nvPr/>
        </p:nvGrpSpPr>
        <p:grpSpPr>
          <a:xfrm>
            <a:off x="4156869" y="718468"/>
            <a:ext cx="1201270" cy="473836"/>
            <a:chOff x="1870518" y="1428482"/>
            <a:chExt cx="1201270" cy="4738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23CA06-E61F-4593-82C4-EB52C97467C6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1E65B3C-436D-4018-B9AF-F4F2F83E3F5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323D3-F5EA-4E77-A888-F0DA8F7F912C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Đ, 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3429EA-C18C-4C32-B2FC-4C4AF924C693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03196DE4-C71D-4217-AAD9-A5B95506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F88CB-28CD-4841-9B64-B0D35C949D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224632"/>
            <a:ext cx="8761160" cy="49281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EDCC48-E1B1-4D1E-B955-83B6AC511D1D}"/>
              </a:ext>
            </a:extLst>
          </p:cNvPr>
          <p:cNvSpPr/>
          <p:nvPr/>
        </p:nvSpPr>
        <p:spPr>
          <a:xfrm>
            <a:off x="4631526" y="5022361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317976-C02C-42B2-B4D9-E186C45A100B}"/>
              </a:ext>
            </a:extLst>
          </p:cNvPr>
          <p:cNvSpPr/>
          <p:nvPr/>
        </p:nvSpPr>
        <p:spPr>
          <a:xfrm>
            <a:off x="6193626" y="5022360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E191C1-F420-47B0-AF4E-149C47647335}"/>
              </a:ext>
            </a:extLst>
          </p:cNvPr>
          <p:cNvSpPr/>
          <p:nvPr/>
        </p:nvSpPr>
        <p:spPr>
          <a:xfrm>
            <a:off x="8322403" y="502235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35BC1-0EAF-4E33-803E-C75F9A2AE533}"/>
              </a:ext>
            </a:extLst>
          </p:cNvPr>
          <p:cNvGrpSpPr/>
          <p:nvPr/>
        </p:nvGrpSpPr>
        <p:grpSpPr>
          <a:xfrm>
            <a:off x="4817663" y="3025880"/>
            <a:ext cx="795737" cy="662828"/>
            <a:chOff x="1750173" y="2926500"/>
            <a:chExt cx="795737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91D968-AE87-40CC-89D8-96A967FC935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B8C31D-254D-4E9D-BB82-BCA0125B7011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78E6C-BD6C-4722-AF65-09FB5CCE28E9}"/>
              </a:ext>
            </a:extLst>
          </p:cNvPr>
          <p:cNvGrpSpPr/>
          <p:nvPr/>
        </p:nvGrpSpPr>
        <p:grpSpPr>
          <a:xfrm>
            <a:off x="6925863" y="2286852"/>
            <a:ext cx="795737" cy="662828"/>
            <a:chOff x="1750173" y="2926500"/>
            <a:chExt cx="795737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0384F5-0D1F-4507-B801-2279F6CEC3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513CDA-4310-48E1-BB37-3E47BD9EDB4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76D2CE-84C9-40F7-AD32-B5C600E0099C}"/>
              </a:ext>
            </a:extLst>
          </p:cNvPr>
          <p:cNvGrpSpPr/>
          <p:nvPr/>
        </p:nvGrpSpPr>
        <p:grpSpPr>
          <a:xfrm>
            <a:off x="9199163" y="2912463"/>
            <a:ext cx="795737" cy="662828"/>
            <a:chOff x="1750173" y="2926500"/>
            <a:chExt cx="795737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4264C43-0680-48E0-849F-73243F7BD26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A3EB8C-67FA-4F08-B60A-EE3F300CFF65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2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03196DE4-C71D-4217-AAD9-A5B95506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8FBECD4-16EF-4300-8DCC-3799294A8ED8}"/>
              </a:ext>
            </a:extLst>
          </p:cNvPr>
          <p:cNvSpPr/>
          <p:nvPr/>
        </p:nvSpPr>
        <p:spPr>
          <a:xfrm>
            <a:off x="1011581" y="14688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004F76-1959-4CE5-AA5D-D527DCC48584}"/>
              </a:ext>
            </a:extLst>
          </p:cNvPr>
          <p:cNvGrpSpPr/>
          <p:nvPr/>
        </p:nvGrpSpPr>
        <p:grpSpPr>
          <a:xfrm>
            <a:off x="1588369" y="1456679"/>
            <a:ext cx="1116312" cy="461666"/>
            <a:chOff x="1870518" y="1440653"/>
            <a:chExt cx="1116312" cy="46166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5E441CC-902C-475D-9F25-BA801BD0989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FFB6BA8-0043-4AA3-AA9E-D7F85453AC3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7D9431-467D-4260-81DB-C474C0B521C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5C4EF3-91A2-4CDD-81A1-8AC7B50FCE2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B1E85A-9157-45E4-90AD-D9A0E6C296C5}"/>
              </a:ext>
            </a:extLst>
          </p:cNvPr>
          <p:cNvGrpSpPr/>
          <p:nvPr/>
        </p:nvGrpSpPr>
        <p:grpSpPr>
          <a:xfrm>
            <a:off x="2133600" y="2362200"/>
            <a:ext cx="7556500" cy="2668938"/>
            <a:chOff x="3205907" y="353042"/>
            <a:chExt cx="7556500" cy="26689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E1D4EA-F892-438D-A374-75B08E9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78F44E-600A-46C1-9B6B-022265A33920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45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F648CC-CF06-4B6A-B675-249728D5B78A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+ 27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946B91-CB32-4B1A-A454-EE4052A57860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00502D1-42F2-4678-8C28-7CE4469D934B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477EF5-1513-4B1C-9C66-4A8279AF47C2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+ 19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BEECBF-731F-4C65-BB42-5123B0C98BB9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45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5D3A82A-E60A-4E16-A808-F615B38E7C3F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+ 19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3217BF-D86A-4751-8860-D566A3C76DB2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401164-29BE-4286-AA34-A9518542D9AC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6B57ED-491C-4545-AAEE-DE1A67AC91DC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+ 27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4507CBB-BFCA-48D4-B8B0-067FCCDF0C5F}"/>
              </a:ext>
            </a:extLst>
          </p:cNvPr>
          <p:cNvSpPr/>
          <p:nvPr/>
        </p:nvSpPr>
        <p:spPr>
          <a:xfrm>
            <a:off x="5972574" y="2927153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B86AD8-4D3F-446A-A54E-278603418285}"/>
              </a:ext>
            </a:extLst>
          </p:cNvPr>
          <p:cNvSpPr/>
          <p:nvPr/>
        </p:nvSpPr>
        <p:spPr>
          <a:xfrm>
            <a:off x="8574168" y="2939853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9A9461-378A-4AA6-B2AF-1C9CC2BC22E8}"/>
              </a:ext>
            </a:extLst>
          </p:cNvPr>
          <p:cNvSpPr/>
          <p:nvPr/>
        </p:nvSpPr>
        <p:spPr>
          <a:xfrm>
            <a:off x="5133347" y="4302336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683012-854E-4D18-8FF0-761E3B0B364C}"/>
              </a:ext>
            </a:extLst>
          </p:cNvPr>
          <p:cNvSpPr/>
          <p:nvPr/>
        </p:nvSpPr>
        <p:spPr>
          <a:xfrm>
            <a:off x="8574168" y="4302336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3517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B3962C-3152-4347-92B6-1DB2D6F1AA5B}"/>
              </a:ext>
            </a:extLst>
          </p:cNvPr>
          <p:cNvSpPr/>
          <p:nvPr/>
        </p:nvSpPr>
        <p:spPr>
          <a:xfrm>
            <a:off x="899246" y="9906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E7021-8B56-43BC-B323-B66B039AE924}"/>
              </a:ext>
            </a:extLst>
          </p:cNvPr>
          <p:cNvSpPr txBox="1"/>
          <p:nvPr/>
        </p:nvSpPr>
        <p:spPr>
          <a:xfrm>
            <a:off x="1423981" y="732207"/>
            <a:ext cx="9026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có 57 viên bi. Mai cho Nam thêm 15 viên bi. Hỏi lúc này Nam có bao nhiêu viên bi?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B7772-4BEE-435A-8D6E-E1132829A1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759" y="2209800"/>
            <a:ext cx="4632586" cy="3158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CE2A6A-F5D9-4588-BE5E-B392BFF89249}"/>
              </a:ext>
            </a:extLst>
          </p:cNvPr>
          <p:cNvSpPr txBox="1"/>
          <p:nvPr/>
        </p:nvSpPr>
        <p:spPr>
          <a:xfrm>
            <a:off x="2596021" y="241716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93F2B-1C50-4A92-8D38-CA7620B1D52E}"/>
              </a:ext>
            </a:extLst>
          </p:cNvPr>
          <p:cNvSpPr txBox="1"/>
          <p:nvPr/>
        </p:nvSpPr>
        <p:spPr>
          <a:xfrm>
            <a:off x="553785" y="2895600"/>
            <a:ext cx="538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 này Nam có số viên bi là: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9718E-567F-4F14-9BAC-B5116ABEE99E}"/>
              </a:ext>
            </a:extLst>
          </p:cNvPr>
          <p:cNvSpPr txBox="1"/>
          <p:nvPr/>
        </p:nvSpPr>
        <p:spPr>
          <a:xfrm>
            <a:off x="966247" y="340184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57 + 15 = 72 (viên bi)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73DF3-91EE-40AA-A837-8290FB51F309}"/>
              </a:ext>
            </a:extLst>
          </p:cNvPr>
          <p:cNvSpPr txBox="1"/>
          <p:nvPr/>
        </p:nvSpPr>
        <p:spPr>
          <a:xfrm>
            <a:off x="2087132" y="3908096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số: 72 viên bi.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596021" y="1143000"/>
            <a:ext cx="1758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62800" y="1143000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71468" y="1600200"/>
            <a:ext cx="383413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7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4600" y="3429000"/>
            <a:ext cx="6758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 TẠM BIỆT</a:t>
            </a:r>
            <a:endParaRPr lang="en-US" sz="6000" dirty="0"/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3368644" y="1586356"/>
            <a:ext cx="5507831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2743200" y="4502682"/>
            <a:ext cx="70866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31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487207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524002" y="-29028"/>
            <a:ext cx="1817915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3311087" y="-29028"/>
            <a:ext cx="1817915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5100051" y="-38757"/>
            <a:ext cx="1901989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6982846" y="-29028"/>
            <a:ext cx="1892231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8875076" y="-19299"/>
            <a:ext cx="1817915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8543652" y="3343918"/>
            <a:ext cx="1404257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569502" y="3353449"/>
            <a:ext cx="1457754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9091237" y="3802972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085897" y="3888623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52601" y="939556"/>
            <a:ext cx="157745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81401" y="914401"/>
            <a:ext cx="11256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57800" y="990601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318736" y="986150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4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180294" y="823420"/>
            <a:ext cx="13388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97" y="2844801"/>
            <a:ext cx="2026924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7420" y="-969526"/>
            <a:ext cx="65499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90800" y="417094"/>
            <a:ext cx="8534400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81400"/>
            <a:ext cx="1538914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487207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524002" y="-29028"/>
            <a:ext cx="1817915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3311087" y="-29028"/>
            <a:ext cx="1817915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5100051" y="-38757"/>
            <a:ext cx="1901989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6982846" y="-29028"/>
            <a:ext cx="1892231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8875076" y="-19299"/>
            <a:ext cx="1817915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053200" y="3353447"/>
            <a:ext cx="1404257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78868" y="3353449"/>
            <a:ext cx="1393372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446641" y="3261378"/>
            <a:ext cx="1457754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4339669" y="3261378"/>
            <a:ext cx="1457754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9178738" y="367375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31" name="T2"/>
          <p:cNvSpPr/>
          <p:nvPr/>
        </p:nvSpPr>
        <p:spPr>
          <a:xfrm>
            <a:off x="6125848" y="3745864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35" name="T3"/>
          <p:cNvSpPr/>
          <p:nvPr/>
        </p:nvSpPr>
        <p:spPr>
          <a:xfrm>
            <a:off x="7656638" y="374586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54" name="T4"/>
          <p:cNvSpPr/>
          <p:nvPr/>
        </p:nvSpPr>
        <p:spPr>
          <a:xfrm>
            <a:off x="4497068" y="3796551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27664" y="786094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50578" y="786094"/>
            <a:ext cx="7697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464966" y="81980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544079" y="786093"/>
            <a:ext cx="7697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9008127" y="819803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018" y="2743201"/>
            <a:ext cx="1605069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82914" y="-1192602"/>
            <a:ext cx="746969" cy="995959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2906951" y="5110462"/>
            <a:ext cx="1408673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022E-16 L 0.2474 1.11022E-16 C 0.36267 1.11022E-16 0.51267 -0.12454 0.51267 -0.22477 L 0.51267 -0.44815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487207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524002" y="-29028"/>
            <a:ext cx="1817915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3311087" y="-29028"/>
            <a:ext cx="1817915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5100051" y="-38757"/>
            <a:ext cx="1901989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6982846" y="-29028"/>
            <a:ext cx="1892231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8875076" y="-19299"/>
            <a:ext cx="1817915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053200" y="3353447"/>
            <a:ext cx="1404257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4397024" y="3314450"/>
            <a:ext cx="1393372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446641" y="3261378"/>
            <a:ext cx="1457754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71797" y="3353449"/>
            <a:ext cx="1457754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9150033" y="377902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31" name="T2"/>
          <p:cNvSpPr/>
          <p:nvPr/>
        </p:nvSpPr>
        <p:spPr>
          <a:xfrm>
            <a:off x="4496997" y="370028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35" name="T3"/>
          <p:cNvSpPr/>
          <p:nvPr/>
        </p:nvSpPr>
        <p:spPr>
          <a:xfrm>
            <a:off x="7594415" y="3718874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4" name="T4"/>
          <p:cNvSpPr/>
          <p:nvPr/>
        </p:nvSpPr>
        <p:spPr>
          <a:xfrm>
            <a:off x="6089092" y="370028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52775" y="823419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66630" y="775856"/>
            <a:ext cx="7697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486400" y="762001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594416" y="823419"/>
            <a:ext cx="7697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9064015" y="823419"/>
            <a:ext cx="15696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018" y="2743201"/>
            <a:ext cx="1605069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2914" y="-1192602"/>
            <a:ext cx="74696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2906951" y="5110462"/>
            <a:ext cx="1408673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17101 -1.11111E-6 C 0.2507 -1.11111E-6 0.35434 -0.12384 0.35434 -0.22338 L 0.35434 -0.44583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487207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524002" y="-29028"/>
            <a:ext cx="1817915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3311087" y="-29028"/>
            <a:ext cx="1817915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5100051" y="-38757"/>
            <a:ext cx="1901989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6982846" y="-29028"/>
            <a:ext cx="1892231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8875076" y="-19299"/>
            <a:ext cx="1817915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053200" y="3353447"/>
            <a:ext cx="1404257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4397024" y="3314450"/>
            <a:ext cx="1393372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78634" y="3251849"/>
            <a:ext cx="1457754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363587" y="3226074"/>
            <a:ext cx="1457754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9178738" y="3654251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1" name="T2"/>
          <p:cNvSpPr/>
          <p:nvPr/>
        </p:nvSpPr>
        <p:spPr>
          <a:xfrm>
            <a:off x="4530864" y="365425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35" name="T3"/>
          <p:cNvSpPr/>
          <p:nvPr/>
        </p:nvSpPr>
        <p:spPr>
          <a:xfrm>
            <a:off x="6077699" y="365911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sp>
        <p:nvSpPr>
          <p:cNvPr id="54" name="T4"/>
          <p:cNvSpPr/>
          <p:nvPr/>
        </p:nvSpPr>
        <p:spPr>
          <a:xfrm>
            <a:off x="7583066" y="3654251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03257" y="786094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95398" y="786194"/>
            <a:ext cx="7697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37948" y="790837"/>
            <a:ext cx="12443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610506" y="836939"/>
            <a:ext cx="7697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9040008" y="823419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18" y="2743201"/>
            <a:ext cx="1605069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2914" y="-1192602"/>
            <a:ext cx="74696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2906951" y="5110462"/>
            <a:ext cx="1408673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8976 1.85185E-6 C 0.1316 1.85185E-6 0.18611 -0.11968 0.18611 -0.21597 L 0.18611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6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3048000" y="1219200"/>
            <a:ext cx="70780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20:</a:t>
            </a:r>
          </a:p>
          <a:p>
            <a:pPr lvl="0" algn="ctr"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2596" y="2003613"/>
            <a:ext cx="48409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6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46093" y="1351430"/>
            <a:ext cx="9807389" cy="3556747"/>
            <a:chOff x="1246093" y="1351430"/>
            <a:chExt cx="9807389" cy="35567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33" b="58359"/>
            <a:stretch/>
          </p:blipFill>
          <p:spPr>
            <a:xfrm>
              <a:off x="1246093" y="1351430"/>
              <a:ext cx="9807389" cy="35567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49823" y="1694331"/>
              <a:ext cx="7987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ba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16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11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2021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27493" y="2483472"/>
              <a:ext cx="1586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Toán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49822" y="3247466"/>
              <a:ext cx="86195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(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4)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388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318</Words>
  <Application>Microsoft Office PowerPoint</Application>
  <PresentationFormat>Widescreen</PresentationFormat>
  <Paragraphs>114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HP001 4 hàng</vt:lpstr>
      <vt:lpstr>Times New Roman</vt:lpstr>
      <vt:lpstr>UTM Cookies</vt:lpstr>
      <vt:lpstr>Wingdings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</cp:revision>
  <dcterms:created xsi:type="dcterms:W3CDTF">2021-08-19T13:50:53Z</dcterms:created>
  <dcterms:modified xsi:type="dcterms:W3CDTF">2021-11-16T14:05:44Z</dcterms:modified>
</cp:coreProperties>
</file>