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4" r:id="rId10"/>
    <p:sldId id="26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302005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1627913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>
                  <a:lumMod val="9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01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9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879"/>
            <a:ext cx="12192000" cy="6870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190276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97774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340" y="2374937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 smtClean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2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664732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7173" y="149918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25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07636" y="2343944"/>
            <a:ext cx="509953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EM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ĐẾN TRƯỜNG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8960" y="1975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4942" y="4150025"/>
            <a:ext cx="299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1738" y="2423551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7862" y="21633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5298" y="1867420"/>
            <a:ext cx="7209459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6107" y="1112770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3470" y="919778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48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2770" y="-2672771"/>
            <a:ext cx="6846461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2908" y="880964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TÌM HIỂU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503" y="6693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6" y="1648493"/>
            <a:ext cx="2745526" cy="1827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37" y="3721991"/>
            <a:ext cx="2745526" cy="1828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3721991"/>
            <a:ext cx="2816302" cy="1779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1635574"/>
            <a:ext cx="2761424" cy="18391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21" y="3721989"/>
            <a:ext cx="2761424" cy="1779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1635574"/>
            <a:ext cx="2816302" cy="18391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98503" y="5525034"/>
            <a:ext cx="7444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7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687776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501918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079" y="1326519"/>
            <a:ext cx="79800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4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197" r="3988"/>
          <a:stretch/>
        </p:blipFill>
        <p:spPr>
          <a:xfrm>
            <a:off x="1094705" y="1472611"/>
            <a:ext cx="3002273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70" y="1472610"/>
            <a:ext cx="2999009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"/>
          <a:stretch/>
        </p:blipFill>
        <p:spPr>
          <a:xfrm>
            <a:off x="7973349" y="1472610"/>
            <a:ext cx="3039671" cy="2176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5" y="4017988"/>
            <a:ext cx="3002273" cy="2166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69" y="4017987"/>
            <a:ext cx="2999009" cy="214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42" y="4017986"/>
            <a:ext cx="3046778" cy="21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20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175" y="1768826"/>
            <a:ext cx="2626737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27" y="1768826"/>
            <a:ext cx="2673439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29660" y="1768826"/>
            <a:ext cx="2673442" cy="19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5" y="4060195"/>
            <a:ext cx="2626737" cy="1889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63" y="4060195"/>
            <a:ext cx="2673439" cy="188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395"/>
          <a:stretch/>
        </p:blipFill>
        <p:spPr>
          <a:xfrm>
            <a:off x="4603124" y="4086235"/>
            <a:ext cx="2673442" cy="1912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271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361</Words>
  <Application>Microsoft Office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Chi Thuy</cp:lastModifiedBy>
  <cp:revision>38</cp:revision>
  <dcterms:created xsi:type="dcterms:W3CDTF">2021-10-24T01:35:39Z</dcterms:created>
  <dcterms:modified xsi:type="dcterms:W3CDTF">2021-11-16T01:04:22Z</dcterms:modified>
</cp:coreProperties>
</file>