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quickStyle7.xml" ContentType="application/vnd.openxmlformats-officedocument.drawingml.diagramStyle+xml"/>
  <Default Extension="wmv" ContentType="video/x-ms-wmv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Default Extension="bin" ContentType="application/vnd.openxmlformats-officedocument.oleObject"/>
  <Default Extension="mp3" ContentType="audio/mpe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vml" ContentType="application/vnd.openxmlformats-officedocument.vmlDrawing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319" r:id="rId4"/>
    <p:sldId id="315" r:id="rId5"/>
    <p:sldId id="314" r:id="rId6"/>
    <p:sldId id="320" r:id="rId7"/>
    <p:sldId id="265" r:id="rId8"/>
    <p:sldId id="311" r:id="rId9"/>
    <p:sldId id="316" r:id="rId10"/>
    <p:sldId id="317" r:id="rId11"/>
    <p:sldId id="290" r:id="rId12"/>
    <p:sldId id="300" r:id="rId13"/>
    <p:sldId id="301" r:id="rId14"/>
    <p:sldId id="310" r:id="rId15"/>
    <p:sldId id="303" r:id="rId16"/>
    <p:sldId id="308" r:id="rId17"/>
    <p:sldId id="309" r:id="rId18"/>
    <p:sldId id="267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CC66"/>
    <a:srgbClr val="FF0000"/>
    <a:srgbClr val="FF3300"/>
    <a:srgbClr val="D60093"/>
    <a:srgbClr val="990000"/>
    <a:srgbClr val="000099"/>
    <a:srgbClr val="66CCFF"/>
    <a:srgbClr val="FFFF99"/>
    <a:srgbClr val="99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On%20bai%20cu/ON%20BAI%20CU%20(LMS)/res/index.html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4A962-AA6E-4220-B848-B09255BE6080}" type="doc">
      <dgm:prSet loTypeId="urn:microsoft.com/office/officeart/2005/8/layout/vList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D09908F-2481-4F2E-A3A9-2BC0AFF5A661}">
      <dgm:prSet/>
      <dgm:spPr/>
      <dgm:t>
        <a:bodyPr/>
        <a:lstStyle/>
        <a:p>
          <a:pPr algn="ctr" rtl="0"/>
          <a:r>
            <a:rPr lang="en-US" dirty="0" smtClean="0"/>
            <a:t>ÔN BÀI CŨ</a:t>
          </a:r>
          <a:endParaRPr lang="vi-VN" dirty="0"/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rId1" action="ppaction://hlinkfile"/>
          </dgm14:cNvPr>
        </a:ext>
      </dgm:extLst>
    </dgm:pt>
    <dgm:pt modelId="{72D58A92-91DA-4164-BB0A-591671626A8D}" type="parTrans" cxnId="{89E7FB63-1EF3-4350-BA9A-5771132D9F53}">
      <dgm:prSet/>
      <dgm:spPr/>
      <dgm:t>
        <a:bodyPr/>
        <a:lstStyle/>
        <a:p>
          <a:endParaRPr lang="en-US"/>
        </a:p>
      </dgm:t>
    </dgm:pt>
    <dgm:pt modelId="{EAAFD7EA-6A16-41D1-920A-5F9B15D0CE52}" type="sibTrans" cxnId="{89E7FB63-1EF3-4350-BA9A-5771132D9F53}">
      <dgm:prSet/>
      <dgm:spPr/>
      <dgm:t>
        <a:bodyPr/>
        <a:lstStyle/>
        <a:p>
          <a:endParaRPr lang="en-US"/>
        </a:p>
      </dgm:t>
    </dgm:pt>
    <dgm:pt modelId="{4F44EEEF-410B-4536-AC65-05C12EF2D37C}" type="pres">
      <dgm:prSet presAssocID="{9034A962-AA6E-4220-B848-B09255BE608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38156B-CC4B-4629-BCA2-EB8F57314E9C}" type="pres">
      <dgm:prSet presAssocID="{ED09908F-2481-4F2E-A3A9-2BC0AFF5A661}" presName="parentText" presStyleLbl="node1" presStyleIdx="0" presStyleCnt="1" custLinFactY="10939" custLinFactNeighborX="-189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E7FB63-1EF3-4350-BA9A-5771132D9F53}" srcId="{9034A962-AA6E-4220-B848-B09255BE6080}" destId="{ED09908F-2481-4F2E-A3A9-2BC0AFF5A661}" srcOrd="0" destOrd="0" parTransId="{72D58A92-91DA-4164-BB0A-591671626A8D}" sibTransId="{EAAFD7EA-6A16-41D1-920A-5F9B15D0CE52}"/>
    <dgm:cxn modelId="{12DC3A9E-7D15-4F4D-820E-60EB66E62373}" type="presOf" srcId="{9034A962-AA6E-4220-B848-B09255BE6080}" destId="{4F44EEEF-410B-4536-AC65-05C12EF2D37C}" srcOrd="0" destOrd="0" presId="urn:microsoft.com/office/officeart/2005/8/layout/vList2"/>
    <dgm:cxn modelId="{8AB9111C-132A-4C0C-B01D-57E677166DF8}" type="presOf" srcId="{ED09908F-2481-4F2E-A3A9-2BC0AFF5A661}" destId="{1D38156B-CC4B-4629-BCA2-EB8F57314E9C}" srcOrd="0" destOrd="0" presId="urn:microsoft.com/office/officeart/2005/8/layout/vList2"/>
    <dgm:cxn modelId="{B4A97656-3BAC-486B-9BFC-1B0AA5DEBDEB}" type="presParOf" srcId="{4F44EEEF-410B-4536-AC65-05C12EF2D37C}" destId="{1D38156B-CC4B-4629-BCA2-EB8F57314E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D5CD17-5CBF-4C22-A1CA-09D85229B759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91E906-62BD-4903-BBAD-D7F11997F146}">
      <dgm:prSet/>
      <dgm:spPr/>
      <dgm:t>
        <a:bodyPr/>
        <a:lstStyle/>
        <a:p>
          <a:pPr algn="ctr" rtl="0"/>
          <a:r>
            <a:rPr lang="en-US" b="1" dirty="0" smtClean="0">
              <a:solidFill>
                <a:srgbClr val="FF0000"/>
              </a:solidFill>
            </a:rPr>
            <a:t>THẢO LUẬN NHÓM 4</a:t>
          </a:r>
          <a:endParaRPr lang="vi-VN" dirty="0">
            <a:solidFill>
              <a:srgbClr val="FF0000"/>
            </a:solidFill>
          </a:endParaRPr>
        </a:p>
      </dgm:t>
    </dgm:pt>
    <dgm:pt modelId="{EEF21A78-D56C-4A7A-8F0D-5B6F2C33DFE7}" type="parTrans" cxnId="{E28201FC-90E2-41C6-A74F-9BD52AD7C25A}">
      <dgm:prSet/>
      <dgm:spPr/>
      <dgm:t>
        <a:bodyPr/>
        <a:lstStyle/>
        <a:p>
          <a:endParaRPr lang="en-US"/>
        </a:p>
      </dgm:t>
    </dgm:pt>
    <dgm:pt modelId="{AA20FF99-1288-4247-825B-25B37FBE2283}" type="sibTrans" cxnId="{E28201FC-90E2-41C6-A74F-9BD52AD7C25A}">
      <dgm:prSet/>
      <dgm:spPr/>
      <dgm:t>
        <a:bodyPr/>
        <a:lstStyle/>
        <a:p>
          <a:endParaRPr lang="en-US"/>
        </a:p>
      </dgm:t>
    </dgm:pt>
    <dgm:pt modelId="{8711A37E-95C5-412D-B3CF-2BFE8C499441}" type="pres">
      <dgm:prSet presAssocID="{39D5CD17-5CBF-4C22-A1CA-09D85229B7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10CE01-DCE4-4D37-BE4E-C1B96A02AFB6}" type="pres">
      <dgm:prSet presAssocID="{AD91E906-62BD-4903-BBAD-D7F11997F14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8201FC-90E2-41C6-A74F-9BD52AD7C25A}" srcId="{39D5CD17-5CBF-4C22-A1CA-09D85229B759}" destId="{AD91E906-62BD-4903-BBAD-D7F11997F146}" srcOrd="0" destOrd="0" parTransId="{EEF21A78-D56C-4A7A-8F0D-5B6F2C33DFE7}" sibTransId="{AA20FF99-1288-4247-825B-25B37FBE2283}"/>
    <dgm:cxn modelId="{EA1146EC-D9B7-4237-BFA7-90366ACC51E8}" type="presOf" srcId="{39D5CD17-5CBF-4C22-A1CA-09D85229B759}" destId="{8711A37E-95C5-412D-B3CF-2BFE8C499441}" srcOrd="0" destOrd="0" presId="urn:microsoft.com/office/officeart/2005/8/layout/vList2"/>
    <dgm:cxn modelId="{BF46F9E4-A49D-423B-82CD-E9733D447CC4}" type="presOf" srcId="{AD91E906-62BD-4903-BBAD-D7F11997F146}" destId="{CE10CE01-DCE4-4D37-BE4E-C1B96A02AFB6}" srcOrd="0" destOrd="0" presId="urn:microsoft.com/office/officeart/2005/8/layout/vList2"/>
    <dgm:cxn modelId="{76D4E9F6-CC96-4772-81C2-4A25B31A9C77}" type="presParOf" srcId="{8711A37E-95C5-412D-B3CF-2BFE8C499441}" destId="{CE10CE01-DCE4-4D37-BE4E-C1B96A02AF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6BB37F-C6A5-4396-B79D-B5A764149860}" type="doc">
      <dgm:prSet loTypeId="urn:microsoft.com/office/officeart/2005/8/layout/vList3#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9FEAC3A-E49A-46A8-9FBF-FE253B1994E1}">
      <dgm:prSet/>
      <dgm:spPr/>
      <dgm:t>
        <a:bodyPr/>
        <a:lstStyle/>
        <a:p>
          <a:pPr rtl="0"/>
          <a:r>
            <a:rPr lang="en-US" smtClean="0"/>
            <a:t>1. Nêu tên bệnh do thiếu chất dinh dưỡng.</a:t>
          </a:r>
          <a:endParaRPr lang="vi-VN"/>
        </a:p>
      </dgm:t>
    </dgm:pt>
    <dgm:pt modelId="{45246EB7-5BC1-4609-9555-53470BA26BF5}" type="parTrans" cxnId="{FA97502C-E20F-4D4C-90AE-D7C85A1F393D}">
      <dgm:prSet/>
      <dgm:spPr/>
      <dgm:t>
        <a:bodyPr/>
        <a:lstStyle/>
        <a:p>
          <a:endParaRPr lang="en-US"/>
        </a:p>
      </dgm:t>
    </dgm:pt>
    <dgm:pt modelId="{5B3BEF67-D93C-41B5-8C7F-0F2735285AD2}" type="sibTrans" cxnId="{FA97502C-E20F-4D4C-90AE-D7C85A1F393D}">
      <dgm:prSet/>
      <dgm:spPr/>
      <dgm:t>
        <a:bodyPr/>
        <a:lstStyle/>
        <a:p>
          <a:endParaRPr lang="en-US"/>
        </a:p>
      </dgm:t>
    </dgm:pt>
    <dgm:pt modelId="{89217CC3-10C3-4426-8E84-C128120DA3B6}">
      <dgm:prSet/>
      <dgm:spPr/>
      <dgm:t>
        <a:bodyPr/>
        <a:lstStyle/>
        <a:p>
          <a:pPr rtl="0"/>
          <a:r>
            <a:rPr lang="en-US" smtClean="0"/>
            <a:t>2. Nguyên nhân dẫn đến các bệnh trên</a:t>
          </a:r>
          <a:endParaRPr lang="vi-VN"/>
        </a:p>
      </dgm:t>
    </dgm:pt>
    <dgm:pt modelId="{0C60E9B6-FD39-4DD9-B3FA-F7A883BFF4A3}" type="parTrans" cxnId="{1EAD4950-E6A6-48A9-85C9-5534A9E5F939}">
      <dgm:prSet/>
      <dgm:spPr/>
      <dgm:t>
        <a:bodyPr/>
        <a:lstStyle/>
        <a:p>
          <a:endParaRPr lang="en-US"/>
        </a:p>
      </dgm:t>
    </dgm:pt>
    <dgm:pt modelId="{2A234E79-ECB0-4ECA-A18D-07F15AF382B7}" type="sibTrans" cxnId="{1EAD4950-E6A6-48A9-85C9-5534A9E5F939}">
      <dgm:prSet/>
      <dgm:spPr/>
      <dgm:t>
        <a:bodyPr/>
        <a:lstStyle/>
        <a:p>
          <a:endParaRPr lang="en-US"/>
        </a:p>
      </dgm:t>
    </dgm:pt>
    <dgm:pt modelId="{2FEC726E-D503-465A-AD1C-9421809EA41E}">
      <dgm:prSet/>
      <dgm:spPr/>
      <dgm:t>
        <a:bodyPr/>
        <a:lstStyle/>
        <a:p>
          <a:pPr rtl="0"/>
          <a:r>
            <a:rPr lang="en-US" smtClean="0"/>
            <a:t>3. Tác hại khi mắc các bệnh đó.</a:t>
          </a:r>
          <a:endParaRPr lang="vi-VN"/>
        </a:p>
      </dgm:t>
    </dgm:pt>
    <dgm:pt modelId="{3D7B464D-5DD2-463C-BCE7-A72723564C24}" type="parTrans" cxnId="{35130170-2359-4D1D-B15D-570BA26D8635}">
      <dgm:prSet/>
      <dgm:spPr/>
      <dgm:t>
        <a:bodyPr/>
        <a:lstStyle/>
        <a:p>
          <a:endParaRPr lang="en-US"/>
        </a:p>
      </dgm:t>
    </dgm:pt>
    <dgm:pt modelId="{ED2C703F-2A4B-4C68-AD2F-53B51F1C812C}" type="sibTrans" cxnId="{35130170-2359-4D1D-B15D-570BA26D8635}">
      <dgm:prSet/>
      <dgm:spPr/>
      <dgm:t>
        <a:bodyPr/>
        <a:lstStyle/>
        <a:p>
          <a:endParaRPr lang="en-US"/>
        </a:p>
      </dgm:t>
    </dgm:pt>
    <dgm:pt modelId="{58DB6504-A424-439A-A23D-90EE443AE38F}" type="pres">
      <dgm:prSet presAssocID="{6A6BB37F-C6A5-4396-B79D-B5A76414986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7711A7-3CEC-4B1F-8917-D159D0DE537B}" type="pres">
      <dgm:prSet presAssocID="{F9FEAC3A-E49A-46A8-9FBF-FE253B1994E1}" presName="composite" presStyleCnt="0"/>
      <dgm:spPr/>
    </dgm:pt>
    <dgm:pt modelId="{8CBFC7D9-D16A-435E-8A5A-A65DF9EAB75E}" type="pres">
      <dgm:prSet presAssocID="{F9FEAC3A-E49A-46A8-9FBF-FE253B1994E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993059ED-C9AD-4194-B966-6DDA838739CF}" type="pres">
      <dgm:prSet presAssocID="{F9FEAC3A-E49A-46A8-9FBF-FE253B1994E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31C8F-91A6-45E3-BE98-9EB8A2B38E1B}" type="pres">
      <dgm:prSet presAssocID="{5B3BEF67-D93C-41B5-8C7F-0F2735285AD2}" presName="spacing" presStyleCnt="0"/>
      <dgm:spPr/>
    </dgm:pt>
    <dgm:pt modelId="{21DAE6AF-F0CC-4BE3-B615-25F4855D8E67}" type="pres">
      <dgm:prSet presAssocID="{89217CC3-10C3-4426-8E84-C128120DA3B6}" presName="composite" presStyleCnt="0"/>
      <dgm:spPr/>
    </dgm:pt>
    <dgm:pt modelId="{8D8A89D9-4146-4F4E-B0CF-6B73AC268B72}" type="pres">
      <dgm:prSet presAssocID="{89217CC3-10C3-4426-8E84-C128120DA3B6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E55FACFA-8DEE-4675-82A8-21D5A4D9DD61}" type="pres">
      <dgm:prSet presAssocID="{89217CC3-10C3-4426-8E84-C128120DA3B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8CCE1-1509-4136-B6B3-0CF253C51900}" type="pres">
      <dgm:prSet presAssocID="{2A234E79-ECB0-4ECA-A18D-07F15AF382B7}" presName="spacing" presStyleCnt="0"/>
      <dgm:spPr/>
    </dgm:pt>
    <dgm:pt modelId="{0F2C7F3A-5E1E-49D2-9ACD-09D7EDACF0DA}" type="pres">
      <dgm:prSet presAssocID="{2FEC726E-D503-465A-AD1C-9421809EA41E}" presName="composite" presStyleCnt="0"/>
      <dgm:spPr/>
    </dgm:pt>
    <dgm:pt modelId="{4C0578B7-E290-4BAA-8483-6DB3699B7E5E}" type="pres">
      <dgm:prSet presAssocID="{2FEC726E-D503-465A-AD1C-9421809EA41E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F1A453B0-5E46-4D08-9FE8-D133CD602E8F}" type="pres">
      <dgm:prSet presAssocID="{2FEC726E-D503-465A-AD1C-9421809EA41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754A29-26D9-44A7-9B30-5CFAAA0E74E2}" type="presOf" srcId="{2FEC726E-D503-465A-AD1C-9421809EA41E}" destId="{F1A453B0-5E46-4D08-9FE8-D133CD602E8F}" srcOrd="0" destOrd="0" presId="urn:microsoft.com/office/officeart/2005/8/layout/vList3#1"/>
    <dgm:cxn modelId="{B72ACAE2-C3BF-4EDE-BEBC-DFF6C4978526}" type="presOf" srcId="{F9FEAC3A-E49A-46A8-9FBF-FE253B1994E1}" destId="{993059ED-C9AD-4194-B966-6DDA838739CF}" srcOrd="0" destOrd="0" presId="urn:microsoft.com/office/officeart/2005/8/layout/vList3#1"/>
    <dgm:cxn modelId="{018DF37F-4BD5-4D20-9F9D-7BECB970BDE0}" type="presOf" srcId="{6A6BB37F-C6A5-4396-B79D-B5A764149860}" destId="{58DB6504-A424-439A-A23D-90EE443AE38F}" srcOrd="0" destOrd="0" presId="urn:microsoft.com/office/officeart/2005/8/layout/vList3#1"/>
    <dgm:cxn modelId="{35130170-2359-4D1D-B15D-570BA26D8635}" srcId="{6A6BB37F-C6A5-4396-B79D-B5A764149860}" destId="{2FEC726E-D503-465A-AD1C-9421809EA41E}" srcOrd="2" destOrd="0" parTransId="{3D7B464D-5DD2-463C-BCE7-A72723564C24}" sibTransId="{ED2C703F-2A4B-4C68-AD2F-53B51F1C812C}"/>
    <dgm:cxn modelId="{C301858B-A9A0-4016-95B6-8D44FB177830}" type="presOf" srcId="{89217CC3-10C3-4426-8E84-C128120DA3B6}" destId="{E55FACFA-8DEE-4675-82A8-21D5A4D9DD61}" srcOrd="0" destOrd="0" presId="urn:microsoft.com/office/officeart/2005/8/layout/vList3#1"/>
    <dgm:cxn modelId="{1EAD4950-E6A6-48A9-85C9-5534A9E5F939}" srcId="{6A6BB37F-C6A5-4396-B79D-B5A764149860}" destId="{89217CC3-10C3-4426-8E84-C128120DA3B6}" srcOrd="1" destOrd="0" parTransId="{0C60E9B6-FD39-4DD9-B3FA-F7A883BFF4A3}" sibTransId="{2A234E79-ECB0-4ECA-A18D-07F15AF382B7}"/>
    <dgm:cxn modelId="{FA97502C-E20F-4D4C-90AE-D7C85A1F393D}" srcId="{6A6BB37F-C6A5-4396-B79D-B5A764149860}" destId="{F9FEAC3A-E49A-46A8-9FBF-FE253B1994E1}" srcOrd="0" destOrd="0" parTransId="{45246EB7-5BC1-4609-9555-53470BA26BF5}" sibTransId="{5B3BEF67-D93C-41B5-8C7F-0F2735285AD2}"/>
    <dgm:cxn modelId="{33477612-6E7A-4711-9FE2-6481CD35D5B2}" type="presParOf" srcId="{58DB6504-A424-439A-A23D-90EE443AE38F}" destId="{397711A7-3CEC-4B1F-8917-D159D0DE537B}" srcOrd="0" destOrd="0" presId="urn:microsoft.com/office/officeart/2005/8/layout/vList3#1"/>
    <dgm:cxn modelId="{8C21AB9F-7C95-4D52-A4E6-D45206F0DD3B}" type="presParOf" srcId="{397711A7-3CEC-4B1F-8917-D159D0DE537B}" destId="{8CBFC7D9-D16A-435E-8A5A-A65DF9EAB75E}" srcOrd="0" destOrd="0" presId="urn:microsoft.com/office/officeart/2005/8/layout/vList3#1"/>
    <dgm:cxn modelId="{8A72DB24-434F-492D-9429-5E8CC3A52DAC}" type="presParOf" srcId="{397711A7-3CEC-4B1F-8917-D159D0DE537B}" destId="{993059ED-C9AD-4194-B966-6DDA838739CF}" srcOrd="1" destOrd="0" presId="urn:microsoft.com/office/officeart/2005/8/layout/vList3#1"/>
    <dgm:cxn modelId="{20CEAE9D-4C1A-41FC-BBB5-04CF9642B4BE}" type="presParOf" srcId="{58DB6504-A424-439A-A23D-90EE443AE38F}" destId="{57E31C8F-91A6-45E3-BE98-9EB8A2B38E1B}" srcOrd="1" destOrd="0" presId="urn:microsoft.com/office/officeart/2005/8/layout/vList3#1"/>
    <dgm:cxn modelId="{392CA78E-F68F-4C1F-B945-AA8D6564B39D}" type="presParOf" srcId="{58DB6504-A424-439A-A23D-90EE443AE38F}" destId="{21DAE6AF-F0CC-4BE3-B615-25F4855D8E67}" srcOrd="2" destOrd="0" presId="urn:microsoft.com/office/officeart/2005/8/layout/vList3#1"/>
    <dgm:cxn modelId="{91497933-79D1-4DE0-A615-6AFA9C6D4F3E}" type="presParOf" srcId="{21DAE6AF-F0CC-4BE3-B615-25F4855D8E67}" destId="{8D8A89D9-4146-4F4E-B0CF-6B73AC268B72}" srcOrd="0" destOrd="0" presId="urn:microsoft.com/office/officeart/2005/8/layout/vList3#1"/>
    <dgm:cxn modelId="{3C6992BC-0A32-4141-9606-5E840A1611EC}" type="presParOf" srcId="{21DAE6AF-F0CC-4BE3-B615-25F4855D8E67}" destId="{E55FACFA-8DEE-4675-82A8-21D5A4D9DD61}" srcOrd="1" destOrd="0" presId="urn:microsoft.com/office/officeart/2005/8/layout/vList3#1"/>
    <dgm:cxn modelId="{FB9A8926-B2B6-461A-BC2C-B3F757202FDF}" type="presParOf" srcId="{58DB6504-A424-439A-A23D-90EE443AE38F}" destId="{9A78CCE1-1509-4136-B6B3-0CF253C51900}" srcOrd="3" destOrd="0" presId="urn:microsoft.com/office/officeart/2005/8/layout/vList3#1"/>
    <dgm:cxn modelId="{0EFF1018-2DC6-455A-B915-F47C2A8EA922}" type="presParOf" srcId="{58DB6504-A424-439A-A23D-90EE443AE38F}" destId="{0F2C7F3A-5E1E-49D2-9ACD-09D7EDACF0DA}" srcOrd="4" destOrd="0" presId="urn:microsoft.com/office/officeart/2005/8/layout/vList3#1"/>
    <dgm:cxn modelId="{65C265A7-2FFB-4CF1-A116-8A4DBA99C7D7}" type="presParOf" srcId="{0F2C7F3A-5E1E-49D2-9ACD-09D7EDACF0DA}" destId="{4C0578B7-E290-4BAA-8483-6DB3699B7E5E}" srcOrd="0" destOrd="0" presId="urn:microsoft.com/office/officeart/2005/8/layout/vList3#1"/>
    <dgm:cxn modelId="{D236855C-FD04-4851-98B5-0B274A518169}" type="presParOf" srcId="{0F2C7F3A-5E1E-49D2-9ACD-09D7EDACF0DA}" destId="{F1A453B0-5E46-4D08-9FE8-D133CD602E8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D5CD17-5CBF-4C22-A1CA-09D85229B759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91E906-62BD-4903-BBAD-D7F11997F146}">
      <dgm:prSet/>
      <dgm:spPr/>
      <dgm:t>
        <a:bodyPr/>
        <a:lstStyle/>
        <a:p>
          <a:pPr algn="ctr" rtl="0"/>
          <a:r>
            <a:rPr lang="en-US" b="1" dirty="0" smtClean="0">
              <a:solidFill>
                <a:srgbClr val="FF0000"/>
              </a:solidFill>
            </a:rPr>
            <a:t>THẢO LUẬN NHÓM 4</a:t>
          </a:r>
          <a:endParaRPr lang="vi-VN" dirty="0">
            <a:solidFill>
              <a:srgbClr val="FF0000"/>
            </a:solidFill>
          </a:endParaRPr>
        </a:p>
      </dgm:t>
    </dgm:pt>
    <dgm:pt modelId="{EEF21A78-D56C-4A7A-8F0D-5B6F2C33DFE7}" type="parTrans" cxnId="{E28201FC-90E2-41C6-A74F-9BD52AD7C25A}">
      <dgm:prSet/>
      <dgm:spPr/>
      <dgm:t>
        <a:bodyPr/>
        <a:lstStyle/>
        <a:p>
          <a:endParaRPr lang="en-US"/>
        </a:p>
      </dgm:t>
    </dgm:pt>
    <dgm:pt modelId="{AA20FF99-1288-4247-825B-25B37FBE2283}" type="sibTrans" cxnId="{E28201FC-90E2-41C6-A74F-9BD52AD7C25A}">
      <dgm:prSet/>
      <dgm:spPr/>
      <dgm:t>
        <a:bodyPr/>
        <a:lstStyle/>
        <a:p>
          <a:endParaRPr lang="en-US"/>
        </a:p>
      </dgm:t>
    </dgm:pt>
    <dgm:pt modelId="{8711A37E-95C5-412D-B3CF-2BFE8C499441}" type="pres">
      <dgm:prSet presAssocID="{39D5CD17-5CBF-4C22-A1CA-09D85229B7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10CE01-DCE4-4D37-BE4E-C1B96A02AFB6}" type="pres">
      <dgm:prSet presAssocID="{AD91E906-62BD-4903-BBAD-D7F11997F14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8201FC-90E2-41C6-A74F-9BD52AD7C25A}" srcId="{39D5CD17-5CBF-4C22-A1CA-09D85229B759}" destId="{AD91E906-62BD-4903-BBAD-D7F11997F146}" srcOrd="0" destOrd="0" parTransId="{EEF21A78-D56C-4A7A-8F0D-5B6F2C33DFE7}" sibTransId="{AA20FF99-1288-4247-825B-25B37FBE2283}"/>
    <dgm:cxn modelId="{EA1146EC-D9B7-4237-BFA7-90366ACC51E8}" type="presOf" srcId="{39D5CD17-5CBF-4C22-A1CA-09D85229B759}" destId="{8711A37E-95C5-412D-B3CF-2BFE8C499441}" srcOrd="0" destOrd="0" presId="urn:microsoft.com/office/officeart/2005/8/layout/vList2"/>
    <dgm:cxn modelId="{BF46F9E4-A49D-423B-82CD-E9733D447CC4}" type="presOf" srcId="{AD91E906-62BD-4903-BBAD-D7F11997F146}" destId="{CE10CE01-DCE4-4D37-BE4E-C1B96A02AFB6}" srcOrd="0" destOrd="0" presId="urn:microsoft.com/office/officeart/2005/8/layout/vList2"/>
    <dgm:cxn modelId="{76D4E9F6-CC96-4772-81C2-4A25B31A9C77}" type="presParOf" srcId="{8711A37E-95C5-412D-B3CF-2BFE8C499441}" destId="{CE10CE01-DCE4-4D37-BE4E-C1B96A02AFB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6BB37F-C6A5-4396-B79D-B5A764149860}" type="doc">
      <dgm:prSet loTypeId="urn:microsoft.com/office/officeart/2005/8/layout/vList3#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9FEAC3A-E49A-46A8-9FBF-FE253B1994E1}">
      <dgm:prSet/>
      <dgm:spPr/>
      <dgm:t>
        <a:bodyPr/>
        <a:lstStyle/>
        <a:p>
          <a:pPr rtl="0"/>
          <a:r>
            <a:rPr lang="en-US" smtClean="0"/>
            <a:t>1. Nêu tên bệnh do thiếu chất dinh dưỡng.</a:t>
          </a:r>
          <a:endParaRPr lang="vi-VN"/>
        </a:p>
      </dgm:t>
    </dgm:pt>
    <dgm:pt modelId="{45246EB7-5BC1-4609-9555-53470BA26BF5}" type="parTrans" cxnId="{FA97502C-E20F-4D4C-90AE-D7C85A1F393D}">
      <dgm:prSet/>
      <dgm:spPr/>
      <dgm:t>
        <a:bodyPr/>
        <a:lstStyle/>
        <a:p>
          <a:endParaRPr lang="en-US"/>
        </a:p>
      </dgm:t>
    </dgm:pt>
    <dgm:pt modelId="{5B3BEF67-D93C-41B5-8C7F-0F2735285AD2}" type="sibTrans" cxnId="{FA97502C-E20F-4D4C-90AE-D7C85A1F393D}">
      <dgm:prSet/>
      <dgm:spPr/>
      <dgm:t>
        <a:bodyPr/>
        <a:lstStyle/>
        <a:p>
          <a:endParaRPr lang="en-US"/>
        </a:p>
      </dgm:t>
    </dgm:pt>
    <dgm:pt modelId="{89217CC3-10C3-4426-8E84-C128120DA3B6}">
      <dgm:prSet/>
      <dgm:spPr/>
      <dgm:t>
        <a:bodyPr/>
        <a:lstStyle/>
        <a:p>
          <a:pPr rtl="0"/>
          <a:r>
            <a:rPr lang="en-US" smtClean="0"/>
            <a:t>2. Nguyên nhân dẫn đến các bệnh trên</a:t>
          </a:r>
          <a:endParaRPr lang="vi-VN"/>
        </a:p>
      </dgm:t>
    </dgm:pt>
    <dgm:pt modelId="{0C60E9B6-FD39-4DD9-B3FA-F7A883BFF4A3}" type="parTrans" cxnId="{1EAD4950-E6A6-48A9-85C9-5534A9E5F939}">
      <dgm:prSet/>
      <dgm:spPr/>
      <dgm:t>
        <a:bodyPr/>
        <a:lstStyle/>
        <a:p>
          <a:endParaRPr lang="en-US"/>
        </a:p>
      </dgm:t>
    </dgm:pt>
    <dgm:pt modelId="{2A234E79-ECB0-4ECA-A18D-07F15AF382B7}" type="sibTrans" cxnId="{1EAD4950-E6A6-48A9-85C9-5534A9E5F939}">
      <dgm:prSet/>
      <dgm:spPr/>
      <dgm:t>
        <a:bodyPr/>
        <a:lstStyle/>
        <a:p>
          <a:endParaRPr lang="en-US"/>
        </a:p>
      </dgm:t>
    </dgm:pt>
    <dgm:pt modelId="{2FEC726E-D503-465A-AD1C-9421809EA41E}">
      <dgm:prSet/>
      <dgm:spPr/>
      <dgm:t>
        <a:bodyPr/>
        <a:lstStyle/>
        <a:p>
          <a:pPr rtl="0"/>
          <a:r>
            <a:rPr lang="en-US" smtClean="0"/>
            <a:t>3. Tác hại khi mắc các bệnh đó.</a:t>
          </a:r>
          <a:endParaRPr lang="vi-VN"/>
        </a:p>
      </dgm:t>
    </dgm:pt>
    <dgm:pt modelId="{3D7B464D-5DD2-463C-BCE7-A72723564C24}" type="parTrans" cxnId="{35130170-2359-4D1D-B15D-570BA26D8635}">
      <dgm:prSet/>
      <dgm:spPr/>
      <dgm:t>
        <a:bodyPr/>
        <a:lstStyle/>
        <a:p>
          <a:endParaRPr lang="en-US"/>
        </a:p>
      </dgm:t>
    </dgm:pt>
    <dgm:pt modelId="{ED2C703F-2A4B-4C68-AD2F-53B51F1C812C}" type="sibTrans" cxnId="{35130170-2359-4D1D-B15D-570BA26D8635}">
      <dgm:prSet/>
      <dgm:spPr/>
      <dgm:t>
        <a:bodyPr/>
        <a:lstStyle/>
        <a:p>
          <a:endParaRPr lang="en-US"/>
        </a:p>
      </dgm:t>
    </dgm:pt>
    <dgm:pt modelId="{58DB6504-A424-439A-A23D-90EE443AE38F}" type="pres">
      <dgm:prSet presAssocID="{6A6BB37F-C6A5-4396-B79D-B5A76414986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7711A7-3CEC-4B1F-8917-D159D0DE537B}" type="pres">
      <dgm:prSet presAssocID="{F9FEAC3A-E49A-46A8-9FBF-FE253B1994E1}" presName="composite" presStyleCnt="0"/>
      <dgm:spPr/>
    </dgm:pt>
    <dgm:pt modelId="{8CBFC7D9-D16A-435E-8A5A-A65DF9EAB75E}" type="pres">
      <dgm:prSet presAssocID="{F9FEAC3A-E49A-46A8-9FBF-FE253B1994E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993059ED-C9AD-4194-B966-6DDA838739CF}" type="pres">
      <dgm:prSet presAssocID="{F9FEAC3A-E49A-46A8-9FBF-FE253B1994E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E31C8F-91A6-45E3-BE98-9EB8A2B38E1B}" type="pres">
      <dgm:prSet presAssocID="{5B3BEF67-D93C-41B5-8C7F-0F2735285AD2}" presName="spacing" presStyleCnt="0"/>
      <dgm:spPr/>
    </dgm:pt>
    <dgm:pt modelId="{21DAE6AF-F0CC-4BE3-B615-25F4855D8E67}" type="pres">
      <dgm:prSet presAssocID="{89217CC3-10C3-4426-8E84-C128120DA3B6}" presName="composite" presStyleCnt="0"/>
      <dgm:spPr/>
    </dgm:pt>
    <dgm:pt modelId="{8D8A89D9-4146-4F4E-B0CF-6B73AC268B72}" type="pres">
      <dgm:prSet presAssocID="{89217CC3-10C3-4426-8E84-C128120DA3B6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E55FACFA-8DEE-4675-82A8-21D5A4D9DD61}" type="pres">
      <dgm:prSet presAssocID="{89217CC3-10C3-4426-8E84-C128120DA3B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8CCE1-1509-4136-B6B3-0CF253C51900}" type="pres">
      <dgm:prSet presAssocID="{2A234E79-ECB0-4ECA-A18D-07F15AF382B7}" presName="spacing" presStyleCnt="0"/>
      <dgm:spPr/>
    </dgm:pt>
    <dgm:pt modelId="{0F2C7F3A-5E1E-49D2-9ACD-09D7EDACF0DA}" type="pres">
      <dgm:prSet presAssocID="{2FEC726E-D503-465A-AD1C-9421809EA41E}" presName="composite" presStyleCnt="0"/>
      <dgm:spPr/>
    </dgm:pt>
    <dgm:pt modelId="{4C0578B7-E290-4BAA-8483-6DB3699B7E5E}" type="pres">
      <dgm:prSet presAssocID="{2FEC726E-D503-465A-AD1C-9421809EA41E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F1A453B0-5E46-4D08-9FE8-D133CD602E8F}" type="pres">
      <dgm:prSet presAssocID="{2FEC726E-D503-465A-AD1C-9421809EA41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754A29-26D9-44A7-9B30-5CFAAA0E74E2}" type="presOf" srcId="{2FEC726E-D503-465A-AD1C-9421809EA41E}" destId="{F1A453B0-5E46-4D08-9FE8-D133CD602E8F}" srcOrd="0" destOrd="0" presId="urn:microsoft.com/office/officeart/2005/8/layout/vList3#2"/>
    <dgm:cxn modelId="{B72ACAE2-C3BF-4EDE-BEBC-DFF6C4978526}" type="presOf" srcId="{F9FEAC3A-E49A-46A8-9FBF-FE253B1994E1}" destId="{993059ED-C9AD-4194-B966-6DDA838739CF}" srcOrd="0" destOrd="0" presId="urn:microsoft.com/office/officeart/2005/8/layout/vList3#2"/>
    <dgm:cxn modelId="{018DF37F-4BD5-4D20-9F9D-7BECB970BDE0}" type="presOf" srcId="{6A6BB37F-C6A5-4396-B79D-B5A764149860}" destId="{58DB6504-A424-439A-A23D-90EE443AE38F}" srcOrd="0" destOrd="0" presId="urn:microsoft.com/office/officeart/2005/8/layout/vList3#2"/>
    <dgm:cxn modelId="{35130170-2359-4D1D-B15D-570BA26D8635}" srcId="{6A6BB37F-C6A5-4396-B79D-B5A764149860}" destId="{2FEC726E-D503-465A-AD1C-9421809EA41E}" srcOrd="2" destOrd="0" parTransId="{3D7B464D-5DD2-463C-BCE7-A72723564C24}" sibTransId="{ED2C703F-2A4B-4C68-AD2F-53B51F1C812C}"/>
    <dgm:cxn modelId="{C301858B-A9A0-4016-95B6-8D44FB177830}" type="presOf" srcId="{89217CC3-10C3-4426-8E84-C128120DA3B6}" destId="{E55FACFA-8DEE-4675-82A8-21D5A4D9DD61}" srcOrd="0" destOrd="0" presId="urn:microsoft.com/office/officeart/2005/8/layout/vList3#2"/>
    <dgm:cxn modelId="{1EAD4950-E6A6-48A9-85C9-5534A9E5F939}" srcId="{6A6BB37F-C6A5-4396-B79D-B5A764149860}" destId="{89217CC3-10C3-4426-8E84-C128120DA3B6}" srcOrd="1" destOrd="0" parTransId="{0C60E9B6-FD39-4DD9-B3FA-F7A883BFF4A3}" sibTransId="{2A234E79-ECB0-4ECA-A18D-07F15AF382B7}"/>
    <dgm:cxn modelId="{FA97502C-E20F-4D4C-90AE-D7C85A1F393D}" srcId="{6A6BB37F-C6A5-4396-B79D-B5A764149860}" destId="{F9FEAC3A-E49A-46A8-9FBF-FE253B1994E1}" srcOrd="0" destOrd="0" parTransId="{45246EB7-5BC1-4609-9555-53470BA26BF5}" sibTransId="{5B3BEF67-D93C-41B5-8C7F-0F2735285AD2}"/>
    <dgm:cxn modelId="{33477612-6E7A-4711-9FE2-6481CD35D5B2}" type="presParOf" srcId="{58DB6504-A424-439A-A23D-90EE443AE38F}" destId="{397711A7-3CEC-4B1F-8917-D159D0DE537B}" srcOrd="0" destOrd="0" presId="urn:microsoft.com/office/officeart/2005/8/layout/vList3#2"/>
    <dgm:cxn modelId="{8C21AB9F-7C95-4D52-A4E6-D45206F0DD3B}" type="presParOf" srcId="{397711A7-3CEC-4B1F-8917-D159D0DE537B}" destId="{8CBFC7D9-D16A-435E-8A5A-A65DF9EAB75E}" srcOrd="0" destOrd="0" presId="urn:microsoft.com/office/officeart/2005/8/layout/vList3#2"/>
    <dgm:cxn modelId="{8A72DB24-434F-492D-9429-5E8CC3A52DAC}" type="presParOf" srcId="{397711A7-3CEC-4B1F-8917-D159D0DE537B}" destId="{993059ED-C9AD-4194-B966-6DDA838739CF}" srcOrd="1" destOrd="0" presId="urn:microsoft.com/office/officeart/2005/8/layout/vList3#2"/>
    <dgm:cxn modelId="{20CEAE9D-4C1A-41FC-BBB5-04CF9642B4BE}" type="presParOf" srcId="{58DB6504-A424-439A-A23D-90EE443AE38F}" destId="{57E31C8F-91A6-45E3-BE98-9EB8A2B38E1B}" srcOrd="1" destOrd="0" presId="urn:microsoft.com/office/officeart/2005/8/layout/vList3#2"/>
    <dgm:cxn modelId="{392CA78E-F68F-4C1F-B945-AA8D6564B39D}" type="presParOf" srcId="{58DB6504-A424-439A-A23D-90EE443AE38F}" destId="{21DAE6AF-F0CC-4BE3-B615-25F4855D8E67}" srcOrd="2" destOrd="0" presId="urn:microsoft.com/office/officeart/2005/8/layout/vList3#2"/>
    <dgm:cxn modelId="{91497933-79D1-4DE0-A615-6AFA9C6D4F3E}" type="presParOf" srcId="{21DAE6AF-F0CC-4BE3-B615-25F4855D8E67}" destId="{8D8A89D9-4146-4F4E-B0CF-6B73AC268B72}" srcOrd="0" destOrd="0" presId="urn:microsoft.com/office/officeart/2005/8/layout/vList3#2"/>
    <dgm:cxn modelId="{3C6992BC-0A32-4141-9606-5E840A1611EC}" type="presParOf" srcId="{21DAE6AF-F0CC-4BE3-B615-25F4855D8E67}" destId="{E55FACFA-8DEE-4675-82A8-21D5A4D9DD61}" srcOrd="1" destOrd="0" presId="urn:microsoft.com/office/officeart/2005/8/layout/vList3#2"/>
    <dgm:cxn modelId="{FB9A8926-B2B6-461A-BC2C-B3F757202FDF}" type="presParOf" srcId="{58DB6504-A424-439A-A23D-90EE443AE38F}" destId="{9A78CCE1-1509-4136-B6B3-0CF253C51900}" srcOrd="3" destOrd="0" presId="urn:microsoft.com/office/officeart/2005/8/layout/vList3#2"/>
    <dgm:cxn modelId="{0EFF1018-2DC6-455A-B915-F47C2A8EA922}" type="presParOf" srcId="{58DB6504-A424-439A-A23D-90EE443AE38F}" destId="{0F2C7F3A-5E1E-49D2-9ACD-09D7EDACF0DA}" srcOrd="4" destOrd="0" presId="urn:microsoft.com/office/officeart/2005/8/layout/vList3#2"/>
    <dgm:cxn modelId="{65C265A7-2FFB-4CF1-A116-8A4DBA99C7D7}" type="presParOf" srcId="{0F2C7F3A-5E1E-49D2-9ACD-09D7EDACF0DA}" destId="{4C0578B7-E290-4BAA-8483-6DB3699B7E5E}" srcOrd="0" destOrd="0" presId="urn:microsoft.com/office/officeart/2005/8/layout/vList3#2"/>
    <dgm:cxn modelId="{D236855C-FD04-4851-98B5-0B274A518169}" type="presParOf" srcId="{0F2C7F3A-5E1E-49D2-9ACD-09D7EDACF0DA}" destId="{F1A453B0-5E46-4D08-9FE8-D133CD602E8F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D24DE9-405C-47E3-97E5-6F8E5E67F8C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F72D071-8B65-490C-9CF1-89F0AEAACD46}">
      <dgm:prSet/>
      <dgm:spPr/>
      <dgm:t>
        <a:bodyPr/>
        <a:lstStyle/>
        <a:p>
          <a:pPr algn="ctr" rtl="0"/>
          <a:r>
            <a:rPr lang="vi-VN" dirty="0" smtClean="0">
              <a:solidFill>
                <a:srgbClr val="FF0000"/>
              </a:solidFill>
            </a:rPr>
            <a:t>Câu hỏi thảo luận</a:t>
          </a:r>
          <a:endParaRPr lang="en-US" dirty="0">
            <a:solidFill>
              <a:srgbClr val="FF0000"/>
            </a:solidFill>
          </a:endParaRPr>
        </a:p>
      </dgm:t>
    </dgm:pt>
    <dgm:pt modelId="{AB735733-40A6-4726-BD75-CBF9D4ED1393}" type="parTrans" cxnId="{F16B0EA5-E043-4EA3-8EBF-27C2F0FD675E}">
      <dgm:prSet/>
      <dgm:spPr/>
      <dgm:t>
        <a:bodyPr/>
        <a:lstStyle/>
        <a:p>
          <a:endParaRPr lang="en-US"/>
        </a:p>
      </dgm:t>
    </dgm:pt>
    <dgm:pt modelId="{BA3F4FBA-0A60-47F5-8D30-1580D1ACB4AF}" type="sibTrans" cxnId="{F16B0EA5-E043-4EA3-8EBF-27C2F0FD675E}">
      <dgm:prSet/>
      <dgm:spPr/>
      <dgm:t>
        <a:bodyPr/>
        <a:lstStyle/>
        <a:p>
          <a:endParaRPr lang="en-US"/>
        </a:p>
      </dgm:t>
    </dgm:pt>
    <dgm:pt modelId="{F0FF6288-73FE-4802-A262-D5BC1C7CE20B}" type="pres">
      <dgm:prSet presAssocID="{5CD24DE9-405C-47E3-97E5-6F8E5E67F8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00856-E0AA-42C8-A90F-B5BA21DD0B4A}" type="pres">
      <dgm:prSet presAssocID="{1F72D071-8B65-490C-9CF1-89F0AEAACD4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BE853E-6746-431E-9BAC-49136046F000}" type="presOf" srcId="{5CD24DE9-405C-47E3-97E5-6F8E5E67F8CC}" destId="{F0FF6288-73FE-4802-A262-D5BC1C7CE20B}" srcOrd="0" destOrd="0" presId="urn:microsoft.com/office/officeart/2005/8/layout/vList2"/>
    <dgm:cxn modelId="{F16B0EA5-E043-4EA3-8EBF-27C2F0FD675E}" srcId="{5CD24DE9-405C-47E3-97E5-6F8E5E67F8CC}" destId="{1F72D071-8B65-490C-9CF1-89F0AEAACD46}" srcOrd="0" destOrd="0" parTransId="{AB735733-40A6-4726-BD75-CBF9D4ED1393}" sibTransId="{BA3F4FBA-0A60-47F5-8D30-1580D1ACB4AF}"/>
    <dgm:cxn modelId="{AEBCEAE4-8E51-4A72-8421-8974544E1CD8}" type="presOf" srcId="{1F72D071-8B65-490C-9CF1-89F0AEAACD46}" destId="{39400856-E0AA-42C8-A90F-B5BA21DD0B4A}" srcOrd="0" destOrd="0" presId="urn:microsoft.com/office/officeart/2005/8/layout/vList2"/>
    <dgm:cxn modelId="{F6913F6F-9AB1-4C66-BB0F-6143E7F5CE5C}" type="presParOf" srcId="{F0FF6288-73FE-4802-A262-D5BC1C7CE20B}" destId="{39400856-E0AA-42C8-A90F-B5BA21DD0B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48CF23-FC55-4E7B-B9DC-5989DE4CA3FD}" type="doc">
      <dgm:prSet loTypeId="urn:microsoft.com/office/officeart/2005/8/layout/vList3#3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1FCA10E-626D-4FCA-A91D-B0D7DE44FC53}">
      <dgm:prSet/>
      <dgm:spPr/>
      <dgm:t>
        <a:bodyPr/>
        <a:lstStyle/>
        <a:p>
          <a:pPr rtl="0"/>
          <a:r>
            <a:rPr lang="en-US" dirty="0" err="1" smtClean="0"/>
            <a:t>Nêu</a:t>
          </a:r>
          <a:r>
            <a:rPr lang="en-US" dirty="0" smtClean="0"/>
            <a:t>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biện</a:t>
          </a:r>
          <a:r>
            <a:rPr lang="en-US" dirty="0" smtClean="0"/>
            <a:t> </a:t>
          </a:r>
          <a:r>
            <a:rPr lang="en-US" dirty="0" err="1" smtClean="0"/>
            <a:t>pháp</a:t>
          </a:r>
          <a:r>
            <a:rPr lang="en-US" dirty="0" smtClean="0"/>
            <a:t> </a:t>
          </a:r>
          <a:r>
            <a:rPr lang="en-US" dirty="0" err="1" smtClean="0"/>
            <a:t>phòng</a:t>
          </a:r>
          <a:r>
            <a:rPr lang="en-US" dirty="0" smtClean="0"/>
            <a:t> </a:t>
          </a:r>
          <a:r>
            <a:rPr lang="en-US" dirty="0" err="1" smtClean="0"/>
            <a:t>bệnh</a:t>
          </a:r>
          <a:r>
            <a:rPr lang="en-US" dirty="0" smtClean="0"/>
            <a:t> </a:t>
          </a:r>
          <a:r>
            <a:rPr lang="en-US" dirty="0" err="1" smtClean="0"/>
            <a:t>suy</a:t>
          </a:r>
          <a:r>
            <a:rPr lang="en-US" dirty="0" smtClean="0"/>
            <a:t> </a:t>
          </a:r>
          <a:r>
            <a:rPr lang="en-US" dirty="0" err="1" smtClean="0"/>
            <a:t>dinh</a:t>
          </a:r>
          <a:r>
            <a:rPr lang="en-US" dirty="0" smtClean="0"/>
            <a:t> </a:t>
          </a:r>
          <a:r>
            <a:rPr lang="en-US" dirty="0" err="1" smtClean="0"/>
            <a:t>dưỡng</a:t>
          </a:r>
          <a:r>
            <a:rPr lang="en-US" dirty="0" smtClean="0"/>
            <a:t> </a:t>
          </a:r>
          <a:r>
            <a:rPr lang="en-US" dirty="0" err="1" smtClean="0"/>
            <a:t>mà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biết</a:t>
          </a:r>
          <a:r>
            <a:rPr lang="en-US" dirty="0" smtClean="0"/>
            <a:t>.</a:t>
          </a:r>
          <a:endParaRPr lang="en-US" dirty="0"/>
        </a:p>
      </dgm:t>
    </dgm:pt>
    <dgm:pt modelId="{D407C242-FD6C-4CEE-BD36-32EC7751F681}" type="parTrans" cxnId="{3B4AE482-5DD0-4578-B5B4-8201AFD47568}">
      <dgm:prSet/>
      <dgm:spPr/>
      <dgm:t>
        <a:bodyPr/>
        <a:lstStyle/>
        <a:p>
          <a:endParaRPr lang="en-US"/>
        </a:p>
      </dgm:t>
    </dgm:pt>
    <dgm:pt modelId="{F7C59F7B-10EF-4B7F-B5BB-B75608355C23}" type="sibTrans" cxnId="{3B4AE482-5DD0-4578-B5B4-8201AFD47568}">
      <dgm:prSet/>
      <dgm:spPr/>
      <dgm:t>
        <a:bodyPr/>
        <a:lstStyle/>
        <a:p>
          <a:endParaRPr lang="en-US"/>
        </a:p>
      </dgm:t>
    </dgm:pt>
    <dgm:pt modelId="{9CAB2A0A-FD0F-4B0E-8E4E-AD28081FA9A6}">
      <dgm:prSet/>
      <dgm:spPr/>
      <dgm:t>
        <a:bodyPr/>
        <a:lstStyle/>
        <a:p>
          <a:pPr rtl="0"/>
          <a:r>
            <a:rPr lang="vi-VN" dirty="0" smtClean="0"/>
            <a:t>Khi phát hiện trẻ em bị mắc bệnh do thiếu chất dinh dưỡng cần làm gì?</a:t>
          </a:r>
          <a:endParaRPr lang="en-US" dirty="0"/>
        </a:p>
      </dgm:t>
    </dgm:pt>
    <dgm:pt modelId="{034A5F70-9DEB-4602-8E45-C50ECF083CB7}" type="parTrans" cxnId="{1C794659-346A-4375-9BB4-241A057F25BA}">
      <dgm:prSet/>
      <dgm:spPr/>
      <dgm:t>
        <a:bodyPr/>
        <a:lstStyle/>
        <a:p>
          <a:endParaRPr lang="en-US"/>
        </a:p>
      </dgm:t>
    </dgm:pt>
    <dgm:pt modelId="{D356825A-0E85-4723-B39D-D47F5D5A8E94}" type="sibTrans" cxnId="{1C794659-346A-4375-9BB4-241A057F25BA}">
      <dgm:prSet/>
      <dgm:spPr/>
      <dgm:t>
        <a:bodyPr/>
        <a:lstStyle/>
        <a:p>
          <a:endParaRPr lang="en-US"/>
        </a:p>
      </dgm:t>
    </dgm:pt>
    <dgm:pt modelId="{30DBBDF7-311A-4650-A015-A1697A8C83F0}" type="pres">
      <dgm:prSet presAssocID="{D048CF23-FC55-4E7B-B9DC-5989DE4CA3F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945CF8-5DF4-440F-9CF6-41BD52628ABE}" type="pres">
      <dgm:prSet presAssocID="{91FCA10E-626D-4FCA-A91D-B0D7DE44FC53}" presName="composite" presStyleCnt="0"/>
      <dgm:spPr/>
    </dgm:pt>
    <dgm:pt modelId="{BECF226A-4DDE-468B-B71C-866CF88CD10E}" type="pres">
      <dgm:prSet presAssocID="{91FCA10E-626D-4FCA-A91D-B0D7DE44FC53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0424EC31-5660-4448-8C33-5374272A5D3A}" type="pres">
      <dgm:prSet presAssocID="{91FCA10E-626D-4FCA-A91D-B0D7DE44FC53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656BA-B5FA-4459-B3F4-E07995154740}" type="pres">
      <dgm:prSet presAssocID="{F7C59F7B-10EF-4B7F-B5BB-B75608355C23}" presName="spacing" presStyleCnt="0"/>
      <dgm:spPr/>
    </dgm:pt>
    <dgm:pt modelId="{62B0315A-E7E7-4C5F-ACDE-47A04307296B}" type="pres">
      <dgm:prSet presAssocID="{9CAB2A0A-FD0F-4B0E-8E4E-AD28081FA9A6}" presName="composite" presStyleCnt="0"/>
      <dgm:spPr/>
    </dgm:pt>
    <dgm:pt modelId="{19C1B6B8-A18B-459F-B447-B7897D1FB769}" type="pres">
      <dgm:prSet presAssocID="{9CAB2A0A-FD0F-4B0E-8E4E-AD28081FA9A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F6BD6D7-E9D6-4E62-9287-5F8DAC16885B}" type="pres">
      <dgm:prSet presAssocID="{9CAB2A0A-FD0F-4B0E-8E4E-AD28081FA9A6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0E9237-50B5-4651-9301-7CF5BBDFF6CE}" type="presOf" srcId="{9CAB2A0A-FD0F-4B0E-8E4E-AD28081FA9A6}" destId="{BF6BD6D7-E9D6-4E62-9287-5F8DAC16885B}" srcOrd="0" destOrd="0" presId="urn:microsoft.com/office/officeart/2005/8/layout/vList3#3"/>
    <dgm:cxn modelId="{1C794659-346A-4375-9BB4-241A057F25BA}" srcId="{D048CF23-FC55-4E7B-B9DC-5989DE4CA3FD}" destId="{9CAB2A0A-FD0F-4B0E-8E4E-AD28081FA9A6}" srcOrd="1" destOrd="0" parTransId="{034A5F70-9DEB-4602-8E45-C50ECF083CB7}" sibTransId="{D356825A-0E85-4723-B39D-D47F5D5A8E94}"/>
    <dgm:cxn modelId="{3B4AE482-5DD0-4578-B5B4-8201AFD47568}" srcId="{D048CF23-FC55-4E7B-B9DC-5989DE4CA3FD}" destId="{91FCA10E-626D-4FCA-A91D-B0D7DE44FC53}" srcOrd="0" destOrd="0" parTransId="{D407C242-FD6C-4CEE-BD36-32EC7751F681}" sibTransId="{F7C59F7B-10EF-4B7F-B5BB-B75608355C23}"/>
    <dgm:cxn modelId="{6A2BC008-FE0D-47B1-91C3-D408AB0CD309}" type="presOf" srcId="{91FCA10E-626D-4FCA-A91D-B0D7DE44FC53}" destId="{0424EC31-5660-4448-8C33-5374272A5D3A}" srcOrd="0" destOrd="0" presId="urn:microsoft.com/office/officeart/2005/8/layout/vList3#3"/>
    <dgm:cxn modelId="{BB793C46-AC9C-4DD4-9C27-F76F36FFFCD1}" type="presOf" srcId="{D048CF23-FC55-4E7B-B9DC-5989DE4CA3FD}" destId="{30DBBDF7-311A-4650-A015-A1697A8C83F0}" srcOrd="0" destOrd="0" presId="urn:microsoft.com/office/officeart/2005/8/layout/vList3#3"/>
    <dgm:cxn modelId="{F35B9D93-AA3E-41E6-901D-B7D88CC61A80}" type="presParOf" srcId="{30DBBDF7-311A-4650-A015-A1697A8C83F0}" destId="{B9945CF8-5DF4-440F-9CF6-41BD52628ABE}" srcOrd="0" destOrd="0" presId="urn:microsoft.com/office/officeart/2005/8/layout/vList3#3"/>
    <dgm:cxn modelId="{108871FD-90C0-4FF3-B888-7C3A1A10BEC3}" type="presParOf" srcId="{B9945CF8-5DF4-440F-9CF6-41BD52628ABE}" destId="{BECF226A-4DDE-468B-B71C-866CF88CD10E}" srcOrd="0" destOrd="0" presId="urn:microsoft.com/office/officeart/2005/8/layout/vList3#3"/>
    <dgm:cxn modelId="{6FAF3334-C031-4ED8-A328-AC47361F2B81}" type="presParOf" srcId="{B9945CF8-5DF4-440F-9CF6-41BD52628ABE}" destId="{0424EC31-5660-4448-8C33-5374272A5D3A}" srcOrd="1" destOrd="0" presId="urn:microsoft.com/office/officeart/2005/8/layout/vList3#3"/>
    <dgm:cxn modelId="{95580D7D-C5D6-4DC8-905A-6079F8372495}" type="presParOf" srcId="{30DBBDF7-311A-4650-A015-A1697A8C83F0}" destId="{443656BA-B5FA-4459-B3F4-E07995154740}" srcOrd="1" destOrd="0" presId="urn:microsoft.com/office/officeart/2005/8/layout/vList3#3"/>
    <dgm:cxn modelId="{4E964B4F-22F7-481A-9484-8D231C304015}" type="presParOf" srcId="{30DBBDF7-311A-4650-A015-A1697A8C83F0}" destId="{62B0315A-E7E7-4C5F-ACDE-47A04307296B}" srcOrd="2" destOrd="0" presId="urn:microsoft.com/office/officeart/2005/8/layout/vList3#3"/>
    <dgm:cxn modelId="{83BB08E9-91BC-4B0D-A8A3-1A9CB4A76D92}" type="presParOf" srcId="{62B0315A-E7E7-4C5F-ACDE-47A04307296B}" destId="{19C1B6B8-A18B-459F-B447-B7897D1FB769}" srcOrd="0" destOrd="0" presId="urn:microsoft.com/office/officeart/2005/8/layout/vList3#3"/>
    <dgm:cxn modelId="{00D18896-8846-418D-AF20-7CC540A05DED}" type="presParOf" srcId="{62B0315A-E7E7-4C5F-ACDE-47A04307296B}" destId="{BF6BD6D7-E9D6-4E62-9287-5F8DAC16885B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D24DE9-405C-47E3-97E5-6F8E5E67F8CC}" type="doc">
      <dgm:prSet loTypeId="urn:microsoft.com/office/officeart/2005/8/layout/vList2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2D071-8B65-490C-9CF1-89F0AEAACD46}">
      <dgm:prSet/>
      <dgm:spPr/>
      <dgm:t>
        <a:bodyPr/>
        <a:lstStyle/>
        <a:p>
          <a:pPr algn="ctr" rtl="0"/>
          <a:r>
            <a:rPr lang="en-US" dirty="0" smtClean="0">
              <a:solidFill>
                <a:srgbClr val="FF0000"/>
              </a:solidFill>
            </a:rPr>
            <a:t>THẢO LUẬN NHÓM 2</a:t>
          </a:r>
          <a:endParaRPr lang="en-US" dirty="0">
            <a:solidFill>
              <a:srgbClr val="FF0000"/>
            </a:solidFill>
          </a:endParaRPr>
        </a:p>
      </dgm:t>
    </dgm:pt>
    <dgm:pt modelId="{AB735733-40A6-4726-BD75-CBF9D4ED1393}" type="parTrans" cxnId="{F16B0EA5-E043-4EA3-8EBF-27C2F0FD675E}">
      <dgm:prSet/>
      <dgm:spPr/>
      <dgm:t>
        <a:bodyPr/>
        <a:lstStyle/>
        <a:p>
          <a:endParaRPr lang="en-US"/>
        </a:p>
      </dgm:t>
    </dgm:pt>
    <dgm:pt modelId="{BA3F4FBA-0A60-47F5-8D30-1580D1ACB4AF}" type="sibTrans" cxnId="{F16B0EA5-E043-4EA3-8EBF-27C2F0FD675E}">
      <dgm:prSet/>
      <dgm:spPr/>
      <dgm:t>
        <a:bodyPr/>
        <a:lstStyle/>
        <a:p>
          <a:endParaRPr lang="en-US"/>
        </a:p>
      </dgm:t>
    </dgm:pt>
    <dgm:pt modelId="{F0FF6288-73FE-4802-A262-D5BC1C7CE20B}" type="pres">
      <dgm:prSet presAssocID="{5CD24DE9-405C-47E3-97E5-6F8E5E67F8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400856-E0AA-42C8-A90F-B5BA21DD0B4A}" type="pres">
      <dgm:prSet presAssocID="{1F72D071-8B65-490C-9CF1-89F0AEAACD4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07CAF8-CF7A-460F-9AFA-C50233A13B1C}" type="presOf" srcId="{1F72D071-8B65-490C-9CF1-89F0AEAACD46}" destId="{39400856-E0AA-42C8-A90F-B5BA21DD0B4A}" srcOrd="0" destOrd="0" presId="urn:microsoft.com/office/officeart/2005/8/layout/vList2"/>
    <dgm:cxn modelId="{63AA5920-9077-4CD7-A988-AE3098FDFF99}" type="presOf" srcId="{5CD24DE9-405C-47E3-97E5-6F8E5E67F8CC}" destId="{F0FF6288-73FE-4802-A262-D5BC1C7CE20B}" srcOrd="0" destOrd="0" presId="urn:microsoft.com/office/officeart/2005/8/layout/vList2"/>
    <dgm:cxn modelId="{F16B0EA5-E043-4EA3-8EBF-27C2F0FD675E}" srcId="{5CD24DE9-405C-47E3-97E5-6F8E5E67F8CC}" destId="{1F72D071-8B65-490C-9CF1-89F0AEAACD46}" srcOrd="0" destOrd="0" parTransId="{AB735733-40A6-4726-BD75-CBF9D4ED1393}" sibTransId="{BA3F4FBA-0A60-47F5-8D30-1580D1ACB4AF}"/>
    <dgm:cxn modelId="{A765A44D-BDD2-4701-A68D-07874EB93A1A}" type="presParOf" srcId="{F0FF6288-73FE-4802-A262-D5BC1C7CE20B}" destId="{39400856-E0AA-42C8-A90F-B5BA21DD0B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48CF23-FC55-4E7B-B9DC-5989DE4CA3FD}" type="doc">
      <dgm:prSet loTypeId="urn:microsoft.com/office/officeart/2005/8/layout/vList3#4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1FCA10E-626D-4FCA-A91D-B0D7DE44FC53}">
      <dgm:prSet/>
      <dgm:spPr/>
      <dgm:t>
        <a:bodyPr/>
        <a:lstStyle/>
        <a:p>
          <a:pPr rtl="0"/>
          <a:r>
            <a:rPr lang="en-US" dirty="0" err="1" smtClean="0"/>
            <a:t>Nêu</a:t>
          </a:r>
          <a:r>
            <a:rPr lang="en-US" dirty="0" smtClean="0"/>
            <a:t> </a:t>
          </a:r>
          <a:r>
            <a:rPr lang="en-US" dirty="0" err="1" smtClean="0"/>
            <a:t>các</a:t>
          </a:r>
          <a:r>
            <a:rPr lang="en-US" dirty="0" smtClean="0"/>
            <a:t> </a:t>
          </a:r>
          <a:r>
            <a:rPr lang="en-US" dirty="0" err="1" smtClean="0"/>
            <a:t>biện</a:t>
          </a:r>
          <a:r>
            <a:rPr lang="en-US" dirty="0" smtClean="0"/>
            <a:t> </a:t>
          </a:r>
          <a:r>
            <a:rPr lang="en-US" dirty="0" err="1" smtClean="0"/>
            <a:t>pháp</a:t>
          </a:r>
          <a:r>
            <a:rPr lang="en-US" dirty="0" smtClean="0"/>
            <a:t> </a:t>
          </a:r>
          <a:r>
            <a:rPr lang="en-US" dirty="0" err="1" smtClean="0"/>
            <a:t>phòng</a:t>
          </a:r>
          <a:r>
            <a:rPr lang="en-US" dirty="0" smtClean="0"/>
            <a:t> </a:t>
          </a:r>
          <a:r>
            <a:rPr lang="en-US" dirty="0" err="1" smtClean="0"/>
            <a:t>bệnh</a:t>
          </a:r>
          <a:r>
            <a:rPr lang="en-US" dirty="0" smtClean="0"/>
            <a:t> do </a:t>
          </a:r>
          <a:r>
            <a:rPr lang="en-US" dirty="0" err="1" smtClean="0"/>
            <a:t>thiếu</a:t>
          </a:r>
          <a:r>
            <a:rPr lang="en-US" dirty="0" smtClean="0"/>
            <a:t> </a:t>
          </a:r>
          <a:r>
            <a:rPr lang="en-US" dirty="0" err="1" smtClean="0"/>
            <a:t>chất</a:t>
          </a:r>
          <a:r>
            <a:rPr lang="en-US" dirty="0" smtClean="0"/>
            <a:t> </a:t>
          </a:r>
          <a:r>
            <a:rPr lang="en-US" dirty="0" err="1" smtClean="0"/>
            <a:t>dinh</a:t>
          </a:r>
          <a:r>
            <a:rPr lang="en-US" dirty="0" smtClean="0"/>
            <a:t> </a:t>
          </a:r>
          <a:r>
            <a:rPr lang="en-US" dirty="0" err="1" smtClean="0"/>
            <a:t>dưỡng</a:t>
          </a:r>
          <a:r>
            <a:rPr lang="en-US" dirty="0" smtClean="0"/>
            <a:t> </a:t>
          </a:r>
          <a:r>
            <a:rPr lang="en-US" dirty="0" err="1" smtClean="0"/>
            <a:t>mà</a:t>
          </a:r>
          <a:r>
            <a:rPr lang="en-US" dirty="0" smtClean="0"/>
            <a:t> </a:t>
          </a:r>
          <a:r>
            <a:rPr lang="en-US" dirty="0" err="1" smtClean="0"/>
            <a:t>bạn</a:t>
          </a:r>
          <a:r>
            <a:rPr lang="en-US" dirty="0" smtClean="0"/>
            <a:t> </a:t>
          </a:r>
          <a:r>
            <a:rPr lang="en-US" dirty="0" err="1" smtClean="0"/>
            <a:t>biết</a:t>
          </a:r>
          <a:r>
            <a:rPr lang="en-US" dirty="0" smtClean="0"/>
            <a:t>.</a:t>
          </a:r>
          <a:endParaRPr lang="en-US" dirty="0"/>
        </a:p>
      </dgm:t>
    </dgm:pt>
    <dgm:pt modelId="{D407C242-FD6C-4CEE-BD36-32EC7751F681}" type="parTrans" cxnId="{3B4AE482-5DD0-4578-B5B4-8201AFD47568}">
      <dgm:prSet/>
      <dgm:spPr/>
      <dgm:t>
        <a:bodyPr/>
        <a:lstStyle/>
        <a:p>
          <a:endParaRPr lang="en-US"/>
        </a:p>
      </dgm:t>
    </dgm:pt>
    <dgm:pt modelId="{F7C59F7B-10EF-4B7F-B5BB-B75608355C23}" type="sibTrans" cxnId="{3B4AE482-5DD0-4578-B5B4-8201AFD47568}">
      <dgm:prSet/>
      <dgm:spPr/>
      <dgm:t>
        <a:bodyPr/>
        <a:lstStyle/>
        <a:p>
          <a:endParaRPr lang="en-US"/>
        </a:p>
      </dgm:t>
    </dgm:pt>
    <dgm:pt modelId="{9CAB2A0A-FD0F-4B0E-8E4E-AD28081FA9A6}">
      <dgm:prSet/>
      <dgm:spPr/>
      <dgm:t>
        <a:bodyPr/>
        <a:lstStyle/>
        <a:p>
          <a:pPr rtl="0"/>
          <a:r>
            <a:rPr lang="vi-VN" dirty="0" smtClean="0"/>
            <a:t>Khi phát hiện trẻ em bị mắc bệnh do thiếu chất dinh dưỡng cần làm gì?</a:t>
          </a:r>
          <a:endParaRPr lang="en-US" dirty="0"/>
        </a:p>
      </dgm:t>
    </dgm:pt>
    <dgm:pt modelId="{034A5F70-9DEB-4602-8E45-C50ECF083CB7}" type="parTrans" cxnId="{1C794659-346A-4375-9BB4-241A057F25BA}">
      <dgm:prSet/>
      <dgm:spPr/>
      <dgm:t>
        <a:bodyPr/>
        <a:lstStyle/>
        <a:p>
          <a:endParaRPr lang="en-US"/>
        </a:p>
      </dgm:t>
    </dgm:pt>
    <dgm:pt modelId="{D356825A-0E85-4723-B39D-D47F5D5A8E94}" type="sibTrans" cxnId="{1C794659-346A-4375-9BB4-241A057F25BA}">
      <dgm:prSet/>
      <dgm:spPr/>
      <dgm:t>
        <a:bodyPr/>
        <a:lstStyle/>
        <a:p>
          <a:endParaRPr lang="en-US"/>
        </a:p>
      </dgm:t>
    </dgm:pt>
    <dgm:pt modelId="{30DBBDF7-311A-4650-A015-A1697A8C83F0}" type="pres">
      <dgm:prSet presAssocID="{D048CF23-FC55-4E7B-B9DC-5989DE4CA3F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945CF8-5DF4-440F-9CF6-41BD52628ABE}" type="pres">
      <dgm:prSet presAssocID="{91FCA10E-626D-4FCA-A91D-B0D7DE44FC53}" presName="composite" presStyleCnt="0"/>
      <dgm:spPr/>
    </dgm:pt>
    <dgm:pt modelId="{BECF226A-4DDE-468B-B71C-866CF88CD10E}" type="pres">
      <dgm:prSet presAssocID="{91FCA10E-626D-4FCA-A91D-B0D7DE44FC53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0424EC31-5660-4448-8C33-5374272A5D3A}" type="pres">
      <dgm:prSet presAssocID="{91FCA10E-626D-4FCA-A91D-B0D7DE44FC53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656BA-B5FA-4459-B3F4-E07995154740}" type="pres">
      <dgm:prSet presAssocID="{F7C59F7B-10EF-4B7F-B5BB-B75608355C23}" presName="spacing" presStyleCnt="0"/>
      <dgm:spPr/>
    </dgm:pt>
    <dgm:pt modelId="{62B0315A-E7E7-4C5F-ACDE-47A04307296B}" type="pres">
      <dgm:prSet presAssocID="{9CAB2A0A-FD0F-4B0E-8E4E-AD28081FA9A6}" presName="composite" presStyleCnt="0"/>
      <dgm:spPr/>
    </dgm:pt>
    <dgm:pt modelId="{19C1B6B8-A18B-459F-B447-B7897D1FB769}" type="pres">
      <dgm:prSet presAssocID="{9CAB2A0A-FD0F-4B0E-8E4E-AD28081FA9A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F6BD6D7-E9D6-4E62-9287-5F8DAC16885B}" type="pres">
      <dgm:prSet presAssocID="{9CAB2A0A-FD0F-4B0E-8E4E-AD28081FA9A6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3C2730-B8D2-4DA9-BD04-3C5A1FD38912}" type="presOf" srcId="{9CAB2A0A-FD0F-4B0E-8E4E-AD28081FA9A6}" destId="{BF6BD6D7-E9D6-4E62-9287-5F8DAC16885B}" srcOrd="0" destOrd="0" presId="urn:microsoft.com/office/officeart/2005/8/layout/vList3#4"/>
    <dgm:cxn modelId="{1C794659-346A-4375-9BB4-241A057F25BA}" srcId="{D048CF23-FC55-4E7B-B9DC-5989DE4CA3FD}" destId="{9CAB2A0A-FD0F-4B0E-8E4E-AD28081FA9A6}" srcOrd="1" destOrd="0" parTransId="{034A5F70-9DEB-4602-8E45-C50ECF083CB7}" sibTransId="{D356825A-0E85-4723-B39D-D47F5D5A8E94}"/>
    <dgm:cxn modelId="{6264CE62-DB86-45AF-988A-1D43031D1905}" type="presOf" srcId="{91FCA10E-626D-4FCA-A91D-B0D7DE44FC53}" destId="{0424EC31-5660-4448-8C33-5374272A5D3A}" srcOrd="0" destOrd="0" presId="urn:microsoft.com/office/officeart/2005/8/layout/vList3#4"/>
    <dgm:cxn modelId="{397C5920-85B2-4833-982C-6964567A5143}" type="presOf" srcId="{D048CF23-FC55-4E7B-B9DC-5989DE4CA3FD}" destId="{30DBBDF7-311A-4650-A015-A1697A8C83F0}" srcOrd="0" destOrd="0" presId="urn:microsoft.com/office/officeart/2005/8/layout/vList3#4"/>
    <dgm:cxn modelId="{3B4AE482-5DD0-4578-B5B4-8201AFD47568}" srcId="{D048CF23-FC55-4E7B-B9DC-5989DE4CA3FD}" destId="{91FCA10E-626D-4FCA-A91D-B0D7DE44FC53}" srcOrd="0" destOrd="0" parTransId="{D407C242-FD6C-4CEE-BD36-32EC7751F681}" sibTransId="{F7C59F7B-10EF-4B7F-B5BB-B75608355C23}"/>
    <dgm:cxn modelId="{8E7CFD34-6166-4325-B04C-FBFAAAC03313}" type="presParOf" srcId="{30DBBDF7-311A-4650-A015-A1697A8C83F0}" destId="{B9945CF8-5DF4-440F-9CF6-41BD52628ABE}" srcOrd="0" destOrd="0" presId="urn:microsoft.com/office/officeart/2005/8/layout/vList3#4"/>
    <dgm:cxn modelId="{BB3BAC73-2BE0-4EF3-AD1E-1266EDA2F97B}" type="presParOf" srcId="{B9945CF8-5DF4-440F-9CF6-41BD52628ABE}" destId="{BECF226A-4DDE-468B-B71C-866CF88CD10E}" srcOrd="0" destOrd="0" presId="urn:microsoft.com/office/officeart/2005/8/layout/vList3#4"/>
    <dgm:cxn modelId="{6CB10BAA-2AE6-4012-A159-220DF46DC0E2}" type="presParOf" srcId="{B9945CF8-5DF4-440F-9CF6-41BD52628ABE}" destId="{0424EC31-5660-4448-8C33-5374272A5D3A}" srcOrd="1" destOrd="0" presId="urn:microsoft.com/office/officeart/2005/8/layout/vList3#4"/>
    <dgm:cxn modelId="{A04C445C-434A-47AF-ACD9-D266025559FE}" type="presParOf" srcId="{30DBBDF7-311A-4650-A015-A1697A8C83F0}" destId="{443656BA-B5FA-4459-B3F4-E07995154740}" srcOrd="1" destOrd="0" presId="urn:microsoft.com/office/officeart/2005/8/layout/vList3#4"/>
    <dgm:cxn modelId="{2B99F422-61D7-40E1-87AE-CBEE68309B27}" type="presParOf" srcId="{30DBBDF7-311A-4650-A015-A1697A8C83F0}" destId="{62B0315A-E7E7-4C5F-ACDE-47A04307296B}" srcOrd="2" destOrd="0" presId="urn:microsoft.com/office/officeart/2005/8/layout/vList3#4"/>
    <dgm:cxn modelId="{A6F51274-F005-4A85-B6E4-F1F41D0A73B9}" type="presParOf" srcId="{62B0315A-E7E7-4C5F-ACDE-47A04307296B}" destId="{19C1B6B8-A18B-459F-B447-B7897D1FB769}" srcOrd="0" destOrd="0" presId="urn:microsoft.com/office/officeart/2005/8/layout/vList3#4"/>
    <dgm:cxn modelId="{D0FBEABF-87D6-4AC3-A3EB-1C80964469C1}" type="presParOf" srcId="{62B0315A-E7E7-4C5F-ACDE-47A04307296B}" destId="{BF6BD6D7-E9D6-4E62-9287-5F8DAC16885B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8156B-CC4B-4629-BCA2-EB8F57314E9C}">
      <dsp:nvSpPr>
        <dsp:cNvPr id="0" name=""/>
        <dsp:cNvSpPr/>
      </dsp:nvSpPr>
      <dsp:spPr>
        <a:xfrm>
          <a:off x="0" y="9462"/>
          <a:ext cx="6019800" cy="1006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ÔN BÀI CŨ</a:t>
          </a:r>
          <a:endParaRPr lang="vi-VN" sz="4300" kern="1200" dirty="0"/>
        </a:p>
      </dsp:txBody>
      <dsp:txXfrm>
        <a:off x="49119" y="58581"/>
        <a:ext cx="5921562" cy="907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0CE01-DCE4-4D37-BE4E-C1B96A02AFB6}">
      <dsp:nvSpPr>
        <dsp:cNvPr id="0" name=""/>
        <dsp:cNvSpPr/>
      </dsp:nvSpPr>
      <dsp:spPr>
        <a:xfrm>
          <a:off x="0" y="9900"/>
          <a:ext cx="8229600" cy="1123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FF0000"/>
              </a:solidFill>
            </a:rPr>
            <a:t>THẢO LUẬN NHÓM 4</a:t>
          </a:r>
          <a:endParaRPr lang="vi-VN" sz="4800" kern="1200" dirty="0">
            <a:solidFill>
              <a:srgbClr val="FF0000"/>
            </a:solidFill>
          </a:endParaRPr>
        </a:p>
      </dsp:txBody>
      <dsp:txXfrm>
        <a:off x="54830" y="64730"/>
        <a:ext cx="8119940" cy="1013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059ED-C9AD-4194-B966-6DDA838739CF}">
      <dsp:nvSpPr>
        <dsp:cNvPr id="0" name=""/>
        <dsp:cNvSpPr/>
      </dsp:nvSpPr>
      <dsp:spPr>
        <a:xfrm rot="10800000">
          <a:off x="1564646" y="1518"/>
          <a:ext cx="5098970" cy="11212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445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1. Nêu tên bệnh do thiếu chất dinh dưỡng.</a:t>
          </a:r>
          <a:endParaRPr lang="vi-VN" sz="3200" kern="1200"/>
        </a:p>
      </dsp:txBody>
      <dsp:txXfrm rot="10800000">
        <a:off x="1844965" y="1518"/>
        <a:ext cx="4818651" cy="1121277"/>
      </dsp:txXfrm>
    </dsp:sp>
    <dsp:sp modelId="{8CBFC7D9-D16A-435E-8A5A-A65DF9EAB75E}">
      <dsp:nvSpPr>
        <dsp:cNvPr id="0" name=""/>
        <dsp:cNvSpPr/>
      </dsp:nvSpPr>
      <dsp:spPr>
        <a:xfrm>
          <a:off x="1004007" y="1518"/>
          <a:ext cx="1121277" cy="1121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5FACFA-8DEE-4675-82A8-21D5A4D9DD61}">
      <dsp:nvSpPr>
        <dsp:cNvPr id="0" name=""/>
        <dsp:cNvSpPr/>
      </dsp:nvSpPr>
      <dsp:spPr>
        <a:xfrm rot="10800000">
          <a:off x="1564646" y="1457506"/>
          <a:ext cx="5098970" cy="11212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445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2. Nguyên nhân dẫn đến các bệnh trên</a:t>
          </a:r>
          <a:endParaRPr lang="vi-VN" sz="3200" kern="1200"/>
        </a:p>
      </dsp:txBody>
      <dsp:txXfrm rot="10800000">
        <a:off x="1844965" y="1457506"/>
        <a:ext cx="4818651" cy="1121277"/>
      </dsp:txXfrm>
    </dsp:sp>
    <dsp:sp modelId="{8D8A89D9-4146-4F4E-B0CF-6B73AC268B72}">
      <dsp:nvSpPr>
        <dsp:cNvPr id="0" name=""/>
        <dsp:cNvSpPr/>
      </dsp:nvSpPr>
      <dsp:spPr>
        <a:xfrm>
          <a:off x="1004007" y="1457506"/>
          <a:ext cx="1121277" cy="1121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A453B0-5E46-4D08-9FE8-D133CD602E8F}">
      <dsp:nvSpPr>
        <dsp:cNvPr id="0" name=""/>
        <dsp:cNvSpPr/>
      </dsp:nvSpPr>
      <dsp:spPr>
        <a:xfrm rot="10800000">
          <a:off x="1564646" y="2913494"/>
          <a:ext cx="5098970" cy="11212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445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3. Tác hại khi mắc các bệnh đó.</a:t>
          </a:r>
          <a:endParaRPr lang="vi-VN" sz="3200" kern="1200"/>
        </a:p>
      </dsp:txBody>
      <dsp:txXfrm rot="10800000">
        <a:off x="1844965" y="2913494"/>
        <a:ext cx="4818651" cy="1121277"/>
      </dsp:txXfrm>
    </dsp:sp>
    <dsp:sp modelId="{4C0578B7-E290-4BAA-8483-6DB3699B7E5E}">
      <dsp:nvSpPr>
        <dsp:cNvPr id="0" name=""/>
        <dsp:cNvSpPr/>
      </dsp:nvSpPr>
      <dsp:spPr>
        <a:xfrm>
          <a:off x="1004007" y="2913494"/>
          <a:ext cx="1121277" cy="1121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0CE01-DCE4-4D37-BE4E-C1B96A02AFB6}">
      <dsp:nvSpPr>
        <dsp:cNvPr id="0" name=""/>
        <dsp:cNvSpPr/>
      </dsp:nvSpPr>
      <dsp:spPr>
        <a:xfrm>
          <a:off x="0" y="9900"/>
          <a:ext cx="8229600" cy="1123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solidFill>
                <a:srgbClr val="FF0000"/>
              </a:solidFill>
            </a:rPr>
            <a:t>THẢO LUẬN NHÓM 4</a:t>
          </a:r>
          <a:endParaRPr lang="vi-VN" sz="4800" kern="1200" dirty="0">
            <a:solidFill>
              <a:srgbClr val="FF0000"/>
            </a:solidFill>
          </a:endParaRPr>
        </a:p>
      </dsp:txBody>
      <dsp:txXfrm>
        <a:off x="54830" y="64730"/>
        <a:ext cx="8119940" cy="10135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059ED-C9AD-4194-B966-6DDA838739CF}">
      <dsp:nvSpPr>
        <dsp:cNvPr id="0" name=""/>
        <dsp:cNvSpPr/>
      </dsp:nvSpPr>
      <dsp:spPr>
        <a:xfrm rot="10800000">
          <a:off x="1564646" y="1518"/>
          <a:ext cx="5098970" cy="11212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445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1. Nêu tên bệnh do thiếu chất dinh dưỡng.</a:t>
          </a:r>
          <a:endParaRPr lang="vi-VN" sz="3200" kern="1200"/>
        </a:p>
      </dsp:txBody>
      <dsp:txXfrm rot="10800000">
        <a:off x="1844965" y="1518"/>
        <a:ext cx="4818651" cy="1121277"/>
      </dsp:txXfrm>
    </dsp:sp>
    <dsp:sp modelId="{8CBFC7D9-D16A-435E-8A5A-A65DF9EAB75E}">
      <dsp:nvSpPr>
        <dsp:cNvPr id="0" name=""/>
        <dsp:cNvSpPr/>
      </dsp:nvSpPr>
      <dsp:spPr>
        <a:xfrm>
          <a:off x="1004007" y="1518"/>
          <a:ext cx="1121277" cy="1121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55FACFA-8DEE-4675-82A8-21D5A4D9DD61}">
      <dsp:nvSpPr>
        <dsp:cNvPr id="0" name=""/>
        <dsp:cNvSpPr/>
      </dsp:nvSpPr>
      <dsp:spPr>
        <a:xfrm rot="10800000">
          <a:off x="1564646" y="1457506"/>
          <a:ext cx="5098970" cy="11212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445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2. Nguyên nhân dẫn đến các bệnh trên</a:t>
          </a:r>
          <a:endParaRPr lang="vi-VN" sz="3200" kern="1200"/>
        </a:p>
      </dsp:txBody>
      <dsp:txXfrm rot="10800000">
        <a:off x="1844965" y="1457506"/>
        <a:ext cx="4818651" cy="1121277"/>
      </dsp:txXfrm>
    </dsp:sp>
    <dsp:sp modelId="{8D8A89D9-4146-4F4E-B0CF-6B73AC268B72}">
      <dsp:nvSpPr>
        <dsp:cNvPr id="0" name=""/>
        <dsp:cNvSpPr/>
      </dsp:nvSpPr>
      <dsp:spPr>
        <a:xfrm>
          <a:off x="1004007" y="1457506"/>
          <a:ext cx="1121277" cy="1121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A453B0-5E46-4D08-9FE8-D133CD602E8F}">
      <dsp:nvSpPr>
        <dsp:cNvPr id="0" name=""/>
        <dsp:cNvSpPr/>
      </dsp:nvSpPr>
      <dsp:spPr>
        <a:xfrm rot="10800000">
          <a:off x="1564646" y="2913494"/>
          <a:ext cx="5098970" cy="112127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4452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3. Tác hại khi mắc các bệnh đó.</a:t>
          </a:r>
          <a:endParaRPr lang="vi-VN" sz="3200" kern="1200"/>
        </a:p>
      </dsp:txBody>
      <dsp:txXfrm rot="10800000">
        <a:off x="1844965" y="2913494"/>
        <a:ext cx="4818651" cy="1121277"/>
      </dsp:txXfrm>
    </dsp:sp>
    <dsp:sp modelId="{4C0578B7-E290-4BAA-8483-6DB3699B7E5E}">
      <dsp:nvSpPr>
        <dsp:cNvPr id="0" name=""/>
        <dsp:cNvSpPr/>
      </dsp:nvSpPr>
      <dsp:spPr>
        <a:xfrm>
          <a:off x="1004007" y="2913494"/>
          <a:ext cx="1121277" cy="11212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00856-E0AA-42C8-A90F-B5BA21DD0B4A}">
      <dsp:nvSpPr>
        <dsp:cNvPr id="0" name=""/>
        <dsp:cNvSpPr/>
      </dsp:nvSpPr>
      <dsp:spPr>
        <a:xfrm>
          <a:off x="0" y="9900"/>
          <a:ext cx="8229600" cy="1123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800" kern="1200" dirty="0" smtClean="0">
              <a:solidFill>
                <a:srgbClr val="FF0000"/>
              </a:solidFill>
            </a:rPr>
            <a:t>Câu hỏi thảo luận</a:t>
          </a:r>
          <a:endParaRPr lang="en-US" sz="4800" kern="1200" dirty="0">
            <a:solidFill>
              <a:srgbClr val="FF0000"/>
            </a:solidFill>
          </a:endParaRPr>
        </a:p>
      </dsp:txBody>
      <dsp:txXfrm>
        <a:off x="54830" y="64730"/>
        <a:ext cx="8119940" cy="10135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4EC31-5660-4448-8C33-5374272A5D3A}">
      <dsp:nvSpPr>
        <dsp:cNvPr id="0" name=""/>
        <dsp:cNvSpPr/>
      </dsp:nvSpPr>
      <dsp:spPr>
        <a:xfrm rot="10800000">
          <a:off x="1870475" y="1167"/>
          <a:ext cx="5472684" cy="196807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7865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Nêu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các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biện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pháp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phòng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bệnh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suy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dinh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dưỡng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bạn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biết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 rot="10800000">
        <a:off x="2362493" y="1167"/>
        <a:ext cx="4980666" cy="1968071"/>
      </dsp:txXfrm>
    </dsp:sp>
    <dsp:sp modelId="{BECF226A-4DDE-468B-B71C-866CF88CD10E}">
      <dsp:nvSpPr>
        <dsp:cNvPr id="0" name=""/>
        <dsp:cNvSpPr/>
      </dsp:nvSpPr>
      <dsp:spPr>
        <a:xfrm>
          <a:off x="886440" y="1167"/>
          <a:ext cx="1968071" cy="19680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6BD6D7-E9D6-4E62-9287-5F8DAC16885B}">
      <dsp:nvSpPr>
        <dsp:cNvPr id="0" name=""/>
        <dsp:cNvSpPr/>
      </dsp:nvSpPr>
      <dsp:spPr>
        <a:xfrm rot="10800000">
          <a:off x="1870475" y="2556723"/>
          <a:ext cx="5472684" cy="196807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7865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/>
            <a:t>Khi phát hiện trẻ em bị mắc bệnh do thiếu chất dinh dưỡng cần làm gì?</a:t>
          </a:r>
          <a:endParaRPr lang="en-US" sz="3200" kern="1200" dirty="0"/>
        </a:p>
      </dsp:txBody>
      <dsp:txXfrm rot="10800000">
        <a:off x="2362493" y="2556723"/>
        <a:ext cx="4980666" cy="1968071"/>
      </dsp:txXfrm>
    </dsp:sp>
    <dsp:sp modelId="{19C1B6B8-A18B-459F-B447-B7897D1FB769}">
      <dsp:nvSpPr>
        <dsp:cNvPr id="0" name=""/>
        <dsp:cNvSpPr/>
      </dsp:nvSpPr>
      <dsp:spPr>
        <a:xfrm>
          <a:off x="886440" y="2556723"/>
          <a:ext cx="1968071" cy="196807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00856-E0AA-42C8-A90F-B5BA21DD0B4A}">
      <dsp:nvSpPr>
        <dsp:cNvPr id="0" name=""/>
        <dsp:cNvSpPr/>
      </dsp:nvSpPr>
      <dsp:spPr>
        <a:xfrm>
          <a:off x="0" y="9900"/>
          <a:ext cx="8229600" cy="1123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FF0000"/>
              </a:solidFill>
            </a:rPr>
            <a:t>THẢO LUẬN NHÓM 2</a:t>
          </a:r>
          <a:endParaRPr lang="en-US" sz="4800" kern="1200" dirty="0">
            <a:solidFill>
              <a:srgbClr val="FF0000"/>
            </a:solidFill>
          </a:endParaRPr>
        </a:p>
      </dsp:txBody>
      <dsp:txXfrm>
        <a:off x="54830" y="64730"/>
        <a:ext cx="8119940" cy="10135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4EC31-5660-4448-8C33-5374272A5D3A}">
      <dsp:nvSpPr>
        <dsp:cNvPr id="0" name=""/>
        <dsp:cNvSpPr/>
      </dsp:nvSpPr>
      <dsp:spPr>
        <a:xfrm rot="10800000">
          <a:off x="1870475" y="1167"/>
          <a:ext cx="5472684" cy="196807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7865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Nêu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các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biện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pháp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phòng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bệnh</a:t>
          </a:r>
          <a:r>
            <a:rPr lang="en-US" sz="3200" kern="1200" dirty="0" smtClean="0"/>
            <a:t> do </a:t>
          </a:r>
          <a:r>
            <a:rPr lang="en-US" sz="3200" kern="1200" dirty="0" err="1" smtClean="0"/>
            <a:t>thiếu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chất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dinh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dưỡng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bạn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biết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 rot="10800000">
        <a:off x="2362493" y="1167"/>
        <a:ext cx="4980666" cy="1968071"/>
      </dsp:txXfrm>
    </dsp:sp>
    <dsp:sp modelId="{BECF226A-4DDE-468B-B71C-866CF88CD10E}">
      <dsp:nvSpPr>
        <dsp:cNvPr id="0" name=""/>
        <dsp:cNvSpPr/>
      </dsp:nvSpPr>
      <dsp:spPr>
        <a:xfrm>
          <a:off x="886440" y="1167"/>
          <a:ext cx="1968071" cy="19680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6BD6D7-E9D6-4E62-9287-5F8DAC16885B}">
      <dsp:nvSpPr>
        <dsp:cNvPr id="0" name=""/>
        <dsp:cNvSpPr/>
      </dsp:nvSpPr>
      <dsp:spPr>
        <a:xfrm rot="10800000">
          <a:off x="1870475" y="2556723"/>
          <a:ext cx="5472684" cy="196807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7865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kern="1200" dirty="0" smtClean="0"/>
            <a:t>Khi phát hiện trẻ em bị mắc bệnh do thiếu chất dinh dưỡng cần làm gì?</a:t>
          </a:r>
          <a:endParaRPr lang="en-US" sz="3200" kern="1200" dirty="0"/>
        </a:p>
      </dsp:txBody>
      <dsp:txXfrm rot="10800000">
        <a:off x="2362493" y="2556723"/>
        <a:ext cx="4980666" cy="1968071"/>
      </dsp:txXfrm>
    </dsp:sp>
    <dsp:sp modelId="{19C1B6B8-A18B-459F-B447-B7897D1FB769}">
      <dsp:nvSpPr>
        <dsp:cNvPr id="0" name=""/>
        <dsp:cNvSpPr/>
      </dsp:nvSpPr>
      <dsp:spPr>
        <a:xfrm>
          <a:off x="886440" y="2556723"/>
          <a:ext cx="1968071" cy="196807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68FC8C-BF63-42B6-9B9B-62A7B71AC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445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A44713B-9B66-458C-96D5-14A8AAA8B2B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63ACFA-7AC2-4587-B0F5-B8DA9D15820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63ACFA-7AC2-4587-B0F5-B8DA9D15820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63ACFA-7AC2-4587-B0F5-B8DA9D15820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xmlns="" val="41549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C4C5E3B-AACF-4DCC-A4F6-B307CFD9752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7749CBA-5FFD-4E2E-A4E4-794835370DA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9A1C2-B40E-4DD6-BE91-48021036C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5143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D753B-68BB-4546-9B9F-DEF71D6A2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72959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3FA6-75A5-40A5-BD70-6C969ECD5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12151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FAD71-75BA-47A5-82D2-8B118FCD9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2194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9755B-E1EC-4867-9CC6-DAC2926F7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928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64325-F6BE-4D59-AACB-CE809A205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0928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9C562-92B0-40ED-871C-AD20E9EA3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250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196B4-FBB8-486F-B6AE-AF82555DF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93244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539D-D697-48E3-8A54-B22C72F76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0378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A9B94-5AF9-4D38-AAE6-75088A59B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66531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F4F3E-631D-4317-88D7-3ADA616B5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3641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C6A58C-8B85-4C34-9814-30ADAA7FC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microsoft.com/office/2007/relationships/diagramDrawing" Target="../diagrams/drawing8.xml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media" Target="../media/media4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gif"/><Relationship Id="rId9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QuickStyle" Target="../diagrams/quickStyle2.xml"/><Relationship Id="rId18" Type="http://schemas.openxmlformats.org/officeDocument/2006/relationships/diagramColors" Target="../diagrams/colors3.xml"/><Relationship Id="rId3" Type="http://schemas.openxmlformats.org/officeDocument/2006/relationships/notesSlide" Target="../notesSlides/notesSlide2.xml"/><Relationship Id="rId21" Type="http://schemas.microsoft.com/office/2007/relationships/diagramDrawing" Target="../diagrams/drawing3.xml"/><Relationship Id="rId7" Type="http://schemas.openxmlformats.org/officeDocument/2006/relationships/image" Target="../media/image6.png"/><Relationship Id="rId12" Type="http://schemas.openxmlformats.org/officeDocument/2006/relationships/diagramLayout" Target="../diagrams/layout2.xml"/><Relationship Id="rId1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12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diagramData" Target="../diagrams/data2.xml"/><Relationship Id="rId5" Type="http://schemas.openxmlformats.org/officeDocument/2006/relationships/image" Target="../media/image4.gif"/><Relationship Id="rId15" Type="http://schemas.openxmlformats.org/officeDocument/2006/relationships/diagramData" Target="../diagrams/data3.xml"/><Relationship Id="rId10" Type="http://schemas.openxmlformats.org/officeDocument/2006/relationships/image" Target="../media/image10.gif"/><Relationship Id="rId19" Type="http://schemas.microsoft.com/office/2007/relationships/media" Target="../media/media2.mp3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diagramColors" Target="../diagrams/colors2.xml"/><Relationship Id="rId22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Colors" Target="../diagrams/colors4.xml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diagramQuickStyle" Target="../diagrams/quickStyle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5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5.png"/><Relationship Id="rId15" Type="http://schemas.openxmlformats.org/officeDocument/2006/relationships/diagramLayout" Target="../diagrams/layout5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4.gif"/><Relationship Id="rId9" Type="http://schemas.openxmlformats.org/officeDocument/2006/relationships/image" Target="../media/image10.gif"/><Relationship Id="rId1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80"/>
          <a:stretch>
            <a:fillRect/>
          </a:stretch>
        </p:blipFill>
        <p:spPr bwMode="auto">
          <a:xfrm>
            <a:off x="0" y="3333750"/>
            <a:ext cx="88677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Freeform 3"/>
          <p:cNvSpPr>
            <a:spLocks/>
          </p:cNvSpPr>
          <p:nvPr/>
        </p:nvSpPr>
        <p:spPr bwMode="auto">
          <a:xfrm>
            <a:off x="7443788" y="2438400"/>
            <a:ext cx="1700212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2863850" y="0"/>
            <a:ext cx="6132513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2863850" y="0"/>
            <a:ext cx="6132513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054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38200"/>
            <a:ext cx="592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429000"/>
            <a:ext cx="5921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Freeform 8"/>
          <p:cNvSpPr>
            <a:spLocks/>
          </p:cNvSpPr>
          <p:nvPr/>
        </p:nvSpPr>
        <p:spPr bwMode="auto">
          <a:xfrm>
            <a:off x="128588" y="381000"/>
            <a:ext cx="6134100" cy="1336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10800000">
            <a:off x="3074988" y="0"/>
            <a:ext cx="2968625" cy="1417638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 rot="10406957">
            <a:off x="122238" y="0"/>
            <a:ext cx="1477962" cy="12192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7296150" y="304800"/>
            <a:ext cx="1700213" cy="955675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 rot="21419157" flipH="1">
            <a:off x="0" y="1600200"/>
            <a:ext cx="1014413" cy="2036763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157" name="WordArt 13"/>
          <p:cNvSpPr>
            <a:spLocks noChangeArrowheads="1" noChangeShapeType="1" noTextEdit="1"/>
          </p:cNvSpPr>
          <p:nvPr/>
        </p:nvSpPr>
        <p:spPr bwMode="auto">
          <a:xfrm rot="232450">
            <a:off x="1133915" y="686391"/>
            <a:ext cx="6858000" cy="22050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755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b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4" name="WordArt 13"/>
          <p:cNvSpPr>
            <a:spLocks noChangeArrowheads="1" noChangeShapeType="1" noTextEdit="1"/>
          </p:cNvSpPr>
          <p:nvPr/>
        </p:nvSpPr>
        <p:spPr bwMode="auto">
          <a:xfrm rot="232450">
            <a:off x="1221599" y="2672557"/>
            <a:ext cx="6858000" cy="22050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20644"/>
                <a:gd name="adj2" fmla="val 755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</a:t>
            </a:r>
            <a:r>
              <a:rPr lang="en-US" sz="3600" b="1" kern="10" dirty="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ề</a:t>
            </a:r>
            <a:r>
              <a:rPr lang="en-US" sz="3600" b="1" kern="10" dirty="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err="1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b="1" kern="1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00"/>
                    </a:gs>
                    <a:gs pos="50000">
                      <a:srgbClr val="FF0000"/>
                    </a:gs>
                    <a:gs pos="100000">
                      <a:srgbClr val="00FF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3600" b="1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FF00"/>
                  </a:gs>
                  <a:gs pos="50000">
                    <a:srgbClr val="FF0000"/>
                  </a:gs>
                  <a:gs pos="100000">
                    <a:srgbClr val="00FF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7" grpId="0" animBg="1"/>
      <p:bldP spid="6157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118260765"/>
              </p:ext>
            </p:extLst>
          </p:nvPr>
        </p:nvGraphicFramePr>
        <p:xfrm>
          <a:off x="457200" y="3048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689600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412840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3931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0575"/>
            <a:ext cx="10636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9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ABARBLY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6705600"/>
            <a:ext cx="6858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8960" t="10417" r="18960" b="13542"/>
          <a:stretch/>
        </p:blipFill>
        <p:spPr>
          <a:xfrm>
            <a:off x="201460" y="304800"/>
            <a:ext cx="874108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519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28575" y="0"/>
            <a:ext cx="9144000" cy="6858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763" y="990600"/>
            <a:ext cx="6553200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8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914400" y="1676400"/>
            <a:ext cx="7696200" cy="3886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Rung chuông vàng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+mj-lt"/>
              <a:ea typeface="+mj-lt"/>
              <a:cs typeface="+mj-lt"/>
            </a:endParaRPr>
          </a:p>
        </p:txBody>
      </p:sp>
      <p:pic>
        <p:nvPicPr>
          <p:cNvPr id="2" name="Clip gioi thieu tro choi rung chuong va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32426" y="5433906"/>
            <a:ext cx="984033" cy="98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046755"/>
      </p:ext>
    </p:extLst>
  </p:cSld>
  <p:clrMapOvr>
    <a:masterClrMapping/>
  </p:clrMapOvr>
  <p:transition spd="slow" advClick="0">
    <p:blinds/>
    <p:sndAc>
      <p:stSnd>
        <p:snd r:embed="rId3" name="Cau hoi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9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990600" y="1447800"/>
            <a:ext cx="78676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990600" y="1524000"/>
            <a:ext cx="78263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/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A. 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150" name="Group 7"/>
          <p:cNvGrpSpPr>
            <a:grpSpLocks/>
          </p:cNvGrpSpPr>
          <p:nvPr/>
        </p:nvGrpSpPr>
        <p:grpSpPr bwMode="auto">
          <a:xfrm>
            <a:off x="3429000" y="685800"/>
            <a:ext cx="2476500" cy="635000"/>
            <a:chOff x="0" y="0"/>
            <a:chExt cx="1560" cy="426"/>
          </a:xfrm>
        </p:grpSpPr>
        <p:pic>
          <p:nvPicPr>
            <p:cNvPr id="6167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8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>
                  <a:solidFill>
                    <a:schemeClr val="bg1"/>
                  </a:solidFill>
                </a:rPr>
                <a:t> Câu 1</a:t>
              </a:r>
            </a:p>
          </p:txBody>
        </p:sp>
      </p:grpSp>
      <p:pic>
        <p:nvPicPr>
          <p:cNvPr id="63498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6164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6350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gray">
            <a:xfrm>
              <a:off x="1076" y="3408"/>
              <a:ext cx="95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 án</a:t>
              </a:r>
            </a:p>
          </p:txBody>
        </p:sp>
      </p:grp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3760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3752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3752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3743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63564" name="Group 76"/>
          <p:cNvGrpSpPr>
            <a:grpSpLocks/>
          </p:cNvGrpSpPr>
          <p:nvPr/>
        </p:nvGrpSpPr>
        <p:grpSpPr bwMode="auto">
          <a:xfrm>
            <a:off x="5106988" y="3003550"/>
            <a:ext cx="4876800" cy="1981200"/>
            <a:chOff x="912" y="2592"/>
            <a:chExt cx="3072" cy="960"/>
          </a:xfrm>
        </p:grpSpPr>
        <p:sp>
          <p:nvSpPr>
            <p:cNvPr id="6162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240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616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"/>
                  <a:cs typeface="Arial"/>
                </a:rPr>
                <a:t>Hết giờ</a:t>
              </a:r>
            </a:p>
          </p:txBody>
        </p:sp>
      </p:grp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3657600" y="5105400"/>
            <a:ext cx="4768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vi-VN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206"/>
          <p:cNvSpPr>
            <a:spLocks noChangeArrowheads="1"/>
          </p:cNvSpPr>
          <p:nvPr/>
        </p:nvSpPr>
        <p:spPr bwMode="auto">
          <a:xfrm>
            <a:off x="7126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1400" b="1" dirty="0">
                <a:solidFill>
                  <a:srgbClr val="FF0000"/>
                </a:solidFill>
                <a:latin typeface="+mj-lt"/>
              </a:rPr>
              <a:t>Đáp án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51473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3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3533" grpId="0" animBg="1"/>
      <p:bldP spid="63534" grpId="0" animBg="1"/>
      <p:bldP spid="63535" grpId="0" animBg="1"/>
      <p:bldP spid="63536" grpId="0" animBg="1"/>
      <p:bldP spid="63537" grpId="0" animBg="1"/>
      <p:bldP spid="63538" grpId="0" animBg="1"/>
      <p:bldP spid="63567" grpId="0"/>
      <p:bldP spid="6356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9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990600" y="1447800"/>
            <a:ext cx="78676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990600" y="1524000"/>
            <a:ext cx="7826375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algn="just"/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Khi phát hiện trẻ bị</a:t>
            </a:r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các bệnh do ăn thiếu chất dinh dưỡng cần: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A. 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altLang="vi-VN" sz="28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3429000" y="685800"/>
            <a:ext cx="2476500" cy="635000"/>
            <a:chOff x="0" y="0"/>
            <a:chExt cx="1560" cy="426"/>
          </a:xfrm>
        </p:grpSpPr>
        <p:pic>
          <p:nvPicPr>
            <p:cNvPr id="10263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4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 dirty="0">
                  <a:solidFill>
                    <a:schemeClr val="bg1"/>
                  </a:solidFill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</a:rPr>
                <a:t>Câu</a:t>
              </a:r>
              <a:r>
                <a:rPr lang="en-US" altLang="vi-VN" b="1" dirty="0">
                  <a:solidFill>
                    <a:schemeClr val="bg1"/>
                  </a:solidFill>
                </a:rPr>
                <a:t> </a:t>
              </a:r>
              <a:r>
                <a:rPr lang="en-US" altLang="vi-VN" b="1" dirty="0" smtClean="0">
                  <a:solidFill>
                    <a:schemeClr val="bg1"/>
                  </a:solidFill>
                </a:rPr>
                <a:t>2</a:t>
              </a:r>
              <a:endParaRPr lang="en-US" altLang="vi-VN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3498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10260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6350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gray">
            <a:xfrm>
              <a:off x="1076" y="3408"/>
              <a:ext cx="95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 án</a:t>
              </a:r>
            </a:p>
          </p:txBody>
        </p:sp>
      </p:grp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3760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3752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3752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3743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3657600" y="5105400"/>
            <a:ext cx="4768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/>
            <a:r>
              <a:rPr lang="en-US" altLang="vi-VN" sz="3200" b="1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Cả hai phương án trên</a:t>
            </a:r>
            <a:endParaRPr lang="vi-VN" alt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564" name="Group 76"/>
          <p:cNvGrpSpPr>
            <a:grpSpLocks/>
          </p:cNvGrpSpPr>
          <p:nvPr/>
        </p:nvGrpSpPr>
        <p:grpSpPr bwMode="auto">
          <a:xfrm>
            <a:off x="5181600" y="1980911"/>
            <a:ext cx="4876800" cy="1981200"/>
            <a:chOff x="912" y="2592"/>
            <a:chExt cx="3072" cy="960"/>
          </a:xfrm>
        </p:grpSpPr>
        <p:sp>
          <p:nvSpPr>
            <p:cNvPr id="10258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240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10259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"/>
                  <a:cs typeface="Arial"/>
                </a:rPr>
                <a:t>Hết giờ</a:t>
              </a:r>
            </a:p>
          </p:txBody>
        </p:sp>
      </p:grpSp>
      <p:sp>
        <p:nvSpPr>
          <p:cNvPr id="65" name="Oval 206"/>
          <p:cNvSpPr>
            <a:spLocks noChangeArrowheads="1"/>
          </p:cNvSpPr>
          <p:nvPr/>
        </p:nvSpPr>
        <p:spPr bwMode="auto">
          <a:xfrm>
            <a:off x="7126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1400" b="1" dirty="0">
                <a:solidFill>
                  <a:srgbClr val="FF0000"/>
                </a:solidFill>
                <a:latin typeface="+mj-lt"/>
              </a:rPr>
              <a:t>Đáp án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92963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3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3533" grpId="0" animBg="1"/>
      <p:bldP spid="63534" grpId="0" animBg="1"/>
      <p:bldP spid="63535" grpId="0" animBg="1"/>
      <p:bldP spid="63536" grpId="0" animBg="1"/>
      <p:bldP spid="63537" grpId="0" animBg="1"/>
      <p:bldP spid="63538" grpId="0" animBg="1"/>
      <p:bldP spid="63567" grpId="0"/>
      <p:bldP spid="6356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9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90600" y="1447800"/>
            <a:ext cx="78676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990600" y="1524000"/>
            <a:ext cx="78263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/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do: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A. 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vi- ta – min C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vi – ta – min A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C. </a:t>
            </a:r>
            <a:r>
              <a:rPr lang="en-US" altLang="vi-VN" sz="36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I - </a:t>
            </a:r>
            <a:r>
              <a:rPr lang="en-US" altLang="vi-VN" sz="3600" b="1" dirty="0" err="1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ốt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429000" y="685800"/>
            <a:ext cx="2476500" cy="635000"/>
            <a:chOff x="0" y="0"/>
            <a:chExt cx="1560" cy="426"/>
          </a:xfrm>
        </p:grpSpPr>
        <p:pic>
          <p:nvPicPr>
            <p:cNvPr id="8215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6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>
                  <a:solidFill>
                    <a:schemeClr val="bg1"/>
                  </a:solidFill>
                </a:rPr>
                <a:t> Câu 3</a:t>
              </a:r>
            </a:p>
          </p:txBody>
        </p:sp>
      </p:grpSp>
      <p:pic>
        <p:nvPicPr>
          <p:cNvPr id="63498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8212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6350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gray">
            <a:xfrm>
              <a:off x="1076" y="3408"/>
              <a:ext cx="95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 án</a:t>
              </a:r>
            </a:p>
          </p:txBody>
        </p:sp>
      </p:grp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3760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3752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3752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3743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63564" name="Group 76"/>
          <p:cNvGrpSpPr>
            <a:grpSpLocks/>
          </p:cNvGrpSpPr>
          <p:nvPr/>
        </p:nvGrpSpPr>
        <p:grpSpPr bwMode="auto">
          <a:xfrm>
            <a:off x="5106988" y="3003550"/>
            <a:ext cx="4876800" cy="1981200"/>
            <a:chOff x="912" y="2592"/>
            <a:chExt cx="3072" cy="960"/>
          </a:xfrm>
        </p:grpSpPr>
        <p:sp>
          <p:nvSpPr>
            <p:cNvPr id="8210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240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8211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"/>
                  <a:cs typeface="Arial"/>
                </a:rPr>
                <a:t>Hết giờ</a:t>
              </a:r>
            </a:p>
          </p:txBody>
        </p:sp>
      </p:grp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3657600" y="5105400"/>
            <a:ext cx="4768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– ta – min A</a:t>
            </a:r>
            <a:endParaRPr lang="vi-VN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206"/>
          <p:cNvSpPr>
            <a:spLocks noChangeArrowheads="1"/>
          </p:cNvSpPr>
          <p:nvPr/>
        </p:nvSpPr>
        <p:spPr bwMode="auto">
          <a:xfrm>
            <a:off x="7126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1400" b="1" dirty="0">
                <a:solidFill>
                  <a:srgbClr val="FF0000"/>
                </a:solidFill>
                <a:latin typeface="+mj-lt"/>
              </a:rPr>
              <a:t>Đáp án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99884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3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3533" grpId="0" animBg="1"/>
      <p:bldP spid="63534" grpId="0" animBg="1"/>
      <p:bldP spid="63535" grpId="0" animBg="1"/>
      <p:bldP spid="63536" grpId="0" animBg="1"/>
      <p:bldP spid="63537" grpId="0" animBg="1"/>
      <p:bldP spid="63538" grpId="0" animBg="1"/>
      <p:bldP spid="63567" grpId="0"/>
      <p:bldP spid="6356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9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990600" y="1447800"/>
            <a:ext cx="78676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990600" y="1524000"/>
            <a:ext cx="78263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/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còm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do: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A. 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I -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ốt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 vi – ta – min A 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36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36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vi-VN" altLang="vi-VN" sz="36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429000" y="685800"/>
            <a:ext cx="2476500" cy="635000"/>
            <a:chOff x="0" y="0"/>
            <a:chExt cx="1560" cy="426"/>
          </a:xfrm>
        </p:grpSpPr>
        <p:pic>
          <p:nvPicPr>
            <p:cNvPr id="8215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6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 dirty="0">
                  <a:solidFill>
                    <a:schemeClr val="bg1"/>
                  </a:solidFill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</a:rPr>
                <a:t>Câu</a:t>
              </a:r>
              <a:r>
                <a:rPr lang="en-US" altLang="vi-VN" b="1" dirty="0">
                  <a:solidFill>
                    <a:schemeClr val="bg1"/>
                  </a:solidFill>
                </a:rPr>
                <a:t> </a:t>
              </a:r>
              <a:r>
                <a:rPr lang="en-US" altLang="vi-VN" b="1" dirty="0" smtClean="0">
                  <a:solidFill>
                    <a:schemeClr val="bg1"/>
                  </a:solidFill>
                </a:rPr>
                <a:t>4</a:t>
              </a:r>
              <a:endParaRPr lang="en-US" altLang="vi-VN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3498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8212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6350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gray">
            <a:xfrm>
              <a:off x="1076" y="3408"/>
              <a:ext cx="95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 án</a:t>
              </a:r>
            </a:p>
          </p:txBody>
        </p:sp>
      </p:grp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3760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3752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3752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3743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63564" name="Group 76"/>
          <p:cNvGrpSpPr>
            <a:grpSpLocks/>
          </p:cNvGrpSpPr>
          <p:nvPr/>
        </p:nvGrpSpPr>
        <p:grpSpPr bwMode="auto">
          <a:xfrm>
            <a:off x="4945207" y="2485838"/>
            <a:ext cx="4876800" cy="1981200"/>
            <a:chOff x="912" y="2592"/>
            <a:chExt cx="3072" cy="960"/>
          </a:xfrm>
        </p:grpSpPr>
        <p:sp>
          <p:nvSpPr>
            <p:cNvPr id="8210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240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8211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"/>
                  <a:cs typeface="Arial"/>
                </a:rPr>
                <a:t>Hết giờ</a:t>
              </a:r>
            </a:p>
          </p:txBody>
        </p:sp>
      </p:grp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3657600" y="5105400"/>
            <a:ext cx="4768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vi-VN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206"/>
          <p:cNvSpPr>
            <a:spLocks noChangeArrowheads="1"/>
          </p:cNvSpPr>
          <p:nvPr/>
        </p:nvSpPr>
        <p:spPr bwMode="auto">
          <a:xfrm>
            <a:off x="7126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1400" b="1" dirty="0">
                <a:solidFill>
                  <a:srgbClr val="FF0000"/>
                </a:solidFill>
                <a:latin typeface="+mj-lt"/>
              </a:rPr>
              <a:t>Đáp án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40725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3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3533" grpId="0" animBg="1"/>
      <p:bldP spid="63534" grpId="0" animBg="1"/>
      <p:bldP spid="63535" grpId="0" animBg="1"/>
      <p:bldP spid="63536" grpId="0" animBg="1"/>
      <p:bldP spid="63537" grpId="0" animBg="1"/>
      <p:bldP spid="63538" grpId="0" animBg="1"/>
      <p:bldP spid="63567" grpId="0"/>
      <p:bldP spid="6356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59775" y="6248400"/>
            <a:ext cx="457200" cy="51593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673100" y="574675"/>
            <a:ext cx="8321675" cy="5432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990600" y="1447800"/>
            <a:ext cx="7867650" cy="36068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27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vi-VN" altLang="vi-VN" sz="2400">
              <a:solidFill>
                <a:srgbClr val="006666"/>
              </a:solidFill>
              <a:latin typeface=".VnTime" pitchFamily="34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990600" y="1524000"/>
            <a:ext cx="782637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/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loãng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Vi – ta – min K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B.  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Vi – ta – min C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altLang="vi-VN" sz="2800" b="1" dirty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        C.  </a:t>
            </a:r>
            <a:r>
              <a:rPr lang="en-US" altLang="vi-VN" sz="2800" b="1" dirty="0" smtClean="0">
                <a:solidFill>
                  <a:srgbClr val="1909E5"/>
                </a:solidFill>
                <a:latin typeface="Times New Roman" pitchFamily="18" charset="0"/>
                <a:cs typeface="Times New Roman" pitchFamily="18" charset="0"/>
              </a:rPr>
              <a:t>Vi – ta – min D</a:t>
            </a:r>
            <a:endParaRPr lang="vi-VN" altLang="vi-VN" sz="2800" b="1" dirty="0">
              <a:solidFill>
                <a:srgbClr val="1909E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174" name="Group 7"/>
          <p:cNvGrpSpPr>
            <a:grpSpLocks/>
          </p:cNvGrpSpPr>
          <p:nvPr/>
        </p:nvGrpSpPr>
        <p:grpSpPr bwMode="auto">
          <a:xfrm>
            <a:off x="3429000" y="685800"/>
            <a:ext cx="2476500" cy="635000"/>
            <a:chOff x="0" y="0"/>
            <a:chExt cx="1560" cy="426"/>
          </a:xfrm>
        </p:grpSpPr>
        <p:pic>
          <p:nvPicPr>
            <p:cNvPr id="7191" name="Picture 8" descr="Picture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Text Box 9"/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 dirty="0">
                  <a:solidFill>
                    <a:schemeClr val="bg1"/>
                  </a:solidFill>
                </a:rPr>
                <a:t> </a:t>
              </a:r>
              <a:r>
                <a:rPr lang="en-US" altLang="vi-VN" b="1" dirty="0" err="1">
                  <a:solidFill>
                    <a:schemeClr val="bg1"/>
                  </a:solidFill>
                </a:rPr>
                <a:t>Câu</a:t>
              </a:r>
              <a:r>
                <a:rPr lang="en-US" altLang="vi-VN" b="1" dirty="0">
                  <a:solidFill>
                    <a:schemeClr val="bg1"/>
                  </a:solidFill>
                </a:rPr>
                <a:t> </a:t>
              </a:r>
              <a:r>
                <a:rPr lang="en-US" altLang="vi-VN" b="1" dirty="0" smtClean="0">
                  <a:solidFill>
                    <a:schemeClr val="bg1"/>
                  </a:solidFill>
                </a:rPr>
                <a:t>5</a:t>
              </a:r>
              <a:endParaRPr lang="en-US" altLang="vi-VN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3498" name="Picture 10" descr="6282A33D3F464C77A9A4C1352497B7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Group 11"/>
          <p:cNvGrpSpPr>
            <a:grpSpLocks/>
          </p:cNvGrpSpPr>
          <p:nvPr/>
        </p:nvGrpSpPr>
        <p:grpSpPr bwMode="auto">
          <a:xfrm>
            <a:off x="1949450" y="5105400"/>
            <a:ext cx="6934200" cy="762000"/>
            <a:chOff x="960" y="3216"/>
            <a:chExt cx="4800" cy="672"/>
          </a:xfrm>
        </p:grpSpPr>
        <p:sp>
          <p:nvSpPr>
            <p:cNvPr id="7188" name="AutoShape 12"/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vi-VN" altLang="vi-VN"/>
            </a:p>
          </p:txBody>
        </p:sp>
        <p:sp>
          <p:nvSpPr>
            <p:cNvPr id="63501" name="AutoShape 13"/>
            <p:cNvSpPr>
              <a:spLocks noChangeArrowheads="1"/>
            </p:cNvSpPr>
            <p:nvPr/>
          </p:nvSpPr>
          <p:spPr bwMode="gray">
            <a:xfrm>
              <a:off x="1104" y="3313"/>
              <a:ext cx="904" cy="549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gray">
            <a:xfrm>
              <a:off x="1076" y="3408"/>
              <a:ext cx="957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Đáp án</a:t>
              </a:r>
            </a:p>
          </p:txBody>
        </p:sp>
      </p:grp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3752850" y="59372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3756025" y="5943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3760788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3752850" y="592296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3752850" y="5927725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3743325" y="59182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vi-VN" sz="4400" b="1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63564" name="Group 76"/>
          <p:cNvGrpSpPr>
            <a:grpSpLocks/>
          </p:cNvGrpSpPr>
          <p:nvPr/>
        </p:nvGrpSpPr>
        <p:grpSpPr bwMode="auto">
          <a:xfrm>
            <a:off x="5106988" y="3003550"/>
            <a:ext cx="4876800" cy="1981200"/>
            <a:chOff x="912" y="2592"/>
            <a:chExt cx="3072" cy="960"/>
          </a:xfrm>
        </p:grpSpPr>
        <p:sp>
          <p:nvSpPr>
            <p:cNvPr id="7186" name="Oval 7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vi-VN" altLang="vi-VN" sz="2400">
                <a:solidFill>
                  <a:srgbClr val="006666"/>
                </a:solidFill>
                <a:latin typeface=".VnTime" pitchFamily="34" charset="0"/>
              </a:endParaRPr>
            </a:p>
          </p:txBody>
        </p:sp>
        <p:sp>
          <p:nvSpPr>
            <p:cNvPr id="7187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i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"/>
                  <a:cs typeface="Arial"/>
                </a:rPr>
                <a:t>Hết giờ</a:t>
              </a:r>
            </a:p>
          </p:txBody>
        </p:sp>
      </p:grpSp>
      <p:sp>
        <p:nvSpPr>
          <p:cNvPr id="63567" name="Rectangle 79"/>
          <p:cNvSpPr>
            <a:spLocks noChangeArrowheads="1"/>
          </p:cNvSpPr>
          <p:nvPr/>
        </p:nvSpPr>
        <p:spPr bwMode="auto">
          <a:xfrm>
            <a:off x="3657600" y="5105400"/>
            <a:ext cx="47688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vi-VN" sz="3200" b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Vi – ta – min K</a:t>
            </a:r>
            <a:endParaRPr lang="vi-VN" alt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206"/>
          <p:cNvSpPr>
            <a:spLocks noChangeArrowheads="1"/>
          </p:cNvSpPr>
          <p:nvPr/>
        </p:nvSpPr>
        <p:spPr bwMode="auto">
          <a:xfrm>
            <a:off x="7126288" y="6381750"/>
            <a:ext cx="838200" cy="342900"/>
          </a:xfrm>
          <a:prstGeom prst="ellipse">
            <a:avLst/>
          </a:prstGeom>
          <a:gradFill rotWithShape="1">
            <a:gsLst>
              <a:gs pos="0">
                <a:srgbClr val="CC66FF"/>
              </a:gs>
              <a:gs pos="50000">
                <a:schemeClr val="bg1"/>
              </a:gs>
              <a:gs pos="100000">
                <a:srgbClr val="CC66FF"/>
              </a:gs>
            </a:gsLst>
            <a:lin ang="5400000" scaled="1"/>
          </a:gradFill>
          <a:ln w="28575">
            <a:solidFill>
              <a:srgbClr val="66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1400" b="1" dirty="0">
                <a:solidFill>
                  <a:srgbClr val="FF0000"/>
                </a:solidFill>
                <a:latin typeface="+mj-lt"/>
              </a:rPr>
              <a:t>Đáp án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452625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3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3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3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7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99"/>
                            </p:stCondLst>
                            <p:childTnLst>
                              <p:par>
                                <p:cTn id="7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300"/>
                                        <p:tgtEl>
                                          <p:spTgt spid="635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3533" grpId="0" animBg="1"/>
      <p:bldP spid="63534" grpId="0" animBg="1"/>
      <p:bldP spid="63535" grpId="0" animBg="1"/>
      <p:bldP spid="63536" grpId="0" animBg="1"/>
      <p:bldP spid="63537" grpId="0" animBg="1"/>
      <p:bldP spid="63538" grpId="0" animBg="1"/>
      <p:bldP spid="63567" grpId="0"/>
      <p:bldP spid="6356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4580" name="Picture 4" descr="imagesCAQC80J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dandelions_butterfly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10163"/>
            <a:ext cx="1905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304800" y="4462463"/>
          <a:ext cx="1766888" cy="2395537"/>
        </p:xfrm>
        <a:graphic>
          <a:graphicData uri="http://schemas.openxmlformats.org/presentationml/2006/ole">
            <p:oleObj spid="_x0000_s24645" name="Clip" r:id="rId5" imgW="1060704" imgH="1335024" progId="">
              <p:embed/>
            </p:oleObj>
          </a:graphicData>
        </a:graphic>
      </p:graphicFrame>
      <p:pic>
        <p:nvPicPr>
          <p:cNvPr id="24583" name="Picture 7" descr="92946cxn8xmvkw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235200"/>
            <a:ext cx="17145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92946cxn8xmvkw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55938"/>
            <a:ext cx="17145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92946cxn8xmvkw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17145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92946cxn8xmvkw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41775"/>
            <a:ext cx="17145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>
            <a:off x="1447800" y="26670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Cảm ơn </a:t>
            </a:r>
            <a:r>
              <a:rPr lang="en-US" sz="3600" kern="10" dirty="0" err="1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vi-VN" sz="3600" kern="10" dirty="0" smtClean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vi-VN" sz="36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66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 cô và các em </a:t>
            </a:r>
            <a:endParaRPr lang="en-US" sz="36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66CC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4588" name="Picture 12" descr="92946cxn8xmvkw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70388"/>
            <a:ext cx="1714500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3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38775"/>
            <a:ext cx="1295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 descr="k-han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452938"/>
            <a:ext cx="5254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15" descr="k-han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19738"/>
            <a:ext cx="476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6" descr="k-han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602288"/>
            <a:ext cx="476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7" descr="love-su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73675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8" descr="k-hana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67388"/>
            <a:ext cx="476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9" descr="k-han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38775"/>
            <a:ext cx="4762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0" descr="k-han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110163"/>
            <a:ext cx="4762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1" descr="love-su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5438775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8" name="Freeform 22"/>
          <p:cNvSpPr>
            <a:spLocks/>
          </p:cNvSpPr>
          <p:nvPr/>
        </p:nvSpPr>
        <p:spPr bwMode="auto">
          <a:xfrm>
            <a:off x="3581400" y="104775"/>
            <a:ext cx="5410200" cy="1724025"/>
          </a:xfrm>
          <a:custGeom>
            <a:avLst/>
            <a:gdLst>
              <a:gd name="T0" fmla="*/ 2147483647 w 1720"/>
              <a:gd name="T1" fmla="*/ 2147483647 h 842"/>
              <a:gd name="T2" fmla="*/ 2147483647 w 1720"/>
              <a:gd name="T3" fmla="*/ 2147483647 h 842"/>
              <a:gd name="T4" fmla="*/ 2147483647 w 1720"/>
              <a:gd name="T5" fmla="*/ 0 h 842"/>
              <a:gd name="T6" fmla="*/ 2147483647 w 1720"/>
              <a:gd name="T7" fmla="*/ 2147483647 h 842"/>
              <a:gd name="T8" fmla="*/ 2147483647 w 1720"/>
              <a:gd name="T9" fmla="*/ 2147483647 h 842"/>
              <a:gd name="T10" fmla="*/ 2147483647 w 1720"/>
              <a:gd name="T11" fmla="*/ 2147483647 h 842"/>
              <a:gd name="T12" fmla="*/ 2147483647 w 1720"/>
              <a:gd name="T13" fmla="*/ 2147483647 h 842"/>
              <a:gd name="T14" fmla="*/ 2147483647 w 1720"/>
              <a:gd name="T15" fmla="*/ 2147483647 h 842"/>
              <a:gd name="T16" fmla="*/ 2147483647 w 1720"/>
              <a:gd name="T17" fmla="*/ 2147483647 h 842"/>
              <a:gd name="T18" fmla="*/ 2147483647 w 1720"/>
              <a:gd name="T19" fmla="*/ 2147483647 h 842"/>
              <a:gd name="T20" fmla="*/ 2147483647 w 1720"/>
              <a:gd name="T21" fmla="*/ 2147483647 h 842"/>
              <a:gd name="T22" fmla="*/ 2147483647 w 1720"/>
              <a:gd name="T23" fmla="*/ 2147483647 h 842"/>
              <a:gd name="T24" fmla="*/ 2147483647 w 1720"/>
              <a:gd name="T25" fmla="*/ 2147483647 h 842"/>
              <a:gd name="T26" fmla="*/ 2147483647 w 1720"/>
              <a:gd name="T27" fmla="*/ 2147483647 h 842"/>
              <a:gd name="T28" fmla="*/ 2147483647 w 1720"/>
              <a:gd name="T29" fmla="*/ 2147483647 h 842"/>
              <a:gd name="T30" fmla="*/ 2147483647 w 1720"/>
              <a:gd name="T31" fmla="*/ 2147483647 h 842"/>
              <a:gd name="T32" fmla="*/ 2147483647 w 1720"/>
              <a:gd name="T33" fmla="*/ 2147483647 h 842"/>
              <a:gd name="T34" fmla="*/ 2147483647 w 1720"/>
              <a:gd name="T35" fmla="*/ 2147483647 h 842"/>
              <a:gd name="T36" fmla="*/ 2147483647 w 1720"/>
              <a:gd name="T37" fmla="*/ 2147483647 h 842"/>
              <a:gd name="T38" fmla="*/ 2147483647 w 1720"/>
              <a:gd name="T39" fmla="*/ 2147483647 h 842"/>
              <a:gd name="T40" fmla="*/ 2147483647 w 1720"/>
              <a:gd name="T41" fmla="*/ 2147483647 h 842"/>
              <a:gd name="T42" fmla="*/ 2147483647 w 1720"/>
              <a:gd name="T43" fmla="*/ 2147483647 h 842"/>
              <a:gd name="T44" fmla="*/ 2147483647 w 1720"/>
              <a:gd name="T45" fmla="*/ 2147483647 h 842"/>
              <a:gd name="T46" fmla="*/ 2147483647 w 1720"/>
              <a:gd name="T47" fmla="*/ 2147483647 h 842"/>
              <a:gd name="T48" fmla="*/ 2147483647 w 1720"/>
              <a:gd name="T49" fmla="*/ 2147483647 h 842"/>
              <a:gd name="T50" fmla="*/ 2147483647 w 1720"/>
              <a:gd name="T51" fmla="*/ 2147483647 h 842"/>
              <a:gd name="T52" fmla="*/ 2147483647 w 1720"/>
              <a:gd name="T53" fmla="*/ 2147483647 h 842"/>
              <a:gd name="T54" fmla="*/ 2147483647 w 1720"/>
              <a:gd name="T55" fmla="*/ 2147483647 h 842"/>
              <a:gd name="T56" fmla="*/ 2147483647 w 1720"/>
              <a:gd name="T57" fmla="*/ 2147483647 h 842"/>
              <a:gd name="T58" fmla="*/ 2147483647 w 1720"/>
              <a:gd name="T59" fmla="*/ 2147483647 h 842"/>
              <a:gd name="T60" fmla="*/ 2147483647 w 1720"/>
              <a:gd name="T61" fmla="*/ 2147483647 h 842"/>
              <a:gd name="T62" fmla="*/ 2147483647 w 1720"/>
              <a:gd name="T63" fmla="*/ 2147483647 h 842"/>
              <a:gd name="T64" fmla="*/ 2147483647 w 1720"/>
              <a:gd name="T65" fmla="*/ 2147483647 h 842"/>
              <a:gd name="T66" fmla="*/ 2147483647 w 1720"/>
              <a:gd name="T67" fmla="*/ 2147483647 h 842"/>
              <a:gd name="T68" fmla="*/ 2147483647 w 1720"/>
              <a:gd name="T69" fmla="*/ 2147483647 h 842"/>
              <a:gd name="T70" fmla="*/ 2147483647 w 1720"/>
              <a:gd name="T71" fmla="*/ 2147483647 h 842"/>
              <a:gd name="T72" fmla="*/ 2147483647 w 1720"/>
              <a:gd name="T73" fmla="*/ 2147483647 h 842"/>
              <a:gd name="T74" fmla="*/ 2147483647 w 1720"/>
              <a:gd name="T75" fmla="*/ 2147483647 h 842"/>
              <a:gd name="T76" fmla="*/ 2147483647 w 1720"/>
              <a:gd name="T77" fmla="*/ 2147483647 h 84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Freeform 24"/>
          <p:cNvSpPr>
            <a:spLocks/>
          </p:cNvSpPr>
          <p:nvPr/>
        </p:nvSpPr>
        <p:spPr bwMode="auto">
          <a:xfrm>
            <a:off x="1752600" y="128588"/>
            <a:ext cx="3124200" cy="1395412"/>
          </a:xfrm>
          <a:custGeom>
            <a:avLst/>
            <a:gdLst>
              <a:gd name="T0" fmla="*/ 2147483647 w 1576"/>
              <a:gd name="T1" fmla="*/ 2147483647 h 815"/>
              <a:gd name="T2" fmla="*/ 2147483647 w 1576"/>
              <a:gd name="T3" fmla="*/ 2147483647 h 815"/>
              <a:gd name="T4" fmla="*/ 2147483647 w 1576"/>
              <a:gd name="T5" fmla="*/ 2147483647 h 815"/>
              <a:gd name="T6" fmla="*/ 2147483647 w 1576"/>
              <a:gd name="T7" fmla="*/ 2147483647 h 815"/>
              <a:gd name="T8" fmla="*/ 2147483647 w 1576"/>
              <a:gd name="T9" fmla="*/ 2147483647 h 815"/>
              <a:gd name="T10" fmla="*/ 2147483647 w 1576"/>
              <a:gd name="T11" fmla="*/ 2147483647 h 815"/>
              <a:gd name="T12" fmla="*/ 2147483647 w 1576"/>
              <a:gd name="T13" fmla="*/ 2147483647 h 815"/>
              <a:gd name="T14" fmla="*/ 2147483647 w 1576"/>
              <a:gd name="T15" fmla="*/ 2147483647 h 815"/>
              <a:gd name="T16" fmla="*/ 2147483647 w 1576"/>
              <a:gd name="T17" fmla="*/ 2147483647 h 815"/>
              <a:gd name="T18" fmla="*/ 2147483647 w 1576"/>
              <a:gd name="T19" fmla="*/ 2147483647 h 815"/>
              <a:gd name="T20" fmla="*/ 2147483647 w 1576"/>
              <a:gd name="T21" fmla="*/ 2147483647 h 815"/>
              <a:gd name="T22" fmla="*/ 2147483647 w 1576"/>
              <a:gd name="T23" fmla="*/ 2147483647 h 815"/>
              <a:gd name="T24" fmla="*/ 2147483647 w 1576"/>
              <a:gd name="T25" fmla="*/ 2147483647 h 815"/>
              <a:gd name="T26" fmla="*/ 2147483647 w 1576"/>
              <a:gd name="T27" fmla="*/ 2147483647 h 815"/>
              <a:gd name="T28" fmla="*/ 2147483647 w 1576"/>
              <a:gd name="T29" fmla="*/ 2147483647 h 815"/>
              <a:gd name="T30" fmla="*/ 2147483647 w 1576"/>
              <a:gd name="T31" fmla="*/ 2147483647 h 815"/>
              <a:gd name="T32" fmla="*/ 2147483647 w 1576"/>
              <a:gd name="T33" fmla="*/ 2147483647 h 815"/>
              <a:gd name="T34" fmla="*/ 2147483647 w 1576"/>
              <a:gd name="T35" fmla="*/ 2147483647 h 815"/>
              <a:gd name="T36" fmla="*/ 2147483647 w 1576"/>
              <a:gd name="T37" fmla="*/ 2147483647 h 815"/>
              <a:gd name="T38" fmla="*/ 2147483647 w 1576"/>
              <a:gd name="T39" fmla="*/ 2147483647 h 815"/>
              <a:gd name="T40" fmla="*/ 2147483647 w 1576"/>
              <a:gd name="T41" fmla="*/ 2147483647 h 815"/>
              <a:gd name="T42" fmla="*/ 2147483647 w 1576"/>
              <a:gd name="T43" fmla="*/ 2147483647 h 815"/>
              <a:gd name="T44" fmla="*/ 2147483647 w 1576"/>
              <a:gd name="T45" fmla="*/ 2147483647 h 815"/>
              <a:gd name="T46" fmla="*/ 2147483647 w 1576"/>
              <a:gd name="T47" fmla="*/ 2147483647 h 815"/>
              <a:gd name="T48" fmla="*/ 0 w 1576"/>
              <a:gd name="T49" fmla="*/ 2147483647 h 815"/>
              <a:gd name="T50" fmla="*/ 2147483647 w 1576"/>
              <a:gd name="T51" fmla="*/ 2147483647 h 815"/>
              <a:gd name="T52" fmla="*/ 2147483647 w 1576"/>
              <a:gd name="T53" fmla="*/ 2147483647 h 815"/>
              <a:gd name="T54" fmla="*/ 2147483647 w 1576"/>
              <a:gd name="T55" fmla="*/ 2147483647 h 815"/>
              <a:gd name="T56" fmla="*/ 2147483647 w 1576"/>
              <a:gd name="T57" fmla="*/ 2147483647 h 815"/>
              <a:gd name="T58" fmla="*/ 2147483647 w 1576"/>
              <a:gd name="T59" fmla="*/ 2147483647 h 81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76" h="815">
                <a:moveTo>
                  <a:pt x="170" y="4"/>
                </a:moveTo>
                <a:cubicBezTo>
                  <a:pt x="343" y="26"/>
                  <a:pt x="518" y="5"/>
                  <a:pt x="693" y="15"/>
                </a:cubicBezTo>
                <a:cubicBezTo>
                  <a:pt x="760" y="24"/>
                  <a:pt x="819" y="42"/>
                  <a:pt x="885" y="57"/>
                </a:cubicBezTo>
                <a:cubicBezTo>
                  <a:pt x="920" y="94"/>
                  <a:pt x="931" y="70"/>
                  <a:pt x="949" y="121"/>
                </a:cubicBezTo>
                <a:cubicBezTo>
                  <a:pt x="935" y="177"/>
                  <a:pt x="919" y="220"/>
                  <a:pt x="864" y="239"/>
                </a:cubicBezTo>
                <a:cubicBezTo>
                  <a:pt x="934" y="285"/>
                  <a:pt x="1016" y="283"/>
                  <a:pt x="1098" y="292"/>
                </a:cubicBezTo>
                <a:cubicBezTo>
                  <a:pt x="1174" y="317"/>
                  <a:pt x="1149" y="294"/>
                  <a:pt x="1184" y="345"/>
                </a:cubicBezTo>
                <a:cubicBezTo>
                  <a:pt x="1191" y="366"/>
                  <a:pt x="1198" y="388"/>
                  <a:pt x="1205" y="409"/>
                </a:cubicBezTo>
                <a:cubicBezTo>
                  <a:pt x="1209" y="420"/>
                  <a:pt x="1183" y="439"/>
                  <a:pt x="1194" y="441"/>
                </a:cubicBezTo>
                <a:cubicBezTo>
                  <a:pt x="1216" y="446"/>
                  <a:pt x="1258" y="420"/>
                  <a:pt x="1258" y="420"/>
                </a:cubicBezTo>
                <a:cubicBezTo>
                  <a:pt x="1308" y="433"/>
                  <a:pt x="1359" y="438"/>
                  <a:pt x="1408" y="452"/>
                </a:cubicBezTo>
                <a:cubicBezTo>
                  <a:pt x="1443" y="462"/>
                  <a:pt x="1469" y="483"/>
                  <a:pt x="1504" y="495"/>
                </a:cubicBezTo>
                <a:cubicBezTo>
                  <a:pt x="1515" y="506"/>
                  <a:pt x="1529" y="513"/>
                  <a:pt x="1536" y="527"/>
                </a:cubicBezTo>
                <a:cubicBezTo>
                  <a:pt x="1576" y="608"/>
                  <a:pt x="1497" y="676"/>
                  <a:pt x="1429" y="697"/>
                </a:cubicBezTo>
                <a:cubicBezTo>
                  <a:pt x="1370" y="759"/>
                  <a:pt x="1288" y="770"/>
                  <a:pt x="1205" y="783"/>
                </a:cubicBezTo>
                <a:cubicBezTo>
                  <a:pt x="1095" y="800"/>
                  <a:pt x="1000" y="808"/>
                  <a:pt x="885" y="815"/>
                </a:cubicBezTo>
                <a:cubicBezTo>
                  <a:pt x="592" y="807"/>
                  <a:pt x="583" y="806"/>
                  <a:pt x="384" y="783"/>
                </a:cubicBezTo>
                <a:cubicBezTo>
                  <a:pt x="305" y="756"/>
                  <a:pt x="205" y="741"/>
                  <a:pt x="138" y="687"/>
                </a:cubicBezTo>
                <a:cubicBezTo>
                  <a:pt x="124" y="675"/>
                  <a:pt x="103" y="649"/>
                  <a:pt x="96" y="633"/>
                </a:cubicBezTo>
                <a:cubicBezTo>
                  <a:pt x="87" y="612"/>
                  <a:pt x="74" y="569"/>
                  <a:pt x="74" y="569"/>
                </a:cubicBezTo>
                <a:cubicBezTo>
                  <a:pt x="78" y="544"/>
                  <a:pt x="77" y="519"/>
                  <a:pt x="85" y="495"/>
                </a:cubicBezTo>
                <a:cubicBezTo>
                  <a:pt x="88" y="485"/>
                  <a:pt x="104" y="483"/>
                  <a:pt x="106" y="473"/>
                </a:cubicBezTo>
                <a:cubicBezTo>
                  <a:pt x="113" y="437"/>
                  <a:pt x="86" y="438"/>
                  <a:pt x="64" y="431"/>
                </a:cubicBezTo>
                <a:cubicBezTo>
                  <a:pt x="46" y="413"/>
                  <a:pt x="32" y="402"/>
                  <a:pt x="21" y="377"/>
                </a:cubicBezTo>
                <a:cubicBezTo>
                  <a:pt x="12" y="356"/>
                  <a:pt x="0" y="313"/>
                  <a:pt x="0" y="313"/>
                </a:cubicBezTo>
                <a:cubicBezTo>
                  <a:pt x="24" y="217"/>
                  <a:pt x="23" y="144"/>
                  <a:pt x="128" y="111"/>
                </a:cubicBezTo>
                <a:cubicBezTo>
                  <a:pt x="135" y="104"/>
                  <a:pt x="145" y="98"/>
                  <a:pt x="149" y="89"/>
                </a:cubicBezTo>
                <a:cubicBezTo>
                  <a:pt x="159" y="69"/>
                  <a:pt x="148" y="30"/>
                  <a:pt x="170" y="25"/>
                </a:cubicBezTo>
                <a:cubicBezTo>
                  <a:pt x="184" y="22"/>
                  <a:pt x="213" y="30"/>
                  <a:pt x="213" y="15"/>
                </a:cubicBezTo>
                <a:cubicBezTo>
                  <a:pt x="213" y="0"/>
                  <a:pt x="184" y="8"/>
                  <a:pt x="170" y="4"/>
                </a:cubicBezTo>
                <a:close/>
              </a:path>
            </a:pathLst>
          </a:cu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01" name="Picture 26" descr="92946cxn8xmvkw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7200"/>
            <a:ext cx="17145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01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14" y="-1428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3931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0575"/>
            <a:ext cx="10636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9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6705600"/>
            <a:ext cx="6858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1"/>
          <p:cNvSpPr txBox="1">
            <a:spLocks noChangeArrowheads="1"/>
          </p:cNvSpPr>
          <p:nvPr/>
        </p:nvSpPr>
        <p:spPr bwMode="auto">
          <a:xfrm>
            <a:off x="533400" y="15240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439882" y="228623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  <a:latin typeface="VNI-Times" pitchFamily="2" charset="0"/>
              </a:rPr>
              <a:t> 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436013097"/>
              </p:ext>
            </p:extLst>
          </p:nvPr>
        </p:nvGraphicFramePr>
        <p:xfrm>
          <a:off x="1562100" y="914630"/>
          <a:ext cx="6019800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a trua cua nhung dua tre mien nui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63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13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3931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0575"/>
            <a:ext cx="10636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9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ABARBLY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6705600"/>
            <a:ext cx="6858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33400" y="2516909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5137" name="Picture 17" descr="love-su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503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 descr="love-su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09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 descr="love-su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215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 descr="love-su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8405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794752212"/>
              </p:ext>
            </p:extLst>
          </p:nvPr>
        </p:nvGraphicFramePr>
        <p:xfrm>
          <a:off x="381000" y="611909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576529916"/>
              </p:ext>
            </p:extLst>
          </p:nvPr>
        </p:nvGraphicFramePr>
        <p:xfrm>
          <a:off x="942975" y="1981200"/>
          <a:ext cx="7667625" cy="403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9" name="TiengChuongLopHoc-V.A-40253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8512" y="5590309"/>
            <a:ext cx="1057996" cy="10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845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1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674255" y="163065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483448" y="163065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74255" y="944404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483448" y="944404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74255" y="1844084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83448" y="1844084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74255" y="2625423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483448" y="2625423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729631" y="163065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538824" y="163065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729631" y="94440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538824" y="94440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729631" y="184408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538824" y="184408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729631" y="2625423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538824" y="2625423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896856" y="163065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706049" y="163065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896856" y="944404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706049" y="944404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896856" y="1844084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706049" y="1844084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896856" y="2625423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706049" y="2625423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863914" y="163065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7673107" y="163065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6863914" y="944404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7673107" y="944404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863914" y="1844084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7673107" y="1844084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863914" y="2625423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673107" y="2625423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674255" y="3587601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674255" y="5268620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519668" y="358067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533523" y="5274532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74255" y="4361862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674255" y="5998587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1533523" y="4361862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553291" y="5998587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491631" y="3587601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3491631" y="5268620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2632646" y="3580674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2632646" y="5261693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2655513" y="4331423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655513" y="6012442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520694" y="4346845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3520694" y="6027864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2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4914314" y="3587601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4914314" y="5268620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5791087" y="358030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791087" y="5261323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4938421" y="4356531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938421" y="6037550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5791087" y="4356531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5791087" y="6037550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6925592" y="3580304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6925592" y="5261323"/>
            <a:ext cx="762000" cy="6858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763050" y="3580304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7763050" y="5261323"/>
            <a:ext cx="762000" cy="6858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6967134" y="4331423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6967134" y="6012442"/>
            <a:ext cx="762000" cy="685800"/>
          </a:xfrm>
          <a:prstGeom prst="ellipse">
            <a:avLst/>
          </a:prstGeom>
          <a:solidFill>
            <a:srgbClr val="D600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838508" y="4341392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838508" y="6022411"/>
            <a:ext cx="762000" cy="6858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4</a:t>
            </a:r>
            <a:endParaRPr kumimoji="0" lang="vi-VN" sz="32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000" y="0"/>
            <a:ext cx="8382000" cy="340669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 w="38100">
                <a:solidFill>
                  <a:srgbClr val="FF0000"/>
                </a:solidFill>
              </a:ln>
              <a:solidFill>
                <a:srgbClr val="FF3300"/>
              </a:solidFill>
              <a:effectLst/>
              <a:latin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381000" y="3515599"/>
            <a:ext cx="8382000" cy="334240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 w="38100">
                <a:solidFill>
                  <a:srgbClr val="FF0000"/>
                </a:solidFill>
              </a:ln>
              <a:solidFill>
                <a:srgbClr val="FF33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07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1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3931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0575"/>
            <a:ext cx="10636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9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6705600"/>
            <a:ext cx="6858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533400" y="2516909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  <a:latin typeface="VNI-Times" pitchFamily="2" charset="0"/>
              </a:rPr>
              <a:t> </a:t>
            </a:r>
          </a:p>
        </p:txBody>
      </p:sp>
      <p:pic>
        <p:nvPicPr>
          <p:cNvPr id="5136" name="Picture 16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19800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503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09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215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840509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/>
          </p:nvPr>
        </p:nvGraphicFramePr>
        <p:xfrm>
          <a:off x="381000" y="611909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942975" y="1981200"/>
          <a:ext cx="7667625" cy="4036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xmlns="" val="520759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01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3931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870575"/>
            <a:ext cx="10636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3069" y="3267869"/>
            <a:ext cx="46482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6705600"/>
            <a:ext cx="68580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09600" y="422564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00FF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09600" y="2937164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00660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6400" name="WordArt 23"/>
          <p:cNvSpPr>
            <a:spLocks noChangeArrowheads="1" noChangeShapeType="1" noTextEdit="1"/>
          </p:cNvSpPr>
          <p:nvPr/>
        </p:nvSpPr>
        <p:spPr bwMode="auto">
          <a:xfrm>
            <a:off x="2695575" y="204355"/>
            <a:ext cx="3276600" cy="1308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7815"/>
                <a:gd name="adj2" fmla="val 0"/>
              </a:avLst>
            </a:prstTxWarp>
          </a:bodyPr>
          <a:lstStyle/>
          <a:p>
            <a:pPr algn="ctr"/>
            <a:r>
              <a:rPr lang="vi-VN" sz="6000" b="1" kern="10" dirty="0">
                <a:gradFill rotWithShape="1">
                  <a:gsLst>
                    <a:gs pos="0">
                      <a:srgbClr val="9900FF"/>
                    </a:gs>
                    <a:gs pos="100000">
                      <a:srgbClr val="FF99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6000" b="1" kern="10" dirty="0">
              <a:gradFill rotWithShape="1">
                <a:gsLst>
                  <a:gs pos="0">
                    <a:srgbClr val="9900FF"/>
                  </a:gs>
                  <a:gs pos="100000">
                    <a:srgbClr val="FF99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4600" name="WordArt 24"/>
          <p:cNvSpPr>
            <a:spLocks noChangeArrowheads="1" noChangeShapeType="1" noTextEdit="1"/>
          </p:cNvSpPr>
          <p:nvPr/>
        </p:nvSpPr>
        <p:spPr bwMode="auto">
          <a:xfrm>
            <a:off x="2133600" y="1489364"/>
            <a:ext cx="61722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8000"/>
                </a:solidFill>
                <a:latin typeface="Times New Roman"/>
                <a:cs typeface="Times New Roman"/>
              </a:rPr>
              <a:t>" </a:t>
            </a:r>
            <a:r>
              <a:rPr lang="en-US" sz="3600" kern="10" dirty="0" smtClean="0">
                <a:solidFill>
                  <a:srgbClr val="008000"/>
                </a:solidFill>
                <a:latin typeface="Times New Roman"/>
                <a:cs typeface="Times New Roman"/>
              </a:rPr>
              <a:t>Xì điện”</a:t>
            </a:r>
            <a:endParaRPr lang="en-US" sz="3600" kern="1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2743200" y="2327564"/>
            <a:ext cx="58658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FF"/>
                </a:solidFill>
                <a:latin typeface=".VnTime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endParaRPr lang="en-US" sz="32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2743200" y="4384964"/>
            <a:ext cx="472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Vi-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ta- min A</a:t>
            </a: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>
            <a:off x="2732088" y="3043527"/>
            <a:ext cx="2387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 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2743200" y="3729327"/>
            <a:ext cx="49888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2732088" y="4964402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.VnTime" pitchFamily="34" charset="0"/>
              </a:rPr>
              <a:t>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07" name="Picture 30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39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31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25" y="15655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9" name="Picture 32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35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0" name="Picture 33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879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1" name="Picture 34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513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2" name="Picture 35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5025" y="43849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36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737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37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8531" y="-34801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38" descr="love-su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18364"/>
            <a:ext cx="409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0" grpId="0" animBg="1"/>
      <p:bldP spid="24601" grpId="0"/>
      <p:bldP spid="24602" grpId="0"/>
      <p:bldP spid="24603" grpId="0"/>
      <p:bldP spid="24604" grpId="0"/>
      <p:bldP spid="246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015773956"/>
              </p:ext>
            </p:extLst>
          </p:nvPr>
        </p:nvGraphicFramePr>
        <p:xfrm>
          <a:off x="457200" y="3048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0524971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251258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 benh co nhac sua lai x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381000"/>
            <a:ext cx="8805333" cy="5867400"/>
          </a:xfrm>
          <a:prstGeom prst="rect">
            <a:avLst/>
          </a:prstGeom>
          <a:ln w="57150">
            <a:solidFill>
              <a:srgbClr val="FF5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00020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f6a273ab0e04bae6b1a188757fd9e2557fc8e8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630</Words>
  <Application>Microsoft Office PowerPoint</Application>
  <PresentationFormat>On-screen Show (4:3)</PresentationFormat>
  <Paragraphs>177</Paragraphs>
  <Slides>18</Slides>
  <Notes>6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Default Design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camle</dc:creator>
  <cp:lastModifiedBy>cam le</cp:lastModifiedBy>
  <cp:revision>96</cp:revision>
  <cp:lastPrinted>1601-01-01T00:00:00Z</cp:lastPrinted>
  <dcterms:created xsi:type="dcterms:W3CDTF">1601-01-01T00:00:00Z</dcterms:created>
  <dcterms:modified xsi:type="dcterms:W3CDTF">2021-05-26T12:14:01Z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