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9" r:id="rId4"/>
  </p:sldMasterIdLst>
  <p:notesMasterIdLst>
    <p:notesMasterId r:id="rId37"/>
  </p:notesMasterIdLst>
  <p:sldIdLst>
    <p:sldId id="496" r:id="rId5"/>
    <p:sldId id="334" r:id="rId6"/>
    <p:sldId id="335" r:id="rId7"/>
    <p:sldId id="336" r:id="rId8"/>
    <p:sldId id="337" r:id="rId9"/>
    <p:sldId id="338" r:id="rId10"/>
    <p:sldId id="299" r:id="rId11"/>
    <p:sldId id="357" r:id="rId12"/>
    <p:sldId id="300" r:id="rId13"/>
    <p:sldId id="339" r:id="rId14"/>
    <p:sldId id="325" r:id="rId15"/>
    <p:sldId id="318" r:id="rId16"/>
    <p:sldId id="352" r:id="rId17"/>
    <p:sldId id="347" r:id="rId18"/>
    <p:sldId id="348" r:id="rId19"/>
    <p:sldId id="349" r:id="rId20"/>
    <p:sldId id="350" r:id="rId21"/>
    <p:sldId id="351" r:id="rId22"/>
    <p:sldId id="353" r:id="rId23"/>
    <p:sldId id="354" r:id="rId24"/>
    <p:sldId id="282" r:id="rId25"/>
    <p:sldId id="327" r:id="rId26"/>
    <p:sldId id="344" r:id="rId27"/>
    <p:sldId id="345" r:id="rId28"/>
    <p:sldId id="346" r:id="rId29"/>
    <p:sldId id="256" r:id="rId30"/>
    <p:sldId id="355" r:id="rId31"/>
    <p:sldId id="268" r:id="rId32"/>
    <p:sldId id="321" r:id="rId33"/>
    <p:sldId id="356" r:id="rId34"/>
    <p:sldId id="333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3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C87AD-9F09-4EC7-99B3-077516D9F9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6654-8E4A-4404-B7A9-F1673A32F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FDC7E-9C86-46C2-8047-2A0A560F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01D7-D7D6-40A3-ABED-4AFE6D6C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039B-C015-4152-B190-D4828536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C10E3-0D34-4E7B-B477-51156A18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3223-D605-470C-B8BB-1D1C1E3F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0538-B7C7-4B6F-9D1A-D5C61A9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0AF8-EDDB-4840-8911-306ABB37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7A6E-A996-4A8E-ABCD-B4500C58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D200-F727-498B-80CF-9DA22DE3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3CAF-34E6-47C8-978F-E6A0A0A6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BDC9-5396-408F-A7F8-C62BF2CE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BDB6B-E757-4FC2-BB75-4D2313A6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31D64-8985-41A8-AD50-A2F34CC1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687B5-216C-47D1-9CD0-1311B34C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25A0-EF42-42F8-B853-489FA545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C0C6-FCD3-44A6-B6C8-4CE344C6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F5193-38AA-409C-B87B-622897B41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0A978-FC81-408E-A59B-33B79B17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C1470-3CA3-43E7-85CE-72945F28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9A2B-7739-4165-8AA6-88F14FA2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FAC1-79BC-419A-AFC4-AA57DCB0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E2113-856B-4576-8A26-A8C6B4FE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1F40C-FE64-4C79-ADF0-8CF6FDE3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12ECC-9E7D-4189-961C-83464227C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E15A8-1613-4903-BAD1-2E666A2C9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1A147-7BA0-476E-A1B4-DDF561DC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457F5-D126-4AFA-9A2E-5622E202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92947-01D5-4A66-8323-4DC7B56F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8A89-6304-4F9F-BC4A-44CB4B43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197A4-2752-402D-9FE7-F048ED26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922D2-7AD2-4BEE-8448-8C8342A5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9D538-F29D-41A9-A08D-B2FF2A51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88C93-E778-4E51-A35A-97D53986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3681A-E6E6-41B2-9474-AA4E23C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64902-46FC-4A0F-BA70-6D93F6A4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9EB3-7ADD-4282-AF4E-343878E8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7B5C-5E55-4F28-AFAF-C9144580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1BA1-8371-4FA8-98B7-E0F4B2FEB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7D1AC-C690-49C5-ABEE-A53A5A21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3F79-D12D-4C3D-985F-5314C155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52D58-C801-4E76-9C7A-2378B269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A4CE-0CEA-4AB4-ABBC-C6648F97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D53DD-1085-4711-9417-C35F30685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227C0-09FF-41E3-BEC3-8E2519DF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6787-AA9A-42F2-AF97-190B8319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6E28F-6185-4D28-AB63-291C05BE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1A8EB-53A3-4B58-B01F-4FAA5A53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6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310B-D772-4C78-84A9-B33991EA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71821-D885-44CD-933E-15AF9A469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5FFF-2DEC-46EB-AF0E-17384714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0EF8-2093-40AB-AE07-074F083F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FFAA-DC05-4E65-A3FB-1FBDCD4F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9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E0739-53C3-436D-8E34-1F77EB9D7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DAA3B-932B-48B1-93AF-A6A19FD3F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15489-1527-4978-8310-94887527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0020-48EC-4353-AE1D-79422B31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DCC3B-8622-4D2A-887C-3FFE56A7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9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00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6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5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9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4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942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 - Green Watercol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220134" y="1"/>
            <a:ext cx="2971865" cy="23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079368"/>
            <a:ext cx="2778600" cy="277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70195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4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79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1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6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7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9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18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31106-57FA-4610-86D5-7BEAC1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E5158-C5DA-4BE6-A8E2-2BEA0EB1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F78F3-757A-4DE1-8D14-CD3E7B56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4D66-F85B-4EE9-B0FB-BFBA4B37D05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DAF2-B27E-4E85-BB6F-8DE5C454D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8748-8040-43D3-B3A6-35CA67EC3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B92D-8563-4416-93EF-EBB681EA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jpeg"/><Relationship Id="rId7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1"/>
            <a:ext cx="12191999" cy="72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24" y="234487"/>
            <a:ext cx="11549847" cy="662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89C1E371-AF78-4CD7-9B97-F004C98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1" y="407628"/>
            <a:ext cx="4251648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4F688-C9E7-4991-B150-5B497B27A3AF}"/>
              </a:ext>
            </a:extLst>
          </p:cNvPr>
          <p:cNvSpPr txBox="1"/>
          <p:nvPr/>
        </p:nvSpPr>
        <p:spPr>
          <a:xfrm>
            <a:off x="4094438" y="91740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</a:t>
            </a:r>
            <a:r>
              <a:rPr lang="en-US" sz="2400" dirty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Ngọc</a:t>
            </a:r>
            <a:r>
              <a:rPr lang="en-US" sz="2400" dirty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Ký</a:t>
            </a:r>
            <a:r>
              <a:rPr lang="en-US" sz="2400" dirty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D9A7A-B500-4347-8854-AD435AD21635}"/>
              </a:ext>
            </a:extLst>
          </p:cNvPr>
          <p:cNvSpPr txBox="1"/>
          <p:nvPr/>
        </p:nvSpPr>
        <p:spPr>
          <a:xfrm>
            <a:off x="699475" y="824101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vi-VN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A96F-2E2F-4C03-947A-FE801B67A6A7}"/>
              </a:ext>
            </a:extLst>
          </p:cNvPr>
          <p:cNvSpPr txBox="1"/>
          <p:nvPr/>
        </p:nvSpPr>
        <p:spPr>
          <a:xfrm>
            <a:off x="1274577" y="271554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E504132-61AA-483D-97C5-BC6F6880928D}"/>
              </a:ext>
            </a:extLst>
          </p:cNvPr>
          <p:cNvSpPr/>
          <p:nvPr/>
        </p:nvSpPr>
        <p:spPr>
          <a:xfrm>
            <a:off x="7647163" y="256064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" y="-381582"/>
            <a:ext cx="11031313" cy="780493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50" y="3519948"/>
            <a:ext cx="2281080" cy="33380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0056" y="1497516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78EB3-D265-4D2B-83AC-D0C303DCF7D5}"/>
              </a:ext>
            </a:extLst>
          </p:cNvPr>
          <p:cNvSpPr txBox="1"/>
          <p:nvPr/>
        </p:nvSpPr>
        <p:spPr>
          <a:xfrm>
            <a:off x="4435434" y="2811772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nằm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na</a:t>
            </a:r>
            <a:endParaRPr lang="en-US" sz="32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noProof="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796F7-1BEB-4A7D-B72E-F5D52F1F2E50}"/>
              </a:ext>
            </a:extLst>
          </p:cNvPr>
          <p:cNvSpPr txBox="1"/>
          <p:nvPr/>
        </p:nvSpPr>
        <p:spPr>
          <a:xfrm>
            <a:off x="7227125" y="2839481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đuôi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giã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vểnh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2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1"/>
            <a:ext cx="12191999" cy="72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24" y="234487"/>
            <a:ext cx="11549847" cy="662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89C1E371-AF78-4CD7-9B97-F004C98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1" y="407628"/>
            <a:ext cx="3827579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4F688-C9E7-4991-B150-5B497B27A3AF}"/>
              </a:ext>
            </a:extLst>
          </p:cNvPr>
          <p:cNvSpPr txBox="1"/>
          <p:nvPr/>
        </p:nvSpPr>
        <p:spPr>
          <a:xfrm>
            <a:off x="4094438" y="91740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D9A7A-B500-4347-8854-AD435AD21635}"/>
              </a:ext>
            </a:extLst>
          </p:cNvPr>
          <p:cNvSpPr txBox="1"/>
          <p:nvPr/>
        </p:nvSpPr>
        <p:spPr>
          <a:xfrm>
            <a:off x="699475" y="824101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A96F-2E2F-4C03-947A-FE801B67A6A7}"/>
              </a:ext>
            </a:extLst>
          </p:cNvPr>
          <p:cNvSpPr txBox="1"/>
          <p:nvPr/>
        </p:nvSpPr>
        <p:spPr>
          <a:xfrm>
            <a:off x="1274577" y="271554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8F6546F-00DB-4DDD-A4D8-C810C4D73C45}"/>
              </a:ext>
            </a:extLst>
          </p:cNvPr>
          <p:cNvSpPr/>
          <p:nvPr/>
        </p:nvSpPr>
        <p:spPr>
          <a:xfrm>
            <a:off x="360370" y="812101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EA5A141-0D37-4D4C-B476-2F8EDF1349CB}"/>
              </a:ext>
            </a:extLst>
          </p:cNvPr>
          <p:cNvSpPr/>
          <p:nvPr/>
        </p:nvSpPr>
        <p:spPr>
          <a:xfrm>
            <a:off x="401891" y="281541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5B1AF52-CF21-4FE4-AA5C-5170C7667F06}"/>
              </a:ext>
            </a:extLst>
          </p:cNvPr>
          <p:cNvSpPr/>
          <p:nvPr/>
        </p:nvSpPr>
        <p:spPr>
          <a:xfrm>
            <a:off x="420552" y="4737243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85D5AB4-025F-48B5-BF05-8916930783B0}"/>
              </a:ext>
            </a:extLst>
          </p:cNvPr>
          <p:cNvSpPr/>
          <p:nvPr/>
        </p:nvSpPr>
        <p:spPr>
          <a:xfrm>
            <a:off x="3865933" y="819837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BAAB340-2B65-495F-84B8-A8A67A1A181D}"/>
              </a:ext>
            </a:extLst>
          </p:cNvPr>
          <p:cNvSpPr/>
          <p:nvPr/>
        </p:nvSpPr>
        <p:spPr>
          <a:xfrm>
            <a:off x="4193619" y="2901239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1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77687" y="234487"/>
            <a:ext cx="11519451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3D7C5-70A0-4D0C-BA54-A707C06EDA1F}"/>
              </a:ext>
            </a:extLst>
          </p:cNvPr>
          <p:cNvSpPr txBox="1"/>
          <p:nvPr/>
        </p:nvSpPr>
        <p:spPr>
          <a:xfrm>
            <a:off x="2448761" y="1221666"/>
            <a:ext cx="5224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607A2-91B1-46B4-866C-12169676268E}"/>
              </a:ext>
            </a:extLst>
          </p:cNvPr>
          <p:cNvSpPr txBox="1"/>
          <p:nvPr/>
        </p:nvSpPr>
        <p:spPr>
          <a:xfrm>
            <a:off x="2338065" y="410701"/>
            <a:ext cx="40428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906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09" y="234487"/>
            <a:ext cx="11549269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BD80C-7417-4796-B54B-178273C746AA}"/>
              </a:ext>
            </a:extLst>
          </p:cNvPr>
          <p:cNvSpPr txBox="1"/>
          <p:nvPr/>
        </p:nvSpPr>
        <p:spPr>
          <a:xfrm>
            <a:off x="3123202" y="1430590"/>
            <a:ext cx="5141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2D5AA-6FB0-4B01-959A-EF4BFDC8E5ED}"/>
              </a:ext>
            </a:extLst>
          </p:cNvPr>
          <p:cNvSpPr txBox="1"/>
          <p:nvPr/>
        </p:nvSpPr>
        <p:spPr>
          <a:xfrm>
            <a:off x="2616766" y="535246"/>
            <a:ext cx="462886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21685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37930" y="234487"/>
            <a:ext cx="11549270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6F0ED-4065-4322-A1B7-FBAFD17E6433}"/>
              </a:ext>
            </a:extLst>
          </p:cNvPr>
          <p:cNvSpPr txBox="1"/>
          <p:nvPr/>
        </p:nvSpPr>
        <p:spPr>
          <a:xfrm>
            <a:off x="2919147" y="853918"/>
            <a:ext cx="512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27921-7C97-40BB-8B82-927A4F0EA061}"/>
              </a:ext>
            </a:extLst>
          </p:cNvPr>
          <p:cNvSpPr txBox="1"/>
          <p:nvPr/>
        </p:nvSpPr>
        <p:spPr>
          <a:xfrm>
            <a:off x="1920621" y="301371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E2E83-09DA-4C7D-BD4B-4C9D44EEAF2E}"/>
              </a:ext>
            </a:extLst>
          </p:cNvPr>
          <p:cNvSpPr/>
          <p:nvPr/>
        </p:nvSpPr>
        <p:spPr>
          <a:xfrm>
            <a:off x="3860591" y="3584039"/>
            <a:ext cx="635886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giã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trầu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53603F-9367-481C-84E3-556054FC6EC5}"/>
              </a:ext>
            </a:extLst>
          </p:cNvPr>
          <p:cNvSpPr/>
          <p:nvPr/>
        </p:nvSpPr>
        <p:spPr>
          <a:xfrm>
            <a:off x="1074839" y="3615959"/>
            <a:ext cx="214353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Cối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giã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trầu</a:t>
            </a:r>
            <a:endParaRPr lang="en-US" sz="28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F2BD9D-F62F-4413-A240-C1C76E4343FA}"/>
              </a:ext>
            </a:extLst>
          </p:cNvPr>
          <p:cNvCxnSpPr/>
          <p:nvPr/>
        </p:nvCxnSpPr>
        <p:spPr>
          <a:xfrm flipV="1">
            <a:off x="3112915" y="3881537"/>
            <a:ext cx="738347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ối giã trầu bằng đồng vàng cao 5cm – Đồ Đồng Dung Quang Hà">
            <a:extLst>
              <a:ext uri="{FF2B5EF4-FFF2-40B4-BE49-F238E27FC236}">
                <a16:creationId xmlns:a16="http://schemas.microsoft.com/office/drawing/2014/main" id="{F4B92569-EC63-4ADB-977A-92AF9AAA7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3301881" y="4232505"/>
            <a:ext cx="1650227" cy="19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iếng trầu tình nghĩa ngày xưa… - Báo Gia Lai điện tử - Tin nhanh - Chính  xác">
            <a:extLst>
              <a:ext uri="{FF2B5EF4-FFF2-40B4-BE49-F238E27FC236}">
                <a16:creationId xmlns:a16="http://schemas.microsoft.com/office/drawing/2014/main" id="{4FC60B57-6CCA-4EFB-9284-181ADA14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26" y="4179614"/>
            <a:ext cx="2603759" cy="19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01841" y="234487"/>
            <a:ext cx="11549847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AE0FF-E471-4E38-8D43-AA958E8AEB70}"/>
              </a:ext>
            </a:extLst>
          </p:cNvPr>
          <p:cNvSpPr txBox="1"/>
          <p:nvPr/>
        </p:nvSpPr>
        <p:spPr>
          <a:xfrm>
            <a:off x="2450831" y="1364669"/>
            <a:ext cx="5665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47EE9-FB1D-4BDA-BE58-A6569E0288A9}"/>
              </a:ext>
            </a:extLst>
          </p:cNvPr>
          <p:cNvSpPr txBox="1"/>
          <p:nvPr/>
        </p:nvSpPr>
        <p:spPr>
          <a:xfrm>
            <a:off x="1244759" y="44051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04271-7879-46DD-8584-D14AFC6CAADA}"/>
              </a:ext>
            </a:extLst>
          </p:cNvPr>
          <p:cNvSpPr/>
          <p:nvPr/>
        </p:nvSpPr>
        <p:spPr>
          <a:xfrm>
            <a:off x="4280468" y="4414464"/>
            <a:ext cx="68612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58270-11FD-4C51-A450-9FFC41A0FB52}"/>
              </a:ext>
            </a:extLst>
          </p:cNvPr>
          <p:cNvSpPr/>
          <p:nvPr/>
        </p:nvSpPr>
        <p:spPr>
          <a:xfrm>
            <a:off x="1683560" y="4446384"/>
            <a:ext cx="166584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chí</a:t>
            </a:r>
            <a:endParaRPr lang="en-US" sz="28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DDDB43-86C4-4D79-85AD-676357A2685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349401" y="4707994"/>
            <a:ext cx="921738" cy="39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5CDD52-A9A8-4378-9DF5-940622235AA6}"/>
              </a:ext>
            </a:extLst>
          </p:cNvPr>
          <p:cNvSpPr txBox="1"/>
          <p:nvPr/>
        </p:nvSpPr>
        <p:spPr>
          <a:xfrm>
            <a:off x="1745456" y="5099815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Đặt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chí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mới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7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01841" y="234487"/>
            <a:ext cx="11549847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FCE41-778F-4BA0-AE95-6F96532C715D}"/>
              </a:ext>
            </a:extLst>
          </p:cNvPr>
          <p:cNvSpPr txBox="1"/>
          <p:nvPr/>
        </p:nvSpPr>
        <p:spPr>
          <a:xfrm>
            <a:off x="2961378" y="1702599"/>
            <a:ext cx="5039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144AB-594F-420B-9BCD-E92FBADA0B7A}"/>
              </a:ext>
            </a:extLst>
          </p:cNvPr>
          <p:cNvSpPr txBox="1"/>
          <p:nvPr/>
        </p:nvSpPr>
        <p:spPr>
          <a:xfrm>
            <a:off x="1155308" y="688997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22652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1"/>
            <a:ext cx="12191999" cy="72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24" y="234487"/>
            <a:ext cx="11549847" cy="662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89C1E371-AF78-4CD7-9B97-F004C98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1" y="407628"/>
            <a:ext cx="3827579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4F688-C9E7-4991-B150-5B497B27A3AF}"/>
              </a:ext>
            </a:extLst>
          </p:cNvPr>
          <p:cNvSpPr txBox="1"/>
          <p:nvPr/>
        </p:nvSpPr>
        <p:spPr>
          <a:xfrm>
            <a:off x="4094438" y="91740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D9A7A-B500-4347-8854-AD435AD21635}"/>
              </a:ext>
            </a:extLst>
          </p:cNvPr>
          <p:cNvSpPr txBox="1"/>
          <p:nvPr/>
        </p:nvSpPr>
        <p:spPr>
          <a:xfrm>
            <a:off x="699475" y="824101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A96F-2E2F-4C03-947A-FE801B67A6A7}"/>
              </a:ext>
            </a:extLst>
          </p:cNvPr>
          <p:cNvSpPr txBox="1"/>
          <p:nvPr/>
        </p:nvSpPr>
        <p:spPr>
          <a:xfrm>
            <a:off x="1274577" y="271554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8F6546F-00DB-4DDD-A4D8-C810C4D73C45}"/>
              </a:ext>
            </a:extLst>
          </p:cNvPr>
          <p:cNvSpPr/>
          <p:nvPr/>
        </p:nvSpPr>
        <p:spPr>
          <a:xfrm>
            <a:off x="360370" y="812101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EA5A141-0D37-4D4C-B476-2F8EDF1349CB}"/>
              </a:ext>
            </a:extLst>
          </p:cNvPr>
          <p:cNvSpPr/>
          <p:nvPr/>
        </p:nvSpPr>
        <p:spPr>
          <a:xfrm>
            <a:off x="401891" y="281541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5B1AF52-CF21-4FE4-AA5C-5170C7667F06}"/>
              </a:ext>
            </a:extLst>
          </p:cNvPr>
          <p:cNvSpPr/>
          <p:nvPr/>
        </p:nvSpPr>
        <p:spPr>
          <a:xfrm>
            <a:off x="420552" y="4737243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85D5AB4-025F-48B5-BF05-8916930783B0}"/>
              </a:ext>
            </a:extLst>
          </p:cNvPr>
          <p:cNvSpPr/>
          <p:nvPr/>
        </p:nvSpPr>
        <p:spPr>
          <a:xfrm>
            <a:off x="3865933" y="819837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BAAB340-2B65-495F-84B8-A8A67A1A181D}"/>
              </a:ext>
            </a:extLst>
          </p:cNvPr>
          <p:cNvSpPr/>
          <p:nvPr/>
        </p:nvSpPr>
        <p:spPr>
          <a:xfrm>
            <a:off x="4193619" y="2901239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32AA3D5-B74F-46EE-9C13-AF1807B87813}"/>
              </a:ext>
            </a:extLst>
          </p:cNvPr>
          <p:cNvSpPr/>
          <p:nvPr/>
        </p:nvSpPr>
        <p:spPr>
          <a:xfrm>
            <a:off x="7647162" y="256064"/>
            <a:ext cx="4072087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1"/>
            <a:ext cx="12191999" cy="72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24" y="234487"/>
            <a:ext cx="11549847" cy="662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89C1E371-AF78-4CD7-9B97-F004C98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2" y="444950"/>
            <a:ext cx="4251648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4F688-C9E7-4991-B150-5B497B27A3AF}"/>
              </a:ext>
            </a:extLst>
          </p:cNvPr>
          <p:cNvSpPr txBox="1"/>
          <p:nvPr/>
        </p:nvSpPr>
        <p:spPr>
          <a:xfrm>
            <a:off x="4094438" y="91740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D9A7A-B500-4347-8854-AD435AD21635}"/>
              </a:ext>
            </a:extLst>
          </p:cNvPr>
          <p:cNvSpPr txBox="1"/>
          <p:nvPr/>
        </p:nvSpPr>
        <p:spPr>
          <a:xfrm>
            <a:off x="699475" y="824101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A96F-2E2F-4C03-947A-FE801B67A6A7}"/>
              </a:ext>
            </a:extLst>
          </p:cNvPr>
          <p:cNvSpPr txBox="1"/>
          <p:nvPr/>
        </p:nvSpPr>
        <p:spPr>
          <a:xfrm>
            <a:off x="1274577" y="271554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E504132-61AA-483D-97C5-BC6F6880928D}"/>
              </a:ext>
            </a:extLst>
          </p:cNvPr>
          <p:cNvSpPr/>
          <p:nvPr/>
        </p:nvSpPr>
        <p:spPr>
          <a:xfrm>
            <a:off x="7824443" y="284056"/>
            <a:ext cx="3792169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4886" y="447878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7564" y="460941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33002" y="229523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3239" y="2183268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33002" y="373742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04861" y="3625455"/>
            <a:ext cx="2965709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824676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nặn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 </a:t>
            </a:r>
          </a:p>
          <a:p>
            <a:pPr lvl="0">
              <a:defRPr/>
            </a:pP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ai?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84" y="2186878"/>
            <a:ext cx="4139460" cy="41477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640948-3279-4589-9BF0-1BEE401A1475}"/>
              </a:ext>
            </a:extLst>
          </p:cNvPr>
          <p:cNvSpPr/>
          <p:nvPr/>
        </p:nvSpPr>
        <p:spPr>
          <a:xfrm>
            <a:off x="1275186" y="3581696"/>
            <a:ext cx="5433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dọn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sạch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rửa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xà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9EE09-BACC-4D79-B5D8-652DC4F0213E}"/>
              </a:ext>
            </a:extLst>
          </p:cNvPr>
          <p:cNvSpPr/>
          <p:nvPr/>
        </p:nvSpPr>
        <p:spPr>
          <a:xfrm>
            <a:off x="1156995" y="2332652"/>
            <a:ext cx="5449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</a:t>
            </a:r>
            <a:r>
              <a:rPr lang="vi-VN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nặn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</a:t>
            </a:r>
            <a:r>
              <a:rPr lang="vi-VN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xong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    </a:t>
            </a:r>
          </a:p>
        </p:txBody>
      </p:sp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1"/>
            <a:ext cx="12191999" cy="72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57824" y="234487"/>
            <a:ext cx="11549847" cy="662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89C1E371-AF78-4CD7-9B97-F004C981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2" y="485192"/>
            <a:ext cx="3881534" cy="47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64F688-C9E7-4991-B150-5B497B27A3AF}"/>
              </a:ext>
            </a:extLst>
          </p:cNvPr>
          <p:cNvSpPr txBox="1"/>
          <p:nvPr/>
        </p:nvSpPr>
        <p:spPr>
          <a:xfrm>
            <a:off x="4094438" y="91740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D9A7A-B500-4347-8854-AD435AD21635}"/>
              </a:ext>
            </a:extLst>
          </p:cNvPr>
          <p:cNvSpPr txBox="1"/>
          <p:nvPr/>
        </p:nvSpPr>
        <p:spPr>
          <a:xfrm>
            <a:off x="699475" y="824101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EA96F-2E2F-4C03-947A-FE801B67A6A7}"/>
              </a:ext>
            </a:extLst>
          </p:cNvPr>
          <p:cNvSpPr txBox="1"/>
          <p:nvPr/>
        </p:nvSpPr>
        <p:spPr>
          <a:xfrm>
            <a:off x="1274577" y="271554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16725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mèo rất vui vì được bé tặng quà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3"/>
            <a:ext cx="7158533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56365" y="393323"/>
            <a:ext cx="40672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kumimoji="0" lang="zh-CN" alt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9" y="1320136"/>
            <a:ext cx="735012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03572" y="1567302"/>
            <a:ext cx="529449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tiếng, biết ngắt nghỉ, nhấn giọng phù hợp.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9" y="3426748"/>
            <a:ext cx="720823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7" y="1369347"/>
            <a:ext cx="1096963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3502947"/>
            <a:ext cx="9398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2" y="2779196"/>
            <a:ext cx="46467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Biết về một trò chơi quen thuộc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2" y="3728542"/>
            <a:ext cx="45488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khi chơi, biết quan tâm đến mọi người.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3637" y="3958554"/>
            <a:ext cx="2905066" cy="2915553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id="{732CDF00-03F7-41E7-A0C3-405EB39B5CF9}"/>
              </a:ext>
            </a:extLst>
          </p:cNvPr>
          <p:cNvSpPr/>
          <p:nvPr/>
        </p:nvSpPr>
        <p:spPr>
          <a:xfrm>
            <a:off x="2660250" y="1"/>
            <a:ext cx="9495371" cy="3308807"/>
          </a:xfrm>
          <a:prstGeom prst="cloudCallout">
            <a:avLst>
              <a:gd name="adj1" fmla="val -52809"/>
              <a:gd name="adj2" fmla="val 85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6F4EE2F4-2376-41CC-8EB4-6D188A92FABB}"/>
              </a:ext>
            </a:extLst>
          </p:cNvPr>
          <p:cNvSpPr/>
          <p:nvPr/>
        </p:nvSpPr>
        <p:spPr>
          <a:xfrm>
            <a:off x="3830456" y="423496"/>
            <a:ext cx="7557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821" y="583261"/>
            <a:ext cx="250242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all" spc="0" normalizeH="0" baseline="0" noProof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DỤNG, TRẢI NGHIỆM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9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 - Dạy học online">
            <a:extLst>
              <a:ext uri="{FF2B5EF4-FFF2-40B4-BE49-F238E27FC236}">
                <a16:creationId xmlns:a16="http://schemas.microsoft.com/office/drawing/2014/main" id="{DA493722-0796-41BB-A1AB-99587159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390"/>
            <a:ext cx="12191999" cy="6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16F44-630B-44A7-8F43-F03AFEB3E229}"/>
              </a:ext>
            </a:extLst>
          </p:cNvPr>
          <p:cNvSpPr txBox="1"/>
          <p:nvPr/>
        </p:nvSpPr>
        <p:spPr>
          <a:xfrm>
            <a:off x="7207045" y="1769805"/>
            <a:ext cx="3873910" cy="390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22;p47">
            <a:extLst>
              <a:ext uri="{FF2B5EF4-FFF2-40B4-BE49-F238E27FC236}">
                <a16:creationId xmlns:a16="http://schemas.microsoft.com/office/drawing/2014/main" id="{34C18C8A-6FC8-437A-916F-E1F68B04C69A}"/>
              </a:ext>
            </a:extLst>
          </p:cNvPr>
          <p:cNvSpPr txBox="1">
            <a:spLocks/>
          </p:cNvSpPr>
          <p:nvPr/>
        </p:nvSpPr>
        <p:spPr>
          <a:xfrm>
            <a:off x="377687" y="234487"/>
            <a:ext cx="11519451" cy="599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0000" cap="flat" cmpd="sng" algn="ctr">
            <a:solidFill>
              <a:srgbClr val="A6B727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B736-D051-4B28-B951-CF6A0E4A87D7}"/>
              </a:ext>
            </a:extLst>
          </p:cNvPr>
          <p:cNvSpPr txBox="1"/>
          <p:nvPr/>
        </p:nvSpPr>
        <p:spPr>
          <a:xfrm>
            <a:off x="2074606" y="4916129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86F43-0292-4C97-9A46-3019A23DD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9" y="794190"/>
            <a:ext cx="9428606" cy="44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3"/>
            <a:ext cx="7158533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9" y="1320136"/>
            <a:ext cx="735012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03572" y="1567302"/>
            <a:ext cx="529449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tiếng, biết ngắt nghỉ, nhấn giọng phù hợp.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9" y="3426748"/>
            <a:ext cx="720823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7" y="1369347"/>
            <a:ext cx="1096963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3502947"/>
            <a:ext cx="9398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2" y="2779196"/>
            <a:ext cx="46467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Biết về một trò chơi quen thuộc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2" y="3728542"/>
            <a:ext cx="45488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khi chơi, biết quan tâm đến mọi người.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B57D9-9B80-4348-9EEF-2BFBADAC7950}"/>
              </a:ext>
            </a:extLst>
          </p:cNvPr>
          <p:cNvSpPr txBox="1"/>
          <p:nvPr/>
        </p:nvSpPr>
        <p:spPr>
          <a:xfrm>
            <a:off x="3901453" y="393323"/>
            <a:ext cx="43221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kumimoji="0" lang="zh-CN" alt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4196</TotalTime>
  <Words>548</Words>
  <Application>Microsoft Office PowerPoint</Application>
  <PresentationFormat>Widescreen</PresentationFormat>
  <Paragraphs>122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微软雅黑</vt:lpstr>
      <vt:lpstr>宋体</vt:lpstr>
      <vt:lpstr>Arial</vt:lpstr>
      <vt:lpstr>Arial Rounded MT Bold</vt:lpstr>
      <vt:lpstr>Arial-Rounded</vt:lpstr>
      <vt:lpstr>Arial-SGK-TV</vt:lpstr>
      <vt:lpstr>Calibri</vt:lpstr>
      <vt:lpstr>Calibri Light</vt:lpstr>
      <vt:lpstr>Corbel</vt:lpstr>
      <vt:lpstr>等线</vt:lpstr>
      <vt:lpstr>HP001 5H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150</cp:revision>
  <dcterms:created xsi:type="dcterms:W3CDTF">2021-06-17T09:40:01Z</dcterms:created>
  <dcterms:modified xsi:type="dcterms:W3CDTF">2021-11-30T14:18:22Z</dcterms:modified>
</cp:coreProperties>
</file>