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4" r:id="rId5"/>
  </p:sldMasterIdLst>
  <p:notesMasterIdLst>
    <p:notesMasterId r:id="rId20"/>
  </p:notesMasterIdLst>
  <p:sldIdLst>
    <p:sldId id="257" r:id="rId6"/>
    <p:sldId id="291" r:id="rId7"/>
    <p:sldId id="261" r:id="rId8"/>
    <p:sldId id="296" r:id="rId9"/>
    <p:sldId id="297" r:id="rId10"/>
    <p:sldId id="298" r:id="rId11"/>
    <p:sldId id="301" r:id="rId12"/>
    <p:sldId id="300" r:id="rId13"/>
    <p:sldId id="299" r:id="rId14"/>
    <p:sldId id="302" r:id="rId15"/>
    <p:sldId id="304" r:id="rId16"/>
    <p:sldId id="303" r:id="rId17"/>
    <p:sldId id="29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41C27-7932-4628-A622-9959A1C0A4D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D92E-0B90-4403-A387-B367713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7462-9794-4220-8E5A-7D4AFB25D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37BDC-DE64-4ED0-9D01-C8E518DF8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51980-7678-4F2E-AD11-037BF607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D565C-0A1C-4840-8E6A-0E0DB907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A61C6-5D82-4789-B869-991C3068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BF0C-3FCD-44BD-8206-3EBA7D97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01AA0-E7E9-410A-A77B-376F46130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BAAB8-AB0C-42C3-904C-5B378CFA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6F71-9CAD-4EDC-86CA-88394F00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BE60C-78AE-4DAB-A2AA-920B2426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9B24E-0245-4EDC-B3A1-596389BA6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949A3-3F17-48DF-A207-BE4A91032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3571A-0FA4-44DB-8B23-C5B391E5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2E08B-32FE-4BE2-8F85-4DE6040E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627-5125-4AC2-8217-81FCEF28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3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8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41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8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59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3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448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2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0289-0647-4106-92B1-F4661897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F84A9-3870-4A0C-A90A-2332D922D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F2E0-8846-481C-81A1-3C7BD746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5E425-D7D3-4028-A61A-AF997315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2E82-76A5-4984-A9D2-E2C3B1D3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65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516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42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50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5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02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0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6916-DF82-402C-92E6-050A2D25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739E8-9D38-4DA5-BEEB-46BCACF6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DC81-D270-482E-A744-D38D7D86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B941B-DA40-45E5-BC57-A49CB8FB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9B215-8A44-4075-B1A3-8C546BAD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4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3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3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0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2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7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4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0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77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124E-168F-4118-83ED-5889C5FC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1049-F87A-475C-BFE8-16D50722D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300A9-222A-4B17-8152-61FBC6FC5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4D8D6-52C1-4E21-BFC4-F21819D1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8AAFF-FDAD-47BB-AEA7-47EE3B16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AF634-7E09-497A-BBFD-B932869C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65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28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2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6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11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47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0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411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7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93200" y="1572168"/>
            <a:ext cx="44663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670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49926" y="1587729"/>
            <a:ext cx="47355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3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90B9-F7BD-4A18-B5B3-FBBAA225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FC78D-FC25-4751-B42E-123695306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49E34-DFA8-49DE-A170-9C22585DD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A65EA-7E13-499A-A6F5-FFA558268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7C592-E046-4DE9-ACEF-D1F00C9E7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BF971-95E7-444A-B78B-92557DED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B0713-544D-467C-A229-84FA4416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7BF6A-914D-403D-91F3-FA234347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09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7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37993" y="1557579"/>
            <a:ext cx="51300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4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236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92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593200" y="1572168"/>
            <a:ext cx="44663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052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312814" y="1522374"/>
            <a:ext cx="47640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43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37993" y="1503378"/>
            <a:ext cx="51329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606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6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00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475088" y="1572168"/>
            <a:ext cx="45844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118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A64F-21F5-4D23-8315-1B36234F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18F4A-0ACB-4610-AFFE-6E67C08B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33C02-9B95-4F2F-B9EE-542DA872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55A39-6589-45B6-8531-27F0C24C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5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216026" y="1522374"/>
            <a:ext cx="4860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794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37994" y="1596479"/>
            <a:ext cx="51183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1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736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400112" y="1572168"/>
            <a:ext cx="46594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05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179676" y="1522374"/>
            <a:ext cx="48971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181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49447" y="1647225"/>
            <a:ext cx="52226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2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69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124035" y="1572168"/>
            <a:ext cx="533151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3788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A0873-2B6E-4C3D-A708-F48A5FA5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66DDD-5C1A-4BD8-BF1C-45A9DA34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8B8E9-BAB2-46BD-85FA-ED2ACF83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8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964178" y="1522374"/>
            <a:ext cx="51126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059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03877" y="1506296"/>
            <a:ext cx="52885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03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E7D6-242F-4704-A0D5-560026B0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72A7-1043-4256-A219-46A7CC5A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E25B7-09D4-4427-9B3F-DDFC319B6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261E0-D766-4C1F-A023-FFEF8F7B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BD2D3-8193-4F62-A8CD-84C04062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401BE-AC44-4F1A-87B2-2FFEF9DB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A74B-A269-42A8-B097-C0DD822B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2882B-FA47-4D99-A4E2-013A21945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7A9A5-AD96-432B-8047-F214DE57F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94B99-06C2-4A7A-945C-600BCEA3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C8105-95F4-4E06-BE72-147CF7DE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FA868-1B1A-45EC-A8D7-10390734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2E056-AB9C-4FB5-B05C-FF079ED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EFE21-7E30-4C72-9EF3-D4ED56A4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B430-9706-49FC-8E1A-6AEC4AEE5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8473-AA3B-412C-8BAC-BA7069E23E9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FA1B3-ADE1-4DBE-B555-D94C1D85C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ABAB6-E66C-4ED4-AA44-2592A9E38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2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235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3" Type="http://schemas.openxmlformats.org/officeDocument/2006/relationships/tags" Target="../tags/tag3.xml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44.png"/><Relationship Id="rId4" Type="http://schemas.openxmlformats.org/officeDocument/2006/relationships/tags" Target="../tags/tag4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607243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Chào mừng các em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đến với tiết 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FC6E5B"/>
                </a:solidFill>
                <a:prstDash val="solid"/>
              </a:ln>
              <a:pattFill prst="pct50">
                <a:fgClr>
                  <a:srgbClr val="FC6E5B"/>
                </a:fgClr>
                <a:bgClr>
                  <a:srgbClr val="FC6E5B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C6E5B"/>
                </a:outerShdw>
              </a:effectLst>
              <a:uLnTx/>
              <a:uFillTx/>
              <a:latin typeface="Arial"/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F40A1D-071C-4672-9948-F19BF738A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65531"/>
            <a:ext cx="10694955" cy="1250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81D94-E38C-4F74-8C4D-911556EECA9A}"/>
              </a:ext>
            </a:extLst>
          </p:cNvPr>
          <p:cNvSpPr txBox="1"/>
          <p:nvPr/>
        </p:nvSpPr>
        <p:spPr>
          <a:xfrm>
            <a:off x="1113205" y="2239832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50C04E-7F40-46E2-8F28-68D3BBBBD564}"/>
              </a:ext>
            </a:extLst>
          </p:cNvPr>
          <p:cNvSpPr txBox="1"/>
          <p:nvPr/>
        </p:nvSpPr>
        <p:spPr>
          <a:xfrm>
            <a:off x="1150195" y="2658562"/>
            <a:ext cx="311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21CF1-6DD5-4C5D-99A5-B630B1AF5EA3}"/>
              </a:ext>
            </a:extLst>
          </p:cNvPr>
          <p:cNvSpPr txBox="1"/>
          <p:nvPr/>
        </p:nvSpPr>
        <p:spPr>
          <a:xfrm>
            <a:off x="1160552" y="3068415"/>
            <a:ext cx="24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5C165-9091-4DD3-9EAC-102D8DF993CD}"/>
              </a:ext>
            </a:extLst>
          </p:cNvPr>
          <p:cNvSpPr txBox="1"/>
          <p:nvPr/>
        </p:nvSpPr>
        <p:spPr>
          <a:xfrm>
            <a:off x="1151673" y="3494543"/>
            <a:ext cx="42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11A4EB-51DC-4B4F-BD82-09E33E5DC2E5}"/>
              </a:ext>
            </a:extLst>
          </p:cNvPr>
          <p:cNvCxnSpPr>
            <a:cxnSpLocks/>
          </p:cNvCxnSpPr>
          <p:nvPr/>
        </p:nvCxnSpPr>
        <p:spPr>
          <a:xfrm>
            <a:off x="2668555" y="1202948"/>
            <a:ext cx="3451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94E4DF-1885-46C0-B877-76EF1A38E0D9}"/>
              </a:ext>
            </a:extLst>
          </p:cNvPr>
          <p:cNvCxnSpPr>
            <a:cxnSpLocks/>
          </p:cNvCxnSpPr>
          <p:nvPr/>
        </p:nvCxnSpPr>
        <p:spPr>
          <a:xfrm>
            <a:off x="1337388" y="1625936"/>
            <a:ext cx="16110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3CB52-5A6F-4E19-838F-75EAF2A1C3CE}"/>
              </a:ext>
            </a:extLst>
          </p:cNvPr>
          <p:cNvCxnSpPr>
            <a:cxnSpLocks/>
          </p:cNvCxnSpPr>
          <p:nvPr/>
        </p:nvCxnSpPr>
        <p:spPr>
          <a:xfrm>
            <a:off x="3119535" y="1653928"/>
            <a:ext cx="6705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007C9-8702-4A02-8E7E-597E42600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99" y="254026"/>
            <a:ext cx="8418700" cy="3953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3739B-6A9B-4A84-A226-647DDF174004}"/>
              </a:ext>
            </a:extLst>
          </p:cNvPr>
          <p:cNvSpPr txBox="1"/>
          <p:nvPr/>
        </p:nvSpPr>
        <p:spPr>
          <a:xfrm>
            <a:off x="1988414" y="4456782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613F1-5544-49BF-83D5-541C6B0B0474}"/>
              </a:ext>
            </a:extLst>
          </p:cNvPr>
          <p:cNvSpPr txBox="1"/>
          <p:nvPr/>
        </p:nvSpPr>
        <p:spPr>
          <a:xfrm>
            <a:off x="5180916" y="4848667"/>
            <a:ext cx="36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70887-AC74-40A2-AD97-32B8A3FEF1A0}"/>
              </a:ext>
            </a:extLst>
          </p:cNvPr>
          <p:cNvSpPr txBox="1"/>
          <p:nvPr/>
        </p:nvSpPr>
        <p:spPr>
          <a:xfrm>
            <a:off x="1988414" y="5313478"/>
            <a:ext cx="40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4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88832-14F1-44E8-B1D5-82CDA141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43" y="241294"/>
            <a:ext cx="10262196" cy="3900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7493AB-869D-4503-BFB5-605F20AF6227}"/>
              </a:ext>
            </a:extLst>
          </p:cNvPr>
          <p:cNvSpPr txBox="1"/>
          <p:nvPr/>
        </p:nvSpPr>
        <p:spPr>
          <a:xfrm>
            <a:off x="805295" y="3863359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AEBFB-B4E2-4BFC-BC42-5B465AFD93B6}"/>
              </a:ext>
            </a:extLst>
          </p:cNvPr>
          <p:cNvSpPr txBox="1"/>
          <p:nvPr/>
        </p:nvSpPr>
        <p:spPr>
          <a:xfrm>
            <a:off x="842285" y="4282089"/>
            <a:ext cx="311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AC21D-436E-4900-8487-342BBBCA23E0}"/>
              </a:ext>
            </a:extLst>
          </p:cNvPr>
          <p:cNvSpPr txBox="1"/>
          <p:nvPr/>
        </p:nvSpPr>
        <p:spPr>
          <a:xfrm>
            <a:off x="852642" y="4691942"/>
            <a:ext cx="24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B54FD-37E3-418E-8883-C930C02BBCC1}"/>
              </a:ext>
            </a:extLst>
          </p:cNvPr>
          <p:cNvSpPr txBox="1"/>
          <p:nvPr/>
        </p:nvSpPr>
        <p:spPr>
          <a:xfrm>
            <a:off x="843763" y="5118070"/>
            <a:ext cx="42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39FDE9-CE7B-43EB-A6F1-3E983686E24D}"/>
              </a:ext>
            </a:extLst>
          </p:cNvPr>
          <p:cNvCxnSpPr>
            <a:cxnSpLocks/>
          </p:cNvCxnSpPr>
          <p:nvPr/>
        </p:nvCxnSpPr>
        <p:spPr>
          <a:xfrm>
            <a:off x="1894114" y="736417"/>
            <a:ext cx="5271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82E656-E34D-4840-8075-EE4F16AA7D64}"/>
              </a:ext>
            </a:extLst>
          </p:cNvPr>
          <p:cNvCxnSpPr>
            <a:cxnSpLocks/>
          </p:cNvCxnSpPr>
          <p:nvPr/>
        </p:nvCxnSpPr>
        <p:spPr>
          <a:xfrm>
            <a:off x="3035559" y="1122083"/>
            <a:ext cx="59124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5C9CC9-6A33-492F-9D67-B58FE1B79A30}"/>
              </a:ext>
            </a:extLst>
          </p:cNvPr>
          <p:cNvCxnSpPr>
            <a:cxnSpLocks/>
          </p:cNvCxnSpPr>
          <p:nvPr/>
        </p:nvCxnSpPr>
        <p:spPr>
          <a:xfrm>
            <a:off x="1374711" y="1467316"/>
            <a:ext cx="471817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04DE60-AA70-4A4B-85E2-469C32905B70}"/>
              </a:ext>
            </a:extLst>
          </p:cNvPr>
          <p:cNvCxnSpPr>
            <a:cxnSpLocks/>
          </p:cNvCxnSpPr>
          <p:nvPr/>
        </p:nvCxnSpPr>
        <p:spPr>
          <a:xfrm>
            <a:off x="9280850" y="1134524"/>
            <a:ext cx="15053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AE254E-4FCA-411E-917C-6B0EB3ACA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207840"/>
            <a:ext cx="8470875" cy="4612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2EE12C-BF0F-42E3-B017-5A96CD5551D1}"/>
              </a:ext>
            </a:extLst>
          </p:cNvPr>
          <p:cNvSpPr txBox="1"/>
          <p:nvPr/>
        </p:nvSpPr>
        <p:spPr>
          <a:xfrm>
            <a:off x="1139328" y="4895321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2D0AEA-43BF-4577-8234-5D55692CEFCF}"/>
              </a:ext>
            </a:extLst>
          </p:cNvPr>
          <p:cNvSpPr txBox="1"/>
          <p:nvPr/>
        </p:nvSpPr>
        <p:spPr>
          <a:xfrm>
            <a:off x="4331830" y="5287206"/>
            <a:ext cx="36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E243A-853C-4BFD-A951-4E50359A98BB}"/>
              </a:ext>
            </a:extLst>
          </p:cNvPr>
          <p:cNvSpPr txBox="1"/>
          <p:nvPr/>
        </p:nvSpPr>
        <p:spPr>
          <a:xfrm>
            <a:off x="1139328" y="5752017"/>
            <a:ext cx="40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166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23983" y="861026"/>
            <a:ext cx="10943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chữ số thích 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8071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99845" y="10017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pic>
        <p:nvPicPr>
          <p:cNvPr id="17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83843" y="1928553"/>
            <a:ext cx="3914252" cy="2161310"/>
            <a:chOff x="983843" y="1928553"/>
            <a:chExt cx="3914252" cy="2161310"/>
          </a:xfrm>
        </p:grpSpPr>
        <p:sp>
          <p:nvSpPr>
            <p:cNvPr id="16" name="Rounded Rectangle 15"/>
            <p:cNvSpPr/>
            <p:nvPr/>
          </p:nvSpPr>
          <p:spPr>
            <a:xfrm>
              <a:off x="3873185" y="258910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83843" y="1928553"/>
              <a:ext cx="3914252" cy="2161310"/>
              <a:chOff x="983843" y="1928553"/>
              <a:chExt cx="3914252" cy="2161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1021" y="2610602"/>
                <a:ext cx="3617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 60 – 9 &gt; 5</a:t>
                </a:r>
              </a:p>
            </p:txBody>
          </p:sp>
          <p:sp>
            <p:nvSpPr>
              <p:cNvPr id="18" name="PA_库_云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983843" y="1928553"/>
                <a:ext cx="3914252" cy="2161310"/>
              </a:xfrm>
              <a:prstGeom prst="cloud">
                <a:avLst/>
              </a:prstGeom>
              <a:noFill/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82196" y="1945178"/>
            <a:ext cx="4089984" cy="2144685"/>
            <a:chOff x="7182196" y="1945178"/>
            <a:chExt cx="4089984" cy="2144685"/>
          </a:xfrm>
        </p:grpSpPr>
        <p:sp>
          <p:nvSpPr>
            <p:cNvPr id="12" name="TextBox 11"/>
            <p:cNvSpPr txBox="1"/>
            <p:nvPr/>
          </p:nvSpPr>
          <p:spPr>
            <a:xfrm>
              <a:off x="7655106" y="2612232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b)  42 - 4 &lt; 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53958" y="258013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9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182196" y="1945178"/>
              <a:ext cx="4089862" cy="2144685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61580" y="26003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53958" y="258055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3012" y="1065869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44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0" grpId="0" animBg="1"/>
      <p:bldP spid="21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5" name="矩形 7">
            <a:extLst>
              <a:ext uri="{FF2B5EF4-FFF2-40B4-BE49-F238E27FC236}">
                <a16:creationId xmlns:a16="http://schemas.microsoft.com/office/drawing/2014/main" id="{CF2BB86A-BC34-443D-8DBF-0837B1371CD2}"/>
              </a:ext>
            </a:extLst>
          </p:cNvPr>
          <p:cNvSpPr/>
          <p:nvPr/>
        </p:nvSpPr>
        <p:spPr>
          <a:xfrm>
            <a:off x="1899821" y="2358702"/>
            <a:ext cx="9410330" cy="1997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 35: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Ôn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tập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đo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lường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23" name="14">
            <a:extLst>
              <a:ext uri="{FF2B5EF4-FFF2-40B4-BE49-F238E27FC236}">
                <a16:creationId xmlns:a16="http://schemas.microsoft.com/office/drawing/2014/main" id="{0BF0C3B8-69DA-4950-A8C0-C61804888454}"/>
              </a:ext>
            </a:extLst>
          </p:cNvPr>
          <p:cNvGrpSpPr/>
          <p:nvPr/>
        </p:nvGrpSpPr>
        <p:grpSpPr>
          <a:xfrm>
            <a:off x="4741039" y="4140187"/>
            <a:ext cx="3044906" cy="1526060"/>
            <a:chOff x="2535263" y="3727288"/>
            <a:chExt cx="1679148" cy="1898456"/>
          </a:xfrm>
        </p:grpSpPr>
        <p:sp>
          <p:nvSpPr>
            <p:cNvPr id="26" name="15">
              <a:extLst>
                <a:ext uri="{FF2B5EF4-FFF2-40B4-BE49-F238E27FC236}">
                  <a16:creationId xmlns:a16="http://schemas.microsoft.com/office/drawing/2014/main" id="{F1A5DF13-B8DE-48EF-95BA-46A42E0F7F4C}"/>
                </a:ext>
              </a:extLst>
            </p:cNvPr>
            <p:cNvSpPr/>
            <p:nvPr/>
          </p:nvSpPr>
          <p:spPr>
            <a:xfrm>
              <a:off x="2535263" y="4113576"/>
              <a:ext cx="1512168" cy="1512168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7330FF19-F179-48AF-B998-65E5B455BD58}"/>
                </a:ext>
              </a:extLst>
            </p:cNvPr>
            <p:cNvSpPr txBox="1"/>
            <p:nvPr/>
          </p:nvSpPr>
          <p:spPr>
            <a:xfrm>
              <a:off x="2836085" y="3727288"/>
              <a:ext cx="1378326" cy="164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40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</a:t>
              </a:r>
              <a:endParaRPr kumimoji="0" lang="zh-CN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59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C01D82F-3726-42A3-9D4D-A0FBDEC79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71" y="277353"/>
            <a:ext cx="8321274" cy="3190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A34C33-7073-49CC-B03F-6DF0BF5F4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37" y="1979411"/>
            <a:ext cx="757761" cy="735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DA6B6-5ADC-449D-BE7E-6720B9888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653577"/>
            <a:ext cx="10143460" cy="47801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AE2590-F8F6-4EA9-9F2D-DC5960623B53}"/>
              </a:ext>
            </a:extLst>
          </p:cNvPr>
          <p:cNvSpPr/>
          <p:nvPr/>
        </p:nvSpPr>
        <p:spPr>
          <a:xfrm>
            <a:off x="1996750" y="3685592"/>
            <a:ext cx="4460033" cy="172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AD736-A2D9-4D20-959C-BF4450242361}"/>
              </a:ext>
            </a:extLst>
          </p:cNvPr>
          <p:cNvSpPr txBox="1"/>
          <p:nvPr/>
        </p:nvSpPr>
        <p:spPr>
          <a:xfrm>
            <a:off x="1011961" y="4283396"/>
            <a:ext cx="5192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toán,quan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85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EFC9A7-6DEA-4E7B-A356-56F120C2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653577"/>
            <a:ext cx="10143460" cy="47801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6EE509-0AA6-4E96-98F9-30920630276A}"/>
              </a:ext>
            </a:extLst>
          </p:cNvPr>
          <p:cNvSpPr/>
          <p:nvPr/>
        </p:nvSpPr>
        <p:spPr>
          <a:xfrm>
            <a:off x="1996750" y="3685592"/>
            <a:ext cx="4460033" cy="17261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1DA685-844E-43C4-B35D-68EF982BA7C4}"/>
              </a:ext>
            </a:extLst>
          </p:cNvPr>
          <p:cNvSpPr/>
          <p:nvPr/>
        </p:nvSpPr>
        <p:spPr>
          <a:xfrm>
            <a:off x="5653267" y="1803194"/>
            <a:ext cx="435934" cy="4359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BE7BEB-9AE0-4A69-93DA-0F1D93C8D83B}"/>
              </a:ext>
            </a:extLst>
          </p:cNvPr>
          <p:cNvSpPr/>
          <p:nvPr/>
        </p:nvSpPr>
        <p:spPr>
          <a:xfrm>
            <a:off x="5617463" y="2451889"/>
            <a:ext cx="435934" cy="4359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1A6B36-D68A-48A0-99B3-1FC47BE63E5C}"/>
              </a:ext>
            </a:extLst>
          </p:cNvPr>
          <p:cNvSpPr/>
          <p:nvPr/>
        </p:nvSpPr>
        <p:spPr>
          <a:xfrm>
            <a:off x="5626794" y="3080791"/>
            <a:ext cx="435934" cy="4359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BFF11-40B1-4C4A-9346-79362AAB9345}"/>
              </a:ext>
            </a:extLst>
          </p:cNvPr>
          <p:cNvSpPr txBox="1"/>
          <p:nvPr/>
        </p:nvSpPr>
        <p:spPr>
          <a:xfrm>
            <a:off x="1242599" y="3941244"/>
            <a:ext cx="388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E09E5-461D-4341-BCF9-65799CD6A322}"/>
              </a:ext>
            </a:extLst>
          </p:cNvPr>
          <p:cNvSpPr txBox="1"/>
          <p:nvPr/>
        </p:nvSpPr>
        <p:spPr>
          <a:xfrm>
            <a:off x="1596784" y="4863072"/>
            <a:ext cx="264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8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95037B0-2C16-4982-B821-43EBB95F7AB9}"/>
              </a:ext>
            </a:extLst>
          </p:cNvPr>
          <p:cNvSpPr/>
          <p:nvPr/>
        </p:nvSpPr>
        <p:spPr>
          <a:xfrm>
            <a:off x="624500" y="1372903"/>
            <a:ext cx="3327990" cy="1637414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kg + 25 kg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kg – 28 kg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47AC529-FBDA-469F-96F3-4825023A3FDE}"/>
              </a:ext>
            </a:extLst>
          </p:cNvPr>
          <p:cNvSpPr/>
          <p:nvPr/>
        </p:nvSpPr>
        <p:spPr>
          <a:xfrm>
            <a:off x="4325154" y="1400440"/>
            <a:ext cx="3327990" cy="1637414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kg + 28 kg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 kg – 25 kg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352BC7E-F842-45FB-9DD1-CA77DCED2641}"/>
              </a:ext>
            </a:extLst>
          </p:cNvPr>
          <p:cNvSpPr/>
          <p:nvPr/>
        </p:nvSpPr>
        <p:spPr>
          <a:xfrm>
            <a:off x="8081793" y="1385794"/>
            <a:ext cx="3327990" cy="1637414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 kg - 19 kg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kg – 35 kg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792C0-11A7-4DC5-92E5-0E05CC9B9B7A}"/>
              </a:ext>
            </a:extLst>
          </p:cNvPr>
          <p:cNvSpPr txBox="1"/>
          <p:nvPr/>
        </p:nvSpPr>
        <p:spPr>
          <a:xfrm>
            <a:off x="1694759" y="3167878"/>
            <a:ext cx="574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4979B-8CDC-463C-A0BC-32A9FE4BB0C9}"/>
              </a:ext>
            </a:extLst>
          </p:cNvPr>
          <p:cNvSpPr txBox="1"/>
          <p:nvPr/>
        </p:nvSpPr>
        <p:spPr>
          <a:xfrm>
            <a:off x="1605257" y="3831287"/>
            <a:ext cx="586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FBDA1-D706-428B-B289-7D3C894AB307}"/>
              </a:ext>
            </a:extLst>
          </p:cNvPr>
          <p:cNvSpPr txBox="1"/>
          <p:nvPr/>
        </p:nvSpPr>
        <p:spPr>
          <a:xfrm>
            <a:off x="7327732" y="3178206"/>
            <a:ext cx="120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E0A87-8558-4B15-B401-011804E66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7" y="432240"/>
            <a:ext cx="1669946" cy="8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8EFA928-EC02-4A86-9459-8238372225F6}"/>
              </a:ext>
            </a:extLst>
          </p:cNvPr>
          <p:cNvSpPr txBox="1"/>
          <p:nvPr/>
        </p:nvSpPr>
        <p:spPr>
          <a:xfrm>
            <a:off x="682128" y="3710334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AD1D0-D0A9-49A8-8101-9798F990B04C}"/>
              </a:ext>
            </a:extLst>
          </p:cNvPr>
          <p:cNvSpPr txBox="1"/>
          <p:nvPr/>
        </p:nvSpPr>
        <p:spPr>
          <a:xfrm>
            <a:off x="3874630" y="4102219"/>
            <a:ext cx="36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CCD4E-8398-4B1B-A3B5-5BBED87979E6}"/>
              </a:ext>
            </a:extLst>
          </p:cNvPr>
          <p:cNvSpPr txBox="1"/>
          <p:nvPr/>
        </p:nvSpPr>
        <p:spPr>
          <a:xfrm>
            <a:off x="619926" y="4543868"/>
            <a:ext cx="537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1E69B2-EEE4-4C94-953D-D423CF284091}"/>
              </a:ext>
            </a:extLst>
          </p:cNvPr>
          <p:cNvSpPr txBox="1"/>
          <p:nvPr/>
        </p:nvSpPr>
        <p:spPr>
          <a:xfrm>
            <a:off x="5865161" y="4553199"/>
            <a:ext cx="36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AB1DD-A1AD-4A30-B351-5C6D79637D8F}"/>
              </a:ext>
            </a:extLst>
          </p:cNvPr>
          <p:cNvSpPr txBox="1"/>
          <p:nvPr/>
        </p:nvSpPr>
        <p:spPr>
          <a:xfrm>
            <a:off x="623038" y="5078823"/>
            <a:ext cx="668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11F59-7240-4180-ABAD-217B28F7320D}"/>
              </a:ext>
            </a:extLst>
          </p:cNvPr>
          <p:cNvSpPr txBox="1"/>
          <p:nvPr/>
        </p:nvSpPr>
        <p:spPr>
          <a:xfrm>
            <a:off x="652459" y="5554684"/>
            <a:ext cx="1063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ngược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973079-07A7-4331-99C9-645335A18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3" y="379289"/>
            <a:ext cx="1078230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E01B0-7E9F-4170-93BD-65CD5E2EA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58" y="230297"/>
            <a:ext cx="8838909" cy="49745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E7055C-2273-4B21-AF1C-34C224D84F11}"/>
              </a:ext>
            </a:extLst>
          </p:cNvPr>
          <p:cNvSpPr/>
          <p:nvPr/>
        </p:nvSpPr>
        <p:spPr>
          <a:xfrm>
            <a:off x="3694923" y="223934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CED2-8B0D-451C-8347-64EE09B20BC2}"/>
              </a:ext>
            </a:extLst>
          </p:cNvPr>
          <p:cNvSpPr txBox="1"/>
          <p:nvPr/>
        </p:nvSpPr>
        <p:spPr>
          <a:xfrm>
            <a:off x="1049283" y="5468384"/>
            <a:ext cx="5192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toán,quan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0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946214-F419-4E06-84C5-AE24E4B7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66" y="304943"/>
            <a:ext cx="10471767" cy="512684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44CFF-1952-4821-9E85-80A1B0AD5D2E}"/>
              </a:ext>
            </a:extLst>
          </p:cNvPr>
          <p:cNvSpPr/>
          <p:nvPr/>
        </p:nvSpPr>
        <p:spPr>
          <a:xfrm>
            <a:off x="2348494" y="4565707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820E87-3987-4513-859D-C3F605F6302F}"/>
              </a:ext>
            </a:extLst>
          </p:cNvPr>
          <p:cNvSpPr/>
          <p:nvPr/>
        </p:nvSpPr>
        <p:spPr>
          <a:xfrm>
            <a:off x="3430151" y="4547046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6D89B6-07C5-404A-9256-374E21463F22}"/>
              </a:ext>
            </a:extLst>
          </p:cNvPr>
          <p:cNvSpPr/>
          <p:nvPr/>
        </p:nvSpPr>
        <p:spPr>
          <a:xfrm>
            <a:off x="4521399" y="4556377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646F9D-02BE-448D-A93C-C1C7D85A2D34}"/>
              </a:ext>
            </a:extLst>
          </p:cNvPr>
          <p:cNvSpPr/>
          <p:nvPr/>
        </p:nvSpPr>
        <p:spPr>
          <a:xfrm>
            <a:off x="4802076" y="5001533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4757C3-90E5-4313-95E3-EC60704B09CB}"/>
              </a:ext>
            </a:extLst>
          </p:cNvPr>
          <p:cNvSpPr/>
          <p:nvPr/>
        </p:nvSpPr>
        <p:spPr>
          <a:xfrm>
            <a:off x="7378317" y="4556376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CE8626-BA58-4161-A1B6-66C210F50670}"/>
              </a:ext>
            </a:extLst>
          </p:cNvPr>
          <p:cNvSpPr/>
          <p:nvPr/>
        </p:nvSpPr>
        <p:spPr>
          <a:xfrm>
            <a:off x="8489529" y="4547045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C24112-A23D-49F6-923C-65BC98D96C7B}"/>
              </a:ext>
            </a:extLst>
          </p:cNvPr>
          <p:cNvSpPr/>
          <p:nvPr/>
        </p:nvSpPr>
        <p:spPr>
          <a:xfrm>
            <a:off x="9580517" y="4528385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38106E-E200-44B5-A658-A69A3388FBEF}"/>
              </a:ext>
            </a:extLst>
          </p:cNvPr>
          <p:cNvSpPr/>
          <p:nvPr/>
        </p:nvSpPr>
        <p:spPr>
          <a:xfrm>
            <a:off x="9823873" y="5001534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C7DCB-9F9F-485E-8E72-56AC1E250BAD}"/>
              </a:ext>
            </a:extLst>
          </p:cNvPr>
          <p:cNvSpPr/>
          <p:nvPr/>
        </p:nvSpPr>
        <p:spPr>
          <a:xfrm>
            <a:off x="3666931" y="289248"/>
            <a:ext cx="454400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3897F-A23D-4ECB-BE28-11AC8125DE67}"/>
              </a:ext>
            </a:extLst>
          </p:cNvPr>
          <p:cNvSpPr txBox="1"/>
          <p:nvPr/>
        </p:nvSpPr>
        <p:spPr>
          <a:xfrm>
            <a:off x="1214606" y="5452804"/>
            <a:ext cx="852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E79A9-987A-4108-95E1-4C2C7DD90EC4}"/>
              </a:ext>
            </a:extLst>
          </p:cNvPr>
          <p:cNvSpPr txBox="1"/>
          <p:nvPr/>
        </p:nvSpPr>
        <p:spPr>
          <a:xfrm>
            <a:off x="1792726" y="5926762"/>
            <a:ext cx="276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2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398</Words>
  <Application>Microsoft Office PowerPoint</Application>
  <PresentationFormat>Widescreen</PresentationFormat>
  <Paragraphs>68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Microsoft YaHei</vt:lpstr>
      <vt:lpstr>Arial</vt:lpstr>
      <vt:lpstr>Arial Rounded MT Bold</vt:lpstr>
      <vt:lpstr>Arial-SGK-TV</vt:lpstr>
      <vt:lpstr>Calibri</vt:lpstr>
      <vt:lpstr>Calibri Light</vt:lpstr>
      <vt:lpstr>Franklin Gothic Book</vt:lpstr>
      <vt:lpstr>Franklin Gothic Medium</vt:lpstr>
      <vt:lpstr>iCiel Crocante</vt:lpstr>
      <vt:lpstr>UTM Cookies</vt:lpstr>
      <vt:lpstr>方正卡通简体</vt:lpstr>
      <vt:lpstr>Office Theme</vt:lpstr>
      <vt:lpstr>Office 主题​​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THÙY LINH</dc:creator>
  <cp:lastModifiedBy>PHẠM THÙY LINH</cp:lastModifiedBy>
  <cp:revision>10</cp:revision>
  <dcterms:created xsi:type="dcterms:W3CDTF">2021-12-27T14:15:11Z</dcterms:created>
  <dcterms:modified xsi:type="dcterms:W3CDTF">2021-12-27T15:54:28Z</dcterms:modified>
</cp:coreProperties>
</file>