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3"/>
  </p:notesMasterIdLst>
  <p:sldIdLst>
    <p:sldId id="300" r:id="rId2"/>
    <p:sldId id="257" r:id="rId3"/>
    <p:sldId id="287" r:id="rId4"/>
    <p:sldId id="320" r:id="rId5"/>
    <p:sldId id="291" r:id="rId6"/>
    <p:sldId id="303" r:id="rId7"/>
    <p:sldId id="313" r:id="rId8"/>
    <p:sldId id="311" r:id="rId9"/>
    <p:sldId id="326" r:id="rId10"/>
    <p:sldId id="306" r:id="rId11"/>
    <p:sldId id="325" r:id="rId12"/>
    <p:sldId id="317" r:id="rId13"/>
    <p:sldId id="304" r:id="rId14"/>
    <p:sldId id="314" r:id="rId15"/>
    <p:sldId id="312" r:id="rId16"/>
    <p:sldId id="305" r:id="rId17"/>
    <p:sldId id="308" r:id="rId18"/>
    <p:sldId id="310" r:id="rId19"/>
    <p:sldId id="256" r:id="rId20"/>
    <p:sldId id="321" r:id="rId21"/>
    <p:sldId id="322" r:id="rId22"/>
    <p:sldId id="323" r:id="rId23"/>
    <p:sldId id="258" r:id="rId24"/>
    <p:sldId id="260" r:id="rId25"/>
    <p:sldId id="261" r:id="rId26"/>
    <p:sldId id="259" r:id="rId27"/>
    <p:sldId id="263" r:id="rId28"/>
    <p:sldId id="324" r:id="rId29"/>
    <p:sldId id="301" r:id="rId30"/>
    <p:sldId id="276" r:id="rId31"/>
    <p:sldId id="315" r:id="rId32"/>
  </p:sldIdLst>
  <p:sldSz cx="9144000" cy="6858000" type="screen4x3"/>
  <p:notesSz cx="6858000" cy="9144000"/>
  <p:custDataLst>
    <p:tags r:id="rId3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anose="020B05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8" d="100"/>
          <a:sy n="118" d="100"/>
        </p:scale>
        <p:origin x="173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DD7F97-AA31-48E7-B18A-218D19A6F9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3406F-20C3-4B64-8BAB-F7F49C137E6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8AFB778-E64E-4D59-915B-97674178C3E1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BFE6A95-8F10-4689-A3EE-32AD573F755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8429CE9-840B-454A-B695-4264B63CE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A5332-E7BB-4177-AAF0-C6E3C59B953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EC6FA-150B-46AD-861D-58CD7C4E1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90CE1BC-DAC9-4561-9DAC-6D7E515345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1">
            <a:extLst>
              <a:ext uri="{FF2B5EF4-FFF2-40B4-BE49-F238E27FC236}">
                <a16:creationId xmlns:a16="http://schemas.microsoft.com/office/drawing/2014/main" id="{0AD0533E-2EFE-49F1-904F-E13851EB53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备注占位符 2">
            <a:extLst>
              <a:ext uri="{FF2B5EF4-FFF2-40B4-BE49-F238E27FC236}">
                <a16:creationId xmlns:a16="http://schemas.microsoft.com/office/drawing/2014/main" id="{A00706A7-440E-4C48-A57D-D8F5EE27C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4" name="灯片编号占位符 3">
            <a:extLst>
              <a:ext uri="{FF2B5EF4-FFF2-40B4-BE49-F238E27FC236}">
                <a16:creationId xmlns:a16="http://schemas.microsoft.com/office/drawing/2014/main" id="{80FF6789-9389-46D1-95A2-E58D1B1FF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cs typeface="Arial" panose="020B0604020202020204" pitchFamily="34" charset="0"/>
              </a:defRPr>
            </a:lvl9pPr>
          </a:lstStyle>
          <a:p>
            <a:fld id="{05C6AB8A-F686-4CF4-B6D1-3A2AFFEEC74C}" type="slidenum">
              <a:rPr lang="zh-CN" altLang="en-US" smtClean="0">
                <a:latin typeface="Calibri" panose="020F0502020204030204" pitchFamily="34" charset="0"/>
              </a:rPr>
              <a:pPr/>
              <a:t>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53DB01CB-793D-4A4B-B1BD-402EFD04D9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704A3EC4-D05E-4160-8727-6997C00C69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D65168B-AA04-488F-8FE2-70C92BD45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01183-7AD7-4FC1-B8D6-9981A486004F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2FC2F9CF-9057-47A2-9B84-955727C3C6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E09581DA-CCF8-4A52-BE41-B7D0351416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63591F40-A6AF-4983-8B21-EC9119B6A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AC177C-268D-4117-A508-A821E0AD1A92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3380919F-2414-46FB-B04A-28672260E80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B6DB4644-50AA-4F2F-BC5E-9D9523893C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B7E8B955-A692-4748-88ED-12698C9065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12B001-8139-406F-8603-84F9A254B05C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4695C774-F72F-4C35-B68A-6ECB0DF776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1DB151A3-7C16-41C2-9484-5C528078DB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BA1F374F-148B-4F29-A821-02CABB7AA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16DFD9-C47B-4015-A3E2-8A3ED7C8E86D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853F3-9EF8-497E-9F9C-BD35609610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8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853F3-9EF8-497E-9F9C-BD35609610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28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853F3-9EF8-497E-9F9C-BD35609610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63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14C3CF6B-2788-458A-9DAA-53E81789D9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00955E79-894D-4AB2-A2E9-7BD048169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9F949CF4-1AE6-4D2D-8E3F-1B680DDA23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380B73-7D09-47AE-AE60-EA292E416007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D4BE54A3-9DE2-4FAD-95B2-07093355A5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AC6470B6-AFD6-469F-ADF7-DD2FDD3DDC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E48F6626-471A-489F-861B-2810BF946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AA9847-717B-4CA5-BB3F-3D239EC8650A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D4BE54A3-9DE2-4FAD-95B2-07093355A5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AC6470B6-AFD6-469F-ADF7-DD2FDD3DDC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E48F6626-471A-489F-861B-2810BF9462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AA9847-717B-4CA5-BB3F-3D239EC8650A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356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B4ADA838-5C09-4372-BC19-A0AC6BC0BA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D8918EF-D26F-4F6C-BF77-E75951CBAA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3A30B9A3-28DD-416A-861E-EA2BDECF49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957F7B-AC0E-421A-A760-41DC2A024CFF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C342276-A157-480B-A0F1-2B048C5D11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A2F8D1BD-0646-49A6-B457-D2E185766A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11FC620C-4E1A-4378-AB89-504528503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8D1602-7F5E-43E7-A0AE-D336EE23A490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681E2DE4-AFBD-4E37-83B5-D5D75C162E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52DE2F48-B7C4-4EDF-BDC1-D18074E460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AC52B7C-4C6B-46E9-AE9D-3598A506D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8EDC7C-D743-4FEE-B2CC-71228BA8FD7A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2327BE96-887C-4BC4-94D4-1324E84F8D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17188D4-32D7-40A4-B8A7-E8860D2CB2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632AE69-89F3-4FD3-A333-35A8DD6EE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7386D3-8D80-4FFC-84E1-3F298B660CD5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2327BE96-887C-4BC4-94D4-1324E84F8D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017188D4-32D7-40A4-B8A7-E8860D2CB2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632AE69-89F3-4FD3-A333-35A8DD6EE7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7386D3-8D80-4FFC-84E1-3F298B660CD5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571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3B32D-96CE-4A5C-A83B-05A5D7584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02544-156F-4C8E-BFD7-8E81642D320E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BDF8B-ADC2-4442-A085-D4290B507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E7DBA-2C91-4F5F-A95F-2D80E74D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A7928-16E9-43D8-847F-F9D2C1C49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39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FB374-1141-4F88-92E1-2F8EDC538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41FDA-146D-42D5-ACEA-D8411F183788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9576F-EFDF-4329-A3CE-2DF7C6B7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FD9AA-FE27-4B23-96AE-8F7398B37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A3E7C-4CBE-4688-A7DB-42102E827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18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55C8B-DE27-4871-866E-6D4174C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E1365-FF2B-459D-AEE9-5B4A8478DAB2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79CA1-8566-441A-87B3-EEDFA7BAC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6628B-3729-4326-A8C6-A46E63DB8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FD423-B256-4B39-8334-FF92E5567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5368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>
            <a:extLst>
              <a:ext uri="{FF2B5EF4-FFF2-40B4-BE49-F238E27FC236}">
                <a16:creationId xmlns:a16="http://schemas.microsoft.com/office/drawing/2014/main" id="{93015FE5-C27C-4476-9935-3C881F206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D83C1-86AA-467D-B3AB-B0C447E360F4}" type="datetimeFigureOut">
              <a:rPr lang="zh-CN" altLang="en-US"/>
              <a:pPr>
                <a:defRPr/>
              </a:pPr>
              <a:t>2020/4/22</a:t>
            </a:fld>
            <a:endParaRPr lang="zh-CN" altLang="en-US"/>
          </a:p>
        </p:txBody>
      </p:sp>
      <p:sp>
        <p:nvSpPr>
          <p:cNvPr id="3" name="页脚占位符 3">
            <a:extLst>
              <a:ext uri="{FF2B5EF4-FFF2-40B4-BE49-F238E27FC236}">
                <a16:creationId xmlns:a16="http://schemas.microsoft.com/office/drawing/2014/main" id="{97F5397A-2C40-49DE-ACE3-5E1745BD9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>
            <a:extLst>
              <a:ext uri="{FF2B5EF4-FFF2-40B4-BE49-F238E27FC236}">
                <a16:creationId xmlns:a16="http://schemas.microsoft.com/office/drawing/2014/main" id="{89251784-65FC-45D7-8F51-67C74DD6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3D1F5-91CF-400D-BAAF-CA4CFB1B00F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15739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087122-23EA-498D-BE06-43DE0E6E5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E31C-5CA2-48A0-A28E-9758236F0FD2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D3127-33CD-42EB-9857-CF9918FF0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F8879-198F-4500-8A60-C85191E2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BFE39-817F-458B-967E-0F9FD968A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87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D3C0D-F5CC-43C0-964F-AE29006B8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96D8F-0F32-4FEB-AA36-66696FFB1D85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6F3AF-40BA-4581-8338-3A361A55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C60F7-96F7-486B-88E9-DAE65949E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49B09-596D-4E93-8C4D-856352F469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03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945BBD-E0D4-4205-84CD-13998875F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C710D-AAE6-45D1-A13F-2603B421C3A3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788B701-3EE5-442F-8CD9-FE4C7CAD8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216922-11B4-45D5-B5CA-B95A3D9CB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3EC3-49F0-4C89-85A4-0338584DD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98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89704AF-6F5F-490D-A659-5166150D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539D9-14E4-4B93-8D7B-5092726A75FD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B0C2DEF-2688-4474-BB4D-CE420AF01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3FD2C8-5F77-4003-9461-A37BBC98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EDABA-2EEB-43A7-AAA5-FF811F4B8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56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7E2058-6249-4D71-94A3-E49DEEF7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90384-D479-4096-8E65-9B9E9FB64226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F445CA-E7A1-4184-B761-F0C07F9EF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90C6FB-E81C-4C03-8D34-7ABBDE04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4E2C-0022-4C3C-B6DD-7948C4A00B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999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2B4DA5B-AFB7-47C6-AF5A-0A292010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226AA-6CFB-40B2-851E-6913AE968147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127D003-B956-4284-B423-5575A43D0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C821614-544C-413A-952F-3189AD4FD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1D19D-2A5F-4601-B66A-8EC2EA0D26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712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F952D8-81F6-4257-8D8D-07839CCE7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6812B-B041-4D00-9A41-8022A6ACD3FB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45FCC0-0A44-4735-ADFE-A9AD9267E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3ACFEC6-1ED8-4A84-BC13-93F131C7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9495D-CBB6-47D3-9DF7-43C18A77CB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987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8445451-BF4F-4FE5-A90D-65A4FDB4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DE35C-1DB8-4712-BF06-EF07046E1CC8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C673FD-1849-4A7D-A20E-D4CD06479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F6FD89-BE02-40BA-80FC-64FB0BCEA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8EAB6-9657-4323-8A4C-2C3F592463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074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1D52FA5-50FD-496E-84FD-F8632091DC8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332AC29-BC2E-4B21-9926-0D580408A7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12FAA-2B8A-4503-8922-DFDE98FB1C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Franklin Gothic Book"/>
                <a:cs typeface="Arial" pitchFamily="34" charset="0"/>
              </a:defRPr>
            </a:lvl1pPr>
          </a:lstStyle>
          <a:p>
            <a:pPr>
              <a:defRPr/>
            </a:pPr>
            <a:fld id="{DB4AB1CC-3EBF-4F2C-8A30-E6DC70A907A1}" type="datetimeFigureOut">
              <a:rPr lang="en-US"/>
              <a:pPr>
                <a:defRPr/>
              </a:pPr>
              <a:t>22/04/2020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A8652-E805-499A-AD38-2D677482E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Franklin Gothic Book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B7D51-D86E-441A-9688-54B43AC2EB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865CF47-A523-4333-8E3E-7C7A5A8A8A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media1.m4a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4a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0.m4a"/><Relationship Id="rId7" Type="http://schemas.openxmlformats.org/officeDocument/2006/relationships/image" Target="../media/image2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1.m4a"/><Relationship Id="rId7" Type="http://schemas.openxmlformats.org/officeDocument/2006/relationships/image" Target="../media/image23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9.png"/><Relationship Id="rId2" Type="http://schemas.openxmlformats.org/officeDocument/2006/relationships/video" Target="file:///C:\Users\Admin\Desktop\KP\tuaanf%2025\b6.mp4" TargetMode="External"/><Relationship Id="rId1" Type="http://schemas.microsoft.com/office/2007/relationships/media" Target="file:///C:\Users\Admin\Desktop\KP\tuaanf%2025\b6.mp4" TargetMode="Externa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9.pn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26.png"/><Relationship Id="rId2" Type="http://schemas.openxmlformats.org/officeDocument/2006/relationships/video" Target="file:///C:\Users\Admin\Desktop\KP\tuaanf%2025\c6\c6.mp4" TargetMode="External"/><Relationship Id="rId1" Type="http://schemas.microsoft.com/office/2007/relationships/media" Target="file:///C:\Users\Admin\Desktop\KP\tuaanf%2025\c6\c6.mp4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9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6.m4a"/><Relationship Id="rId7" Type="http://schemas.openxmlformats.org/officeDocument/2006/relationships/image" Target="../media/image27.png"/><Relationship Id="rId2" Type="http://schemas.openxmlformats.org/officeDocument/2006/relationships/video" Target="file:///C:\Users\Admin\Desktop\KP\tuaanf%2025\dd\dd.mp4" TargetMode="External"/><Relationship Id="rId1" Type="http://schemas.microsoft.com/office/2007/relationships/media" Target="file:///C:\Users\Admin\Desktop\KP\tuaanf%2025\dd\dd.mp4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9.png"/><Relationship Id="rId2" Type="http://schemas.microsoft.com/office/2007/relationships/media" Target="../media/media17.m4a"/><Relationship Id="rId1" Type="http://schemas.openxmlformats.org/officeDocument/2006/relationships/tags" Target="../tags/tag13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19.png"/><Relationship Id="rId2" Type="http://schemas.microsoft.com/office/2007/relationships/media" Target="../media/media19.m4a"/><Relationship Id="rId1" Type="http://schemas.openxmlformats.org/officeDocument/2006/relationships/tags" Target="../tags/tag14.xml"/><Relationship Id="rId6" Type="http://schemas.openxmlformats.org/officeDocument/2006/relationships/image" Target="../media/image35.jp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9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9.png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35.jp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19.png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5" Type="http://schemas.openxmlformats.org/officeDocument/2006/relationships/image" Target="../media/image40.jp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9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9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9.png"/><Relationship Id="rId5" Type="http://schemas.openxmlformats.org/officeDocument/2006/relationships/image" Target="../media/image42.emf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9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9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9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19.png"/><Relationship Id="rId2" Type="http://schemas.openxmlformats.org/officeDocument/2006/relationships/video" Target="file:///C:\Users\Admin\Desktop\KP\tuaanf%2025\chuan%20bi\chuan%20bi.mp4" TargetMode="External"/><Relationship Id="rId1" Type="http://schemas.microsoft.com/office/2007/relationships/media" Target="file:///C:\Users\Admin\Desktop\KP\tuaanf%2025\chuan%20bi\chuan%20bi.mp4" TargetMode="Externa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9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19.png"/><Relationship Id="rId2" Type="http://schemas.openxmlformats.org/officeDocument/2006/relationships/video" Target="file:///C:\Users\Admin\Desktop\KP\tuaanf%2025\a3\a3.mp4" TargetMode="External"/><Relationship Id="rId1" Type="http://schemas.microsoft.com/office/2007/relationships/media" Target="file:///C:\Users\Admin\Desktop\KP\tuaanf%2025\a3\a3.mp4" TargetMode="External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PA_直接连接符 90">
            <a:extLst>
              <a:ext uri="{FF2B5EF4-FFF2-40B4-BE49-F238E27FC236}">
                <a16:creationId xmlns:a16="http://schemas.microsoft.com/office/drawing/2014/main" id="{E1E521AC-7B80-4893-AE14-2F0C4AF6ACD5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1436688" y="3463925"/>
            <a:ext cx="6218237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6" name="图片 85">
            <a:extLst>
              <a:ext uri="{FF2B5EF4-FFF2-40B4-BE49-F238E27FC236}">
                <a16:creationId xmlns:a16="http://schemas.microsoft.com/office/drawing/2014/main" id="{B5E6DB0F-FC14-485C-A8CD-015C7FF2D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4035425"/>
            <a:ext cx="13065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3">
            <a:extLst>
              <a:ext uri="{FF2B5EF4-FFF2-40B4-BE49-F238E27FC236}">
                <a16:creationId xmlns:a16="http://schemas.microsoft.com/office/drawing/2014/main" id="{A30DA5FA-E65B-4E83-B759-6BC1565CC95A}"/>
              </a:ext>
            </a:extLst>
          </p:cNvPr>
          <p:cNvSpPr txBox="1"/>
          <p:nvPr/>
        </p:nvSpPr>
        <p:spPr>
          <a:xfrm>
            <a:off x="1321397" y="755495"/>
            <a:ext cx="6297701" cy="1446548"/>
          </a:xfrm>
          <a:prstGeom prst="rect">
            <a:avLst/>
          </a:prstGeom>
          <a:noFill/>
        </p:spPr>
        <p:txBody>
          <a:bodyPr lIns="91438" tIns="45719" rIns="91438" bIns="45719">
            <a:spAutoFit/>
          </a:bodyPr>
          <a:lstStyle/>
          <a:p>
            <a:pPr algn="ctr" eaLnBrk="1" hangingPunct="1">
              <a:defRPr/>
            </a:pPr>
            <a:r>
              <a:rPr lang="en-US" sz="4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MÔN TIN HỌC LỚP 4</a:t>
            </a:r>
          </a:p>
          <a:p>
            <a:pPr algn="ctr" eaLnBrk="1" hangingPunct="1">
              <a:defRPr/>
            </a:pPr>
            <a:r>
              <a:rPr lang="en-US" sz="4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TUẦN 25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431D4C-12AA-46BF-9CF9-3D964E8212BD}"/>
              </a:ext>
            </a:extLst>
          </p:cNvPr>
          <p:cNvCxnSpPr>
            <a:cxnSpLocks/>
          </p:cNvCxnSpPr>
          <p:nvPr/>
        </p:nvCxnSpPr>
        <p:spPr>
          <a:xfrm>
            <a:off x="4254500" y="549275"/>
            <a:ext cx="3400425" cy="0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87CA2E0-6E85-4941-8708-657587ECCF48}"/>
              </a:ext>
            </a:extLst>
          </p:cNvPr>
          <p:cNvCxnSpPr>
            <a:cxnSpLocks/>
          </p:cNvCxnSpPr>
          <p:nvPr/>
        </p:nvCxnSpPr>
        <p:spPr>
          <a:xfrm>
            <a:off x="7656513" y="549275"/>
            <a:ext cx="0" cy="2905125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89F160B-D6E0-40B3-8DAD-B8C50C7E1C40}"/>
              </a:ext>
            </a:extLst>
          </p:cNvPr>
          <p:cNvCxnSpPr>
            <a:cxnSpLocks/>
          </p:cNvCxnSpPr>
          <p:nvPr/>
        </p:nvCxnSpPr>
        <p:spPr>
          <a:xfrm>
            <a:off x="1436688" y="1204913"/>
            <a:ext cx="0" cy="2249487"/>
          </a:xfrm>
          <a:prstGeom prst="line">
            <a:avLst/>
          </a:prstGeom>
          <a:ln w="19050">
            <a:solidFill>
              <a:srgbClr val="437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图片 71">
            <a:extLst>
              <a:ext uri="{FF2B5EF4-FFF2-40B4-BE49-F238E27FC236}">
                <a16:creationId xmlns:a16="http://schemas.microsoft.com/office/drawing/2014/main" id="{9517260B-6E99-47E4-9253-8B02C7D99C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425" y="3460750"/>
            <a:ext cx="259238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E7BA959B-4AE2-481C-A98E-DB8795A574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4098925"/>
            <a:ext cx="1096962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图片 73">
            <a:extLst>
              <a:ext uri="{FF2B5EF4-FFF2-40B4-BE49-F238E27FC236}">
                <a16:creationId xmlns:a16="http://schemas.microsoft.com/office/drawing/2014/main" id="{C1B2815E-338A-4652-A0B0-CCC2B0750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843338"/>
            <a:ext cx="1230312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70C74450-247F-4F28-B5AF-37EF4230B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4203700"/>
            <a:ext cx="1308100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4F4FA86C-5A74-48F0-AAAC-CBA06B9533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4281488"/>
            <a:ext cx="16383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2A8D52C4-E477-4BFA-A9F3-6FE66B9405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152900"/>
            <a:ext cx="116046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6987356E-417E-42B1-8B6F-1EB529F026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5405438"/>
            <a:ext cx="554038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7B0E7EB1-06E4-4920-92C8-FDF9124C46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5467350"/>
            <a:ext cx="4476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F7A8BC86-716D-4CCA-983E-344480872D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4945063"/>
            <a:ext cx="5080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0D150327-4EDE-4A29-A7B9-08D840BF04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88" y="5103813"/>
            <a:ext cx="45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55EA333E-2919-446F-B0C7-537DBDAFE9A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5" y="5414963"/>
            <a:ext cx="547688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图片 82">
            <a:extLst>
              <a:ext uri="{FF2B5EF4-FFF2-40B4-BE49-F238E27FC236}">
                <a16:creationId xmlns:a16="http://schemas.microsoft.com/office/drawing/2014/main" id="{35F15A49-2361-4D8B-8E2D-BBCD56C51C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49813"/>
            <a:ext cx="5080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图片 83">
            <a:extLst>
              <a:ext uri="{FF2B5EF4-FFF2-40B4-BE49-F238E27FC236}">
                <a16:creationId xmlns:a16="http://schemas.microsoft.com/office/drawing/2014/main" id="{0D4EA788-EE43-467E-A63C-6C1FD28CAD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122863"/>
            <a:ext cx="950913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FFA8E493-01D4-4E0E-81F5-EF365BEDED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3452813"/>
            <a:ext cx="259238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64D66A08-C8F8-40FA-BE1B-5E8A8198A0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095625"/>
            <a:ext cx="10160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图片 89">
            <a:extLst>
              <a:ext uri="{FF2B5EF4-FFF2-40B4-BE49-F238E27FC236}">
                <a16:creationId xmlns:a16="http://schemas.microsoft.com/office/drawing/2014/main" id="{4B9524CA-97F7-4811-823F-3C9E8D4EBE6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04800"/>
            <a:ext cx="8731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10DEAC2A-20FB-4219-8731-785B13840A16}"/>
              </a:ext>
            </a:extLst>
          </p:cNvPr>
          <p:cNvGrpSpPr>
            <a:grpSpLocks/>
          </p:cNvGrpSpPr>
          <p:nvPr/>
        </p:nvGrpSpPr>
        <p:grpSpPr bwMode="auto">
          <a:xfrm>
            <a:off x="2560638" y="3298825"/>
            <a:ext cx="4022725" cy="296863"/>
            <a:chOff x="2250330" y="2676835"/>
            <a:chExt cx="2922892" cy="221878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2CFF63E-0F96-4F7A-80B6-061903F61D31}"/>
                </a:ext>
              </a:extLst>
            </p:cNvPr>
            <p:cNvSpPr/>
            <p:nvPr/>
          </p:nvSpPr>
          <p:spPr>
            <a:xfrm flipV="1">
              <a:off x="2253790" y="2676835"/>
              <a:ext cx="2915971" cy="221878"/>
            </a:xfrm>
            <a:prstGeom prst="rect">
              <a:avLst/>
            </a:prstGeom>
            <a:solidFill>
              <a:srgbClr val="43756C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125" dirty="0">
                <a:solidFill>
                  <a:schemeClr val="bg1"/>
                </a:solidFill>
                <a:ea typeface="+mj-ea"/>
              </a:endParaRPr>
            </a:p>
          </p:txBody>
        </p:sp>
        <p:sp>
          <p:nvSpPr>
            <p:cNvPr id="40" name="TextBox 36">
              <a:extLst>
                <a:ext uri="{FF2B5EF4-FFF2-40B4-BE49-F238E27FC236}">
                  <a16:creationId xmlns:a16="http://schemas.microsoft.com/office/drawing/2014/main" id="{EB8E5506-33D2-43AE-930E-AD3EC61F36C6}"/>
                </a:ext>
              </a:extLst>
            </p:cNvPr>
            <p:cNvSpPr txBox="1"/>
            <p:nvPr/>
          </p:nvSpPr>
          <p:spPr>
            <a:xfrm>
              <a:off x="2250330" y="2700565"/>
              <a:ext cx="2922892" cy="19696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endParaRPr lang="zh-CN" altLang="en-US" sz="1125" dirty="0">
                <a:solidFill>
                  <a:schemeClr val="bg1"/>
                </a:solidFill>
                <a:ea typeface="+mj-ea"/>
              </a:endParaRPr>
            </a:p>
          </p:txBody>
        </p:sp>
      </p:grpSp>
      <p:pic>
        <p:nvPicPr>
          <p:cNvPr id="88" name="图片 87">
            <a:extLst>
              <a:ext uri="{FF2B5EF4-FFF2-40B4-BE49-F238E27FC236}">
                <a16:creationId xmlns:a16="http://schemas.microsoft.com/office/drawing/2014/main" id="{FBC6D9D3-656F-4A0C-84CC-B743C50B050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3014663"/>
            <a:ext cx="1016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36A50BA-D861-4804-8765-654047E8EF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36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8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0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3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>
            <a:extLst>
              <a:ext uri="{FF2B5EF4-FFF2-40B4-BE49-F238E27FC236}">
                <a16:creationId xmlns:a16="http://schemas.microsoft.com/office/drawing/2014/main" id="{7A0F3091-301B-4CCC-BCFD-76D2F8F25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333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7">
            <a:extLst>
              <a:ext uri="{FF2B5EF4-FFF2-40B4-BE49-F238E27FC236}">
                <a16:creationId xmlns:a16="http://schemas.microsoft.com/office/drawing/2014/main" id="{6B2C8BAF-6A19-46A4-A767-8B4FB3FF9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189038"/>
            <a:ext cx="8043862" cy="2713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Tx/>
              <a:buChar char="-"/>
              <a:defRPr/>
            </a:pPr>
            <a:endParaRPr lang="en-US" sz="2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Format Background.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41" name="Picture 2" descr="https://img.loigiaihay.com/picture/2019/1113/0.png">
            <a:extLst>
              <a:ext uri="{FF2B5EF4-FFF2-40B4-BE49-F238E27FC236}">
                <a16:creationId xmlns:a16="http://schemas.microsoft.com/office/drawing/2014/main" id="{0B6F03D2-EBEF-4FC7-84A3-D8D3AD61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28950"/>
            <a:ext cx="2333625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Box 26">
            <a:extLst>
              <a:ext uri="{FF2B5EF4-FFF2-40B4-BE49-F238E27FC236}">
                <a16:creationId xmlns:a16="http://schemas.microsoft.com/office/drawing/2014/main" id="{9F6760A4-6C40-4722-A81E-9F3EDE29B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4130675"/>
            <a:ext cx="7870825" cy="2676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sz="2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1" descr="https://img.loigiaihay.com/picture/2019/1208/yh.png">
            <a:extLst>
              <a:ext uri="{FF2B5EF4-FFF2-40B4-BE49-F238E27FC236}">
                <a16:creationId xmlns:a16="http://schemas.microsoft.com/office/drawing/2014/main" id="{B9422CEF-ACFF-45C6-8489-E77A3C32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5468938"/>
            <a:ext cx="7286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">
            <a:extLst>
              <a:ext uri="{FF2B5EF4-FFF2-40B4-BE49-F238E27FC236}">
                <a16:creationId xmlns:a16="http://schemas.microsoft.com/office/drawing/2014/main" id="{3F9FA5DB-9318-49A6-942B-330E93DCF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D8937-F13B-4CC4-9472-69A0BDFF7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84138"/>
            <a:ext cx="8326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Chọn màu nền, màu chữ trong các trang trình chiếu.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AE62F90-3059-4ED8-B6CB-38FEFE187A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08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340" grpId="0"/>
      <p:bldP spid="1434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>
            <a:extLst>
              <a:ext uri="{FF2B5EF4-FFF2-40B4-BE49-F238E27FC236}">
                <a16:creationId xmlns:a16="http://schemas.microsoft.com/office/drawing/2014/main" id="{7A0F3091-301B-4CCC-BCFD-76D2F8F25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333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7">
            <a:extLst>
              <a:ext uri="{FF2B5EF4-FFF2-40B4-BE49-F238E27FC236}">
                <a16:creationId xmlns:a16="http://schemas.microsoft.com/office/drawing/2014/main" id="{6B2C8BAF-6A19-46A4-A767-8B4FB3FF9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1189038"/>
            <a:ext cx="8043862" cy="2713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Tx/>
              <a:buChar char="-"/>
              <a:defRPr/>
            </a:pPr>
            <a:endParaRPr lang="en-US" sz="2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Format Background.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41" name="Picture 2" descr="https://img.loigiaihay.com/picture/2019/1113/0.png">
            <a:extLst>
              <a:ext uri="{FF2B5EF4-FFF2-40B4-BE49-F238E27FC236}">
                <a16:creationId xmlns:a16="http://schemas.microsoft.com/office/drawing/2014/main" id="{0B6F03D2-EBEF-4FC7-84A3-D8D3AD61C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28950"/>
            <a:ext cx="2333625" cy="5857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Box 26">
            <a:extLst>
              <a:ext uri="{FF2B5EF4-FFF2-40B4-BE49-F238E27FC236}">
                <a16:creationId xmlns:a16="http://schemas.microsoft.com/office/drawing/2014/main" id="{9F6760A4-6C40-4722-A81E-9F3EDE29B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4130675"/>
            <a:ext cx="7870825" cy="2676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>
              <a:lnSpc>
                <a:spcPct val="12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sz="2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sz="2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3" name="Picture 1" descr="https://img.loigiaihay.com/picture/2019/1208/yh.png">
            <a:extLst>
              <a:ext uri="{FF2B5EF4-FFF2-40B4-BE49-F238E27FC236}">
                <a16:creationId xmlns:a16="http://schemas.microsoft.com/office/drawing/2014/main" id="{B9422CEF-ACFF-45C6-8489-E77A3C32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5468938"/>
            <a:ext cx="728663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">
            <a:extLst>
              <a:ext uri="{FF2B5EF4-FFF2-40B4-BE49-F238E27FC236}">
                <a16:creationId xmlns:a16="http://schemas.microsoft.com/office/drawing/2014/main" id="{3F9FA5DB-9318-49A6-942B-330E93DCF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09600"/>
            <a:ext cx="586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9D8937-F13B-4CC4-9472-69A0BDFF7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963" y="84138"/>
            <a:ext cx="83264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Chọn màu nền, màu chữ trong các trang trình chiếu.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6EC38F5-2466-4912-B818-0B5F7ED817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854933"/>
      </p:ext>
    </p:extLst>
  </p:cSld>
  <p:clrMapOvr>
    <a:masterClrMapping/>
  </p:clrMapOvr>
  <p:transition spd="slow" advTm="6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6.mp4">
            <a:hlinkClick r:id="" action="ppaction://media"/>
            <a:extLst>
              <a:ext uri="{FF2B5EF4-FFF2-40B4-BE49-F238E27FC236}">
                <a16:creationId xmlns:a16="http://schemas.microsoft.com/office/drawing/2014/main" id="{0073D068-0D3B-444B-B8C8-2B406ACCF3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4794B7D-A7CE-4664-8B7C-2CB425D5F9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92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8" objId="3"/>
        <p14:triggerEvt type="onClick" time="808" objId="3"/>
        <p14:stopEvt time="45901" objId="3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>
            <a:extLst>
              <a:ext uri="{FF2B5EF4-FFF2-40B4-BE49-F238E27FC236}">
                <a16:creationId xmlns:a16="http://schemas.microsoft.com/office/drawing/2014/main" id="{E223B6FD-AD51-443C-9C35-3AF096100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">
            <a:extLst>
              <a:ext uri="{FF2B5EF4-FFF2-40B4-BE49-F238E27FC236}">
                <a16:creationId xmlns:a16="http://schemas.microsoft.com/office/drawing/2014/main" id="{D8AC1456-043A-484F-9583-9004B6DF9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3400"/>
            <a:ext cx="79787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nl-NL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hiệu ứng cho nội dung và hình ảnh trong các trang trình chiếu.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Animations -&gt;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000" dirty="0">
              <a:latin typeface="Franklin Gothic Book" panose="020B05030201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442D27-3C2B-4ABF-BB6C-C0E503C02F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2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435C373E-2E97-4EAE-9D38-A6ECD4F7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3" name="Audio 1">
            <a:hlinkClick r:id="" action="ppaction://media"/>
            <a:extLst>
              <a:ext uri="{FF2B5EF4-FFF2-40B4-BE49-F238E27FC236}">
                <a16:creationId xmlns:a16="http://schemas.microsoft.com/office/drawing/2014/main" id="{DD754825-06C7-4CCE-B054-D1A7E4E4F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6.mp4">
            <a:hlinkClick r:id="" action="ppaction://media"/>
            <a:extLst>
              <a:ext uri="{FF2B5EF4-FFF2-40B4-BE49-F238E27FC236}">
                <a16:creationId xmlns:a16="http://schemas.microsoft.com/office/drawing/2014/main" id="{E19DDBC2-FA0A-4424-9FBE-232A737CD5B9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914400"/>
            <a:ext cx="9144000" cy="5372100"/>
          </a:xfr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774748D-287C-44DD-B066-0D3B23747B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77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84" objId="5"/>
        <p14:triggerEvt type="onClick" time="784" objId="5"/>
        <p14:stopEvt time="117755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>
            <a:extLst>
              <a:ext uri="{FF2B5EF4-FFF2-40B4-BE49-F238E27FC236}">
                <a16:creationId xmlns:a16="http://schemas.microsoft.com/office/drawing/2014/main" id="{C2A9C2E4-3B4C-4750-94D5-AABF406CF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5">
            <a:extLst>
              <a:ext uri="{FF2B5EF4-FFF2-40B4-BE49-F238E27FC236}">
                <a16:creationId xmlns:a16="http://schemas.microsoft.com/office/drawing/2014/main" id="{045DA2CF-4C74-4FA0-90F2-BAA2AC1AA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185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nl-NL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thông tin người soạn, số trang cho bài trình chiếu.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3000">
              <a:latin typeface="Franklin Gothic Book" panose="020B050302010202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4D246D37-38DE-45F3-AA25-43ED31B460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1600200"/>
            <a:ext cx="818515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1:Trên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Insert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Header &amp; Footer.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Slide,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 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Apply to all.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000" dirty="0">
              <a:latin typeface="Franklin Gothic Book" panose="020B0503020102020204" pitchFamily="34" charset="0"/>
            </a:endParaRPr>
          </a:p>
        </p:txBody>
      </p:sp>
      <p:pic>
        <p:nvPicPr>
          <p:cNvPr id="26629" name="Audio 7">
            <a:hlinkClick r:id="" action="ppaction://media"/>
            <a:extLst>
              <a:ext uri="{FF2B5EF4-FFF2-40B4-BE49-F238E27FC236}">
                <a16:creationId xmlns:a16="http://schemas.microsoft.com/office/drawing/2014/main" id="{CEE27618-16E0-4D92-A13C-30256F310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020FFE-889B-420D-87CE-626CA96975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0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41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2">
            <a:extLst>
              <a:ext uri="{FF2B5EF4-FFF2-40B4-BE49-F238E27FC236}">
                <a16:creationId xmlns:a16="http://schemas.microsoft.com/office/drawing/2014/main" id="{B15F57CF-1595-4C89-BD14-35333DA2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0668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Franklin Gothic Book" panose="020B0503020102020204" pitchFamily="34" charset="0"/>
              </a:rPr>
              <a:t>Video d e f</a:t>
            </a:r>
          </a:p>
        </p:txBody>
      </p:sp>
      <p:pic>
        <p:nvPicPr>
          <p:cNvPr id="3" name="dd.mp4">
            <a:hlinkClick r:id="" action="ppaction://media"/>
            <a:extLst>
              <a:ext uri="{FF2B5EF4-FFF2-40B4-BE49-F238E27FC236}">
                <a16:creationId xmlns:a16="http://schemas.microsoft.com/office/drawing/2014/main" id="{824EB171-6998-4CBC-9B9D-4515563E947D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38F669-B167-498B-9F3C-EA353C5E19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54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16" objId="3"/>
        <p14:triggerEvt type="onClick" time="417" objId="3"/>
        <p14:stopEvt time="45423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>
            <a:extLst>
              <a:ext uri="{FF2B5EF4-FFF2-40B4-BE49-F238E27FC236}">
                <a16:creationId xmlns:a16="http://schemas.microsoft.com/office/drawing/2014/main" id="{032ABBB4-402D-4A07-A32E-ED8B7DD259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333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7">
            <a:extLst>
              <a:ext uri="{FF2B5EF4-FFF2-40B4-BE49-F238E27FC236}">
                <a16:creationId xmlns:a16="http://schemas.microsoft.com/office/drawing/2014/main" id="{442114B3-3CBB-472A-85A8-0B50EAFF4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73225"/>
            <a:ext cx="79978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Em hãy sử dụng bài trình chiếu để thuyết trình.</a:t>
            </a:r>
            <a:endParaRPr lang="en-US" altLang="en-US" sz="3000" b="1"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A4355-E48D-49E5-A802-73B0AC31B8D4}"/>
              </a:ext>
            </a:extLst>
          </p:cNvPr>
          <p:cNvSpPr txBox="1"/>
          <p:nvPr/>
        </p:nvSpPr>
        <p:spPr>
          <a:xfrm>
            <a:off x="611188" y="2873375"/>
            <a:ext cx="8302625" cy="2547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lnSpc>
                <a:spcPct val="12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lnSpc>
                <a:spcPct val="120000"/>
              </a:lnSpc>
              <a:buFontTx/>
              <a:buAutoNum type="arabicPeriod"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F5. </a:t>
            </a:r>
          </a:p>
          <a:p>
            <a:pPr>
              <a:defRPr/>
            </a:pP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30725" name="TextBox 4">
            <a:extLst>
              <a:ext uri="{FF2B5EF4-FFF2-40B4-BE49-F238E27FC236}">
                <a16:creationId xmlns:a16="http://schemas.microsoft.com/office/drawing/2014/main" id="{E35AAFB3-B140-4088-8E27-F1240DA69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4098925"/>
            <a:ext cx="6781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91149-87A6-497E-ABFE-8DFF940F8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" y="-47625"/>
            <a:ext cx="7902575" cy="115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</a:t>
            </a:r>
            <a:r>
              <a:rPr lang="nl-NL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tên cho bài trình chiếu rồi lưu bài trình chiếu vào thư mục của em trên máy tính</a:t>
            </a:r>
            <a:r>
              <a:rPr lang="en-US" altLang="en-US" sz="3000" dirty="0">
                <a:latin typeface="Franklin Gothic Book" panose="020B0503020102020204" pitchFamily="34" charset="0"/>
              </a:rPr>
              <a:t>.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950EB9D-166F-4C32-BF13-37409C51B6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69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1507" grpId="0"/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">
            <a:extLst>
              <a:ext uri="{FF2B5EF4-FFF2-40B4-BE49-F238E27FC236}">
                <a16:creationId xmlns:a16="http://schemas.microsoft.com/office/drawing/2014/main" id="{4A86B5DB-E32F-4AD2-B13D-3822AC404D33}"/>
              </a:ext>
            </a:extLst>
          </p:cNvPr>
          <p:cNvGrpSpPr>
            <a:grpSpLocks/>
          </p:cNvGrpSpPr>
          <p:nvPr/>
        </p:nvGrpSpPr>
        <p:grpSpPr bwMode="auto">
          <a:xfrm>
            <a:off x="-76200" y="-19050"/>
            <a:ext cx="9144000" cy="6877050"/>
            <a:chOff x="0" y="0"/>
            <a:chExt cx="12192000" cy="6858000"/>
          </a:xfrm>
        </p:grpSpPr>
        <p:pic>
          <p:nvPicPr>
            <p:cNvPr id="32773" name="bg">
              <a:extLst>
                <a:ext uri="{FF2B5EF4-FFF2-40B4-BE49-F238E27FC236}">
                  <a16:creationId xmlns:a16="http://schemas.microsoft.com/office/drawing/2014/main" id="{68703B2E-941D-47E5-89E2-E847B271E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1">
              <a:extLst>
                <a:ext uri="{FF2B5EF4-FFF2-40B4-BE49-F238E27FC236}">
                  <a16:creationId xmlns:a16="http://schemas.microsoft.com/office/drawing/2014/main" id="{42428559-9100-4213-96F2-14D561893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5" name="2">
              <a:extLst>
                <a:ext uri="{FF2B5EF4-FFF2-40B4-BE49-F238E27FC236}">
                  <a16:creationId xmlns:a16="http://schemas.microsoft.com/office/drawing/2014/main" id="{733DE039-E114-4C88-AC6A-4536B548D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3">
              <a:extLst>
                <a:ext uri="{FF2B5EF4-FFF2-40B4-BE49-F238E27FC236}">
                  <a16:creationId xmlns:a16="http://schemas.microsoft.com/office/drawing/2014/main" id="{7BA7E8D1-85F0-4130-8FD4-AA9DECC1E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4">
              <a:extLst>
                <a:ext uri="{FF2B5EF4-FFF2-40B4-BE49-F238E27FC236}">
                  <a16:creationId xmlns:a16="http://schemas.microsoft.com/office/drawing/2014/main" id="{6ED799D8-7308-4221-BBA6-685A20E2F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6">
              <a:extLst>
                <a:ext uri="{FF2B5EF4-FFF2-40B4-BE49-F238E27FC236}">
                  <a16:creationId xmlns:a16="http://schemas.microsoft.com/office/drawing/2014/main" id="{E1560A79-3207-4862-BCF6-F12D6D9BA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5">
              <a:extLst>
                <a:ext uri="{FF2B5EF4-FFF2-40B4-BE49-F238E27FC236}">
                  <a16:creationId xmlns:a16="http://schemas.microsoft.com/office/drawing/2014/main" id="{F1E71B7D-148F-48B5-9A1F-F10A725A2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1" name="Rectangle 18">
            <a:extLst>
              <a:ext uri="{FF2B5EF4-FFF2-40B4-BE49-F238E27FC236}">
                <a16:creationId xmlns:a16="http://schemas.microsoft.com/office/drawing/2014/main" id="{1BE4CFE4-2D2B-4B77-B313-51B6B2AC4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409950"/>
            <a:ext cx="54292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thuyết trình bài giới thiệu của mình trước các thành viên trong gia đình mình nhé!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25B8D8-AD24-4237-8B93-C4F124A58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8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545" y="897093"/>
            <a:ext cx="6858000" cy="620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 NHÓM BẠN: FUTURE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66" y="2347959"/>
            <a:ext cx="5891384" cy="3283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3749" y="1442628"/>
            <a:ext cx="265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Doraemon</a:t>
            </a:r>
          </a:p>
          <a:p>
            <a:pPr marL="257175" indent="-257175">
              <a:buAutoNum type="arabicPeriod"/>
            </a:pP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Nobita</a:t>
            </a:r>
            <a:endParaRPr lang="en-US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Tx/>
              <a:buAutoNum type="arabicPeriod"/>
            </a:pP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Shizuka</a:t>
            </a:r>
          </a:p>
          <a:p>
            <a:pPr marL="257175" indent="-257175">
              <a:buAutoNum type="arabicPeriod"/>
            </a:pPr>
            <a:endParaRPr lang="en-US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8098" y="1502166"/>
            <a:ext cx="265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Jaian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Suneo</a:t>
            </a:r>
            <a:endParaRPr lang="en-US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6FD2-4EA3-4FBF-AC79-21B5D84F3D65}" type="datetime1">
              <a:rPr lang="en-US" smtClean="0"/>
              <a:t>22/04/2020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Người soạn: Shizuka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5B0B9-ECAF-4823-9AA8-6811BAB7ACC0}" type="slidenum">
              <a:rPr lang="en-US" smtClean="0"/>
              <a:t>19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182822C-764E-416A-9277-48873898C2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30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0"/>
    </mc:Choice>
    <mc:Fallback xmlns="">
      <p:transition spd="slow" advTm="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6ABE5D94-3EC6-4986-B9BE-9C474259A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11">
            <a:extLst>
              <a:ext uri="{FF2B5EF4-FFF2-40B4-BE49-F238E27FC236}">
                <a16:creationId xmlns:a16="http://schemas.microsoft.com/office/drawing/2014/main" id="{5716BAA4-8E9A-4FE4-A3DE-A6D264203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81000"/>
            <a:ext cx="647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</a:rPr>
              <a:t>Bài 5: Thực hành tổng hợp</a:t>
            </a:r>
          </a:p>
        </p:txBody>
      </p:sp>
      <p:sp>
        <p:nvSpPr>
          <p:cNvPr id="6149" name="TextBox 1">
            <a:extLst>
              <a:ext uri="{FF2B5EF4-FFF2-40B4-BE49-F238E27FC236}">
                <a16:creationId xmlns:a16="http://schemas.microsoft.com/office/drawing/2014/main" id="{08E76DFF-461C-4BB5-B67E-CE76D834A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80772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tập các kiến thức đã học về bài trình chiếu. </a:t>
            </a:r>
            <a:endParaRPr lang="en-US" alt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một số phím tắt trong phần mềm trình chiếu. </a:t>
            </a:r>
            <a:endParaRPr lang="en-US" altLang="en-US" sz="30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Thuyết trình trang trình chiếu.</a:t>
            </a:r>
            <a:endParaRPr lang="en-US" altLang="en-US" sz="3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E826B-DD0D-4A33-9715-892254E10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46200"/>
            <a:ext cx="44196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r>
              <a:rPr lang="en-US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Franklin Gothic Book" panose="020B0503020102020204" pitchFamily="34" charset="0"/>
            </a:endParaRPr>
          </a:p>
        </p:txBody>
      </p:sp>
      <p:pic>
        <p:nvPicPr>
          <p:cNvPr id="6150" name="Audio 2">
            <a:hlinkClick r:id="" action="ppaction://media"/>
            <a:extLst>
              <a:ext uri="{FF2B5EF4-FFF2-40B4-BE49-F238E27FC236}">
                <a16:creationId xmlns:a16="http://schemas.microsoft.com/office/drawing/2014/main" id="{92CF06BB-2602-44DD-8CC2-FA13E1839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CEC2F0-7050-491A-ABB3-712EB4A59A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7" grpId="0"/>
      <p:bldP spid="614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>
            <a:extLst>
              <a:ext uri="{FF2B5EF4-FFF2-40B4-BE49-F238E27FC236}">
                <a16:creationId xmlns:a16="http://schemas.microsoft.com/office/drawing/2014/main" id="{18EF5DC7-19E7-404A-B0F1-15E9ACC4A59F}"/>
              </a:ext>
            </a:extLst>
          </p:cNvPr>
          <p:cNvGrpSpPr>
            <a:grpSpLocks/>
          </p:cNvGrpSpPr>
          <p:nvPr/>
        </p:nvGrpSpPr>
        <p:grpSpPr bwMode="auto">
          <a:xfrm>
            <a:off x="1117854" y="842962"/>
            <a:ext cx="6858000" cy="5157788"/>
            <a:chOff x="0" y="0"/>
            <a:chExt cx="12192000" cy="6858000"/>
          </a:xfrm>
        </p:grpSpPr>
        <p:pic>
          <p:nvPicPr>
            <p:cNvPr id="29700" name="bg">
              <a:extLst>
                <a:ext uri="{FF2B5EF4-FFF2-40B4-BE49-F238E27FC236}">
                  <a16:creationId xmlns:a16="http://schemas.microsoft.com/office/drawing/2014/main" id="{F748EAD1-93CF-41E7-9366-03B2526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1">
              <a:extLst>
                <a:ext uri="{FF2B5EF4-FFF2-40B4-BE49-F238E27FC236}">
                  <a16:creationId xmlns:a16="http://schemas.microsoft.com/office/drawing/2014/main" id="{E40D6D40-F4DB-4741-AB3C-A1F4DA66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2">
              <a:extLst>
                <a:ext uri="{FF2B5EF4-FFF2-40B4-BE49-F238E27FC236}">
                  <a16:creationId xmlns:a16="http://schemas.microsoft.com/office/drawing/2014/main" id="{E769F057-0E4E-4C3C-875B-31704FA7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3">
              <a:extLst>
                <a:ext uri="{FF2B5EF4-FFF2-40B4-BE49-F238E27FC236}">
                  <a16:creationId xmlns:a16="http://schemas.microsoft.com/office/drawing/2014/main" id="{B538FD57-A9F4-487A-BDD5-905698F6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4">
              <a:extLst>
                <a:ext uri="{FF2B5EF4-FFF2-40B4-BE49-F238E27FC236}">
                  <a16:creationId xmlns:a16="http://schemas.microsoft.com/office/drawing/2014/main" id="{9F0EB89D-D974-48B7-AE3F-10059043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6">
              <a:extLst>
                <a:ext uri="{FF2B5EF4-FFF2-40B4-BE49-F238E27FC236}">
                  <a16:creationId xmlns:a16="http://schemas.microsoft.com/office/drawing/2014/main" id="{0688D8F9-942D-4F78-9278-AE87197B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5">
              <a:extLst>
                <a:ext uri="{FF2B5EF4-FFF2-40B4-BE49-F238E27FC236}">
                  <a16:creationId xmlns:a16="http://schemas.microsoft.com/office/drawing/2014/main" id="{9C74A99A-6D24-420D-850B-0DC7482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8912" y="3414713"/>
            <a:ext cx="4071938" cy="47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HELLO!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762297-0D7F-4FA1-A44E-AB6EA64AF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285"/>
    </mc:Choice>
    <mc:Fallback xmlns="">
      <p:transition advTm="8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8545" y="897093"/>
            <a:ext cx="6858000" cy="620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  NHÓM BẠN: FUTURE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66" y="2347959"/>
            <a:ext cx="5891384" cy="32832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3749" y="1442628"/>
            <a:ext cx="265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Doraemon</a:t>
            </a:r>
          </a:p>
          <a:p>
            <a:pPr marL="257175" indent="-257175">
              <a:buAutoNum type="arabicPeriod"/>
            </a:pP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Nobita</a:t>
            </a:r>
            <a:endParaRPr lang="en-US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7175" indent="-257175">
              <a:buFontTx/>
              <a:buAutoNum type="arabicPeriod"/>
            </a:pP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Shizuka</a:t>
            </a:r>
          </a:p>
          <a:p>
            <a:pPr marL="257175" indent="-257175">
              <a:buAutoNum type="arabicPeriod"/>
            </a:pPr>
            <a:endParaRPr lang="en-US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8098" y="1502166"/>
            <a:ext cx="2657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Jaian</a:t>
            </a:r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</a:t>
            </a:r>
            <a:r>
              <a:rPr lang="en-US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Suneo</a:t>
            </a:r>
            <a:endParaRPr lang="en-US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6FD2-4EA3-4FBF-AC79-21B5D84F3D65}" type="datetime1">
              <a:rPr lang="en-US" smtClean="0"/>
              <a:t>22/04/2020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Người soạn: Shizuka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5B0B9-ECAF-4823-9AA8-6811BAB7ACC0}" type="slidenum">
              <a:rPr lang="en-US" smtClean="0"/>
              <a:t>21</a:t>
            </a:fld>
            <a:endParaRPr lang="en-US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D13EBA3-162B-45AC-9277-CB2FDA4F39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4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3"/>
    </mc:Choice>
    <mc:Fallback xmlns="">
      <p:transition spd="slow" advTm="1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28" y="1340427"/>
            <a:ext cx="4795481" cy="41202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582" y="1036493"/>
            <a:ext cx="3811646" cy="486060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225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2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Doraemon</a:t>
            </a:r>
            <a:br>
              <a:rPr lang="en-US" sz="22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3/9/ 2112.</a:t>
            </a:r>
            <a:b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rán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E399E-08E8-40A0-BDC9-31BFD0A24A76}" type="datetime1">
              <a:rPr lang="en-US" smtClean="0"/>
              <a:t>22/04/2020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Người soạn: Shizuka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5B0B9-ECAF-4823-9AA8-6811BAB7ACC0}" type="slidenum">
              <a:rPr lang="en-US" smtClean="0"/>
              <a:t>22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864A5C-CD63-47D3-A8C3-6853CC722E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425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6"/>
    </mc:Choice>
    <mc:Fallback xmlns="">
      <p:transition spd="slow" advTm="19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2" y="1175991"/>
            <a:ext cx="3725141" cy="365164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44736" y="1175991"/>
            <a:ext cx="4199747" cy="36376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25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2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25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Nobita</a:t>
            </a:r>
            <a:endParaRPr lang="en-US" sz="225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26/8/2010.</a:t>
            </a:r>
            <a:b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Ngủ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nướng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hay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đỡ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7588A-2924-440F-A842-BD7F9877A4D8}" type="datetime1">
              <a:rPr lang="en-US" smtClean="0"/>
              <a:t>22/04/2020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Người soạn: Shizuka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5B0B9-ECAF-4823-9AA8-6811BAB7ACC0}" type="slidenum">
              <a:rPr lang="en-US" smtClean="0"/>
              <a:t>23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07BD4D-C4AA-4C0B-9460-0009DDA2DB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7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4"/>
    </mc:Choice>
    <mc:Fallback xmlns="">
      <p:transition spd="slow" advTm="21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8" y="1238021"/>
            <a:ext cx="3810866" cy="3977051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3596033" y="1371600"/>
            <a:ext cx="5213639" cy="352251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33550" y="1695734"/>
            <a:ext cx="3551093" cy="37240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en-US" sz="2625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62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Shizuka</a:t>
            </a:r>
          </a:p>
          <a:p>
            <a:pPr>
              <a:lnSpc>
                <a:spcPct val="130000"/>
              </a:lnSpc>
            </a:pP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04/7/2010</a:t>
            </a:r>
            <a:b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khoai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nướng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Sợ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: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ma,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sâu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2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róm</a:t>
            </a:r>
            <a:r>
              <a:rPr lang="en-US" sz="262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br>
              <a:rPr lang="en-US" sz="3300" dirty="0"/>
            </a:br>
            <a:br>
              <a:rPr lang="en-US" sz="3300" dirty="0"/>
            </a:br>
            <a:endParaRPr lang="en-US" sz="33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9EC0-220A-4ABC-9454-5945E2032CDA}" type="datetime1">
              <a:rPr lang="en-US" smtClean="0"/>
              <a:t>22/04/2020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Người soạn: Shizuka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5B0B9-ECAF-4823-9AA8-6811BAB7ACC0}" type="slidenum">
              <a:rPr lang="en-US" smtClean="0"/>
              <a:t>24</a:t>
            </a:fld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15A3B9-3050-4FC9-BE22-555941A461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2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09"/>
    </mc:Choice>
    <mc:Fallback xmlns="">
      <p:transition spd="slow" advTm="204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5" y="1060496"/>
            <a:ext cx="3807841" cy="452237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7456" y="2086465"/>
            <a:ext cx="4277189" cy="24704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en-US" sz="225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2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25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Jaian</a:t>
            </a:r>
            <a:r>
              <a:rPr lang="en-US" sz="225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ct val="140000"/>
              </a:lnSpc>
            </a:pP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15/12/2010.</a:t>
            </a:r>
            <a:b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ca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vi-VN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nổi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tiếng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A5B2A-6AC7-45AE-A51D-6EFF959A6A94}" type="datetime1">
              <a:rPr lang="en-US" smtClean="0"/>
              <a:t>22/04/2020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Người soạn: Shizuka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5B0B9-ECAF-4823-9AA8-6811BAB7ACC0}" type="slidenum">
              <a:rPr lang="en-US" smtClean="0"/>
              <a:t>25</a:t>
            </a:fld>
            <a:endParaRPr lang="en-US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7D2BF1C-6522-4412-B647-AEB05FBDD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952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6"/>
    </mc:Choice>
    <mc:Fallback xmlns="">
      <p:transition spd="slow" advTm="16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8" y="1247927"/>
            <a:ext cx="3324227" cy="3309453"/>
          </a:xfrm>
        </p:spPr>
      </p:pic>
      <p:sp>
        <p:nvSpPr>
          <p:cNvPr id="3" name="Oval Callout 2"/>
          <p:cNvSpPr/>
          <p:nvPr/>
        </p:nvSpPr>
        <p:spPr>
          <a:xfrm>
            <a:off x="3734424" y="1059873"/>
            <a:ext cx="4923801" cy="3497507"/>
          </a:xfrm>
          <a:prstGeom prst="wedgeEllipseCallout">
            <a:avLst>
              <a:gd name="adj1" fmla="val -62907"/>
              <a:gd name="adj2" fmla="val 19169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39133" y="1526177"/>
            <a:ext cx="4237635" cy="372405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13/6/ 2010.</a:t>
            </a:r>
            <a:b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sưu tập côn trùng, cây cỏ, cổ vật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vi-VN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US" sz="22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sz="22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250" dirty="0"/>
            </a:br>
            <a:br>
              <a:rPr lang="en-US" sz="2250" dirty="0"/>
            </a:br>
            <a:endParaRPr lang="en-US" sz="2250" dirty="0"/>
          </a:p>
        </p:txBody>
      </p:sp>
      <p:sp>
        <p:nvSpPr>
          <p:cNvPr id="6" name="TextBox 5"/>
          <p:cNvSpPr txBox="1"/>
          <p:nvPr/>
        </p:nvSpPr>
        <p:spPr>
          <a:xfrm>
            <a:off x="1203003" y="4675626"/>
            <a:ext cx="23145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Tên: Suneo</a:t>
            </a:r>
          </a:p>
          <a:p>
            <a:endParaRPr lang="en-US" sz="225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ED0F-DACA-4583-895A-F6F1B4ADCD0A}" type="datetime1">
              <a:rPr lang="en-US" smtClean="0"/>
              <a:t>22/04/2020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Người soạn: Shizuka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5B0B9-ECAF-4823-9AA8-6811BAB7ACC0}" type="slidenum">
              <a:rPr lang="en-US" smtClean="0"/>
              <a:t>26</a:t>
            </a:fld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21044D-03E8-4D54-BFA6-1E8DCC844B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84"/>
    </mc:Choice>
    <mc:Fallback xmlns="">
      <p:transition spd="slow" advTm="18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857250"/>
            <a:ext cx="4639733" cy="36221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12386" y="4246424"/>
            <a:ext cx="63430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các bạn</a:t>
            </a:r>
          </a:p>
          <a:p>
            <a:pPr algn="ctr"/>
            <a:r>
              <a:rPr lang="en-US" sz="5400" b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 theo dõi!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6EA1-57BE-4F1B-B89B-8A3DA58F210C}" type="datetime1">
              <a:rPr lang="en-US" altLang="zh-CN" smtClean="0"/>
              <a:t>22/04/2020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8F381F-304F-42B0-AE00-5EAA90B49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64178" y="552092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6650"/>
      </p:ext>
    </p:extLst>
  </p:cSld>
  <p:clrMapOvr>
    <a:masterClrMapping/>
  </p:clrMapOvr>
  <p:transition advTm="58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857250"/>
            <a:ext cx="4639733" cy="362214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12386" y="4246424"/>
            <a:ext cx="63430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Cảm</a:t>
            </a:r>
            <a:r>
              <a:rPr lang="en-US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ơn</a:t>
            </a:r>
            <a:r>
              <a:rPr lang="en-US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các</a:t>
            </a:r>
            <a:r>
              <a:rPr lang="en-US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bạn</a:t>
            </a:r>
            <a:endParaRPr lang="en-US" sz="5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đã</a:t>
            </a:r>
            <a:r>
              <a:rPr lang="en-US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theo</a:t>
            </a:r>
            <a:r>
              <a:rPr lang="en-US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dirty="0" err="1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dõi</a:t>
            </a:r>
            <a:r>
              <a:rPr lang="en-US" sz="54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6EA1-57BE-4F1B-B89B-8A3DA58F210C}" type="datetime1">
              <a:rPr lang="en-US" altLang="zh-CN" smtClean="0"/>
              <a:t>22/04/2020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C3298B-D2FA-488C-8913-CAA48B6E9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77838"/>
      </p:ext>
    </p:extLst>
  </p:cSld>
  <p:clrMapOvr>
    <a:masterClrMapping/>
  </p:clrMapOvr>
  <p:transition advTm="104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9395B86D-7AF0-4F6E-B145-1E2B94BFD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2225"/>
            <a:ext cx="89154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91)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2: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ô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4: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5: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Audio 2">
            <a:hlinkClick r:id="" action="ppaction://media"/>
            <a:extLst>
              <a:ext uri="{FF2B5EF4-FFF2-40B4-BE49-F238E27FC236}">
                <a16:creationId xmlns:a16="http://schemas.microsoft.com/office/drawing/2014/main" id="{5D279E02-87A0-46EF-84A6-E776795C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8FB0B2-936B-4DF5-A553-168B581FF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7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>
            <a:extLst>
              <a:ext uri="{FF2B5EF4-FFF2-40B4-BE49-F238E27FC236}">
                <a16:creationId xmlns:a16="http://schemas.microsoft.com/office/drawing/2014/main" id="{098F1134-1FE9-485D-938B-FB831B97A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>
            <a:extLst>
              <a:ext uri="{FF2B5EF4-FFF2-40B4-BE49-F238E27FC236}">
                <a16:creationId xmlns:a16="http://schemas.microsoft.com/office/drawing/2014/main" id="{F8D8D874-6DB1-4CDE-9A15-9963BB564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228600"/>
            <a:ext cx="8686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  <p:sp>
        <p:nvSpPr>
          <p:cNvPr id="8196" name="Rectangle 13">
            <a:extLst>
              <a:ext uri="{FF2B5EF4-FFF2-40B4-BE49-F238E27FC236}">
                <a16:creationId xmlns:a16="http://schemas.microsoft.com/office/drawing/2014/main" id="{6136A66D-CF50-44E8-890D-5F72F78E8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820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Thực hiện nhấn các tổ hợp phím để kiểm tra các chức năng tương ứng.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latin typeface="Franklin Gothic Book" panose="020B050302010202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1DED970-E2D9-4F9C-ADB3-962CA4F89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1828800"/>
            <a:ext cx="8382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N: Khởi tạo một Powerpoint mới.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M: Thêm một trang trình chiếu mới.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B: Bật/ tắt chế độ in đậm.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I: Bật/ tắt chế độ in nghiêng.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U: Bật/ tắt chế độ gạch chân.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P: In ra bài trình chiếu.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S: Lưu bài trình chiếu.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F5: Bắt đầu trình chiếu.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ESC: Thoát khỏi trình chiếu</a:t>
            </a:r>
            <a:r>
              <a:rPr lang="nl-NL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latin typeface="Franklin Gothic Book" panose="020B0503020102020204" pitchFamily="34" charset="0"/>
            </a:endParaRPr>
          </a:p>
        </p:txBody>
      </p:sp>
      <p:pic>
        <p:nvPicPr>
          <p:cNvPr id="8198" name="Audio 6">
            <a:hlinkClick r:id="" action="ppaction://media"/>
            <a:extLst>
              <a:ext uri="{FF2B5EF4-FFF2-40B4-BE49-F238E27FC236}">
                <a16:creationId xmlns:a16="http://schemas.microsoft.com/office/drawing/2014/main" id="{554A7C1C-79CF-414E-89EB-BBAC5099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7AF18F-8A73-4660-9C69-A1E4DD9E4A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48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5" grpId="0"/>
      <p:bldP spid="8196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6">
            <a:extLst>
              <a:ext uri="{FF2B5EF4-FFF2-40B4-BE49-F238E27FC236}">
                <a16:creationId xmlns:a16="http://schemas.microsoft.com/office/drawing/2014/main" id="{A43B1EDB-1864-4264-9C24-FA93FA5FC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7">
            <a:extLst>
              <a:ext uri="{FF2B5EF4-FFF2-40B4-BE49-F238E27FC236}">
                <a16:creationId xmlns:a16="http://schemas.microsoft.com/office/drawing/2014/main" id="{DFEBC7C5-88B2-4195-ACE3-F943DC73A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8" name="Group 66">
            <a:extLst>
              <a:ext uri="{FF2B5EF4-FFF2-40B4-BE49-F238E27FC236}">
                <a16:creationId xmlns:a16="http://schemas.microsoft.com/office/drawing/2014/main" id="{BB37C8D0-3617-480A-82EC-FBD69FDD15C4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100013"/>
            <a:ext cx="4354513" cy="1292225"/>
            <a:chOff x="192" y="873"/>
            <a:chExt cx="2630" cy="814"/>
          </a:xfrm>
        </p:grpSpPr>
        <p:grpSp>
          <p:nvGrpSpPr>
            <p:cNvPr id="36872" name="Group 55">
              <a:extLst>
                <a:ext uri="{FF2B5EF4-FFF2-40B4-BE49-F238E27FC236}">
                  <a16:creationId xmlns:a16="http://schemas.microsoft.com/office/drawing/2014/main" id="{12C66F52-A747-4A54-9466-69A234AE61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873"/>
              <a:ext cx="2630" cy="655"/>
              <a:chOff x="2160" y="1678"/>
              <a:chExt cx="1303" cy="1134"/>
            </a:xfrm>
          </p:grpSpPr>
          <p:sp>
            <p:nvSpPr>
              <p:cNvPr id="36874" name="Oval 56">
                <a:extLst>
                  <a:ext uri="{FF2B5EF4-FFF2-40B4-BE49-F238E27FC236}">
                    <a16:creationId xmlns:a16="http://schemas.microsoft.com/office/drawing/2014/main" id="{0C09B38C-3BFA-42F9-AB7A-954DCD451D3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81" y="1981"/>
                <a:ext cx="64" cy="524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CDF0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36875" name="Oval 57">
                <a:extLst>
                  <a:ext uri="{FF2B5EF4-FFF2-40B4-BE49-F238E27FC236}">
                    <a16:creationId xmlns:a16="http://schemas.microsoft.com/office/drawing/2014/main" id="{444F378C-A035-4423-87B2-63B3388D0EE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783" y="1981"/>
                <a:ext cx="64" cy="524"/>
              </a:xfrm>
              <a:prstGeom prst="ellipse">
                <a:avLst/>
              </a:prstGeom>
              <a:solidFill>
                <a:srgbClr val="00FF00">
                  <a:alpha val="32156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36876" name="Oval 58">
                <a:extLst>
                  <a:ext uri="{FF2B5EF4-FFF2-40B4-BE49-F238E27FC236}">
                    <a16:creationId xmlns:a16="http://schemas.microsoft.com/office/drawing/2014/main" id="{A1D91052-DEBB-4E3C-8D13-550F94512D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3" y="1983"/>
                <a:ext cx="1300" cy="524"/>
              </a:xfrm>
              <a:prstGeom prst="ellipse">
                <a:avLst/>
              </a:prstGeom>
              <a:gradFill rotWithShape="1">
                <a:gsLst>
                  <a:gs pos="0">
                    <a:srgbClr val="887903"/>
                  </a:gs>
                  <a:gs pos="50000">
                    <a:srgbClr val="FCDF06"/>
                  </a:gs>
                  <a:gs pos="100000">
                    <a:srgbClr val="887903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36877" name="Oval 59">
                <a:extLst>
                  <a:ext uri="{FF2B5EF4-FFF2-40B4-BE49-F238E27FC236}">
                    <a16:creationId xmlns:a16="http://schemas.microsoft.com/office/drawing/2014/main" id="{BC86260D-2C75-43BF-982C-E500273753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60" y="1948"/>
                <a:ext cx="1300" cy="566"/>
              </a:xfrm>
              <a:prstGeom prst="ellipse">
                <a:avLst/>
              </a:prstGeom>
              <a:solidFill>
                <a:srgbClr val="FF00FF">
                  <a:alpha val="0"/>
                </a:srgbClr>
              </a:solidFill>
              <a:ln w="3810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36878" name="Oval 60">
                <a:extLst>
                  <a:ext uri="{FF2B5EF4-FFF2-40B4-BE49-F238E27FC236}">
                    <a16:creationId xmlns:a16="http://schemas.microsoft.com/office/drawing/2014/main" id="{E9154C5B-C253-4062-BB6A-3099ED0E7F8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28" y="1983"/>
                <a:ext cx="1170" cy="524"/>
              </a:xfrm>
              <a:prstGeom prst="ellipse">
                <a:avLst/>
              </a:prstGeom>
              <a:solidFill>
                <a:srgbClr val="FF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36879" name="Oval 61">
                <a:extLst>
                  <a:ext uri="{FF2B5EF4-FFF2-40B4-BE49-F238E27FC236}">
                    <a16:creationId xmlns:a16="http://schemas.microsoft.com/office/drawing/2014/main" id="{B9F82F6F-4627-491C-B857-5474DC4F446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46" y="1678"/>
                <a:ext cx="1134" cy="1134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36880" name="Oval 62">
                <a:extLst>
                  <a:ext uri="{FF2B5EF4-FFF2-40B4-BE49-F238E27FC236}">
                    <a16:creationId xmlns:a16="http://schemas.microsoft.com/office/drawing/2014/main" id="{9C5F7929-4421-4D04-9B6B-17A98E1CB99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61" y="1685"/>
                <a:ext cx="1105" cy="1105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36881" name="Oval 63">
                <a:extLst>
                  <a:ext uri="{FF2B5EF4-FFF2-40B4-BE49-F238E27FC236}">
                    <a16:creationId xmlns:a16="http://schemas.microsoft.com/office/drawing/2014/main" id="{E7F13090-6993-4F57-87B4-FF6A4DCEF1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73" y="1696"/>
                <a:ext cx="1052" cy="1032"/>
              </a:xfrm>
              <a:prstGeom prst="ellipse">
                <a:avLst/>
              </a:prstGeom>
              <a:solidFill>
                <a:schemeClr val="bg1">
                  <a:alpha val="47842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36882" name="Oval 64">
                <a:extLst>
                  <a:ext uri="{FF2B5EF4-FFF2-40B4-BE49-F238E27FC236}">
                    <a16:creationId xmlns:a16="http://schemas.microsoft.com/office/drawing/2014/main" id="{EB918BAB-2B3D-41BE-B869-9C0C2D04618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34" y="1725"/>
                <a:ext cx="936" cy="83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atin typeface="Franklin Gothic Book" panose="020B0503020102020204" pitchFamily="34" charset="0"/>
                </a:endParaRPr>
              </a:p>
            </p:txBody>
          </p:sp>
        </p:grpSp>
        <p:sp>
          <p:nvSpPr>
            <p:cNvPr id="36873" name="Text Box 65">
              <a:extLst>
                <a:ext uri="{FF2B5EF4-FFF2-40B4-BE49-F238E27FC236}">
                  <a16:creationId xmlns:a16="http://schemas.microsoft.com/office/drawing/2014/main" id="{A8E6E1DB-5CC2-4ADD-9C0E-B9344E574B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" y="1008"/>
              <a:ext cx="203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3333FF"/>
                  </a:solidFill>
                  <a:latin typeface="Times New Roman" panose="02020603050405020304" pitchFamily="18" charset="0"/>
                </a:rPr>
                <a:t>Em cần ghi nhớ</a:t>
              </a:r>
            </a:p>
          </p:txBody>
        </p:sp>
      </p:grpSp>
      <p:sp>
        <p:nvSpPr>
          <p:cNvPr id="16" name="Cloud 15">
            <a:extLst>
              <a:ext uri="{FF2B5EF4-FFF2-40B4-BE49-F238E27FC236}">
                <a16:creationId xmlns:a16="http://schemas.microsoft.com/office/drawing/2014/main" id="{D945698D-9AFA-4D6E-95C6-01C784FEC514}"/>
              </a:ext>
            </a:extLst>
          </p:cNvPr>
          <p:cNvSpPr/>
          <p:nvPr/>
        </p:nvSpPr>
        <p:spPr>
          <a:xfrm>
            <a:off x="228600" y="762000"/>
            <a:ext cx="8915400" cy="6096000"/>
          </a:xfrm>
          <a:prstGeom prst="cloud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70" name="TextBox 18">
            <a:extLst>
              <a:ext uri="{FF2B5EF4-FFF2-40B4-BE49-F238E27FC236}">
                <a16:creationId xmlns:a16="http://schemas.microsoft.com/office/drawing/2014/main" id="{32EE827A-A1ED-4D4E-A40A-241DBF09D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05000"/>
            <a:ext cx="68580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- Một bài trình chiếu gồm nhiều trang.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- Trang đầu thường ghi thông tin về tiêu đề, tác giả của bài trình chiếu.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- Thông tin mỗi trang cần ngắn gọn, nên kèm theo hình minh họa.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- Trang cuối nên có lời cảm ơn người theo dõi.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71" name="Audio 1">
            <a:hlinkClick r:id="" action="ppaction://media"/>
            <a:extLst>
              <a:ext uri="{FF2B5EF4-FFF2-40B4-BE49-F238E27FC236}">
                <a16:creationId xmlns:a16="http://schemas.microsoft.com/office/drawing/2014/main" id="{F0BAF360-18CB-4420-9499-8F7A86A7D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383770B-C9B7-46A3-B6BA-35010B603C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5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FB22AAFE-A1A8-4B60-9AFC-DA2770D43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图片 1">
            <a:extLst>
              <a:ext uri="{FF2B5EF4-FFF2-40B4-BE49-F238E27FC236}">
                <a16:creationId xmlns:a16="http://schemas.microsoft.com/office/drawing/2014/main" id="{82020554-1D34-40B7-BB00-8136E9E26A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27013"/>
            <a:ext cx="6256338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6E9C67-3406-4DD2-83EC-4BF144F038FF}"/>
              </a:ext>
            </a:extLst>
          </p:cNvPr>
          <p:cNvSpPr/>
          <p:nvPr/>
        </p:nvSpPr>
        <p:spPr>
          <a:xfrm>
            <a:off x="1996839" y="2520261"/>
            <a:ext cx="5150321" cy="923330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/>
                <a:solidFill>
                  <a:schemeClr val="accent3"/>
                </a:solidFill>
              </a:rPr>
              <a:t>Tạm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biệt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3"/>
                </a:solidFill>
              </a:rPr>
              <a:t>các</a:t>
            </a:r>
            <a:r>
              <a:rPr lang="en-US" sz="5400" b="1" dirty="0">
                <a:ln/>
                <a:solidFill>
                  <a:schemeClr val="accent3"/>
                </a:solidFill>
              </a:rPr>
              <a:t> con!</a:t>
            </a:r>
          </a:p>
        </p:txBody>
      </p:sp>
      <p:pic>
        <p:nvPicPr>
          <p:cNvPr id="37893" name="Audio 3">
            <a:hlinkClick r:id="" action="ppaction://media"/>
            <a:extLst>
              <a:ext uri="{FF2B5EF4-FFF2-40B4-BE49-F238E27FC236}">
                <a16:creationId xmlns:a16="http://schemas.microsoft.com/office/drawing/2014/main" id="{4A4B3AAA-A250-4FB9-84CC-7E5134722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05CAB76-660B-4500-A1A6-5D6F51C0C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9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>
            <a:extLst>
              <a:ext uri="{FF2B5EF4-FFF2-40B4-BE49-F238E27FC236}">
                <a16:creationId xmlns:a16="http://schemas.microsoft.com/office/drawing/2014/main" id="{098F1134-1FE9-485D-938B-FB831B97A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1">
            <a:extLst>
              <a:ext uri="{FF2B5EF4-FFF2-40B4-BE49-F238E27FC236}">
                <a16:creationId xmlns:a16="http://schemas.microsoft.com/office/drawing/2014/main" id="{F8D8D874-6DB1-4CDE-9A15-9963BB564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228600"/>
            <a:ext cx="8686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HOẠT ĐỘNG THỰC HÀNH</a:t>
            </a:r>
          </a:p>
        </p:txBody>
      </p:sp>
      <p:sp>
        <p:nvSpPr>
          <p:cNvPr id="8196" name="Rectangle 13">
            <a:extLst>
              <a:ext uri="{FF2B5EF4-FFF2-40B4-BE49-F238E27FC236}">
                <a16:creationId xmlns:a16="http://schemas.microsoft.com/office/drawing/2014/main" id="{6136A66D-CF50-44E8-890D-5F72F78E8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762000"/>
            <a:ext cx="838200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Thực hiện nhấn các tổ hợp phím để kiểm tra các chức năng tương ứng.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latin typeface="Franklin Gothic Book" panose="020B0503020102020204" pitchFamily="34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A1DED970-E2D9-4F9C-ADB3-962CA4F89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1828800"/>
            <a:ext cx="8382000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N: Khởi tạo một Powerpoint mới.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M: Thêm một trang trình chiếu mới.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B: Bật/ tắt chế độ in đậm.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I: Bật/ tắt chế độ in nghiêng.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U: Bật/ tắt chế độ gạch chân.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P: In ra bài trình chiếu.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Ctrl + S: Lưu bài trình chiếu.</a:t>
            </a:r>
            <a:endParaRPr lang="en-US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F5: Bắt đầu trình chiếu.</a:t>
            </a: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nl-NL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ESC: Thoát khỏi trình chiếu</a:t>
            </a:r>
            <a:r>
              <a:rPr lang="nl-NL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latin typeface="Franklin Gothic Book" panose="020B0503020102020204" pitchFamily="34" charset="0"/>
            </a:endParaRPr>
          </a:p>
        </p:txBody>
      </p:sp>
      <p:pic>
        <p:nvPicPr>
          <p:cNvPr id="8198" name="Audio 6">
            <a:hlinkClick r:id="" action="ppaction://media"/>
            <a:extLst>
              <a:ext uri="{FF2B5EF4-FFF2-40B4-BE49-F238E27FC236}">
                <a16:creationId xmlns:a16="http://schemas.microsoft.com/office/drawing/2014/main" id="{554A7C1C-79CF-414E-89EB-BBAC50994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CF6DDB-1E91-4161-ABF9-C59C86E86F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604586"/>
      </p:ext>
    </p:extLst>
  </p:cSld>
  <p:clrMapOvr>
    <a:masterClrMapping/>
  </p:clrMapOvr>
  <p:transition spd="slow" advTm="8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>
            <a:extLst>
              <a:ext uri="{FF2B5EF4-FFF2-40B4-BE49-F238E27FC236}">
                <a16:creationId xmlns:a16="http://schemas.microsoft.com/office/drawing/2014/main" id="{EBA01569-8E1B-4813-B57F-24C60E06A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3333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1">
            <a:extLst>
              <a:ext uri="{FF2B5EF4-FFF2-40B4-BE49-F238E27FC236}">
                <a16:creationId xmlns:a16="http://schemas.microsoft.com/office/drawing/2014/main" id="{C742D20A-8537-4F61-90C0-67AB169EF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0"/>
            <a:ext cx="8686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Thực hiện các yêu cầu sau (trang 90)</a:t>
            </a:r>
            <a:endParaRPr lang="en-US" alt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Rectangle 13">
            <a:extLst>
              <a:ext uri="{FF2B5EF4-FFF2-40B4-BE49-F238E27FC236}">
                <a16:creationId xmlns:a16="http://schemas.microsoft.com/office/drawing/2014/main" id="{3AC697A4-94B5-46CA-A083-471F7CB17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87375"/>
            <a:ext cx="8915400" cy="637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Thiết kế bài trình chiếu có chủ đề Giới thiệu nhóm và các thành viên.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Trang 1: Giới thiệu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Các trang tiếp theo giới thiệu từng thành viên trong nhóm, 	bao gồm các thông tin: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Họ và tên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	</a:t>
            </a:r>
            <a:r>
              <a:rPr lang="nl-NL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cá nhân (nếu có)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Sinh nhật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Sở thích.....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Trang cuối: cảm ơn người theo dõi.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Chọn màu nền, màu chữ trong các trang trình chiếu.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Tạo hiệu ứng cho nội dung và hình ảnh trong các trang trình chiếu.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Ghi thông tin người soạn, số trang cho bài trình chiếu.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Đặt tên cho bài trình chiếu rồi lưu bài trình chiếu vào thư mục của em trên máy tính.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Sử dụng bài trình chiếu để thuyết trình.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Audio 2">
            <a:hlinkClick r:id="" action="ppaction://media"/>
            <a:extLst>
              <a:ext uri="{FF2B5EF4-FFF2-40B4-BE49-F238E27FC236}">
                <a16:creationId xmlns:a16="http://schemas.microsoft.com/office/drawing/2014/main" id="{69C84FEB-D88C-4661-945E-962986D2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9939C7-DA38-4A24-9005-37FF8A25CD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9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3" grpId="0"/>
      <p:bldP spid="102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>
            <a:extLst>
              <a:ext uri="{FF2B5EF4-FFF2-40B4-BE49-F238E27FC236}">
                <a16:creationId xmlns:a16="http://schemas.microsoft.com/office/drawing/2014/main" id="{F07F994D-2223-45EC-AD31-CF8426E36B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1">
            <a:extLst>
              <a:ext uri="{FF2B5EF4-FFF2-40B4-BE49-F238E27FC236}">
                <a16:creationId xmlns:a16="http://schemas.microsoft.com/office/drawing/2014/main" id="{571484A5-28B9-41E3-9D4D-F943CC0DD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8686800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en-US" sz="3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File ảnh của các thành viên trong nhóm, lưu vào thư mục.</a:t>
            </a: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l-NL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hiểu thông tin của từng người: Ngày sinh, sở thích, năng khiếu...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1">
            <a:extLst>
              <a:ext uri="{FF2B5EF4-FFF2-40B4-BE49-F238E27FC236}">
                <a16:creationId xmlns:a16="http://schemas.microsoft.com/office/drawing/2014/main" id="{74DA2096-24C4-4A6C-B318-04D2FE076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886200"/>
            <a:ext cx="8686800" cy="2862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nl-NL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</a:p>
          <a:p>
            <a:pPr marL="0" indent="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nl-NL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Có thể thiết kế bài trình chiếu giới thiệu nhóm bạn hoặc giới thiệu về các thành viên trong gia đình mình.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E97A1-DBC0-4567-90A1-E52AC1B77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750"/>
            <a:ext cx="762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tự các bước làm bài:</a:t>
            </a:r>
          </a:p>
        </p:txBody>
      </p:sp>
      <p:pic>
        <p:nvPicPr>
          <p:cNvPr id="12294" name="Audio 7">
            <a:hlinkClick r:id="" action="ppaction://media"/>
            <a:extLst>
              <a:ext uri="{FF2B5EF4-FFF2-40B4-BE49-F238E27FC236}">
                <a16:creationId xmlns:a16="http://schemas.microsoft.com/office/drawing/2014/main" id="{67E0DD51-FA69-4656-881F-59EF7F0A0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81627FB-6DD3-483E-AAEA-C56E6BF8B1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9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291" grpId="0"/>
      <p:bldP spid="31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an bi.mp4">
            <a:hlinkClick r:id="" action="ppaction://media"/>
            <a:extLst>
              <a:ext uri="{FF2B5EF4-FFF2-40B4-BE49-F238E27FC236}">
                <a16:creationId xmlns:a16="http://schemas.microsoft.com/office/drawing/2014/main" id="{34C44DA8-6C0B-4D01-83DA-271502028F57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14400"/>
            <a:ext cx="9163050" cy="5334000"/>
          </a:xfrm>
        </p:spPr>
      </p:pic>
      <p:pic>
        <p:nvPicPr>
          <p:cNvPr id="14339" name="Audio 8">
            <a:hlinkClick r:id="" action="ppaction://media"/>
            <a:extLst>
              <a:ext uri="{FF2B5EF4-FFF2-40B4-BE49-F238E27FC236}">
                <a16:creationId xmlns:a16="http://schemas.microsoft.com/office/drawing/2014/main" id="{7C123231-1840-4CBE-93B6-365DF0BE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EDDF68-E48D-46CA-99CC-645437D22F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63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37" objId="6"/>
        <p14:triggerEvt type="onClick" time="538" objId="6"/>
        <p14:stopEvt time="14519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>
            <a:extLst>
              <a:ext uri="{FF2B5EF4-FFF2-40B4-BE49-F238E27FC236}">
                <a16:creationId xmlns:a16="http://schemas.microsoft.com/office/drawing/2014/main" id="{8018DEB3-A65E-4014-A385-008B4ED5F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BE087CB-912A-4B98-9B79-ED098000E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9600"/>
            <a:ext cx="8037513" cy="5402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AutoNum type="alphaLcParenR"/>
              <a:defRPr/>
            </a:pPr>
            <a:r>
              <a:rPr lang="nl-NL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 kế bài trình chiếu có chủ đề Giới thiệu nhóm và các thành viên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PowerPoint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Slide.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  <a:defRPr/>
            </a:pPr>
            <a:endParaRPr lang="en-US" alt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Audio 3">
            <a:hlinkClick r:id="" action="ppaction://media"/>
            <a:extLst>
              <a:ext uri="{FF2B5EF4-FFF2-40B4-BE49-F238E27FC236}">
                <a16:creationId xmlns:a16="http://schemas.microsoft.com/office/drawing/2014/main" id="{2E2B02E9-2880-4279-8FB4-DC53A48C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F71CAE-F85E-4E4F-9153-12AE6651F2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3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25CBDCD9-1D7D-49F3-8C3E-D5DAEDD8E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" name="a3.mp4">
            <a:hlinkClick r:id="" action="ppaction://media"/>
            <a:extLst>
              <a:ext uri="{FF2B5EF4-FFF2-40B4-BE49-F238E27FC236}">
                <a16:creationId xmlns:a16="http://schemas.microsoft.com/office/drawing/2014/main" id="{1EC250DF-715C-4A7C-BA1B-33B77BC941E4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7688"/>
            <a:ext cx="9144000" cy="5762625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AB27A5-375D-4EB0-982E-A22E4A5AC3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55176"/>
      </p:ext>
    </p:extLst>
  </p:cSld>
  <p:clrMapOvr>
    <a:masterClrMapping/>
  </p:clrMapOvr>
  <p:transition spd="slow" advTm="1066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7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6" objId="12"/>
        <p14:triggerEvt type="onClick" time="517" objId="12"/>
        <p14:pauseEvt time="102330" objId="12"/>
        <p14:stopEvt time="106685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8&quot;&gt;&lt;property id=&quot;20148&quot; value=&quot;5&quot;/&gt;&lt;property id=&quot;20300&quot; value=&quot;Slide 4&quot;/&gt;&lt;property id=&quot;20307&quot; value=&quot;267&quot;/&gt;&lt;/object&gt;&lt;object type=&quot;3&quot; unique_id=&quot;10009&quot;&gt;&lt;property id=&quot;20148&quot; value=&quot;5&quot;/&gt;&lt;property id=&quot;20300&quot; value=&quot;Slide 5&quot;/&gt;&lt;property id=&quot;20307&quot; value=&quot;257&quot;/&gt;&lt;/object&gt;&lt;object type=&quot;3&quot; unique_id=&quot;10015&quot;&gt;&lt;property id=&quot;20148&quot; value=&quot;5&quot;/&gt;&lt;property id=&quot;20300&quot; value=&quot;Slide 8&quot;/&gt;&lt;property id=&quot;20307&quot; value=&quot;274&quot;/&gt;&lt;/object&gt;&lt;object type=&quot;3&quot; unique_id=&quot;10016&quot;&gt;&lt;property id=&quot;20148&quot; value=&quot;5&quot;/&gt;&lt;property id=&quot;20300&quot; value=&quot;Slide 9&quot;/&gt;&lt;property id=&quot;20307&quot; value=&quot;275&quot;/&gt;&lt;/object&gt;&lt;object type=&quot;3&quot; unique_id=&quot;10017&quot;&gt;&lt;property id=&quot;20148&quot; value=&quot;5&quot;/&gt;&lt;property id=&quot;20300&quot; value=&quot;Slide 11&quot;/&gt;&lt;property id=&quot;20307&quot; value=&quot;276&quot;/&gt;&lt;/object&gt;&lt;object type=&quot;3&quot; unique_id=&quot;10018&quot;&gt;&lt;property id=&quot;20148&quot; value=&quot;5&quot;/&gt;&lt;property id=&quot;20300&quot; value=&quot;Slide 13&quot;/&gt;&lt;property id=&quot;20307&quot; value=&quot;277&quot;/&gt;&lt;/object&gt;&lt;object type=&quot;3&quot; unique_id=&quot;10215&quot;&gt;&lt;property id=&quot;20148&quot; value=&quot;5&quot;/&gt;&lt;property id=&quot;20300&quot; value=&quot;Slide 6&quot;/&gt;&lt;property id=&quot;20307&quot; value=&quot;287&quot;/&gt;&lt;/object&gt;&lt;object type=&quot;3&quot; unique_id=&quot;10216&quot;&gt;&lt;property id=&quot;20148&quot; value=&quot;5&quot;/&gt;&lt;property id=&quot;20300&quot; value=&quot;Slide 10&quot;/&gt;&lt;property id=&quot;20307&quot; value=&quot;284&quot;/&gt;&lt;/object&gt;&lt;object type=&quot;3&quot; unique_id=&quot;10217&quot;&gt;&lt;property id=&quot;20148&quot; value=&quot;5&quot;/&gt;&lt;property id=&quot;20300&quot; value=&quot;Slide 12&quot;/&gt;&lt;property id=&quot;20307&quot; value=&quot;285&quot;/&gt;&lt;/object&gt;&lt;object type=&quot;3&quot; unique_id=&quot;11029&quot;&gt;&lt;property id=&quot;20148&quot; value=&quot;5&quot;/&gt;&lt;property id=&quot;20300&quot; value=&quot;Slide 3&quot;/&gt;&lt;property id=&quot;20307&quot; value=&quot;290&quot;/&gt;&lt;/object&gt;&lt;object type=&quot;3&quot; unique_id=&quot;11140&quot;&gt;&lt;property id=&quot;20148&quot; value=&quot;5&quot;/&gt;&lt;property id=&quot;20300&quot; value=&quot;Slide 7&quot;/&gt;&lt;property id=&quot;20307&quot; value=&quot;291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.1|2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6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5|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8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3|0|8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3.9|2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2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6|1.6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6|1.6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9|1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4.1|2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1859</TotalTime>
  <Words>1487</Words>
  <Application>Microsoft Office PowerPoint</Application>
  <PresentationFormat>On-screen Show (4:3)</PresentationFormat>
  <Paragraphs>203</Paragraphs>
  <Slides>31</Slides>
  <Notes>16</Notes>
  <HiddenSlides>0</HiddenSlides>
  <MMClips>36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Franklin Gothic Book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NHÓM BẠN: FUTURE  </vt:lpstr>
      <vt:lpstr>PowerPoint Presentation</vt:lpstr>
      <vt:lpstr>  NHÓM BẠN: FUTURE  </vt:lpstr>
      <vt:lpstr>Tên: Doraemon Sinh nhật: 3/9/ 2112. Sở thích: Ăn bánh rán. Sợ: chuột. Thông minh, tốt bụng, có sự hiểu biết sâu rộng về khoa học.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186</cp:revision>
  <dcterms:created xsi:type="dcterms:W3CDTF">2017-10-29T02:30:12Z</dcterms:created>
  <dcterms:modified xsi:type="dcterms:W3CDTF">2020-04-22T15:50:08Z</dcterms:modified>
</cp:coreProperties>
</file>