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0"/>
  </p:notesMasterIdLst>
  <p:sldIdLst>
    <p:sldId id="297" r:id="rId3"/>
    <p:sldId id="286" r:id="rId4"/>
    <p:sldId id="272" r:id="rId5"/>
    <p:sldId id="299" r:id="rId6"/>
    <p:sldId id="289" r:id="rId7"/>
    <p:sldId id="290" r:id="rId8"/>
    <p:sldId id="288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94291" autoAdjust="0"/>
  </p:normalViewPr>
  <p:slideViewPr>
    <p:cSldViewPr snapToGrid="0">
      <p:cViewPr varScale="1">
        <p:scale>
          <a:sx n="61" d="100"/>
          <a:sy n="61" d="100"/>
        </p:scale>
        <p:origin x="14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02DFC-0DBF-46FA-961C-0993E7F3A7C7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81773-F6B7-4EEA-B6AE-A59ABB33BE4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143" y="1"/>
            <a:ext cx="9141714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628650" y="533400"/>
            <a:ext cx="6343650" cy="1828800"/>
          </a:xfrm>
        </p:spPr>
        <p:txBody>
          <a:bodyPr anchor="b">
            <a:normAutofit/>
          </a:bodyPr>
          <a:lstStyle>
            <a:lvl1pPr algn="l" latinLnBrk="0">
              <a:defRPr lang="vi-VN" sz="33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628650" y="2438400"/>
            <a:ext cx="5314950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900"/>
              </a:spcBef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 latinLnBrk="0">
              <a:buNone/>
              <a:defRPr lang="vi-VN" sz="1500"/>
            </a:lvl2pPr>
            <a:lvl3pPr marL="685800" indent="0" algn="ctr" latinLnBrk="0">
              <a:buNone/>
              <a:defRPr lang="vi-VN" sz="1350"/>
            </a:lvl3pPr>
            <a:lvl4pPr marL="1028700" indent="0" algn="ctr" latinLnBrk="0">
              <a:buNone/>
              <a:defRPr lang="vi-VN" sz="1200"/>
            </a:lvl4pPr>
            <a:lvl5pPr marL="1371600" indent="0" algn="ctr" latinLnBrk="0">
              <a:buNone/>
              <a:defRPr lang="vi-VN" sz="1200"/>
            </a:lvl5pPr>
            <a:lvl6pPr marL="1714500" indent="0" algn="ctr" latinLnBrk="0">
              <a:buNone/>
              <a:defRPr lang="vi-VN" sz="1200"/>
            </a:lvl6pPr>
            <a:lvl7pPr marL="2057400" indent="0" algn="ctr" latinLnBrk="0">
              <a:buNone/>
              <a:defRPr lang="vi-VN" sz="1200"/>
            </a:lvl7pPr>
            <a:lvl8pPr marL="2400300" indent="0" algn="ctr" latinLnBrk="0">
              <a:buNone/>
              <a:defRPr lang="vi-VN" sz="1200"/>
            </a:lvl8pPr>
            <a:lvl9pPr marL="2743200" indent="0" algn="ctr" latinLnBrk="0">
              <a:buNone/>
              <a:defRPr lang="vi-VN" sz="12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  <a:t>27/10/2021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9141714" cy="685717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2514600" y="533400"/>
            <a:ext cx="5486400" cy="1828800"/>
          </a:xfrm>
        </p:spPr>
        <p:txBody>
          <a:bodyPr anchor="b">
            <a:normAutofit/>
          </a:bodyPr>
          <a:lstStyle>
            <a:lvl1pPr latinLnBrk="0">
              <a:defRPr lang="vi-VN" sz="33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514600" y="2438400"/>
            <a:ext cx="41148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 latinLnBrk="0">
              <a:buNone/>
              <a:defRPr lang="vi-VN"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143000" y="1825625"/>
            <a:ext cx="329184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4709160" y="1825625"/>
            <a:ext cx="329184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  <a:t>27/10/2021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143000" y="1828799"/>
            <a:ext cx="329184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8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 b="1"/>
            </a:lvl2pPr>
            <a:lvl3pPr marL="685800" indent="0" latinLnBrk="0">
              <a:buNone/>
              <a:defRPr lang="vi-VN" sz="1350" b="1"/>
            </a:lvl3pPr>
            <a:lvl4pPr marL="1028700" indent="0" latinLnBrk="0">
              <a:buNone/>
              <a:defRPr lang="vi-VN" sz="1200" b="1"/>
            </a:lvl4pPr>
            <a:lvl5pPr marL="1371600" indent="0" latinLnBrk="0">
              <a:buNone/>
              <a:defRPr lang="vi-VN" sz="1200" b="1"/>
            </a:lvl5pPr>
            <a:lvl6pPr marL="1714500" indent="0" latinLnBrk="0">
              <a:buNone/>
              <a:defRPr lang="vi-VN" sz="1200" b="1"/>
            </a:lvl6pPr>
            <a:lvl7pPr marL="2057400" indent="0" latinLnBrk="0">
              <a:buNone/>
              <a:defRPr lang="vi-VN" sz="1200" b="1"/>
            </a:lvl7pPr>
            <a:lvl8pPr marL="2400300" indent="0" latinLnBrk="0">
              <a:buNone/>
              <a:defRPr lang="vi-VN" sz="1200" b="1"/>
            </a:lvl8pPr>
            <a:lvl9pPr marL="2743200" indent="0" latinLnBrk="0">
              <a:buNone/>
              <a:defRPr lang="vi-VN" sz="12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143000" y="2624666"/>
            <a:ext cx="329184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4709160" y="1828799"/>
            <a:ext cx="329184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8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 b="1"/>
            </a:lvl2pPr>
            <a:lvl3pPr marL="685800" indent="0" latinLnBrk="0">
              <a:buNone/>
              <a:defRPr lang="vi-VN" sz="1350" b="1"/>
            </a:lvl3pPr>
            <a:lvl4pPr marL="1028700" indent="0" latinLnBrk="0">
              <a:buNone/>
              <a:defRPr lang="vi-VN" sz="1200" b="1"/>
            </a:lvl4pPr>
            <a:lvl5pPr marL="1371600" indent="0" latinLnBrk="0">
              <a:buNone/>
              <a:defRPr lang="vi-VN" sz="1200" b="1"/>
            </a:lvl5pPr>
            <a:lvl6pPr marL="1714500" indent="0" latinLnBrk="0">
              <a:buNone/>
              <a:defRPr lang="vi-VN" sz="1200" b="1"/>
            </a:lvl6pPr>
            <a:lvl7pPr marL="2057400" indent="0" latinLnBrk="0">
              <a:buNone/>
              <a:defRPr lang="vi-VN" sz="1200" b="1"/>
            </a:lvl7pPr>
            <a:lvl8pPr marL="2400300" indent="0" latinLnBrk="0">
              <a:buNone/>
              <a:defRPr lang="vi-VN" sz="1200" b="1"/>
            </a:lvl8pPr>
            <a:lvl9pPr marL="2743200" indent="0" latinLnBrk="0">
              <a:buNone/>
              <a:defRPr lang="vi-VN" sz="12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4709160" y="2624666"/>
            <a:ext cx="329184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  <a:t>10/27/2021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  <a:t>27/10/2021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  <a:t>27/10/2021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4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3543300" y="1828800"/>
            <a:ext cx="4457700" cy="3476625"/>
          </a:xfrm>
        </p:spPr>
        <p:txBody>
          <a:bodyPr>
            <a:normAutofit/>
          </a:bodyPr>
          <a:lstStyle>
            <a:lvl1pPr latinLnBrk="0">
              <a:defRPr lang="vi-VN" sz="1500"/>
            </a:lvl1pPr>
            <a:lvl2pPr latinLnBrk="0">
              <a:defRPr lang="vi-VN" sz="1350"/>
            </a:lvl2pPr>
            <a:lvl3pPr latinLnBrk="0">
              <a:defRPr lang="vi-VN" sz="1200"/>
            </a:lvl3pPr>
            <a:lvl4pPr latinLnBrk="0">
              <a:defRPr lang="vi-VN" sz="1050"/>
            </a:lvl4pPr>
            <a:lvl5pPr latinLnBrk="0">
              <a:defRPr lang="vi-VN" sz="1050"/>
            </a:lvl5pPr>
            <a:lvl6pPr latinLnBrk="0">
              <a:defRPr lang="vi-VN" sz="1500"/>
            </a:lvl6pPr>
            <a:lvl7pPr latinLnBrk="0">
              <a:defRPr lang="vi-VN" sz="1500"/>
            </a:lvl7pPr>
            <a:lvl8pPr latinLnBrk="0">
              <a:defRPr lang="vi-VN" sz="1500"/>
            </a:lvl8pPr>
            <a:lvl9pPr latinLnBrk="0">
              <a:defRPr lang="vi-VN" sz="15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142999" y="1828800"/>
            <a:ext cx="219456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350"/>
            </a:lvl1pPr>
            <a:lvl2pPr marL="342900" indent="0" latinLnBrk="0">
              <a:buNone/>
              <a:defRPr lang="vi-VN" sz="1050"/>
            </a:lvl2pPr>
            <a:lvl3pPr marL="685800" indent="0" latinLnBrk="0">
              <a:buNone/>
              <a:defRPr lang="vi-VN" sz="900"/>
            </a:lvl3pPr>
            <a:lvl4pPr marL="1028700" indent="0" latinLnBrk="0">
              <a:buNone/>
              <a:defRPr lang="vi-VN" sz="750"/>
            </a:lvl4pPr>
            <a:lvl5pPr marL="1371600" indent="0" latinLnBrk="0">
              <a:buNone/>
              <a:defRPr lang="vi-VN" sz="750"/>
            </a:lvl5pPr>
            <a:lvl6pPr marL="1714500" indent="0" latinLnBrk="0">
              <a:buNone/>
              <a:defRPr lang="vi-VN" sz="750"/>
            </a:lvl6pPr>
            <a:lvl7pPr marL="2057400" indent="0" latinLnBrk="0">
              <a:buNone/>
              <a:defRPr lang="vi-VN" sz="750"/>
            </a:lvl7pPr>
            <a:lvl8pPr marL="2400300" indent="0" latinLnBrk="0">
              <a:buNone/>
              <a:defRPr lang="vi-VN" sz="750"/>
            </a:lvl8pPr>
            <a:lvl9pPr marL="2743200" indent="0" latinLnBrk="0">
              <a:buNone/>
              <a:defRPr lang="vi-VN" sz="75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  <a:t>27/10/2021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5257800" y="2245995"/>
            <a:ext cx="27432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050"/>
            </a:lvl2pPr>
            <a:lvl3pPr marL="685800" indent="0" latinLnBrk="0">
              <a:buNone/>
              <a:defRPr lang="vi-VN" sz="900"/>
            </a:lvl3pPr>
            <a:lvl4pPr marL="1028700" indent="0" latinLnBrk="0">
              <a:buNone/>
              <a:defRPr lang="vi-VN" sz="750"/>
            </a:lvl4pPr>
            <a:lvl5pPr marL="1371600" indent="0" latinLnBrk="0">
              <a:buNone/>
              <a:defRPr lang="vi-VN" sz="750"/>
            </a:lvl5pPr>
            <a:lvl6pPr marL="1714500" indent="0" latinLnBrk="0">
              <a:buNone/>
              <a:defRPr lang="vi-VN" sz="750"/>
            </a:lvl6pPr>
            <a:lvl7pPr marL="2057400" indent="0" latinLnBrk="0">
              <a:buNone/>
              <a:defRPr lang="vi-VN" sz="750"/>
            </a:lvl7pPr>
            <a:lvl8pPr marL="2400300" indent="0" latinLnBrk="0">
              <a:buNone/>
              <a:defRPr lang="vi-VN" sz="750"/>
            </a:lvl8pPr>
            <a:lvl9pPr marL="2743200" indent="0" latinLnBrk="0">
              <a:buNone/>
              <a:defRPr lang="vi-VN" sz="75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  <a:t>10/27/2021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603250" y="1695450"/>
            <a:ext cx="4197350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754517" y="1874520"/>
            <a:ext cx="3894817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15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2100"/>
            </a:lvl2pPr>
            <a:lvl3pPr marL="685800" indent="0" latinLnBrk="0">
              <a:buNone/>
              <a:defRPr lang="vi-VN" sz="1800"/>
            </a:lvl3pPr>
            <a:lvl4pPr marL="1028700" indent="0" latinLnBrk="0">
              <a:buNone/>
              <a:defRPr lang="vi-VN" sz="1500"/>
            </a:lvl4pPr>
            <a:lvl5pPr marL="1371600" indent="0" latinLnBrk="0">
              <a:buNone/>
              <a:defRPr lang="vi-VN" sz="1500"/>
            </a:lvl5pPr>
            <a:lvl6pPr marL="1714500" indent="0" latinLnBrk="0">
              <a:buNone/>
              <a:defRPr lang="vi-VN" sz="1500"/>
            </a:lvl6pPr>
            <a:lvl7pPr marL="2057400" indent="0" latinLnBrk="0">
              <a:buNone/>
              <a:defRPr lang="vi-VN" sz="1500"/>
            </a:lvl7pPr>
            <a:lvl8pPr marL="2400300" indent="0" latinLnBrk="0">
              <a:buNone/>
              <a:defRPr lang="vi-VN" sz="1500"/>
            </a:lvl8pPr>
            <a:lvl9pPr marL="2743200" indent="0" latinLnBrk="0">
              <a:buNone/>
              <a:defRPr lang="vi-VN" sz="1500"/>
            </a:lvl9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571500" y="933449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744326" y="1113022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3975100" y="933449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4147926" y="1113022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771436" y="5305425"/>
            <a:ext cx="267462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4175036" y="5305425"/>
            <a:ext cx="267462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571500" y="933449"/>
            <a:ext cx="40005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743916" y="1113022"/>
            <a:ext cx="3655668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4742905" y="967316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4879519" y="1109743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771436" y="5919255"/>
            <a:ext cx="6078062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4742905" y="3060954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4879519" y="3203381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771435" y="5305424"/>
            <a:ext cx="6078062" cy="579921"/>
          </a:xfrm>
        </p:spPr>
        <p:txBody>
          <a:bodyPr>
            <a:normAutofit/>
          </a:bodyPr>
          <a:lstStyle>
            <a:lvl1pPr latinLnBrk="0">
              <a:defRPr lang="vi-VN" sz="180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" y="283"/>
            <a:ext cx="9141714" cy="6859715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3136900" y="265044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3318326" y="436315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0" name="Hình tự do 5"/>
          <p:cNvSpPr/>
          <p:nvPr/>
        </p:nvSpPr>
        <p:spPr bwMode="gray">
          <a:xfrm>
            <a:off x="612141" y="384723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759767" y="538232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612141" y="2478361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759767" y="2631870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4" name="Hình tự do 5"/>
          <p:cNvSpPr/>
          <p:nvPr/>
        </p:nvSpPr>
        <p:spPr bwMode="gray">
          <a:xfrm>
            <a:off x="612141" y="4571999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759767" y="4725508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0" name="Hình tự do 5"/>
          <p:cNvSpPr/>
          <p:nvPr/>
        </p:nvSpPr>
        <p:spPr bwMode="gray">
          <a:xfrm>
            <a:off x="3136900" y="3448511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3318326" y="3619782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  <a:t>27/10/2021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365125"/>
            <a:ext cx="1371599" cy="49403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143000" y="365125"/>
            <a:ext cx="5143500" cy="494030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  <a:t>27/10/2021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D1223-53C8-4F6E-A0EE-C7ADC22EE3B7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9141620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37235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143000" y="1828800"/>
            <a:ext cx="6858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5257800" y="6416675"/>
            <a:ext cx="1028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  <a:t>27/10/2021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1657350" y="6416675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6457950" y="6416675"/>
            <a:ext cx="628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vi-VN" sz="2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lang="vi-VN" sz="15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lang="vi-VN" sz="13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5143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2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6858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8572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0287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2001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1168977" y="1361945"/>
            <a:ext cx="6343650" cy="1589723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4500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2340418" y="2156806"/>
            <a:ext cx="4691775" cy="974066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5" tIns="45637" rIns="91275" bIns="45637" anchor="ctr"/>
          <a:lstStyle/>
          <a:p>
            <a:pPr algn="ctr" defTabSz="1216660">
              <a:defRPr/>
            </a:pPr>
            <a:r>
              <a:rPr lang="en-US" altLang="zh-CN" sz="33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TIẾNG VIỆT LỚP 1</a:t>
            </a:r>
            <a:endParaRPr lang="zh-CN" altLang="en-US" sz="33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1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966" y="1188622"/>
            <a:ext cx="8582611" cy="54513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19643" cy="9021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692"/>
            <a:ext cx="9144000" cy="651526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 rot="21337501">
            <a:off x="2713594" y="2748207"/>
            <a:ext cx="1115305" cy="607824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 rot="488218">
            <a:off x="246654" y="4795664"/>
            <a:ext cx="1151515" cy="69780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 rot="20642844">
            <a:off x="3992114" y="2536871"/>
            <a:ext cx="1215786" cy="656249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 rot="20486909">
            <a:off x="5326572" y="2186532"/>
            <a:ext cx="1157805" cy="633508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 rot="20588667">
            <a:off x="6530354" y="1722088"/>
            <a:ext cx="1115305" cy="670265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 rot="20915291">
            <a:off x="7799443" y="1418047"/>
            <a:ext cx="1115305" cy="620267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612056" y="4811891"/>
            <a:ext cx="1151515" cy="69780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 rot="20968637">
            <a:off x="2937421" y="4706222"/>
            <a:ext cx="1151515" cy="63858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314255" y="4532978"/>
            <a:ext cx="1151515" cy="69780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488218">
            <a:off x="5705345" y="4647795"/>
            <a:ext cx="1151515" cy="69780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435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869" y="1315481"/>
            <a:ext cx="7268262" cy="466959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19643" cy="90216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5454" y="3076406"/>
            <a:ext cx="1553709" cy="100534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2089" y="3076406"/>
            <a:ext cx="1495548" cy="100534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1066" y="4279996"/>
            <a:ext cx="1495548" cy="9388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19643" cy="9021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425" y="993720"/>
            <a:ext cx="7637656" cy="42121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9111" y="5205911"/>
            <a:ext cx="5141769" cy="1432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hững hình nền powerpoint dễ thương, đáng yêu và ngộ nghĩ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3934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44837" y="775855"/>
            <a:ext cx="1531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08175" y="1422186"/>
            <a:ext cx="39009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</TotalTime>
  <Words>17</Words>
  <Application>Microsoft Office PowerPoint</Application>
  <PresentationFormat>On-screen Show (4:3)</PresentationFormat>
  <Paragraphs>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Segoe UI</vt:lpstr>
      <vt:lpstr>黑体</vt:lpstr>
      <vt:lpstr>Times New Roman</vt:lpstr>
      <vt:lpstr>Office Theme</vt:lpstr>
      <vt:lpstr>Bạn nhỏ 16x9</vt:lpstr>
      <vt:lpstr>    CHÀO MỪNG CÁC EM ĐẾN VỚI TIẾT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Admin</cp:lastModifiedBy>
  <cp:revision>88</cp:revision>
  <dcterms:created xsi:type="dcterms:W3CDTF">2020-08-07T01:41:00Z</dcterms:created>
  <dcterms:modified xsi:type="dcterms:W3CDTF">2021-10-27T04:43:31Z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