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3" r:id="rId3"/>
    <p:sldId id="288" r:id="rId4"/>
    <p:sldId id="281" r:id="rId5"/>
    <p:sldId id="287" r:id="rId6"/>
    <p:sldId id="286" r:id="rId7"/>
    <p:sldId id="282" r:id="rId8"/>
    <p:sldId id="284" r:id="rId9"/>
    <p:sldId id="285" r:id="rId10"/>
    <p:sldId id="27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TNXH.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3: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10: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quanh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0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2790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 : tự nhiên và xã hội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9812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thích nhất cảnh nào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sống?</a:t>
            </a: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2611" y="2044005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KHÁM 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" y="0"/>
            <a:ext cx="1223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ẹp - Nhạc Thiếu Nhi H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08"/>
            <a:ext cx="12192000" cy="68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941794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Cảnh làng quê ở hai bức tranh dưới đây có gì khác nhau? Em thích cảnh nào hơn? Vì sao?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62200"/>
            <a:ext cx="119634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54451"/>
            <a:ext cx="1079810" cy="106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8427" y="233908"/>
            <a:ext cx="2823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THỰC HÀNH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</a:t>
            </a:r>
            <a:endParaRPr lang="en-US" dirty="0"/>
          </a:p>
        </p:txBody>
      </p:sp>
      <p:pic>
        <p:nvPicPr>
          <p:cNvPr id="4" name="clip-nong-t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1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1389</TotalTime>
  <Words>142</Words>
  <Application>Microsoft Office PowerPoint</Application>
  <PresentationFormat>Widescreen</PresentationFormat>
  <Paragraphs>17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Administrator_PC</cp:lastModifiedBy>
  <cp:revision>87</cp:revision>
  <dcterms:created xsi:type="dcterms:W3CDTF">2006-08-16T00:00:00Z</dcterms:created>
  <dcterms:modified xsi:type="dcterms:W3CDTF">2021-11-28T00:45:56Z</dcterms:modified>
</cp:coreProperties>
</file>