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94" r:id="rId2"/>
    <p:sldId id="302" r:id="rId3"/>
    <p:sldId id="299" r:id="rId4"/>
    <p:sldId id="300" r:id="rId5"/>
    <p:sldId id="301" r:id="rId6"/>
    <p:sldId id="281" r:id="rId7"/>
    <p:sldId id="303" r:id="rId8"/>
    <p:sldId id="282" r:id="rId9"/>
    <p:sldId id="283" r:id="rId10"/>
    <p:sldId id="284" r:id="rId11"/>
    <p:sldId id="304" r:id="rId12"/>
    <p:sldId id="305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F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26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14400"/>
            <a:ext cx="10668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các con </a:t>
            </a:r>
          </a:p>
          <a:p>
            <a:pPr algn="ctr"/>
            <a:r>
              <a:rPr lang="en-US" sz="6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 với tiết học </a:t>
            </a:r>
          </a:p>
          <a:p>
            <a:pPr algn="ctr"/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2300" y="41148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Tiếng Việt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6525" y="3464034"/>
            <a:ext cx="2470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Arial-SGK-TV" pitchFamily="2" charset="0"/>
                <a:cs typeface="Arial-SGK-TV" pitchFamily="2" charset="0"/>
              </a:rPr>
              <a:t>rau củ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19842" y="3619478"/>
            <a:ext cx="1415584" cy="8602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3048" y="5624899"/>
            <a:ext cx="2927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Arial-SGK-TV" pitchFamily="2" charset="0"/>
                <a:cs typeface="Arial-SGK-TV" pitchFamily="2" charset="0"/>
              </a:rPr>
              <a:t>chú tễu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9340" y="3565262"/>
            <a:ext cx="32079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Arial-SGK-TV" pitchFamily="2" charset="0"/>
                <a:cs typeface="Arial-SGK-TV" pitchFamily="2" charset="0"/>
              </a:rPr>
              <a:t>con trâu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448800" y="3619478"/>
            <a:ext cx="1748469" cy="9614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1" t="58635" r="63014" b="31496"/>
          <a:stretch/>
        </p:blipFill>
        <p:spPr>
          <a:xfrm>
            <a:off x="845906" y="114302"/>
            <a:ext cx="3886200" cy="32684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58821" r="33858" b="31310"/>
          <a:stretch/>
        </p:blipFill>
        <p:spPr>
          <a:xfrm>
            <a:off x="6799157" y="216380"/>
            <a:ext cx="4998785" cy="32684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4" t="58777" r="13677" b="31354"/>
          <a:stretch/>
        </p:blipFill>
        <p:spPr>
          <a:xfrm>
            <a:off x="4732106" y="2416806"/>
            <a:ext cx="2362201" cy="326843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616750" y="5564842"/>
            <a:ext cx="1615594" cy="10480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4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  <p:bldP spid="13" grpId="0"/>
      <p:bldP spid="15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6525" y="3464034"/>
            <a:ext cx="2470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Arial-SGK-TV" pitchFamily="2" charset="0"/>
                <a:cs typeface="Arial-SGK-TV" pitchFamily="2" charset="0"/>
              </a:rPr>
              <a:t>rau củ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19842" y="3619478"/>
            <a:ext cx="1415584" cy="8602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3048" y="5624899"/>
            <a:ext cx="2927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Arial-SGK-TV" pitchFamily="2" charset="0"/>
                <a:cs typeface="Arial-SGK-TV" pitchFamily="2" charset="0"/>
              </a:rPr>
              <a:t>chú tễu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9340" y="3565262"/>
            <a:ext cx="32079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Arial-SGK-TV" pitchFamily="2" charset="0"/>
                <a:cs typeface="Arial-SGK-TV" pitchFamily="2" charset="0"/>
              </a:rPr>
              <a:t>con trâu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448800" y="3619478"/>
            <a:ext cx="1748469" cy="9614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1" t="58635" r="63014" b="31496"/>
          <a:stretch/>
        </p:blipFill>
        <p:spPr>
          <a:xfrm>
            <a:off x="845906" y="114302"/>
            <a:ext cx="3886200" cy="3268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58821" r="33858" b="31310"/>
          <a:stretch/>
        </p:blipFill>
        <p:spPr>
          <a:xfrm>
            <a:off x="6799157" y="216380"/>
            <a:ext cx="4998785" cy="3268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4" t="58777" r="13677" b="31354"/>
          <a:stretch/>
        </p:blipFill>
        <p:spPr>
          <a:xfrm>
            <a:off x="4732106" y="2416806"/>
            <a:ext cx="2362201" cy="326843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616750" y="5564842"/>
            <a:ext cx="1615594" cy="10480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60" y="156697"/>
            <a:ext cx="5811040" cy="249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2" y="2658662"/>
            <a:ext cx="11504616" cy="80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3351164" cy="324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12222"/>
            <a:ext cx="3884289" cy="295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346" y="3712221"/>
            <a:ext cx="3339870" cy="295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33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2590800"/>
            <a:ext cx="110490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8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43 : </a:t>
            </a:r>
            <a:r>
              <a:rPr lang="en-US" sz="8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au - âu - êu</a:t>
            </a:r>
          </a:p>
        </p:txBody>
      </p:sp>
    </p:spTree>
    <p:extLst>
      <p:ext uri="{BB962C8B-B14F-4D97-AF65-F5344CB8AC3E}">
        <p14:creationId xmlns:p14="http://schemas.microsoft.com/office/powerpoint/2010/main" val="123809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b="7500"/>
          <a:stretch/>
        </p:blipFill>
        <p:spPr>
          <a:xfrm>
            <a:off x="9067800" y="152400"/>
            <a:ext cx="4114800" cy="3350312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2859" y="3502712"/>
            <a:ext cx="3605876" cy="3803073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556978" y="4417438"/>
            <a:ext cx="1612078" cy="692726"/>
          </a:xfrm>
          <a:prstGeom prst="wedgeEllipseCallout">
            <a:avLst>
              <a:gd name="adj1" fmla="val -57783"/>
              <a:gd name="adj2" fmla="val 22974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609600" y="1361858"/>
            <a:ext cx="9220200" cy="2676741"/>
          </a:xfrm>
          <a:prstGeom prst="wedgeRoundRectCallout">
            <a:avLst>
              <a:gd name="adj1" fmla="val 58549"/>
              <a:gd name="adj2" fmla="val -33222"/>
              <a:gd name="adj3" fmla="val 16667"/>
            </a:avLst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xào rau</a:t>
            </a:r>
          </a:p>
        </p:txBody>
      </p:sp>
    </p:spTree>
    <p:extLst>
      <p:ext uri="{BB962C8B-B14F-4D97-AF65-F5344CB8AC3E}">
        <p14:creationId xmlns:p14="http://schemas.microsoft.com/office/powerpoint/2010/main" val="227327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b="7500"/>
          <a:stretch/>
        </p:blipFill>
        <p:spPr>
          <a:xfrm>
            <a:off x="9067800" y="152400"/>
            <a:ext cx="4114800" cy="3350312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2859" y="3502712"/>
            <a:ext cx="3605876" cy="3803073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556978" y="4417438"/>
            <a:ext cx="1612078" cy="692726"/>
          </a:xfrm>
          <a:prstGeom prst="wedgeEllipseCallout">
            <a:avLst>
              <a:gd name="adj1" fmla="val -57783"/>
              <a:gd name="adj2" fmla="val 22974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609600" y="1361858"/>
            <a:ext cx="9220200" cy="2676741"/>
          </a:xfrm>
          <a:prstGeom prst="wedgeRoundRectCallout">
            <a:avLst>
              <a:gd name="adj1" fmla="val 58549"/>
              <a:gd name="adj2" fmla="val -33222"/>
              <a:gd name="adj3" fmla="val 16667"/>
            </a:avLst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khéo tay</a:t>
            </a:r>
          </a:p>
        </p:txBody>
      </p:sp>
    </p:spTree>
    <p:extLst>
      <p:ext uri="{BB962C8B-B14F-4D97-AF65-F5344CB8AC3E}">
        <p14:creationId xmlns:p14="http://schemas.microsoft.com/office/powerpoint/2010/main" val="176095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62200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5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5715000"/>
            <a:ext cx="11418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latin typeface="Arial-SGK-TV" pitchFamily="2" charset="0"/>
                <a:cs typeface="Arial-SGK-TV" pitchFamily="2" charset="0"/>
              </a:rPr>
              <a:t>Đàn sẻ nâu kêu ríu rít ở sau nhà.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4445" y="5718051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âu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96265" y="5718051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au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005" y="5718051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êu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66667"/>
          <a:stretch/>
        </p:blipFill>
        <p:spPr>
          <a:xfrm>
            <a:off x="0" y="34636"/>
            <a:ext cx="12192000" cy="56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43000"/>
            <a:ext cx="717038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0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-228600"/>
            <a:ext cx="28372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au</a:t>
            </a:r>
            <a:endParaRPr lang="en-US" sz="1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0960" y="2133600"/>
            <a:ext cx="2764773" cy="26468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</a:t>
            </a:r>
            <a:endParaRPr lang="en-US" sz="16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0960" y="4349590"/>
            <a:ext cx="5626036" cy="26468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16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au</a:t>
            </a:r>
            <a:endParaRPr lang="en-US" sz="1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6515" y="2133599"/>
            <a:ext cx="2837237" cy="26468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au</a:t>
            </a:r>
            <a:endParaRPr lang="en-US" sz="1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2716" y="-207817"/>
            <a:ext cx="284550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âu</a:t>
            </a:r>
            <a:endParaRPr lang="en-US" sz="1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10600" y="-207818"/>
            <a:ext cx="290133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</a:t>
            </a:r>
            <a:r>
              <a:rPr lang="en-US" sz="16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</a:t>
            </a:r>
            <a:endParaRPr lang="en-US" sz="1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4786" y="-222042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81549" y="-208187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3271" y="-207818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6695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3" grpId="0"/>
      <p:bldP spid="15" grpId="0"/>
      <p:bldP spid="2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1127" y="304800"/>
            <a:ext cx="2839832" cy="507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latin typeface="Arial-SGK-TV" pitchFamily="2" charset="0"/>
                <a:cs typeface="Arial-SGK-TV" pitchFamily="2" charset="0"/>
              </a:rPr>
              <a:t>cau     tàu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6252" y="304800"/>
            <a:ext cx="430769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latin typeface="Arial-SGK-TV" pitchFamily="2" charset="0"/>
                <a:cs typeface="Arial-SGK-TV" pitchFamily="2" charset="0"/>
              </a:rPr>
              <a:t>bậu     gấu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6344" y="304800"/>
            <a:ext cx="202461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8590" y="304800"/>
            <a:ext cx="211582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0" y="304800"/>
            <a:ext cx="3727133" cy="507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latin typeface="Arial-SGK-TV" pitchFamily="2" charset="0"/>
                <a:cs typeface="Arial-SGK-TV" pitchFamily="2" charset="0"/>
              </a:rPr>
              <a:t>khều      rêu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32473" y="304800"/>
            <a:ext cx="1962346" cy="241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9876" y="2945085"/>
            <a:ext cx="202461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2878" y="2941782"/>
            <a:ext cx="211582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93775" y="2941783"/>
            <a:ext cx="1962346" cy="241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êu</a:t>
            </a:r>
            <a:endParaRPr lang="en-US" sz="115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1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8" grpId="0" build="allAtOnce"/>
      <p:bldP spid="9" grpId="0" build="allAtOnce"/>
      <p:bldP spid="6" grpId="0" build="allAtOnce"/>
      <p:bldP spid="10" grpId="0" build="allAtOnce"/>
      <p:bldP spid="11" grpId="0" build="allAtOnce"/>
      <p:bldP spid="12" grpId="0" build="allAtOnce"/>
      <p:bldP spid="1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74</Words>
  <Application>Microsoft Office PowerPoint</Application>
  <PresentationFormat>Màn hình rộng</PresentationFormat>
  <Paragraphs>37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7" baseType="lpstr">
      <vt:lpstr>Arial</vt:lpstr>
      <vt:lpstr>Arial-SGK-TV</vt:lpstr>
      <vt:lpstr>Calibri</vt:lpstr>
      <vt:lpstr>Times New Roman</vt:lpstr>
      <vt:lpstr>Office Theme</vt:lpstr>
      <vt:lpstr>Bản trình bày PowerPoint</vt:lpstr>
      <vt:lpstr>TIẾNG VIỆT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Windows 10</cp:lastModifiedBy>
  <cp:revision>58</cp:revision>
  <dcterms:created xsi:type="dcterms:W3CDTF">2020-08-12T07:49:48Z</dcterms:created>
  <dcterms:modified xsi:type="dcterms:W3CDTF">2022-11-17T06:12:53Z</dcterms:modified>
</cp:coreProperties>
</file>