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16"/>
  </p:notesMasterIdLst>
  <p:sldIdLst>
    <p:sldId id="256" r:id="rId2"/>
    <p:sldId id="276" r:id="rId3"/>
    <p:sldId id="257" r:id="rId4"/>
    <p:sldId id="279" r:id="rId5"/>
    <p:sldId id="295" r:id="rId6"/>
    <p:sldId id="258" r:id="rId7"/>
    <p:sldId id="259" r:id="rId8"/>
    <p:sldId id="260" r:id="rId9"/>
    <p:sldId id="263" r:id="rId10"/>
    <p:sldId id="264" r:id="rId11"/>
    <p:sldId id="296" r:id="rId12"/>
    <p:sldId id="280" r:id="rId13"/>
    <p:sldId id="281" r:id="rId14"/>
    <p:sldId id="274" r:id="rId1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Arial-Rounded" panose="020B0500000000000000" charset="0"/>
      <p:regular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-SGK-TV" pitchFamily="2" charset="0"/>
      <p:bold r:id="rId27"/>
    </p:embeddedFont>
    <p:embeddedFont>
      <p:font typeface="微软雅黑" panose="020B0503020204020204" pitchFamily="34" charset="-122"/>
      <p:regular r:id="rId28"/>
      <p:bold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00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4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42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pPr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771550"/>
            <a:ext cx="8064896" cy="1650178"/>
          </a:xfrm>
        </p:spPr>
        <p:txBody>
          <a:bodyPr numCol="1">
            <a:noAutofit/>
          </a:bodyPr>
          <a:lstStyle/>
          <a:p>
            <a:r>
              <a:rPr lang="en-US" sz="36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6: TRÁI ĐẤT VÀ BẦU TRỜI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075901-88BA-4279-807F-8F53C40C32A9}"/>
              </a:ext>
            </a:extLst>
          </p:cNvPr>
          <p:cNvSpPr txBox="1">
            <a:spLocks/>
          </p:cNvSpPr>
          <p:nvPr/>
        </p:nvSpPr>
        <p:spPr>
          <a:xfrm>
            <a:off x="539552" y="2139702"/>
            <a:ext cx="8064896" cy="1650178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27: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thay</a:t>
            </a:r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31813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Giáo</a:t>
            </a:r>
            <a:r>
              <a:rPr lang="en-US" sz="2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viên</a:t>
            </a:r>
            <a:r>
              <a:rPr lang="en-US" sz="2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Trần</a:t>
            </a:r>
            <a:r>
              <a:rPr lang="en-US" sz="2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Thị</a:t>
            </a:r>
            <a:r>
              <a:rPr lang="en-US" sz="2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Hằng</a:t>
            </a:r>
            <a:endParaRPr lang="en-US" sz="2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sp>
        <p:nvSpPr>
          <p:cNvPr id="9" name="文本框 6">
            <a:extLst>
              <a:ext uri="{FF2B5EF4-FFF2-40B4-BE49-F238E27FC236}">
                <a16:creationId xmlns:a16="http://schemas.microsoft.com/office/drawing/2014/main" id="{84B09903-ABED-4A35-8E66-4FAE17A36D37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4" y="486550"/>
            <a:ext cx="7965996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đúng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623280" y="1427203"/>
            <a:ext cx="2076511" cy="1479968"/>
            <a:chOff x="623280" y="1427203"/>
            <a:chExt cx="2076511" cy="14799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2775253" y="1517359"/>
            <a:ext cx="1881985" cy="1905898"/>
            <a:chOff x="2775253" y="1517359"/>
            <a:chExt cx="1881985" cy="190589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598556" y="3408099"/>
            <a:ext cx="1876524" cy="1362306"/>
            <a:chOff x="609552" y="3355498"/>
            <a:chExt cx="1876524" cy="136230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11CCADC-3872-4516-ACFE-2C6CC1C49497}"/>
              </a:ext>
            </a:extLst>
          </p:cNvPr>
          <p:cNvGrpSpPr/>
          <p:nvPr/>
        </p:nvGrpSpPr>
        <p:grpSpPr>
          <a:xfrm>
            <a:off x="2820415" y="3450367"/>
            <a:ext cx="1751858" cy="1479967"/>
            <a:chOff x="2820415" y="3450367"/>
            <a:chExt cx="1751858" cy="147996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B56A1C-A2E7-4799-BA6C-EF8BBA89512F}"/>
                </a:ext>
              </a:extLst>
            </p:cNvPr>
            <p:cNvGrpSpPr/>
            <p:nvPr/>
          </p:nvGrpSpPr>
          <p:grpSpPr>
            <a:xfrm>
              <a:off x="2820415" y="3450367"/>
              <a:ext cx="1751858" cy="1479967"/>
              <a:chOff x="4674869" y="3260555"/>
              <a:chExt cx="1450446" cy="1183403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BF620496-A0F6-4C67-852D-28D04BD9F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0" t="24069" r="53427" b="68394"/>
              <a:stretch/>
            </p:blipFill>
            <p:spPr>
              <a:xfrm>
                <a:off x="4714833" y="3332645"/>
                <a:ext cx="1368152" cy="1032731"/>
              </a:xfrm>
              <a:prstGeom prst="rect">
                <a:avLst/>
              </a:prstGeom>
            </p:spPr>
          </p:pic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5ADE553A-33F6-4AFC-87A8-F473F551CE2F}"/>
                  </a:ext>
                </a:extLst>
              </p:cNvPr>
              <p:cNvSpPr/>
              <p:nvPr/>
            </p:nvSpPr>
            <p:spPr>
              <a:xfrm>
                <a:off x="4674869" y="3260555"/>
                <a:ext cx="1450446" cy="118340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B604764-9A27-4DB5-9EEC-F5ECB322F04C}"/>
                </a:ext>
              </a:extLst>
            </p:cNvPr>
            <p:cNvSpPr/>
            <p:nvPr/>
          </p:nvSpPr>
          <p:spPr>
            <a:xfrm>
              <a:off x="2897214" y="4346181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23F2E26-6B75-4BCF-AFF5-0178BA09B1C2}"/>
              </a:ext>
            </a:extLst>
          </p:cNvPr>
          <p:cNvGrpSpPr/>
          <p:nvPr/>
        </p:nvGrpSpPr>
        <p:grpSpPr>
          <a:xfrm>
            <a:off x="4946415" y="1782805"/>
            <a:ext cx="1656184" cy="2808312"/>
            <a:chOff x="4946415" y="1782805"/>
            <a:chExt cx="1656184" cy="28083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71F693-D9BC-4A87-9A67-9EFBA01B79AE}"/>
                </a:ext>
              </a:extLst>
            </p:cNvPr>
            <p:cNvGrpSpPr/>
            <p:nvPr/>
          </p:nvGrpSpPr>
          <p:grpSpPr>
            <a:xfrm>
              <a:off x="4946415" y="1782805"/>
              <a:ext cx="1656184" cy="2808312"/>
              <a:chOff x="4007406" y="2043535"/>
              <a:chExt cx="1656184" cy="25922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E15249C-DEEB-4793-B441-F8F1AE622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64" t="14263" r="14259" b="69444"/>
              <a:stretch/>
            </p:blipFill>
            <p:spPr>
              <a:xfrm>
                <a:off x="4499992" y="2303620"/>
                <a:ext cx="1163598" cy="2232248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6DC64507-54D5-470A-BEE7-88949BAF640D}"/>
                  </a:ext>
                </a:extLst>
              </p:cNvPr>
              <p:cNvSpPr/>
              <p:nvPr/>
            </p:nvSpPr>
            <p:spPr>
              <a:xfrm>
                <a:off x="4007406" y="2043535"/>
                <a:ext cx="1656184" cy="2592288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24E4640-27DB-4EFE-8A0D-0C6A816AD2B1}"/>
                </a:ext>
              </a:extLst>
            </p:cNvPr>
            <p:cNvSpPr/>
            <p:nvPr/>
          </p:nvSpPr>
          <p:spPr>
            <a:xfrm>
              <a:off x="5038492" y="4162199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6857028" y="2556685"/>
            <a:ext cx="1751858" cy="1479966"/>
            <a:chOff x="6857028" y="2556685"/>
            <a:chExt cx="1751858" cy="14799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633346" y="1435422"/>
            <a:ext cx="2076511" cy="1479968"/>
            <a:chOff x="623280" y="1427203"/>
            <a:chExt cx="2076511" cy="147996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49" name="Rectangle: Rounded Corners 14">
                <a:extLst>
                  <a:ext uri="{FF2B5EF4-FFF2-40B4-BE49-F238E27FC236}">
                    <a16:creationId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2785319" y="1525578"/>
            <a:ext cx="1881985" cy="1905898"/>
            <a:chOff x="2775253" y="1517359"/>
            <a:chExt cx="1881985" cy="19058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54" name="Rectangle: Rounded Corners 17">
                <a:extLst>
                  <a:ext uri="{FF2B5EF4-FFF2-40B4-BE49-F238E27FC236}">
                    <a16:creationId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608622" y="3416318"/>
            <a:ext cx="1876524" cy="1362306"/>
            <a:chOff x="609552" y="3355498"/>
            <a:chExt cx="1876524" cy="1362306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59" name="Rectangle: Rounded Corners 30">
                <a:extLst>
                  <a:ext uri="{FF2B5EF4-FFF2-40B4-BE49-F238E27FC236}">
                    <a16:creationId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72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1CCADC-3872-4516-ACFE-2C6CC1C49497}"/>
              </a:ext>
            </a:extLst>
          </p:cNvPr>
          <p:cNvGrpSpPr/>
          <p:nvPr/>
        </p:nvGrpSpPr>
        <p:grpSpPr>
          <a:xfrm>
            <a:off x="914400" y="2474093"/>
            <a:ext cx="1526650" cy="1240658"/>
            <a:chOff x="2820415" y="3450367"/>
            <a:chExt cx="1751858" cy="14799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DB56A1C-A2E7-4799-BA6C-EF8BBA89512F}"/>
                </a:ext>
              </a:extLst>
            </p:cNvPr>
            <p:cNvGrpSpPr/>
            <p:nvPr/>
          </p:nvGrpSpPr>
          <p:grpSpPr>
            <a:xfrm>
              <a:off x="2820415" y="3450367"/>
              <a:ext cx="1751858" cy="1479967"/>
              <a:chOff x="4674869" y="3260555"/>
              <a:chExt cx="1450446" cy="1183403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F620496-A0F6-4C67-852D-28D04BD9F8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0" t="24069" r="53427" b="68394"/>
              <a:stretch/>
            </p:blipFill>
            <p:spPr>
              <a:xfrm>
                <a:off x="4714833" y="3332645"/>
                <a:ext cx="1368152" cy="1032731"/>
              </a:xfrm>
              <a:prstGeom prst="rect">
                <a:avLst/>
              </a:prstGeom>
            </p:spPr>
          </p:pic>
          <p:sp>
            <p:nvSpPr>
              <p:cNvPr id="6" name="Rectangle: Rounded Corners 27">
                <a:extLst>
                  <a:ext uri="{FF2B5EF4-FFF2-40B4-BE49-F238E27FC236}">
                    <a16:creationId xmlns:a16="http://schemas.microsoft.com/office/drawing/2014/main" id="{5ADE553A-33F6-4AFC-87A8-F473F551CE2F}"/>
                  </a:ext>
                </a:extLst>
              </p:cNvPr>
              <p:cNvSpPr/>
              <p:nvPr/>
            </p:nvSpPr>
            <p:spPr>
              <a:xfrm>
                <a:off x="4674869" y="3260555"/>
                <a:ext cx="1450446" cy="118340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B604764-9A27-4DB5-9EEC-F5ECB322F04C}"/>
                </a:ext>
              </a:extLst>
            </p:cNvPr>
            <p:cNvSpPr/>
            <p:nvPr/>
          </p:nvSpPr>
          <p:spPr>
            <a:xfrm>
              <a:off x="2897214" y="4346181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23F2E26-6B75-4BCF-AFF5-0178BA09B1C2}"/>
              </a:ext>
            </a:extLst>
          </p:cNvPr>
          <p:cNvGrpSpPr/>
          <p:nvPr/>
        </p:nvGrpSpPr>
        <p:grpSpPr>
          <a:xfrm>
            <a:off x="6029566" y="2406287"/>
            <a:ext cx="1656184" cy="2808312"/>
            <a:chOff x="4946415" y="1782805"/>
            <a:chExt cx="1656184" cy="280831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71F693-D9BC-4A87-9A67-9EFBA01B79AE}"/>
                </a:ext>
              </a:extLst>
            </p:cNvPr>
            <p:cNvGrpSpPr/>
            <p:nvPr/>
          </p:nvGrpSpPr>
          <p:grpSpPr>
            <a:xfrm>
              <a:off x="4946415" y="1782805"/>
              <a:ext cx="1656184" cy="2808312"/>
              <a:chOff x="4007406" y="2043535"/>
              <a:chExt cx="1656184" cy="2592288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FE15249C-DEEB-4793-B441-F8F1AE6223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064" t="14263" r="14259" b="69444"/>
              <a:stretch/>
            </p:blipFill>
            <p:spPr>
              <a:xfrm>
                <a:off x="4499992" y="2303620"/>
                <a:ext cx="1163598" cy="2232248"/>
              </a:xfrm>
              <a:prstGeom prst="rect">
                <a:avLst/>
              </a:prstGeom>
            </p:spPr>
          </p:pic>
          <p:sp>
            <p:nvSpPr>
              <p:cNvPr id="11" name="Rectangle: Rounded Corners 20">
                <a:extLst>
                  <a:ext uri="{FF2B5EF4-FFF2-40B4-BE49-F238E27FC236}">
                    <a16:creationId xmlns:a16="http://schemas.microsoft.com/office/drawing/2014/main" id="{6DC64507-54D5-470A-BEE7-88949BAF640D}"/>
                  </a:ext>
                </a:extLst>
              </p:cNvPr>
              <p:cNvSpPr/>
              <p:nvPr/>
            </p:nvSpPr>
            <p:spPr>
              <a:xfrm>
                <a:off x="4007406" y="2043535"/>
                <a:ext cx="1656184" cy="2592288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24E4640-27DB-4EFE-8A0D-0C6A816AD2B1}"/>
                </a:ext>
              </a:extLst>
            </p:cNvPr>
            <p:cNvSpPr/>
            <p:nvPr/>
          </p:nvSpPr>
          <p:spPr>
            <a:xfrm>
              <a:off x="5038492" y="4162199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937900" y="3796337"/>
            <a:ext cx="1563989" cy="1233305"/>
            <a:chOff x="6857028" y="2556685"/>
            <a:chExt cx="1751858" cy="147996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16" name="Rectangle: Rounded Corners 24">
                <a:extLst>
                  <a:ext uri="{FF2B5EF4-FFF2-40B4-BE49-F238E27FC236}">
                    <a16:creationId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5A261A-437B-47D3-8137-3072F224CC16}"/>
              </a:ext>
            </a:extLst>
          </p:cNvPr>
          <p:cNvGrpSpPr/>
          <p:nvPr/>
        </p:nvGrpSpPr>
        <p:grpSpPr>
          <a:xfrm>
            <a:off x="1054823" y="1229947"/>
            <a:ext cx="1576454" cy="1121263"/>
            <a:chOff x="623280" y="1427203"/>
            <a:chExt cx="2076511" cy="14799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3438F7D-55A5-4F97-8D38-E733178F8E2F}"/>
                </a:ext>
              </a:extLst>
            </p:cNvPr>
            <p:cNvGrpSpPr/>
            <p:nvPr/>
          </p:nvGrpSpPr>
          <p:grpSpPr>
            <a:xfrm>
              <a:off x="623280" y="1427203"/>
              <a:ext cx="2076511" cy="1479968"/>
              <a:chOff x="2627784" y="1823435"/>
              <a:chExt cx="1512168" cy="1065333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CD4356B-B6B5-4E36-BE7C-E97E17A51C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61" t="11429" r="54048" b="80795"/>
              <a:stretch/>
            </p:blipFill>
            <p:spPr>
              <a:xfrm>
                <a:off x="2843808" y="1823435"/>
                <a:ext cx="1296144" cy="1065333"/>
              </a:xfrm>
              <a:prstGeom prst="rect">
                <a:avLst/>
              </a:prstGeom>
            </p:spPr>
          </p:pic>
          <p:sp>
            <p:nvSpPr>
              <p:cNvPr id="21" name="Rectangle: Rounded Corners 14">
                <a:extLst>
                  <a:ext uri="{FF2B5EF4-FFF2-40B4-BE49-F238E27FC236}">
                    <a16:creationId xmlns:a16="http://schemas.microsoft.com/office/drawing/2014/main" id="{796A2BBA-1AEE-4630-9455-A68CD530AA36}"/>
                  </a:ext>
                </a:extLst>
              </p:cNvPr>
              <p:cNvSpPr/>
              <p:nvPr/>
            </p:nvSpPr>
            <p:spPr>
              <a:xfrm>
                <a:off x="2627784" y="1823435"/>
                <a:ext cx="1296144" cy="1065333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9B01B29-88D9-4AA6-9D86-2B5CC9FCD38E}"/>
                </a:ext>
              </a:extLst>
            </p:cNvPr>
            <p:cNvSpPr/>
            <p:nvPr/>
          </p:nvSpPr>
          <p:spPr>
            <a:xfrm>
              <a:off x="685452" y="2469493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6ED4AF-1E28-4FE7-BB14-E637B903A18B}"/>
              </a:ext>
            </a:extLst>
          </p:cNvPr>
          <p:cNvGrpSpPr/>
          <p:nvPr/>
        </p:nvGrpSpPr>
        <p:grpSpPr>
          <a:xfrm>
            <a:off x="3430820" y="1229947"/>
            <a:ext cx="1547044" cy="1570403"/>
            <a:chOff x="2775253" y="1517359"/>
            <a:chExt cx="1881985" cy="190589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10B415A-F3B4-4377-A6EF-ED87DC0B8A92}"/>
                </a:ext>
              </a:extLst>
            </p:cNvPr>
            <p:cNvGrpSpPr/>
            <p:nvPr/>
          </p:nvGrpSpPr>
          <p:grpSpPr>
            <a:xfrm>
              <a:off x="2775253" y="1517359"/>
              <a:ext cx="1881985" cy="1905898"/>
              <a:chOff x="4716016" y="1995686"/>
              <a:chExt cx="1224136" cy="954358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41EF8272-B2CE-441A-8ED2-76F595FC28B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68" t="12686" r="37262" b="80661"/>
              <a:stretch/>
            </p:blipFill>
            <p:spPr>
              <a:xfrm>
                <a:off x="4716016" y="1995686"/>
                <a:ext cx="1224136" cy="954358"/>
              </a:xfrm>
              <a:prstGeom prst="rect">
                <a:avLst/>
              </a:prstGeom>
            </p:spPr>
          </p:pic>
          <p:sp>
            <p:nvSpPr>
              <p:cNvPr id="26" name="Rectangle: Rounded Corners 17">
                <a:extLst>
                  <a:ext uri="{FF2B5EF4-FFF2-40B4-BE49-F238E27FC236}">
                    <a16:creationId xmlns:a16="http://schemas.microsoft.com/office/drawing/2014/main" id="{BF3853BF-D973-4882-8F22-3D1F1B639E22}"/>
                  </a:ext>
                </a:extLst>
              </p:cNvPr>
              <p:cNvSpPr/>
              <p:nvPr/>
            </p:nvSpPr>
            <p:spPr>
              <a:xfrm>
                <a:off x="4716016" y="1995686"/>
                <a:ext cx="1224136" cy="720080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E128E8B-CDC0-4B6E-BC79-98B7A7DB463C}"/>
                </a:ext>
              </a:extLst>
            </p:cNvPr>
            <p:cNvSpPr/>
            <p:nvPr/>
          </p:nvSpPr>
          <p:spPr>
            <a:xfrm>
              <a:off x="4207467" y="1568346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111D626-D4B4-4DF9-A07C-704B3EA167FD}"/>
              </a:ext>
            </a:extLst>
          </p:cNvPr>
          <p:cNvGrpSpPr/>
          <p:nvPr/>
        </p:nvGrpSpPr>
        <p:grpSpPr>
          <a:xfrm>
            <a:off x="6121643" y="1181770"/>
            <a:ext cx="1370310" cy="1162804"/>
            <a:chOff x="609552" y="3355498"/>
            <a:chExt cx="1876524" cy="136230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D579B68-B1D0-465B-9FF9-0C6DC58882F3}"/>
                </a:ext>
              </a:extLst>
            </p:cNvPr>
            <p:cNvGrpSpPr/>
            <p:nvPr/>
          </p:nvGrpSpPr>
          <p:grpSpPr>
            <a:xfrm>
              <a:off x="609552" y="3355498"/>
              <a:ext cx="1876524" cy="1362306"/>
              <a:chOff x="5076056" y="3388457"/>
              <a:chExt cx="1306429" cy="104034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C31C8A7-FCF6-41A8-AD1A-3CF7D92EFB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5" t="16891" r="71850" b="75931"/>
              <a:stretch/>
            </p:blipFill>
            <p:spPr>
              <a:xfrm>
                <a:off x="5148064" y="3388457"/>
                <a:ext cx="1106663" cy="983493"/>
              </a:xfrm>
              <a:prstGeom prst="rect">
                <a:avLst/>
              </a:prstGeom>
            </p:spPr>
          </p:pic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C712EF53-D49F-4019-A82C-2515C84DF715}"/>
                  </a:ext>
                </a:extLst>
              </p:cNvPr>
              <p:cNvSpPr/>
              <p:nvPr/>
            </p:nvSpPr>
            <p:spPr>
              <a:xfrm>
                <a:off x="5076056" y="3451960"/>
                <a:ext cx="1306429" cy="976837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6710D4-DDA3-439B-8F8C-1A1C334CFE78}"/>
                </a:ext>
              </a:extLst>
            </p:cNvPr>
            <p:cNvSpPr/>
            <p:nvPr/>
          </p:nvSpPr>
          <p:spPr>
            <a:xfrm>
              <a:off x="623280" y="4268374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68BDAC-13B4-4C1F-8B63-0DC5F586B901}"/>
              </a:ext>
            </a:extLst>
          </p:cNvPr>
          <p:cNvGrpSpPr/>
          <p:nvPr/>
        </p:nvGrpSpPr>
        <p:grpSpPr>
          <a:xfrm>
            <a:off x="3465211" y="2535873"/>
            <a:ext cx="1563989" cy="1233305"/>
            <a:chOff x="6857028" y="2556685"/>
            <a:chExt cx="1751858" cy="14799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46E193D-0B4D-4F2E-98FE-72F3D7259122}"/>
                </a:ext>
              </a:extLst>
            </p:cNvPr>
            <p:cNvGrpSpPr/>
            <p:nvPr/>
          </p:nvGrpSpPr>
          <p:grpSpPr>
            <a:xfrm>
              <a:off x="6857028" y="2556685"/>
              <a:ext cx="1751858" cy="1479966"/>
              <a:chOff x="4921754" y="2787774"/>
              <a:chExt cx="1450446" cy="129614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64D73A26-C8F8-4AE6-9197-6E9798DE74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136" t="24702" r="36584" b="68168"/>
              <a:stretch/>
            </p:blipFill>
            <p:spPr>
              <a:xfrm>
                <a:off x="4921754" y="3003798"/>
                <a:ext cx="1306429" cy="976837"/>
              </a:xfrm>
              <a:prstGeom prst="rect">
                <a:avLst/>
              </a:prstGeom>
            </p:spPr>
          </p:pic>
          <p:sp>
            <p:nvSpPr>
              <p:cNvPr id="36" name="Rectangle: Rounded Corners 24">
                <a:extLst>
                  <a:ext uri="{FF2B5EF4-FFF2-40B4-BE49-F238E27FC236}">
                    <a16:creationId xmlns:a16="http://schemas.microsoft.com/office/drawing/2014/main" id="{EB7481AC-E127-4E04-8A33-F996BA8D0404}"/>
                  </a:ext>
                </a:extLst>
              </p:cNvPr>
              <p:cNvSpPr/>
              <p:nvPr/>
            </p:nvSpPr>
            <p:spPr>
              <a:xfrm>
                <a:off x="4921754" y="2787774"/>
                <a:ext cx="1450446" cy="1296144"/>
              </a:xfrm>
              <a:prstGeom prst="round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0934EB-6CB7-49C6-83C9-77660D8AB1E4}"/>
                </a:ext>
              </a:extLst>
            </p:cNvPr>
            <p:cNvSpPr/>
            <p:nvPr/>
          </p:nvSpPr>
          <p:spPr>
            <a:xfrm>
              <a:off x="6926767" y="3601345"/>
              <a:ext cx="432048" cy="428918"/>
            </a:xfrm>
            <a:prstGeom prst="ellipse">
              <a:avLst/>
            </a:prstGeom>
            <a:noFill/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37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99CC1-D7AC-4DE3-AF02-FA46EA4D5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7984D3-D6F3-41E4-B2EE-2153C4059B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75187-584A-4233-A21B-BF5EBE5223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t="43475" r="52634" b="34623"/>
          <a:stretch/>
        </p:blipFill>
        <p:spPr>
          <a:xfrm>
            <a:off x="354812" y="1427980"/>
            <a:ext cx="2664296" cy="2871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3F2D54-2052-49C9-8047-8A70D605545A}"/>
              </a:ext>
            </a:extLst>
          </p:cNvPr>
          <p:cNvSpPr txBox="1"/>
          <p:nvPr/>
        </p:nvSpPr>
        <p:spPr>
          <a:xfrm>
            <a:off x="722782" y="557212"/>
            <a:ext cx="8090281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555D8-7863-4E7F-8210-B2EEA737C3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3000" r="16449" b="34600"/>
          <a:stretch/>
        </p:blipFill>
        <p:spPr>
          <a:xfrm>
            <a:off x="3239852" y="1434652"/>
            <a:ext cx="2664296" cy="28719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F627F4-38CA-445F-976B-89A255E25B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9" t="66800" r="16449" b="8000"/>
          <a:stretch/>
        </p:blipFill>
        <p:spPr>
          <a:xfrm>
            <a:off x="6009275" y="1466478"/>
            <a:ext cx="2808312" cy="283346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912BD17-66E7-4F85-A9CE-4271EDF0F49E}"/>
              </a:ext>
            </a:extLst>
          </p:cNvPr>
          <p:cNvSpPr/>
          <p:nvPr/>
        </p:nvSpPr>
        <p:spPr>
          <a:xfrm>
            <a:off x="3923928" y="4421505"/>
            <a:ext cx="10801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E8BDC80-FFD1-48CB-8B97-7D722850AA51}"/>
              </a:ext>
            </a:extLst>
          </p:cNvPr>
          <p:cNvSpPr/>
          <p:nvPr/>
        </p:nvSpPr>
        <p:spPr>
          <a:xfrm>
            <a:off x="649411" y="4397529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B5D30DD-196B-4905-BB59-FA9322E23675}"/>
              </a:ext>
            </a:extLst>
          </p:cNvPr>
          <p:cNvSpPr/>
          <p:nvPr/>
        </p:nvSpPr>
        <p:spPr>
          <a:xfrm>
            <a:off x="6344749" y="4447223"/>
            <a:ext cx="2155520" cy="499922"/>
          </a:xfrm>
          <a:prstGeom prst="roundRect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73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>
            <a:extLst>
              <a:ext uri="{FF2B5EF4-FFF2-40B4-BE49-F238E27FC236}">
                <a16:creationId xmlns:a16="http://schemas.microsoft.com/office/drawing/2014/main" id="{6A1DF697-428C-4DA7-A42A-CC6149598841}"/>
              </a:ext>
            </a:extLst>
          </p:cNvPr>
          <p:cNvSpPr/>
          <p:nvPr/>
        </p:nvSpPr>
        <p:spPr>
          <a:xfrm>
            <a:off x="5205095" y="2283718"/>
            <a:ext cx="2040319" cy="1440160"/>
          </a:xfrm>
          <a:prstGeom prst="cloud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1E94A66-C8A9-4C83-9DC6-4B8319D91D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30" r="46713" b="10638"/>
          <a:stretch/>
        </p:blipFill>
        <p:spPr>
          <a:xfrm>
            <a:off x="457200" y="32722"/>
            <a:ext cx="7696200" cy="5129828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6225254" y="-33227"/>
            <a:ext cx="2057400" cy="129540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">
            <a:extLst>
              <a:ext uri="{FF2B5EF4-FFF2-40B4-BE49-F238E27FC236}">
                <a16:creationId xmlns:a16="http://schemas.microsoft.com/office/drawing/2014/main" id="{9E480B73-9B84-404E-8883-9CD9C3D06C2D}"/>
              </a:ext>
            </a:extLst>
          </p:cNvPr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6" name="组合 4">
              <a:extLst>
                <a:ext uri="{FF2B5EF4-FFF2-40B4-BE49-F238E27FC236}">
                  <a16:creationId xmlns:a16="http://schemas.microsoft.com/office/drawing/2014/main" id="{9E7517A4-CFF3-4E61-91F6-A20376FBAFA5}"/>
                </a:ext>
              </a:extLst>
            </p:cNvPr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rgbClr val="92D050"/>
            </a:solidFill>
          </p:grpSpPr>
          <p:sp>
            <p:nvSpPr>
              <p:cNvPr id="18" name="未知">
                <a:extLst>
                  <a:ext uri="{FF2B5EF4-FFF2-40B4-BE49-F238E27FC236}">
                    <a16:creationId xmlns:a16="http://schemas.microsoft.com/office/drawing/2014/main" id="{18212963-2109-484D-BA58-60A713C5D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65F7253C-F560-4DEA-BCA9-AD21154A1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>
              <a:extLst>
                <a:ext uri="{FF2B5EF4-FFF2-40B4-BE49-F238E27FC236}">
                  <a16:creationId xmlns:a16="http://schemas.microsoft.com/office/drawing/2014/main" id="{E210F477-AF45-472A-AB73-2640F69FAC13}"/>
                </a:ext>
              </a:extLst>
            </p:cNvPr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rgbClr val="92D050"/>
            </a:solidFill>
          </p:grpSpPr>
          <p:sp>
            <p:nvSpPr>
              <p:cNvPr id="16" name="未知">
                <a:extLst>
                  <a:ext uri="{FF2B5EF4-FFF2-40B4-BE49-F238E27FC236}">
                    <a16:creationId xmlns:a16="http://schemas.microsoft.com/office/drawing/2014/main" id="{D13E1C76-BE9B-40FE-AC88-9B746DB1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7" name="AutoShape 7">
                <a:extLst>
                  <a:ext uri="{FF2B5EF4-FFF2-40B4-BE49-F238E27FC236}">
                    <a16:creationId xmlns:a16="http://schemas.microsoft.com/office/drawing/2014/main" id="{BD0B33D7-5C0E-4CDD-AE36-54BCC029A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12">
              <a:extLst>
                <a:ext uri="{FF2B5EF4-FFF2-40B4-BE49-F238E27FC236}">
                  <a16:creationId xmlns:a16="http://schemas.microsoft.com/office/drawing/2014/main" id="{6C07B870-5E8B-4B49-921B-485970B2F59E}"/>
                </a:ext>
              </a:extLst>
            </p:cNvPr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rgbClr val="92D050"/>
            </a:solidFill>
          </p:grpSpPr>
          <p:sp>
            <p:nvSpPr>
              <p:cNvPr id="14" name="未知">
                <a:extLst>
                  <a:ext uri="{FF2B5EF4-FFF2-40B4-BE49-F238E27FC236}">
                    <a16:creationId xmlns:a16="http://schemas.microsoft.com/office/drawing/2014/main" id="{7883BA7B-0D71-4990-97C8-A3FB30EE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15" name="AutoShape 9">
                <a:extLst>
                  <a:ext uri="{FF2B5EF4-FFF2-40B4-BE49-F238E27FC236}">
                    <a16:creationId xmlns:a16="http://schemas.microsoft.com/office/drawing/2014/main" id="{20F1EB5F-F09D-47BE-8D6B-A55C165955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ysClr val="window" lastClr="FFFFFF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F0502020204030204"/>
                  <a:ea typeface="微软雅黑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id="{71963A8A-95EC-4B6F-ACE9-9AFC5455B228}"/>
                </a:ext>
              </a:extLst>
            </p:cNvPr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0" name="Group 10">
                <a:extLst>
                  <a:ext uri="{FF2B5EF4-FFF2-40B4-BE49-F238E27FC236}">
                    <a16:creationId xmlns:a16="http://schemas.microsoft.com/office/drawing/2014/main" id="{8AF74CAA-C1EB-45C6-BE3E-FF28857A78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477B1BCD-ABA1-4158-84AD-B360B12E65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ysClr val="window" lastClr="FFFFFF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678EFC40-DDB2-45C2-BC9E-EC2FF5970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rgbClr val="0E940E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F0502020204030204"/>
                    <a:ea typeface="微软雅黑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WordArt 17">
                <a:extLst>
                  <a:ext uri="{FF2B5EF4-FFF2-40B4-BE49-F238E27FC236}">
                    <a16:creationId xmlns:a16="http://schemas.microsoft.com/office/drawing/2014/main" id="{2D080650-8ADB-4DBA-A3A5-0130D40EEE6A}"/>
                  </a:ext>
                </a:extLst>
              </p:cNvPr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b="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81000" y="514350"/>
            <a:ext cx="8458200" cy="449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Bài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Hát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58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MƯA BÓNG MÂY</a:t>
            </a:r>
            <a:endParaRPr lang="en-US" sz="58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Mưa Bóng M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123950"/>
            <a:ext cx="4147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hát vừa rồi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 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 t</a:t>
            </a:r>
            <a:r>
              <a:rPr lang="vi-VN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3000" y="1428750"/>
            <a:ext cx="697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ượng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đấ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ạ!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Mưa bóng mâ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38350"/>
            <a:ext cx="4572000" cy="256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51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021CDC-EF55-4D07-8E5A-427717BBBD36}"/>
              </a:ext>
            </a:extLst>
          </p:cNvPr>
          <p:cNvSpPr txBox="1"/>
          <p:nvPr/>
        </p:nvSpPr>
        <p:spPr>
          <a:xfrm>
            <a:off x="722783" y="298537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E84C49-ED50-43A6-8CBF-817BCEB9DB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27600" r="16448" b="41600"/>
          <a:stretch/>
        </p:blipFill>
        <p:spPr>
          <a:xfrm>
            <a:off x="350419" y="1462341"/>
            <a:ext cx="4005557" cy="35576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3C18CE-EA7D-4DE4-8FB7-43B223F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3" t="58401" r="16449" b="10800"/>
          <a:stretch/>
        </p:blipFill>
        <p:spPr>
          <a:xfrm>
            <a:off x="4932040" y="1462341"/>
            <a:ext cx="4100244" cy="35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878A8C-AB98-4E33-927F-994E8E87864B}"/>
              </a:ext>
            </a:extLst>
          </p:cNvPr>
          <p:cNvSpPr txBox="1"/>
          <p:nvPr/>
        </p:nvSpPr>
        <p:spPr>
          <a:xfrm>
            <a:off x="745683" y="1779662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4F0097-5B48-4B42-B660-6AB9AF16E5C9}"/>
              </a:ext>
            </a:extLst>
          </p:cNvPr>
          <p:cNvSpPr txBox="1"/>
          <p:nvPr/>
        </p:nvSpPr>
        <p:spPr>
          <a:xfrm>
            <a:off x="745683" y="3075806"/>
            <a:ext cx="8309502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5C93AA67-56ED-4D2D-A8F8-D6427980C119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43808" y="486550"/>
            <a:ext cx="2676544" cy="940653"/>
          </a:xfrm>
          <a:prstGeom prst="doubleWave">
            <a:avLst/>
          </a:prstGeom>
          <a:gradFill rotWithShape="1">
            <a:gsLst>
              <a:gs pos="0">
                <a:srgbClr val="92D050">
                  <a:satMod val="103000"/>
                  <a:lumMod val="102000"/>
                  <a:tint val="94000"/>
                </a:srgbClr>
              </a:gs>
              <a:gs pos="50000">
                <a:srgbClr val="92D050">
                  <a:satMod val="110000"/>
                  <a:lumMod val="100000"/>
                  <a:shade val="100000"/>
                </a:srgbClr>
              </a:gs>
              <a:gs pos="100000">
                <a:srgbClr val="92D05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glow rad="101600">
              <a:srgbClr val="0E940E">
                <a:satMod val="175000"/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Kết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kern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luận</a:t>
            </a:r>
            <a:r>
              <a:rPr lang="en-US" altLang="zh-CN" sz="4000" b="1" kern="0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kumimoji="0" lang="vi-VN" altLang="zh-CN" sz="4000" b="1" i="0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173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Ủ ĐỀ 6: TRÁI ĐẤT VÀ BẦU TRỜI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76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79&quot;/&gt;&lt;/object&gt;&lt;object type=&quot;3&quot; unique_id=&quot;10008&quot;&gt;&lt;property id=&quot;20148&quot; value=&quot;5&quot;/&gt;&lt;property id=&quot;20300&quot; value=&quot;Slide 5&quot;/&gt;&lt;property id=&quot;20307&quot; value=&quot;294&quot;/&gt;&lt;/object&gt;&lt;object type=&quot;3&quot; unique_id=&quot;10009&quot;&gt;&lt;property id=&quot;20148&quot; value=&quot;5&quot;/&gt;&lt;property id=&quot;20300&quot; value=&quot;Slide 6&quot;/&gt;&lt;property id=&quot;20307&quot; value=&quot;295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59&quot;/&gt;&lt;/object&gt;&lt;object type=&quot;3&quot; unique_id=&quot;10012&quot;&gt;&lt;property id=&quot;20148&quot; value=&quot;5&quot;/&gt;&lt;property id=&quot;20300&quot; value=&quot;Slide 9&quot;/&gt;&lt;property id=&quot;20307&quot; value=&quot;260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3&quot;/&gt;&lt;property id=&quot;20307&quot; value=&quot;280&quot;/&gt;&lt;/object&gt;&lt;object type=&quot;3&quot; unique_id=&quot;10016&quot;&gt;&lt;property id=&quot;20148&quot; value=&quot;5&quot;/&gt;&lt;property id=&quot;20300&quot; value=&quot;Slide 14&quot;/&gt;&lt;property id=&quot;20307&quot; value=&quot;281&quot;/&gt;&lt;/object&gt;&lt;object type=&quot;3&quot; unique_id=&quot;10034&quot;&gt;&lt;property id=&quot;20148&quot; value=&quot;5&quot;/&gt;&lt;property id=&quot;20300&quot; value=&quot;Slide 15&quot;/&gt;&lt;property id=&quot;20307&quot; value=&quot;274&quot;/&gt;&lt;/object&gt;&lt;object type=&quot;3&quot; unique_id=&quot;10385&quot;&gt;&lt;property id=&quot;20148&quot; value=&quot;5&quot;/&gt;&lt;property id=&quot;20300&quot; value=&quot;Slide 12&quot;/&gt;&lt;property id=&quot;20307&quot; value=&quot;29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183</Words>
  <Application>Microsoft Office PowerPoint</Application>
  <PresentationFormat>On-screen Show (16:9)</PresentationFormat>
  <Paragraphs>38</Paragraphs>
  <Slides>14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宋体</vt:lpstr>
      <vt:lpstr>Arial-Rounded</vt:lpstr>
      <vt:lpstr>Lato</vt:lpstr>
      <vt:lpstr>Times New Roman</vt:lpstr>
      <vt:lpstr>Calibri</vt:lpstr>
      <vt:lpstr>iCiel Panton Black</vt:lpstr>
      <vt:lpstr>Arial-SGK-TV</vt:lpstr>
      <vt:lpstr>微软雅黑</vt:lpstr>
      <vt:lpstr>Arial</vt:lpstr>
      <vt:lpstr>Office Theme</vt:lpstr>
      <vt:lpstr>CHỦ ĐỀ 6: TRÁI ĐẤT VÀ BẦU TRỜI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</cp:lastModifiedBy>
  <cp:revision>72</cp:revision>
  <dcterms:created xsi:type="dcterms:W3CDTF">2020-04-28T02:36:50Z</dcterms:created>
  <dcterms:modified xsi:type="dcterms:W3CDTF">2021-06-05T07:35:14Z</dcterms:modified>
</cp:coreProperties>
</file>