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</p:sldMasterIdLst>
  <p:notesMasterIdLst>
    <p:notesMasterId r:id="rId33"/>
  </p:notesMasterIdLst>
  <p:sldIdLst>
    <p:sldId id="257" r:id="rId3"/>
    <p:sldId id="286" r:id="rId4"/>
    <p:sldId id="285" r:id="rId5"/>
    <p:sldId id="295" r:id="rId6"/>
    <p:sldId id="287" r:id="rId7"/>
    <p:sldId id="290" r:id="rId8"/>
    <p:sldId id="291" r:id="rId9"/>
    <p:sldId id="294" r:id="rId10"/>
    <p:sldId id="327" r:id="rId11"/>
    <p:sldId id="298" r:id="rId12"/>
    <p:sldId id="299" r:id="rId13"/>
    <p:sldId id="300" r:id="rId14"/>
    <p:sldId id="301" r:id="rId15"/>
    <p:sldId id="302" r:id="rId16"/>
    <p:sldId id="306" r:id="rId17"/>
    <p:sldId id="303" r:id="rId18"/>
    <p:sldId id="265" r:id="rId19"/>
    <p:sldId id="329" r:id="rId20"/>
    <p:sldId id="307" r:id="rId21"/>
    <p:sldId id="328" r:id="rId22"/>
    <p:sldId id="311" r:id="rId23"/>
    <p:sldId id="313" r:id="rId24"/>
    <p:sldId id="314" r:id="rId25"/>
    <p:sldId id="320" r:id="rId26"/>
    <p:sldId id="267" r:id="rId27"/>
    <p:sldId id="268" r:id="rId28"/>
    <p:sldId id="321" r:id="rId29"/>
    <p:sldId id="322" r:id="rId30"/>
    <p:sldId id="325" r:id="rId31"/>
    <p:sldId id="32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59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9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60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51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80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6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06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8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6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56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30" r:id="rId12"/>
    <p:sldLayoutId id="2147483731" r:id="rId13"/>
    <p:sldLayoutId id="2147483732" r:id="rId14"/>
    <p:sldLayoutId id="2147483733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9992" y="1711287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58" y="2527663"/>
            <a:ext cx="2997677" cy="4193560"/>
          </a:xfrm>
          <a:prstGeom prst="rect">
            <a:avLst/>
          </a:prstGeom>
        </p:spPr>
      </p:pic>
      <p:pic>
        <p:nvPicPr>
          <p:cNvPr id="30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Straight Connector 33"/>
          <p:cNvCxnSpPr/>
          <p:nvPr/>
        </p:nvCxnSpPr>
        <p:spPr>
          <a:xfrm flipV="1">
            <a:off x="6779879" y="3312359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133164" y="2443236"/>
            <a:ext cx="168371" cy="4228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217349" y="2853047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475792" y="3720050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391607" y="3725198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726997" y="2443236"/>
            <a:ext cx="29383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Cloud 30"/>
          <p:cNvSpPr/>
          <p:nvPr/>
        </p:nvSpPr>
        <p:spPr>
          <a:xfrm>
            <a:off x="-1" y="2"/>
            <a:ext cx="2106487" cy="4336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K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hổ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thơ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02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9992" y="1711287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58" y="2527663"/>
            <a:ext cx="2997677" cy="4193560"/>
          </a:xfrm>
          <a:prstGeom prst="rect">
            <a:avLst/>
          </a:prstGeom>
        </p:spPr>
      </p:pic>
      <p:pic>
        <p:nvPicPr>
          <p:cNvPr id="30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Straight Connector 33"/>
          <p:cNvCxnSpPr/>
          <p:nvPr/>
        </p:nvCxnSpPr>
        <p:spPr>
          <a:xfrm flipV="1">
            <a:off x="7491826" y="3233081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067203" y="2367814"/>
            <a:ext cx="168371" cy="4228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735849" y="2772273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491826" y="3666105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407641" y="3671253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/>
          <p:cNvSpPr/>
          <p:nvPr/>
        </p:nvSpPr>
        <p:spPr>
          <a:xfrm>
            <a:off x="-1" y="2"/>
            <a:ext cx="2106487" cy="4336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K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hổ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thơ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4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28012" y="232514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9364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9992" y="1711287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58" y="2527663"/>
            <a:ext cx="2997677" cy="4193560"/>
          </a:xfrm>
          <a:prstGeom prst="rect">
            <a:avLst/>
          </a:prstGeom>
        </p:spPr>
      </p:pic>
      <p:pic>
        <p:nvPicPr>
          <p:cNvPr id="30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Straight Connector 33"/>
          <p:cNvCxnSpPr/>
          <p:nvPr/>
        </p:nvCxnSpPr>
        <p:spPr>
          <a:xfrm flipV="1">
            <a:off x="6907372" y="2894845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201153" y="2059035"/>
            <a:ext cx="168371" cy="4228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826995" y="2434037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369524" y="3309538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285339" y="3314686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/>
          <p:cNvSpPr/>
          <p:nvPr/>
        </p:nvSpPr>
        <p:spPr>
          <a:xfrm>
            <a:off x="-1" y="2"/>
            <a:ext cx="2106487" cy="4336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K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hổ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thơ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5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7115" y="203349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404885" y="4464184"/>
            <a:ext cx="1676924" cy="647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651002" y="4350521"/>
            <a:ext cx="5205566" cy="8911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386030" y="4557334"/>
            <a:ext cx="22649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 khích</a:t>
            </a:r>
            <a:br>
              <a:rPr lang="vi-VN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081809" y="4796092"/>
            <a:ext cx="56919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651001" y="4380966"/>
            <a:ext cx="52055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tả tiếng cười nhỏ và liên tiếp, biểu lộ sự thích thú.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0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3" grpId="0" animBg="1"/>
      <p:bldP spid="35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37744" y="607048"/>
            <a:ext cx="1167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LẮM TRƯỜNG ƠI!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792" y="1652985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7616" y="1659587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3895" y="1654520"/>
            <a:ext cx="351129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0" y="1"/>
            <a:ext cx="2224726" cy="71323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5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11574" y="1723595"/>
            <a:ext cx="406146" cy="3962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40030" y="1746300"/>
            <a:ext cx="406146" cy="3962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40030" y="3422700"/>
            <a:ext cx="406146" cy="3962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4205478" y="3429302"/>
            <a:ext cx="406146" cy="3962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35181" y="1732576"/>
            <a:ext cx="406146" cy="3962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8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37744" y="607048"/>
            <a:ext cx="1167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LẮM TRƯỜNG ƠI!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792" y="1652985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7616" y="1659587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3895" y="1654520"/>
            <a:ext cx="351129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0" y="2"/>
            <a:ext cx="2526384" cy="4996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toàn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bài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7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5" y="1046375"/>
            <a:ext cx="10586301" cy="50426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17458" y="111911"/>
            <a:ext cx="48686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NGHỈ GIẢI LAO</a:t>
            </a:r>
            <a:endParaRPr lang="en-U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E SINH TRUONG L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106" y="1150071"/>
            <a:ext cx="10331780" cy="483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7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3553690" y="986271"/>
            <a:ext cx="737754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kumimoji="0" lang="en-US" sz="8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8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91440"/>
            <a:ext cx="11773535" cy="132588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2" y="1384301"/>
            <a:ext cx="3325647" cy="293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69" y="1365445"/>
            <a:ext cx="3751869" cy="295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639" y="1214619"/>
            <a:ext cx="3799002" cy="293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7883" y="4459662"/>
            <a:ext cx="360845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7950" y="4469096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68416" y="4469891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5: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2" y="1281264"/>
            <a:ext cx="5888182" cy="293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74101" y="4349483"/>
            <a:ext cx="360845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38200" y="365125"/>
            <a:ext cx="10294395" cy="672697"/>
          </a:xfrm>
          <a:prstGeom prst="roundRect">
            <a:avLst>
              <a:gd name="adj" fmla="val 4841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374101" y="5911034"/>
            <a:ext cx="3137535" cy="4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74101" y="6442364"/>
            <a:ext cx="28050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79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-564895" y="0"/>
            <a:ext cx="115949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58449" y="4757739"/>
            <a:ext cx="9785022" cy="205222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yêu mái trường, yêu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xôn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, yêu lời giảng của cô giáo…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5978" y="1025526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2499" y="1025526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95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5" y="1046375"/>
            <a:ext cx="10586301" cy="50426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56577" y="111911"/>
            <a:ext cx="23903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KHỞI ĐỘNG</a:t>
            </a:r>
            <a:endParaRPr lang="en-U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474" y="6108192"/>
            <a:ext cx="929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Untitled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47" y="1150929"/>
            <a:ext cx="10360064" cy="484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8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/>
        </p:nvSpPr>
        <p:spPr>
          <a:xfrm>
            <a:off x="-186914" y="26289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29414" y="4155552"/>
            <a:ext cx="9785022" cy="165911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3424" y="71247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1503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/>
          <p:nvPr/>
        </p:nvGrpSpPr>
        <p:grpSpPr>
          <a:xfrm>
            <a:off x="616017" y="411741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961933" y="3031085"/>
            <a:ext cx="857250" cy="838200"/>
          </a:xfrm>
          <a:prstGeom prst="rect">
            <a:avLst/>
          </a:prstGeom>
        </p:spPr>
      </p:pic>
      <p:pic>
        <p:nvPicPr>
          <p:cNvPr id="43" name="图片 28">
            <a:extLst>
              <a:ext uri="{FF2B5EF4-FFF2-40B4-BE49-F238E27FC236}">
                <a16:creationId xmlns:a16="http://schemas.microsoft.com/office/drawing/2014/main" id="{57AB4F18-4A56-4803-B006-C5506F934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392114" y="165441"/>
            <a:ext cx="857250" cy="838200"/>
          </a:xfrm>
          <a:prstGeom prst="rect">
            <a:avLst/>
          </a:prstGeom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731689" y="1555231"/>
            <a:ext cx="6351363" cy="4103544"/>
            <a:chOff x="1485268" y="1945376"/>
            <a:chExt cx="5361735" cy="3232919"/>
          </a:xfrm>
        </p:grpSpPr>
        <p:sp>
          <p:nvSpPr>
            <p:cNvPr id="23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485268" y="1945376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073982" y="2036439"/>
              <a:ext cx="4773021" cy="5092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600" dirty="0"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 descr="Online learning concept with cartoon character Vector Image">
            <a:extLst>
              <a:ext uri="{FF2B5EF4-FFF2-40B4-BE49-F238E27FC236}">
                <a16:creationId xmlns:a16="http://schemas.microsoft.com/office/drawing/2014/main" id="{A7C1D575-A6C9-4B15-80BF-28DB86A5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700" r="95000">
                        <a14:foregroundMark x1="5400" y1="36944" x2="11500" y2="25370"/>
                        <a14:foregroundMark x1="4700" y1="27407" x2="5300" y2="32037"/>
                        <a14:foregroundMark x1="12800" y1="31574" x2="21900" y2="34537"/>
                        <a14:foregroundMark x1="26400" y1="31019" x2="31100" y2="31019"/>
                        <a14:foregroundMark x1="14200" y1="60278" x2="15600" y2="64907"/>
                        <a14:foregroundMark x1="17800" y1="67685" x2="16500" y2="71389"/>
                        <a14:foregroundMark x1="21600" y1="68796" x2="21200" y2="71204"/>
                        <a14:foregroundMark x1="31800" y1="69444" x2="32400" y2="72130"/>
                        <a14:foregroundMark x1="36800" y1="67963" x2="37700" y2="70741"/>
                        <a14:foregroundMark x1="34600" y1="81481" x2="35300" y2="84722"/>
                        <a14:foregroundMark x1="81700" y1="42963" x2="84600" y2="40463"/>
                        <a14:foregroundMark x1="67000" y1="29444" x2="67400" y2="31204"/>
                        <a14:foregroundMark x1="85100" y1="57315" x2="91000" y2="55463"/>
                        <a14:foregroundMark x1="94700" y1="64722" x2="95000" y2="63333"/>
                        <a14:foregroundMark x1="45900" y1="42500" x2="47800" y2="42500"/>
                        <a14:foregroundMark x1="44200" y1="37685" x2="46600" y2="42130"/>
                        <a14:foregroundMark x1="44700" y1="42685" x2="47000" y2="41389"/>
                        <a14:foregroundMark x1="47400" y1="42037" x2="48500" y2="42407"/>
                        <a14:foregroundMark x1="44100" y1="42685" x2="45500" y2="40926"/>
                        <a14:foregroundMark x1="44200" y1="42130" x2="45600" y2="40093"/>
                        <a14:foregroundMark x1="38500" y1="73426" x2="39300" y2="75833"/>
                        <a14:foregroundMark x1="16700" y1="72778" x2="156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649" y="2724345"/>
            <a:ext cx="3690146" cy="39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119655" y="854263"/>
            <a:ext cx="10235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lắm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tr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!”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34305" y="2652487"/>
            <a:ext cx="53051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83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37744" y="607048"/>
            <a:ext cx="1167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LẮM TRƯỜNG ƠI!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792" y="1652985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7616" y="1659587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3895" y="1654520"/>
            <a:ext cx="351129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0" y="2"/>
            <a:ext cx="2526384" cy="4996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lại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257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D7B91DA-FD07-4001-9841-79725A24B1ED}"/>
              </a:ext>
            </a:extLst>
          </p:cNvPr>
          <p:cNvGrpSpPr/>
          <p:nvPr/>
        </p:nvGrpSpPr>
        <p:grpSpPr>
          <a:xfrm>
            <a:off x="521327" y="467854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900" y="297569"/>
            <a:ext cx="664091" cy="745258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id="{374B337A-DE13-4198-990B-64691FC846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97" y="3547385"/>
            <a:ext cx="2664649" cy="2670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8387" y="239794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8" name="Cloud 17"/>
          <p:cNvSpPr/>
          <p:nvPr/>
        </p:nvSpPr>
        <p:spPr>
          <a:xfrm>
            <a:off x="0" y="18855"/>
            <a:ext cx="2526384" cy="9521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diễn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cảm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khổ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thơ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4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92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729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040765" y="18442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0765" y="3070483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"yêu" trong bài thơ thể hiện rõ nhất tình cảm của bạn nhỏ dành cho trường lớp.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1"/>
          <p:cNvGrpSpPr/>
          <p:nvPr/>
        </p:nvGrpSpPr>
        <p:grpSpPr>
          <a:xfrm>
            <a:off x="14768" y="4440025"/>
            <a:ext cx="2766140" cy="2389201"/>
            <a:chOff x="4248310" y="2190760"/>
            <a:chExt cx="4910252" cy="2951064"/>
          </a:xfrm>
        </p:grpSpPr>
        <p:pic>
          <p:nvPicPr>
            <p:cNvPr id="8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9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</p:grpSp>
      <p:pic>
        <p:nvPicPr>
          <p:cNvPr id="10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7567" y="-386011"/>
            <a:ext cx="2376621" cy="2376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08294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778760" y="156210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7657465" y="1490345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06830" y="2545715"/>
            <a:ext cx="4068445" cy="8013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66825" y="3803015"/>
            <a:ext cx="4068445" cy="8013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66825" y="5101590"/>
            <a:ext cx="4068445" cy="8013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59220" y="2474595"/>
            <a:ext cx="4068445" cy="8013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20180" y="3803015"/>
            <a:ext cx="4068445" cy="8013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59220" y="5101590"/>
            <a:ext cx="4068445" cy="8013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375275" y="2946400"/>
            <a:ext cx="1083945" cy="2555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>
            <a:off x="5335270" y="4203700"/>
            <a:ext cx="118491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335270" y="2875280"/>
            <a:ext cx="1123950" cy="26269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08294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19872" y="1998960"/>
            <a:ext cx="6819075" cy="8013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19872" y="3199700"/>
            <a:ext cx="6819075" cy="8013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19871" y="4441713"/>
            <a:ext cx="6819076" cy="8013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72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5292" y="1092584"/>
            <a:ext cx="2369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95203" y="1488742"/>
            <a:ext cx="7077351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500"/>
              </a:spcAft>
            </a:pP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đún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g,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 ràng bài 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thơ, </a:t>
            </a:r>
            <a:r>
              <a:rPr lang="vi-VN" sz="3200" b="1" dirty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 điệu phù hợp với 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5203" y="3298947"/>
            <a:ext cx="6365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5203" y="4128689"/>
            <a:ext cx="7077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nội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84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Shape&#10;&#10;Description automatically generated">
            <a:extLst>
              <a:ext uri="{FF2B5EF4-FFF2-40B4-BE49-F238E27FC236}">
                <a16:creationId xmlns:a16="http://schemas.microsoft.com/office/drawing/2014/main" id="{90F0B611-A5A0-4795-93DF-14ADD9110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3637" y="3958554"/>
            <a:ext cx="2905066" cy="2915553"/>
          </a:xfrm>
          <a:prstGeom prst="rect">
            <a:avLst/>
          </a:prstGeom>
        </p:spPr>
      </p:pic>
      <p:sp>
        <p:nvSpPr>
          <p:cNvPr id="118" name="思想气泡: 云 18">
            <a:extLst>
              <a:ext uri="{FF2B5EF4-FFF2-40B4-BE49-F238E27FC236}">
                <a16:creationId xmlns:a16="http://schemas.microsoft.com/office/drawing/2014/main" id="{732CDF00-03F7-41E7-A0C3-405EB39B5CF9}"/>
              </a:ext>
            </a:extLst>
          </p:cNvPr>
          <p:cNvSpPr/>
          <p:nvPr/>
        </p:nvSpPr>
        <p:spPr>
          <a:xfrm>
            <a:off x="2660250" y="1"/>
            <a:ext cx="9495371" cy="3308807"/>
          </a:xfrm>
          <a:prstGeom prst="cloudCallout">
            <a:avLst>
              <a:gd name="adj1" fmla="val -52809"/>
              <a:gd name="adj2" fmla="val 850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7">
            <a:extLst>
              <a:ext uri="{FF2B5EF4-FFF2-40B4-BE49-F238E27FC236}">
                <a16:creationId xmlns:a16="http://schemas.microsoft.com/office/drawing/2014/main" id="{6F4EE2F4-2376-41CC-8EB4-6D188A92FABB}"/>
              </a:ext>
            </a:extLst>
          </p:cNvPr>
          <p:cNvSpPr/>
          <p:nvPr/>
        </p:nvSpPr>
        <p:spPr>
          <a:xfrm>
            <a:off x="3830456" y="423496"/>
            <a:ext cx="75571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ận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hay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trân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trọng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thương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bè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7821" y="583261"/>
            <a:ext cx="250242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2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VẬN DỤNG, TRẢI NGHIỆM</a:t>
            </a:r>
            <a:endParaRPr lang="en-US" sz="42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787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" y="402119"/>
            <a:ext cx="11027664" cy="587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10259" y="743568"/>
            <a:ext cx="1010145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Thứ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ba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ngày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19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tháng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 10 </a:t>
            </a:r>
            <a:r>
              <a:rPr kumimoji="0" lang="en-US" sz="4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năm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 2021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28088" y="2445876"/>
            <a:ext cx="716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Đọc</a:t>
            </a:r>
            <a:r>
              <a:rPr kumimoji="0" lang="en-US" sz="4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cap="none" normalizeH="0" err="1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cs typeface="Times New Roman" pitchFamily="18" charset="0"/>
              </a:rPr>
              <a:t>Yêu</a:t>
            </a:r>
            <a:r>
              <a:rPr kumimoji="0" lang="en-US" sz="4400" b="1" i="0" u="none" strike="noStrike" cap="none" normalizeH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cs typeface="Times New Roman" pitchFamily="18" charset="0"/>
              </a:rPr>
              <a:t> lắm trường </a:t>
            </a:r>
            <a:r>
              <a:rPr kumimoji="0" lang="en-US" sz="4400" b="1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cs typeface="Times New Roman" pitchFamily="18" charset="0"/>
              </a:rPr>
              <a:t>ơi</a:t>
            </a:r>
            <a:r>
              <a:rPr kumimoji="0" lang="en-US" sz="4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cs typeface="Times New Roman" pitchFamily="18" charset="0"/>
              </a:rPr>
              <a:t>!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74698" y="1613772"/>
            <a:ext cx="68770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Việt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: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76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796563" y="2553304"/>
            <a:ext cx="5303148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/>
            <a:r>
              <a:rPr lang="en-US" sz="4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VÀ </a:t>
            </a:r>
          </a:p>
          <a:p>
            <a:pPr algn="ctr"/>
            <a:r>
              <a:rPr lang="en-US" sz="4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HẸN GẶP LẠI</a:t>
            </a:r>
            <a:endParaRPr lang="en-US" sz="42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503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5292" y="1092584"/>
            <a:ext cx="2369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95203" y="1488742"/>
            <a:ext cx="7077351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500"/>
              </a:spcAft>
            </a:pP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đún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g,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 ràng bài 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thơ, </a:t>
            </a:r>
            <a:r>
              <a:rPr lang="vi-VN" sz="3200" b="1" dirty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 điệu phù hợp với 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5203" y="3298947"/>
            <a:ext cx="6365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5203" y="4128689"/>
            <a:ext cx="7077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nội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7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37744" y="239395"/>
            <a:ext cx="1167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LẮM TRƯỜNG ƠI!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792" y="1153354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7616" y="2017813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6760" y="3907573"/>
            <a:ext cx="351129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0" y="1"/>
            <a:ext cx="1901951" cy="53178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912512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solidFill>
            <a:srgbClr val="FFC000"/>
          </a:solidFill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altLang="zh-CN" sz="3600" noProof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solidFill>
            <a:srgbClr val="FFC000"/>
          </a:solidFill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ửa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sổ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solidFill>
            <a:srgbClr val="FFC000"/>
          </a:solidFill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</a:t>
            </a:r>
            <a:r>
              <a:rPr lang="en-US" altLang="zh-CN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húc</a:t>
            </a:r>
            <a:r>
              <a:rPr lang="en-US" altLang="zh-CN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khích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solidFill>
            <a:srgbClr val="FFC000"/>
          </a:solidFill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91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37744" y="239395"/>
            <a:ext cx="1167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LẮM TRƯỜNG ƠI!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792" y="1153354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7616" y="2017813"/>
            <a:ext cx="3511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6760" y="3907573"/>
            <a:ext cx="351129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0" y="1"/>
            <a:ext cx="1810512" cy="71323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Đọc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từng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khổ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thơ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11574" y="2081821"/>
            <a:ext cx="406146" cy="3962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40030" y="1246669"/>
            <a:ext cx="406146" cy="3962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40030" y="2923069"/>
            <a:ext cx="406146" cy="3962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4205478" y="3787528"/>
            <a:ext cx="406146" cy="3962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7988046" y="3985629"/>
            <a:ext cx="406146" cy="3962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4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58" y="2527663"/>
            <a:ext cx="2997677" cy="4193560"/>
          </a:xfrm>
          <a:prstGeom prst="rect">
            <a:avLst/>
          </a:prstGeom>
        </p:spPr>
      </p:pic>
      <p:pic>
        <p:nvPicPr>
          <p:cNvPr id="30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4786448" y="2438309"/>
            <a:ext cx="3511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 Box 3"/>
          <p:cNvSpPr txBox="1"/>
          <p:nvPr/>
        </p:nvSpPr>
        <p:spPr>
          <a:xfrm>
            <a:off x="515112" y="1577963"/>
            <a:ext cx="1167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LẮM TRƯỜNG ƠI!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7665303" y="2428766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327509" y="2889574"/>
            <a:ext cx="168371" cy="4228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665303" y="3268434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8054287" y="3728868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970102" y="3734016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078503" y="4539209"/>
            <a:ext cx="476795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64544" y="4935433"/>
            <a:ext cx="131478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endParaRPr lang="en-US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340156" y="5173959"/>
            <a:ext cx="738347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loud 40"/>
          <p:cNvSpPr/>
          <p:nvPr/>
        </p:nvSpPr>
        <p:spPr>
          <a:xfrm>
            <a:off x="-1" y="2"/>
            <a:ext cx="2106487" cy="4336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K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hổ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thơ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1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5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9992" y="1711287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58" y="2527663"/>
            <a:ext cx="2997677" cy="4193560"/>
          </a:xfrm>
          <a:prstGeom prst="rect">
            <a:avLst/>
          </a:prstGeom>
        </p:spPr>
      </p:pic>
      <p:pic>
        <p:nvPicPr>
          <p:cNvPr id="30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Straight Connector 33"/>
          <p:cNvCxnSpPr/>
          <p:nvPr/>
        </p:nvCxnSpPr>
        <p:spPr>
          <a:xfrm flipV="1">
            <a:off x="7609427" y="3290269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818491" y="2379111"/>
            <a:ext cx="168371" cy="4228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693613" y="2779020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387720" y="3739639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303535" y="3744787"/>
            <a:ext cx="168371" cy="4608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459623" y="2390753"/>
            <a:ext cx="3383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Cloud 40"/>
          <p:cNvSpPr/>
          <p:nvPr/>
        </p:nvSpPr>
        <p:spPr>
          <a:xfrm>
            <a:off x="-1" y="2"/>
            <a:ext cx="2106487" cy="4336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K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hổ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thơ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2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31031" y="4438625"/>
            <a:ext cx="4767953" cy="12464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9056" y="4798273"/>
            <a:ext cx="1582484" cy="4770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hộn</a:t>
            </a:r>
            <a:r>
              <a:rPr lang="en-US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992684" y="5073375"/>
            <a:ext cx="738347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56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3|0.7|0.5|0.5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2|4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1455</Words>
  <Application>Microsoft Office PowerPoint</Application>
  <PresentationFormat>Widescreen</PresentationFormat>
  <Paragraphs>266</Paragraphs>
  <Slides>30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HP001 4 hàng</vt:lpstr>
      <vt:lpstr>iCiel Cadena</vt:lpstr>
      <vt:lpstr>黑体</vt:lpstr>
      <vt:lpstr>Times New Roman</vt:lpstr>
      <vt:lpstr>思源黑体 CN Medium</vt:lpstr>
      <vt:lpstr>1_Office Theme</vt:lpstr>
      <vt:lpstr>2_Office 主题​​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Windows User</cp:lastModifiedBy>
  <cp:revision>42</cp:revision>
  <dcterms:created xsi:type="dcterms:W3CDTF">2021-05-25T03:09:35Z</dcterms:created>
  <dcterms:modified xsi:type="dcterms:W3CDTF">2021-10-19T11:44:34Z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