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704" r:id="rId4"/>
    <p:sldMasterId id="2147483716" r:id="rId5"/>
    <p:sldMasterId id="2147483729" r:id="rId6"/>
  </p:sldMasterIdLst>
  <p:notesMasterIdLst>
    <p:notesMasterId r:id="rId22"/>
  </p:notesMasterIdLst>
  <p:sldIdLst>
    <p:sldId id="257" r:id="rId7"/>
    <p:sldId id="258" r:id="rId8"/>
    <p:sldId id="259" r:id="rId9"/>
    <p:sldId id="260" r:id="rId10"/>
    <p:sldId id="261" r:id="rId11"/>
    <p:sldId id="286" r:id="rId12"/>
    <p:sldId id="289" r:id="rId13"/>
    <p:sldId id="292" r:id="rId14"/>
    <p:sldId id="291" r:id="rId15"/>
    <p:sldId id="295" r:id="rId16"/>
    <p:sldId id="293" r:id="rId17"/>
    <p:sldId id="294" r:id="rId18"/>
    <p:sldId id="296" r:id="rId19"/>
    <p:sldId id="297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50" d="100"/>
          <a:sy n="50" d="100"/>
        </p:scale>
        <p:origin x="954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77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414592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486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35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32422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743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321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284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8038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971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6096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17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9242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3707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2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75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048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6844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759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3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28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9151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4.xml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833" y="1303127"/>
            <a:ext cx="76803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bước</a:t>
            </a: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giải</a:t>
            </a: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toán</a:t>
            </a:r>
            <a:endParaRPr lang="en-US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3936" y="2596896"/>
            <a:ext cx="649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3936" y="3228945"/>
            <a:ext cx="649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3936" y="3860994"/>
            <a:ext cx="7845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gải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3936" y="4493043"/>
            <a:ext cx="7845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A2B12614-AE3C-4129-AB82-995BC6B9A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E"/>
              </a:clrFrom>
              <a:clrTo>
                <a:srgbClr val="FF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07"/>
          <a:stretch/>
        </p:blipFill>
        <p:spPr>
          <a:xfrm>
            <a:off x="7453834" y="471289"/>
            <a:ext cx="3957851" cy="253788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2145440-903C-4400-A61F-982C8D93A263}"/>
              </a:ext>
            </a:extLst>
          </p:cNvPr>
          <p:cNvSpPr/>
          <p:nvPr/>
        </p:nvSpPr>
        <p:spPr>
          <a:xfrm>
            <a:off x="596937" y="1456845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271365" y="1367918"/>
            <a:ext cx="6439620" cy="148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600" dirty="0" err="1"/>
              <a:t>Trong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</a:t>
            </a:r>
            <a:r>
              <a:rPr lang="en-US" sz="2600" dirty="0" err="1"/>
              <a:t>lớp</a:t>
            </a:r>
            <a:r>
              <a:rPr lang="en-US" sz="2600" dirty="0"/>
              <a:t> </a:t>
            </a:r>
            <a:r>
              <a:rPr lang="en-US" sz="2600" dirty="0" err="1"/>
              <a:t>học</a:t>
            </a:r>
            <a:r>
              <a:rPr lang="en-US" sz="2600" dirty="0"/>
              <a:t> </a:t>
            </a:r>
            <a:r>
              <a:rPr lang="en-US" sz="2600" dirty="0" err="1"/>
              <a:t>bơi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9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nam</a:t>
            </a:r>
            <a:r>
              <a:rPr lang="en-US" sz="2600"/>
              <a:t>, </a:t>
            </a:r>
            <a:endParaRPr lang="en-US" sz="2600" smtClean="0"/>
          </a:p>
          <a:p>
            <a:pPr algn="just">
              <a:lnSpc>
                <a:spcPct val="120000"/>
              </a:lnSpc>
            </a:pPr>
            <a:r>
              <a:rPr lang="en-US" sz="2600" smtClean="0"/>
              <a:t>số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nữ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nam</a:t>
            </a:r>
            <a:r>
              <a:rPr lang="en-US" sz="2600" dirty="0"/>
              <a:t> </a:t>
            </a:r>
            <a:r>
              <a:rPr lang="en-US" sz="2600" dirty="0" err="1"/>
              <a:t>là</a:t>
            </a:r>
            <a:r>
              <a:rPr lang="en-US" sz="2600" dirty="0"/>
              <a:t> 2 </a:t>
            </a:r>
            <a:r>
              <a:rPr lang="en-US" sz="2600" dirty="0" err="1"/>
              <a:t>bạn</a:t>
            </a:r>
            <a:r>
              <a:rPr lang="en-US" sz="2600" dirty="0"/>
              <a:t>. </a:t>
            </a:r>
            <a:r>
              <a:rPr lang="en-US" sz="2600" dirty="0" err="1"/>
              <a:t>Hỏi</a:t>
            </a:r>
            <a:r>
              <a:rPr lang="en-US" sz="2600" dirty="0"/>
              <a:t> </a:t>
            </a:r>
            <a:r>
              <a:rPr lang="en-US" sz="2600" dirty="0" err="1"/>
              <a:t>lớp</a:t>
            </a:r>
            <a:r>
              <a:rPr lang="en-US" sz="2600" dirty="0"/>
              <a:t> </a:t>
            </a:r>
            <a:r>
              <a:rPr lang="en-US" sz="2600" dirty="0" err="1"/>
              <a:t>học</a:t>
            </a:r>
            <a:r>
              <a:rPr lang="en-US" sz="2600" dirty="0"/>
              <a:t> </a:t>
            </a:r>
            <a:r>
              <a:rPr lang="en-US" sz="2600" dirty="0" err="1"/>
              <a:t>bơi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bao </a:t>
            </a:r>
            <a:r>
              <a:rPr lang="en-US" sz="2600" dirty="0" err="1"/>
              <a:t>nhiêu</a:t>
            </a:r>
            <a:r>
              <a:rPr lang="en-US" sz="2600" dirty="0"/>
              <a:t>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nữ</a:t>
            </a:r>
            <a:r>
              <a:rPr lang="en-US" sz="2600" dirty="0"/>
              <a:t>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5115058" y="1813668"/>
            <a:ext cx="1672911" cy="125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7C596D7-336C-486D-A1BF-DEB16D3F5C73}"/>
              </a:ext>
            </a:extLst>
          </p:cNvPr>
          <p:cNvCxnSpPr>
            <a:cxnSpLocks/>
          </p:cNvCxnSpPr>
          <p:nvPr/>
        </p:nvCxnSpPr>
        <p:spPr>
          <a:xfrm flipV="1">
            <a:off x="1384383" y="2788602"/>
            <a:ext cx="5411424" cy="3433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0F5C36E-01DC-43BC-B869-2A908E87168E}"/>
              </a:ext>
            </a:extLst>
          </p:cNvPr>
          <p:cNvCxnSpPr>
            <a:cxnSpLocks/>
          </p:cNvCxnSpPr>
          <p:nvPr/>
        </p:nvCxnSpPr>
        <p:spPr>
          <a:xfrm flipV="1">
            <a:off x="1444729" y="2273671"/>
            <a:ext cx="6061814" cy="12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A83CE2B-3C7A-4E6F-B3D8-D4D1BA2FC48F}"/>
              </a:ext>
            </a:extLst>
          </p:cNvPr>
          <p:cNvGrpSpPr/>
          <p:nvPr/>
        </p:nvGrpSpPr>
        <p:grpSpPr>
          <a:xfrm>
            <a:off x="-2909843" y="1398730"/>
            <a:ext cx="2183912" cy="447085"/>
            <a:chOff x="7050824" y="4749059"/>
            <a:chExt cx="2183912" cy="44708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0970C289-DAFD-4E5C-910A-D72AC39B761E}"/>
                </a:ext>
              </a:extLst>
            </p:cNvPr>
            <p:cNvSpPr/>
            <p:nvPr/>
          </p:nvSpPr>
          <p:spPr>
            <a:xfrm>
              <a:off x="7050824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11634F8D-C85C-4A57-A25B-BF046D3ED65D}"/>
                </a:ext>
              </a:extLst>
            </p:cNvPr>
            <p:cNvSpPr/>
            <p:nvPr/>
          </p:nvSpPr>
          <p:spPr>
            <a:xfrm>
              <a:off x="7924571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A666E99-D5B6-4201-A1F0-24A707DF9995}"/>
                </a:ext>
              </a:extLst>
            </p:cNvPr>
            <p:cNvSpPr/>
            <p:nvPr/>
          </p:nvSpPr>
          <p:spPr>
            <a:xfrm>
              <a:off x="8798318" y="475972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2B56CE1-A460-49FC-9008-ED501D31DF36}"/>
                </a:ext>
              </a:extLst>
            </p:cNvPr>
            <p:cNvSpPr txBox="1"/>
            <p:nvPr/>
          </p:nvSpPr>
          <p:spPr>
            <a:xfrm>
              <a:off x="7539963" y="4807174"/>
              <a:ext cx="1223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           =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D306CF6-B797-4F48-8C46-0FEF18B7AF5B}"/>
              </a:ext>
            </a:extLst>
          </p:cNvPr>
          <p:cNvGrpSpPr/>
          <p:nvPr/>
        </p:nvGrpSpPr>
        <p:grpSpPr>
          <a:xfrm>
            <a:off x="5966989" y="3368711"/>
            <a:ext cx="5304237" cy="2727271"/>
            <a:chOff x="5966990" y="3799209"/>
            <a:chExt cx="5304237" cy="272727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3B01741-B23D-42BA-B7CF-D3216F28126B}"/>
                </a:ext>
              </a:extLst>
            </p:cNvPr>
            <p:cNvSpPr txBox="1"/>
            <p:nvPr/>
          </p:nvSpPr>
          <p:spPr>
            <a:xfrm>
              <a:off x="5966990" y="3799209"/>
              <a:ext cx="5304237" cy="2727271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i="1" dirty="0" err="1">
                  <a:solidFill>
                    <a:srgbClr val="FF0000"/>
                  </a:solidFill>
                </a:rPr>
                <a:t>Bài</a:t>
              </a:r>
              <a:r>
                <a:rPr lang="en-US" sz="2600" i="1" dirty="0">
                  <a:solidFill>
                    <a:srgbClr val="FF0000"/>
                  </a:solidFill>
                </a:rPr>
                <a:t> </a:t>
              </a:r>
              <a:r>
                <a:rPr lang="en-US" sz="2600" i="1" dirty="0" err="1">
                  <a:solidFill>
                    <a:srgbClr val="FF0000"/>
                  </a:solidFill>
                </a:rPr>
                <a:t>giải</a:t>
              </a:r>
              <a:endParaRPr lang="en-US" sz="2600" i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600" dirty="0" err="1"/>
                <a:t>Số</a:t>
              </a:r>
              <a:r>
                <a:rPr lang="en-US" sz="2600" dirty="0"/>
                <a:t> </a:t>
              </a:r>
              <a:r>
                <a:rPr lang="en-US" sz="2600" dirty="0" err="1"/>
                <a:t>bạn</a:t>
              </a:r>
              <a:r>
                <a:rPr lang="en-US" sz="2600" dirty="0"/>
                <a:t> </a:t>
              </a:r>
              <a:r>
                <a:rPr lang="en-US" sz="2600" dirty="0" err="1"/>
                <a:t>nữ</a:t>
              </a:r>
              <a:r>
                <a:rPr lang="en-US" sz="2600" dirty="0"/>
                <a:t> </a:t>
              </a:r>
              <a:r>
                <a:rPr lang="en-US" sz="2600" dirty="0" err="1"/>
                <a:t>của</a:t>
              </a:r>
              <a:r>
                <a:rPr lang="en-US" sz="2600" dirty="0"/>
                <a:t> </a:t>
              </a:r>
              <a:r>
                <a:rPr lang="en-US" sz="2600" dirty="0" err="1"/>
                <a:t>lớp</a:t>
              </a:r>
              <a:r>
                <a:rPr lang="en-US" sz="2600" dirty="0"/>
                <a:t> </a:t>
              </a:r>
              <a:r>
                <a:rPr lang="en-US" sz="2600" dirty="0" err="1"/>
                <a:t>học</a:t>
              </a:r>
              <a:r>
                <a:rPr lang="en-US" sz="2600" dirty="0"/>
                <a:t> </a:t>
              </a:r>
              <a:r>
                <a:rPr lang="en-US" sz="2600" dirty="0" err="1"/>
                <a:t>bơi</a:t>
              </a:r>
              <a:r>
                <a:rPr lang="en-US" sz="2600" dirty="0"/>
                <a:t> </a:t>
              </a:r>
              <a:r>
                <a:rPr lang="en-US" sz="2600" dirty="0" err="1"/>
                <a:t>là</a:t>
              </a:r>
              <a:r>
                <a:rPr lang="en-US" sz="2600" dirty="0"/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600" dirty="0"/>
                <a:t>                           (</a:t>
              </a:r>
              <a:r>
                <a:rPr lang="en-US" sz="2600" dirty="0" err="1"/>
                <a:t>bạn</a:t>
              </a:r>
              <a:r>
                <a:rPr lang="en-US" sz="2600" dirty="0"/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600" dirty="0" err="1"/>
                <a:t>Đáp</a:t>
              </a:r>
              <a:r>
                <a:rPr lang="en-US" sz="2600" dirty="0"/>
                <a:t> </a:t>
              </a:r>
              <a:r>
                <a:rPr lang="en-US" sz="2600" dirty="0" err="1"/>
                <a:t>số</a:t>
              </a:r>
              <a:r>
                <a:rPr lang="en-US" sz="2600" dirty="0"/>
                <a:t>:          </a:t>
              </a:r>
              <a:r>
                <a:rPr lang="en-US" sz="2600" dirty="0" err="1"/>
                <a:t>bạn</a:t>
              </a:r>
              <a:r>
                <a:rPr lang="en-US" sz="2600" dirty="0"/>
                <a:t> </a:t>
              </a:r>
              <a:r>
                <a:rPr lang="en-US" sz="2600" dirty="0" err="1"/>
                <a:t>nữ</a:t>
              </a:r>
              <a:r>
                <a:rPr lang="en-US" sz="2600" dirty="0"/>
                <a:t>.</a:t>
              </a: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EF93F56D-7CF4-4798-80EB-B6D7D43D3245}"/>
                </a:ext>
              </a:extLst>
            </p:cNvPr>
            <p:cNvSpPr/>
            <p:nvPr/>
          </p:nvSpPr>
          <p:spPr>
            <a:xfrm>
              <a:off x="8297087" y="5898503"/>
              <a:ext cx="644041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9D80EB2-A737-4C20-BC01-E6DEC59C2089}"/>
                </a:ext>
              </a:extLst>
            </p:cNvPr>
            <p:cNvGrpSpPr/>
            <p:nvPr/>
          </p:nvGrpSpPr>
          <p:grpSpPr>
            <a:xfrm>
              <a:off x="6969629" y="5275824"/>
              <a:ext cx="2483661" cy="492443"/>
              <a:chOff x="7014037" y="4894113"/>
              <a:chExt cx="2483661" cy="492443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849C8C13-0306-4661-A0B5-D2983334AB20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530747E6-E375-41AF-BD5A-C75FECECB46E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AE5C3AF-4529-4BCC-B643-AFE316DD66D0}"/>
                  </a:ext>
                </a:extLst>
              </p:cNvPr>
              <p:cNvSpPr txBox="1"/>
              <p:nvPr/>
            </p:nvSpPr>
            <p:spPr>
              <a:xfrm>
                <a:off x="7498243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/>
                  <a:t>+        =</a:t>
                </a: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5D6876FF-CA78-4D55-AB84-A595BEB9A9BB}"/>
                  </a:ext>
                </a:extLst>
              </p:cNvPr>
              <p:cNvSpPr/>
              <p:nvPr/>
            </p:nvSpPr>
            <p:spPr>
              <a:xfrm>
                <a:off x="8857555" y="4922071"/>
                <a:ext cx="640143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4A610D5-7F07-442E-9828-53BFA80B0053}"/>
              </a:ext>
            </a:extLst>
          </p:cNvPr>
          <p:cNvSpPr/>
          <p:nvPr/>
        </p:nvSpPr>
        <p:spPr>
          <a:xfrm>
            <a:off x="7117006" y="4931167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214BC732-1589-49CB-A4C8-B6281544D4CC}"/>
              </a:ext>
            </a:extLst>
          </p:cNvPr>
          <p:cNvSpPr/>
          <p:nvPr/>
        </p:nvSpPr>
        <p:spPr>
          <a:xfrm>
            <a:off x="8036570" y="4931166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1A8832A-FD28-4781-B16F-C331205C84FE}"/>
              </a:ext>
            </a:extLst>
          </p:cNvPr>
          <p:cNvSpPr/>
          <p:nvPr/>
        </p:nvSpPr>
        <p:spPr>
          <a:xfrm>
            <a:off x="8826517" y="4886841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11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7324E63-B1E4-450C-BED5-4EC91B55BF3C}"/>
              </a:ext>
            </a:extLst>
          </p:cNvPr>
          <p:cNvSpPr/>
          <p:nvPr/>
        </p:nvSpPr>
        <p:spPr>
          <a:xfrm>
            <a:off x="8347248" y="5488805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11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6A82F03-2682-4863-A8D7-C9F9DF3F964C}"/>
              </a:ext>
            </a:extLst>
          </p:cNvPr>
          <p:cNvSpPr txBox="1"/>
          <p:nvPr/>
        </p:nvSpPr>
        <p:spPr>
          <a:xfrm>
            <a:off x="1101319" y="3191986"/>
            <a:ext cx="4290970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i="1" dirty="0" err="1">
                <a:solidFill>
                  <a:srgbClr val="FF0000"/>
                </a:solidFill>
              </a:rPr>
              <a:t>Tóm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tắt</a:t>
            </a:r>
            <a:endParaRPr lang="en-US" sz="26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smtClean="0"/>
              <a:t>Nam: 9 bạn</a:t>
            </a:r>
          </a:p>
          <a:p>
            <a:pPr>
              <a:lnSpc>
                <a:spcPct val="150000"/>
              </a:lnSpc>
            </a:pPr>
            <a:r>
              <a:rPr lang="en-US" sz="2600" smtClean="0"/>
              <a:t>Nữ nhiều </a:t>
            </a:r>
            <a:r>
              <a:rPr lang="en-US" sz="2600" err="1"/>
              <a:t>hơn</a:t>
            </a:r>
            <a:r>
              <a:rPr lang="en-US" sz="2600"/>
              <a:t> </a:t>
            </a:r>
            <a:r>
              <a:rPr lang="en-US" sz="2600" smtClean="0"/>
              <a:t>nam: 2 bạn</a:t>
            </a:r>
          </a:p>
          <a:p>
            <a:pPr>
              <a:lnSpc>
                <a:spcPct val="150000"/>
              </a:lnSpc>
            </a:pPr>
            <a:r>
              <a:rPr lang="en-US" sz="2600" smtClean="0"/>
              <a:t>Nữ: </a:t>
            </a:r>
            <a:r>
              <a:rPr lang="en-US" sz="2600"/>
              <a:t>… </a:t>
            </a:r>
            <a:r>
              <a:rPr lang="en-US" sz="2600" smtClean="0"/>
              <a:t>bạn?</a:t>
            </a:r>
            <a:endParaRPr lang="en-US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377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379871" y="538121"/>
            <a:ext cx="87928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Trên</a:t>
            </a:r>
            <a:r>
              <a:rPr lang="en-US" sz="2600" dirty="0"/>
              <a:t> </a:t>
            </a:r>
            <a:r>
              <a:rPr lang="en-US" sz="2600" dirty="0" err="1"/>
              <a:t>sân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14 con </a:t>
            </a:r>
            <a:r>
              <a:rPr lang="en-US" sz="2600" dirty="0" err="1"/>
              <a:t>gà</a:t>
            </a:r>
            <a:r>
              <a:rPr lang="en-US" sz="2600" dirty="0"/>
              <a:t>,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vịt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gà</a:t>
            </a:r>
            <a:r>
              <a:rPr lang="en-US" sz="2600" dirty="0"/>
              <a:t> </a:t>
            </a:r>
            <a:r>
              <a:rPr lang="en-US" sz="2600" dirty="0" err="1"/>
              <a:t>là</a:t>
            </a:r>
            <a:r>
              <a:rPr lang="en-US" sz="2600" dirty="0"/>
              <a:t> 5 con. </a:t>
            </a:r>
            <a:r>
              <a:rPr lang="en-US" sz="2600" dirty="0" err="1"/>
              <a:t>Hỏi</a:t>
            </a:r>
            <a:r>
              <a:rPr lang="en-US" sz="2600" dirty="0"/>
              <a:t> </a:t>
            </a:r>
            <a:r>
              <a:rPr lang="en-US" sz="2600" dirty="0" err="1"/>
              <a:t>trên</a:t>
            </a:r>
            <a:r>
              <a:rPr lang="en-US" sz="2600" dirty="0"/>
              <a:t> </a:t>
            </a:r>
            <a:r>
              <a:rPr lang="en-US" sz="2600" dirty="0" err="1"/>
              <a:t>sân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bao </a:t>
            </a:r>
            <a:r>
              <a:rPr lang="en-US" sz="2600" dirty="0" err="1"/>
              <a:t>nhiêu</a:t>
            </a:r>
            <a:r>
              <a:rPr lang="en-US" sz="2600" dirty="0"/>
              <a:t> con </a:t>
            </a:r>
            <a:r>
              <a:rPr lang="en-US" sz="2600" dirty="0" err="1"/>
              <a:t>vịt</a:t>
            </a:r>
            <a:r>
              <a:rPr lang="en-US" sz="2600" dirty="0"/>
              <a:t>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2950904" y="1071281"/>
            <a:ext cx="2035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7C596D7-336C-486D-A1BF-DEB16D3F5C73}"/>
              </a:ext>
            </a:extLst>
          </p:cNvPr>
          <p:cNvCxnSpPr>
            <a:cxnSpLocks/>
          </p:cNvCxnSpPr>
          <p:nvPr/>
        </p:nvCxnSpPr>
        <p:spPr>
          <a:xfrm>
            <a:off x="1455245" y="1656645"/>
            <a:ext cx="494555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0F5C36E-01DC-43BC-B869-2A908E87168E}"/>
              </a:ext>
            </a:extLst>
          </p:cNvPr>
          <p:cNvCxnSpPr>
            <a:cxnSpLocks/>
          </p:cNvCxnSpPr>
          <p:nvPr/>
        </p:nvCxnSpPr>
        <p:spPr>
          <a:xfrm flipV="1">
            <a:off x="5175962" y="1057996"/>
            <a:ext cx="485386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A83CE2B-3C7A-4E6F-B3D8-D4D1BA2FC48F}"/>
              </a:ext>
            </a:extLst>
          </p:cNvPr>
          <p:cNvGrpSpPr/>
          <p:nvPr/>
        </p:nvGrpSpPr>
        <p:grpSpPr>
          <a:xfrm>
            <a:off x="-2854592" y="1309575"/>
            <a:ext cx="2183912" cy="447085"/>
            <a:chOff x="7050824" y="4749059"/>
            <a:chExt cx="2183912" cy="44708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0970C289-DAFD-4E5C-910A-D72AC39B761E}"/>
                </a:ext>
              </a:extLst>
            </p:cNvPr>
            <p:cNvSpPr/>
            <p:nvPr/>
          </p:nvSpPr>
          <p:spPr>
            <a:xfrm>
              <a:off x="7050824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11634F8D-C85C-4A57-A25B-BF046D3ED65D}"/>
                </a:ext>
              </a:extLst>
            </p:cNvPr>
            <p:cNvSpPr/>
            <p:nvPr/>
          </p:nvSpPr>
          <p:spPr>
            <a:xfrm>
              <a:off x="7924571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A666E99-D5B6-4201-A1F0-24A707DF9995}"/>
                </a:ext>
              </a:extLst>
            </p:cNvPr>
            <p:cNvSpPr/>
            <p:nvPr/>
          </p:nvSpPr>
          <p:spPr>
            <a:xfrm>
              <a:off x="8798318" y="475972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2B56CE1-A460-49FC-9008-ED501D31DF36}"/>
                </a:ext>
              </a:extLst>
            </p:cNvPr>
            <p:cNvSpPr txBox="1"/>
            <p:nvPr/>
          </p:nvSpPr>
          <p:spPr>
            <a:xfrm>
              <a:off x="7539963" y="4807174"/>
              <a:ext cx="1223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           =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43B974B4-8456-47A4-978F-AEE45B4404EA}"/>
              </a:ext>
            </a:extLst>
          </p:cNvPr>
          <p:cNvSpPr/>
          <p:nvPr/>
        </p:nvSpPr>
        <p:spPr>
          <a:xfrm>
            <a:off x="792773" y="77246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B01741-B23D-42BA-B7CF-D3216F28126B}"/>
              </a:ext>
            </a:extLst>
          </p:cNvPr>
          <p:cNvSpPr txBox="1"/>
          <p:nvPr/>
        </p:nvSpPr>
        <p:spPr>
          <a:xfrm>
            <a:off x="5600841" y="2355308"/>
            <a:ext cx="5304237" cy="2758202"/>
          </a:xfrm>
          <a:prstGeom prst="roundRect">
            <a:avLst/>
          </a:prstGeom>
          <a:solidFill>
            <a:srgbClr val="FFFF99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i="1" dirty="0" err="1">
                <a:solidFill>
                  <a:srgbClr val="FF0000"/>
                </a:solidFill>
              </a:rPr>
              <a:t>Bài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</a:rPr>
              <a:t>giải</a:t>
            </a:r>
            <a:endParaRPr lang="en-US" sz="2600" i="1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6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600" i="1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600" i="1" dirty="0">
              <a:solidFill>
                <a:srgbClr val="FF0000"/>
              </a:solidFill>
            </a:endParaRPr>
          </a:p>
        </p:txBody>
      </p:sp>
      <p:pic>
        <p:nvPicPr>
          <p:cNvPr id="48" name="Picture 2" descr="baby shower invitation with cute duck mom and baby ducky on chevron pattern  and polka dots background Stock Vector | Adobe Stock">
            <a:extLst>
              <a:ext uri="{FF2B5EF4-FFF2-40B4-BE49-F238E27FC236}">
                <a16:creationId xmlns:a16="http://schemas.microsoft.com/office/drawing/2014/main" id="{3CBBF714-3694-4F90-8CB0-7A7935DBB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200" b="98200" l="2241" r="55742">
                        <a14:foregroundMark x1="43137" y1="87000" x2="45938" y2="9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420" r="43155"/>
          <a:stretch/>
        </p:blipFill>
        <p:spPr bwMode="auto">
          <a:xfrm>
            <a:off x="550309" y="5214050"/>
            <a:ext cx="1531368" cy="134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76285" y="3017520"/>
            <a:ext cx="5050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Trên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sân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có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latin typeface="HP001 4 hàng" panose="020B0603050302020204" pitchFamily="34" charset="0"/>
              </a:rPr>
              <a:t> con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vịt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là</a:t>
            </a:r>
            <a:r>
              <a:rPr lang="en-US" sz="3200" b="1" dirty="0" smtClean="0">
                <a:latin typeface="HP001 4 hàng" panose="020B0603050302020204" pitchFamily="34" charset="0"/>
              </a:rPr>
              <a:t>: 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97703" y="3588032"/>
            <a:ext cx="5050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P001 4 hàng" panose="020B0603050302020204" pitchFamily="34" charset="0"/>
              </a:rPr>
              <a:t>14 + 5 = 19 (con)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12115" y="4305020"/>
            <a:ext cx="5050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HP001 4 hàng" panose="020B0603050302020204" pitchFamily="34" charset="0"/>
              </a:rPr>
              <a:t>Đáp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latin typeface="HP001 4 hàng" panose="020B0603050302020204" pitchFamily="34" charset="0"/>
              </a:rPr>
              <a:t>: 19 con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vịt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A82F03-2682-4863-A8D7-C9F9DF3F964C}"/>
              </a:ext>
            </a:extLst>
          </p:cNvPr>
          <p:cNvSpPr txBox="1"/>
          <p:nvPr/>
        </p:nvSpPr>
        <p:spPr>
          <a:xfrm>
            <a:off x="1996985" y="1995774"/>
            <a:ext cx="2002245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i="1" err="1">
                <a:solidFill>
                  <a:srgbClr val="FF0000"/>
                </a:solidFill>
              </a:rPr>
              <a:t>Tóm</a:t>
            </a:r>
            <a:r>
              <a:rPr lang="en-US" sz="2600" i="1">
                <a:solidFill>
                  <a:srgbClr val="FF0000"/>
                </a:solidFill>
              </a:rPr>
              <a:t> </a:t>
            </a:r>
            <a:r>
              <a:rPr lang="en-US" sz="2600" i="1" smtClean="0">
                <a:solidFill>
                  <a:srgbClr val="FF0000"/>
                </a:solidFill>
              </a:rPr>
              <a:t>tắt</a:t>
            </a:r>
            <a:endParaRPr lang="en-US" sz="2600" i="1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A82F03-2682-4863-A8D7-C9F9DF3F964C}"/>
              </a:ext>
            </a:extLst>
          </p:cNvPr>
          <p:cNvSpPr txBox="1"/>
          <p:nvPr/>
        </p:nvSpPr>
        <p:spPr>
          <a:xfrm>
            <a:off x="852623" y="2708401"/>
            <a:ext cx="4290970" cy="18928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smtClean="0"/>
              <a:t>Gà</a:t>
            </a:r>
            <a:r>
              <a:rPr lang="en-US" sz="2600" smtClean="0"/>
              <a:t>: 14 con</a:t>
            </a:r>
            <a:endParaRPr lang="en-US" sz="2600" smtClean="0"/>
          </a:p>
          <a:p>
            <a:pPr>
              <a:lnSpc>
                <a:spcPct val="150000"/>
              </a:lnSpc>
            </a:pPr>
            <a:r>
              <a:rPr lang="en-US" sz="2600" smtClean="0"/>
              <a:t>Vịt</a:t>
            </a:r>
            <a:r>
              <a:rPr lang="en-US" sz="2600" smtClean="0"/>
              <a:t> </a:t>
            </a:r>
            <a:r>
              <a:rPr lang="en-US" sz="2600" smtClean="0"/>
              <a:t>nhiều </a:t>
            </a:r>
            <a:r>
              <a:rPr lang="en-US" sz="2600" err="1"/>
              <a:t>hơn</a:t>
            </a:r>
            <a:r>
              <a:rPr lang="en-US" sz="2600"/>
              <a:t> </a:t>
            </a:r>
            <a:r>
              <a:rPr lang="en-US" sz="2600" smtClean="0"/>
              <a:t>gà</a:t>
            </a:r>
            <a:r>
              <a:rPr lang="en-US" sz="2600" smtClean="0"/>
              <a:t>: 5 con</a:t>
            </a:r>
          </a:p>
          <a:p>
            <a:pPr>
              <a:lnSpc>
                <a:spcPct val="150000"/>
              </a:lnSpc>
            </a:pPr>
            <a:r>
              <a:rPr lang="en-US" sz="2600" smtClean="0"/>
              <a:t>Vịt: …. con ?</a:t>
            </a:r>
            <a:endParaRPr lang="en-US" sz="2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A82F03-2682-4863-A8D7-C9F9DF3F964C}"/>
              </a:ext>
            </a:extLst>
          </p:cNvPr>
          <p:cNvSpPr txBox="1"/>
          <p:nvPr/>
        </p:nvSpPr>
        <p:spPr>
          <a:xfrm>
            <a:off x="3404705" y="5539019"/>
            <a:ext cx="5432515" cy="6588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smtClean="0">
                <a:solidFill>
                  <a:srgbClr val="FF0000"/>
                </a:solidFill>
              </a:rPr>
              <a:t>Số lớn = số bé + phần hơn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35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" grpId="0"/>
      <p:bldP spid="31" grpId="0"/>
      <p:bldP spid="32" grpId="0"/>
      <p:bldP spid="18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379871" y="538121"/>
            <a:ext cx="87928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Trên</a:t>
            </a:r>
            <a:r>
              <a:rPr lang="en-US" sz="2600" dirty="0"/>
              <a:t> </a:t>
            </a:r>
            <a:r>
              <a:rPr lang="en-US" sz="2600" dirty="0" err="1"/>
              <a:t>sân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14 con </a:t>
            </a:r>
            <a:r>
              <a:rPr lang="en-US" sz="2600" dirty="0" err="1"/>
              <a:t>gà</a:t>
            </a:r>
            <a:r>
              <a:rPr lang="en-US" sz="2600" dirty="0"/>
              <a:t>,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vịt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gà</a:t>
            </a:r>
            <a:r>
              <a:rPr lang="en-US" sz="2600" dirty="0"/>
              <a:t> </a:t>
            </a:r>
            <a:r>
              <a:rPr lang="en-US" sz="2600" dirty="0" err="1"/>
              <a:t>là</a:t>
            </a:r>
            <a:r>
              <a:rPr lang="en-US" sz="2600" dirty="0"/>
              <a:t> 5 con. </a:t>
            </a:r>
            <a:r>
              <a:rPr lang="en-US" sz="2600" dirty="0" err="1"/>
              <a:t>Hỏi</a:t>
            </a:r>
            <a:r>
              <a:rPr lang="en-US" sz="2600" dirty="0"/>
              <a:t> </a:t>
            </a:r>
            <a:r>
              <a:rPr lang="en-US" sz="2600" dirty="0" err="1"/>
              <a:t>trên</a:t>
            </a:r>
            <a:r>
              <a:rPr lang="en-US" sz="2600" dirty="0"/>
              <a:t> </a:t>
            </a:r>
            <a:r>
              <a:rPr lang="en-US" sz="2600" dirty="0" err="1"/>
              <a:t>sân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bao </a:t>
            </a:r>
            <a:r>
              <a:rPr lang="en-US" sz="2600" dirty="0" err="1"/>
              <a:t>nhiêu</a:t>
            </a:r>
            <a:r>
              <a:rPr lang="en-US" sz="2600" dirty="0"/>
              <a:t> con </a:t>
            </a:r>
            <a:r>
              <a:rPr lang="en-US" sz="2600" dirty="0" err="1"/>
              <a:t>vịt</a:t>
            </a:r>
            <a:r>
              <a:rPr lang="en-US" sz="2600" dirty="0"/>
              <a:t>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2950904" y="1071281"/>
            <a:ext cx="2035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7C596D7-336C-486D-A1BF-DEB16D3F5C73}"/>
              </a:ext>
            </a:extLst>
          </p:cNvPr>
          <p:cNvCxnSpPr>
            <a:cxnSpLocks/>
          </p:cNvCxnSpPr>
          <p:nvPr/>
        </p:nvCxnSpPr>
        <p:spPr>
          <a:xfrm>
            <a:off x="1455245" y="1656645"/>
            <a:ext cx="494555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0F5C36E-01DC-43BC-B869-2A908E87168E}"/>
              </a:ext>
            </a:extLst>
          </p:cNvPr>
          <p:cNvCxnSpPr>
            <a:cxnSpLocks/>
          </p:cNvCxnSpPr>
          <p:nvPr/>
        </p:nvCxnSpPr>
        <p:spPr>
          <a:xfrm flipV="1">
            <a:off x="5175962" y="1057996"/>
            <a:ext cx="485386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A83CE2B-3C7A-4E6F-B3D8-D4D1BA2FC48F}"/>
              </a:ext>
            </a:extLst>
          </p:cNvPr>
          <p:cNvGrpSpPr/>
          <p:nvPr/>
        </p:nvGrpSpPr>
        <p:grpSpPr>
          <a:xfrm>
            <a:off x="-2854592" y="1309575"/>
            <a:ext cx="2183912" cy="447085"/>
            <a:chOff x="7050824" y="4749059"/>
            <a:chExt cx="2183912" cy="44708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0970C289-DAFD-4E5C-910A-D72AC39B761E}"/>
                </a:ext>
              </a:extLst>
            </p:cNvPr>
            <p:cNvSpPr/>
            <p:nvPr/>
          </p:nvSpPr>
          <p:spPr>
            <a:xfrm>
              <a:off x="7050824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11634F8D-C85C-4A57-A25B-BF046D3ED65D}"/>
                </a:ext>
              </a:extLst>
            </p:cNvPr>
            <p:cNvSpPr/>
            <p:nvPr/>
          </p:nvSpPr>
          <p:spPr>
            <a:xfrm>
              <a:off x="7924571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A666E99-D5B6-4201-A1F0-24A707DF9995}"/>
                </a:ext>
              </a:extLst>
            </p:cNvPr>
            <p:cNvSpPr/>
            <p:nvPr/>
          </p:nvSpPr>
          <p:spPr>
            <a:xfrm>
              <a:off x="8798318" y="475972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2B56CE1-A460-49FC-9008-ED501D31DF36}"/>
                </a:ext>
              </a:extLst>
            </p:cNvPr>
            <p:cNvSpPr txBox="1"/>
            <p:nvPr/>
          </p:nvSpPr>
          <p:spPr>
            <a:xfrm>
              <a:off x="7539963" y="4807174"/>
              <a:ext cx="1223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           =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43B974B4-8456-47A4-978F-AEE45B4404EA}"/>
              </a:ext>
            </a:extLst>
          </p:cNvPr>
          <p:cNvSpPr/>
          <p:nvPr/>
        </p:nvSpPr>
        <p:spPr>
          <a:xfrm>
            <a:off x="792773" y="77246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B01741-B23D-42BA-B7CF-D3216F28126B}"/>
              </a:ext>
            </a:extLst>
          </p:cNvPr>
          <p:cNvSpPr txBox="1"/>
          <p:nvPr/>
        </p:nvSpPr>
        <p:spPr>
          <a:xfrm>
            <a:off x="5600841" y="2355308"/>
            <a:ext cx="5304237" cy="2758202"/>
          </a:xfrm>
          <a:prstGeom prst="roundRect">
            <a:avLst/>
          </a:prstGeom>
          <a:solidFill>
            <a:srgbClr val="FFFF99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i="1" dirty="0" err="1">
                <a:solidFill>
                  <a:srgbClr val="FF0000"/>
                </a:solidFill>
              </a:rPr>
              <a:t>Bài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</a:rPr>
              <a:t>giải</a:t>
            </a:r>
            <a:endParaRPr lang="en-US" sz="2600" i="1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6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600" i="1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600" i="1" dirty="0">
              <a:solidFill>
                <a:srgbClr val="FF0000"/>
              </a:solidFill>
            </a:endParaRPr>
          </a:p>
        </p:txBody>
      </p:sp>
      <p:pic>
        <p:nvPicPr>
          <p:cNvPr id="48" name="Picture 2" descr="baby shower invitation with cute duck mom and baby ducky on chevron pattern  and polka dots background Stock Vector | Adobe Stock">
            <a:extLst>
              <a:ext uri="{FF2B5EF4-FFF2-40B4-BE49-F238E27FC236}">
                <a16:creationId xmlns:a16="http://schemas.microsoft.com/office/drawing/2014/main" id="{3CBBF714-3694-4F90-8CB0-7A7935DBB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200" b="98200" l="2241" r="55742">
                        <a14:foregroundMark x1="43137" y1="87000" x2="45938" y2="9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420" r="43155"/>
          <a:stretch/>
        </p:blipFill>
        <p:spPr bwMode="auto">
          <a:xfrm>
            <a:off x="550309" y="5214050"/>
            <a:ext cx="1531368" cy="134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76285" y="3017520"/>
            <a:ext cx="5050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Trên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sân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có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latin typeface="HP001 4 hàng" panose="020B0603050302020204" pitchFamily="34" charset="0"/>
              </a:rPr>
              <a:t> con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vịt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là</a:t>
            </a:r>
            <a:r>
              <a:rPr lang="en-US" sz="3200" b="1" dirty="0" smtClean="0">
                <a:latin typeface="HP001 4 hàng" panose="020B0603050302020204" pitchFamily="34" charset="0"/>
              </a:rPr>
              <a:t>: 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97703" y="3588032"/>
            <a:ext cx="5050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P001 4 hàng" panose="020B0603050302020204" pitchFamily="34" charset="0"/>
              </a:rPr>
              <a:t>14 + 5 = 19 (con)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12115" y="4305020"/>
            <a:ext cx="5050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HP001 4 hàng" panose="020B0603050302020204" pitchFamily="34" charset="0"/>
              </a:rPr>
              <a:t>Đáp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latin typeface="HP001 4 hàng" panose="020B0603050302020204" pitchFamily="34" charset="0"/>
              </a:rPr>
              <a:t>: 19 con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vịt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A82F03-2682-4863-A8D7-C9F9DF3F964C}"/>
              </a:ext>
            </a:extLst>
          </p:cNvPr>
          <p:cNvSpPr txBox="1"/>
          <p:nvPr/>
        </p:nvSpPr>
        <p:spPr>
          <a:xfrm>
            <a:off x="2122188" y="1790962"/>
            <a:ext cx="2002245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i="1" err="1">
                <a:solidFill>
                  <a:srgbClr val="FF0000"/>
                </a:solidFill>
              </a:rPr>
              <a:t>Tóm</a:t>
            </a:r>
            <a:r>
              <a:rPr lang="en-US" sz="2600" i="1">
                <a:solidFill>
                  <a:srgbClr val="FF0000"/>
                </a:solidFill>
              </a:rPr>
              <a:t> </a:t>
            </a:r>
            <a:r>
              <a:rPr lang="en-US" sz="2600" i="1" smtClean="0">
                <a:solidFill>
                  <a:srgbClr val="FF0000"/>
                </a:solidFill>
              </a:rPr>
              <a:t>tắt</a:t>
            </a:r>
            <a:endParaRPr lang="en-US" sz="2600" i="1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511" y="3289619"/>
            <a:ext cx="1975275" cy="2133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367" y="4072479"/>
            <a:ext cx="1975275" cy="2133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4509" y="4073844"/>
            <a:ext cx="1045198" cy="2106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91860" y="3015570"/>
            <a:ext cx="943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Gà</a:t>
            </a:r>
            <a:endParaRPr lang="en-US" sz="2400"/>
          </a:p>
        </p:txBody>
      </p:sp>
      <p:sp>
        <p:nvSpPr>
          <p:cNvPr id="23" name="TextBox 22"/>
          <p:cNvSpPr txBox="1"/>
          <p:nvPr/>
        </p:nvSpPr>
        <p:spPr>
          <a:xfrm>
            <a:off x="744608" y="3834584"/>
            <a:ext cx="67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Vịt</a:t>
            </a:r>
            <a:endParaRPr lang="en-US" sz="2400"/>
          </a:p>
        </p:txBody>
      </p:sp>
      <p:sp>
        <p:nvSpPr>
          <p:cNvPr id="24" name="Right Brace 23"/>
          <p:cNvSpPr/>
          <p:nvPr/>
        </p:nvSpPr>
        <p:spPr>
          <a:xfrm rot="16200000">
            <a:off x="2362087" y="2132605"/>
            <a:ext cx="411048" cy="1950062"/>
          </a:xfrm>
          <a:prstGeom prst="rightBrace">
            <a:avLst>
              <a:gd name="adj1" fmla="val 26732"/>
              <a:gd name="adj2" fmla="val 50283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22188" y="2528199"/>
            <a:ext cx="1205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14 con</a:t>
            </a:r>
            <a:endParaRPr lang="en-US" sz="2400"/>
          </a:p>
        </p:txBody>
      </p:sp>
      <p:sp>
        <p:nvSpPr>
          <p:cNvPr id="26" name="Right Brace 25"/>
          <p:cNvSpPr/>
          <p:nvPr/>
        </p:nvSpPr>
        <p:spPr>
          <a:xfrm rot="16200000">
            <a:off x="3902244" y="3429083"/>
            <a:ext cx="269726" cy="1017065"/>
          </a:xfrm>
          <a:prstGeom prst="rightBrace">
            <a:avLst>
              <a:gd name="adj1" fmla="val 26732"/>
              <a:gd name="adj2" fmla="val 50283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68167" y="3342812"/>
            <a:ext cx="1205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5 con</a:t>
            </a:r>
            <a:endParaRPr lang="en-US" sz="2400"/>
          </a:p>
        </p:txBody>
      </p:sp>
      <p:sp>
        <p:nvSpPr>
          <p:cNvPr id="30" name="Right Brace 29"/>
          <p:cNvSpPr/>
          <p:nvPr/>
        </p:nvSpPr>
        <p:spPr>
          <a:xfrm rot="5400000">
            <a:off x="2812304" y="2950023"/>
            <a:ext cx="513609" cy="2981195"/>
          </a:xfrm>
          <a:prstGeom prst="rightBrace">
            <a:avLst>
              <a:gd name="adj1" fmla="val 26732"/>
              <a:gd name="adj2" fmla="val 50283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642778" y="4629345"/>
            <a:ext cx="1205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? con</a:t>
            </a:r>
            <a:endParaRPr lang="en-US" sz="240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581435" y="3350026"/>
            <a:ext cx="10393" cy="82914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3534086" y="3388181"/>
            <a:ext cx="10393" cy="82914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1973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" grpId="0"/>
      <p:bldP spid="31" grpId="0"/>
      <p:bldP spid="32" grpId="0"/>
      <p:bldP spid="18" grpId="0" animBg="1"/>
      <p:bldP spid="22" grpId="0"/>
      <p:bldP spid="23" grpId="0"/>
      <p:bldP spid="24" grpId="0" animBg="1"/>
      <p:bldP spid="25" grpId="0"/>
      <p:bldP spid="26" grpId="0" animBg="1"/>
      <p:bldP spid="28" grpId="0"/>
      <p:bldP spid="30" grpId="0" animBg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833" y="1303127"/>
            <a:ext cx="76803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bước</a:t>
            </a: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giải</a:t>
            </a: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toán</a:t>
            </a:r>
            <a:endParaRPr lang="en-US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3936" y="2596896"/>
            <a:ext cx="649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3936" y="3228945"/>
            <a:ext cx="649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3936" y="3860994"/>
            <a:ext cx="7845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gải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3936" y="4493043"/>
            <a:ext cx="7845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88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82398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843911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0" y="739379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125896" y="1920479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297672" y="2065019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248509" y="811522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 err="1" smtClean="0">
                <a:solidFill>
                  <a:schemeClr val="tx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6600" b="1" dirty="0" smtClean="0">
                <a:solidFill>
                  <a:schemeClr val="tx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1: 13 </a:t>
            </a:r>
            <a:r>
              <a:rPr lang="en-US" sz="6600" b="1" dirty="0">
                <a:solidFill>
                  <a:schemeClr val="tx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- 7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43202"/>
            <a:ext cx="7840345" cy="223459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50423" y="587829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gency FB" panose="020B0503020202020204" pitchFamily="34" charset="0"/>
              </a:rPr>
              <a:t>Câu 2: Số phù hợp điền vào hình ngôi sao là:</a:t>
            </a:r>
            <a:endParaRPr lang="en-US" sz="2800" b="1" dirty="0">
              <a:latin typeface="Agency FB" panose="020B0503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9160" y="1375052"/>
            <a:ext cx="4295337" cy="945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35" y="2857500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545911" y="484145"/>
            <a:ext cx="8788590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3: Nam có 9 cái kẹo. Bình có 5 cái kẹo.  Nam nhiều hơn Bình  số cái kẹo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44024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49497" y="5791836"/>
            <a:ext cx="196048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cái kẹo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007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647456" y="5728652"/>
            <a:ext cx="181647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kẹo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157" y="2857500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683833" y="5728653"/>
            <a:ext cx="189980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 kẹo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710" y="2857500"/>
            <a:ext cx="2934336" cy="2934336"/>
          </a:xfrm>
          <a:prstGeom prst="rect">
            <a:avLst/>
          </a:prstGeom>
        </p:spPr>
      </p:pic>
      <p:sp>
        <p:nvSpPr>
          <p:cNvPr id="13" name="Rectangle: Rounded Corners 22"/>
          <p:cNvSpPr/>
          <p:nvPr/>
        </p:nvSpPr>
        <p:spPr>
          <a:xfrm>
            <a:off x="9546742" y="5757950"/>
            <a:ext cx="157186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cái kẹo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750507" y="2182622"/>
            <a:ext cx="10979911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Bài</a:t>
            </a:r>
            <a:r>
              <a:rPr lang="en-US" sz="4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13: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4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0" b="69579"/>
          <a:stretch/>
        </p:blipFill>
        <p:spPr>
          <a:xfrm>
            <a:off x="451103" y="489204"/>
            <a:ext cx="11125201" cy="30403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3584" y="932688"/>
            <a:ext cx="9400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bảy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4000" b="1" dirty="0" smtClean="0">
                <a:latin typeface="HP001 4 hàng" panose="020B0603050302020204" pitchFamily="34" charset="0"/>
              </a:rPr>
              <a:t> 23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4000" b="1" dirty="0" smtClean="0">
                <a:latin typeface="HP001 4 hàng" panose="020B0603050302020204" pitchFamily="34" charset="0"/>
              </a:rPr>
              <a:t> 10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4000" b="1" dirty="0" smtClean="0">
                <a:latin typeface="HP001 4 hàng" panose="020B0603050302020204" pitchFamily="34" charset="0"/>
              </a:rPr>
              <a:t> 2021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7136" y="1840617"/>
            <a:ext cx="2048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Toán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3584" y="2748546"/>
            <a:ext cx="923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toán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về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nhiều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hơn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một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đơn</a:t>
            </a:r>
            <a:r>
              <a:rPr lang="en-US" sz="4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</a:rPr>
              <a:t>vị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7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>
            <a:extLst>
              <a:ext uri="{FF2B5EF4-FFF2-40B4-BE49-F238E27FC236}">
                <a16:creationId xmlns:a16="http://schemas.microsoft.com/office/drawing/2014/main" id="{65C93870-0642-4E9B-88AB-67A6FAE861F6}"/>
              </a:ext>
            </a:extLst>
          </p:cNvPr>
          <p:cNvSpPr txBox="1"/>
          <p:nvPr/>
        </p:nvSpPr>
        <p:spPr>
          <a:xfrm>
            <a:off x="3260980" y="795816"/>
            <a:ext cx="66688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62C4C75-27D2-4697-9D1C-CCFECC92B592}"/>
              </a:ext>
            </a:extLst>
          </p:cNvPr>
          <p:cNvSpPr txBox="1"/>
          <p:nvPr/>
        </p:nvSpPr>
        <p:spPr>
          <a:xfrm>
            <a:off x="967225" y="1226781"/>
            <a:ext cx="1004186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491191C7-2877-421B-BF0A-EF726497DD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4909" y="3704772"/>
            <a:ext cx="3028950" cy="2667000"/>
          </a:xfrm>
          <a:prstGeom prst="rect">
            <a:avLst/>
          </a:prstGeom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7FBB3BD-5DAA-41B4-9869-06B08D6E1284}"/>
              </a:ext>
            </a:extLst>
          </p:cNvPr>
          <p:cNvCxnSpPr>
            <a:cxnSpLocks/>
          </p:cNvCxnSpPr>
          <p:nvPr/>
        </p:nvCxnSpPr>
        <p:spPr>
          <a:xfrm>
            <a:off x="1504730" y="1765628"/>
            <a:ext cx="26246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5CA48031-67E2-435F-9A3D-4A290F07EF7B}"/>
              </a:ext>
            </a:extLst>
          </p:cNvPr>
          <p:cNvCxnSpPr>
            <a:cxnSpLocks/>
          </p:cNvCxnSpPr>
          <p:nvPr/>
        </p:nvCxnSpPr>
        <p:spPr>
          <a:xfrm>
            <a:off x="3602010" y="2276357"/>
            <a:ext cx="517909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97B9297-7F8A-4619-B7DC-4E1738BEF16A}"/>
              </a:ext>
            </a:extLst>
          </p:cNvPr>
          <p:cNvGrpSpPr/>
          <p:nvPr/>
        </p:nvGrpSpPr>
        <p:grpSpPr>
          <a:xfrm>
            <a:off x="1294542" y="2205128"/>
            <a:ext cx="2621820" cy="1285209"/>
            <a:chOff x="1294542" y="2205128"/>
            <a:chExt cx="2621820" cy="1285209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1385051D-7C36-404E-8ED9-B45EB8730382}"/>
                </a:ext>
              </a:extLst>
            </p:cNvPr>
            <p:cNvGrpSpPr/>
            <p:nvPr/>
          </p:nvGrpSpPr>
          <p:grpSpPr>
            <a:xfrm>
              <a:off x="1294542" y="3104726"/>
              <a:ext cx="2621820" cy="385611"/>
              <a:chOff x="1118900" y="3017988"/>
              <a:chExt cx="3801107" cy="582218"/>
            </a:xfrm>
          </p:grpSpPr>
          <p:pic>
            <p:nvPicPr>
              <p:cNvPr id="2052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AEAC207F-E4C8-4788-98B0-FAC3B91E9B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900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8F10B274-AD25-4994-860F-B2AAA71EE2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640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43CC7BB2-0AE2-4945-A314-EF951AA327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53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51973221-CA92-4790-B8AA-CCFF3B894B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9865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0DC4FD7C-914C-4986-8238-9EA6EBE86E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6072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0BE626E8-F32C-46C6-AB68-FC6A30C45F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1271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4" name="Left Brace 133">
              <a:extLst>
                <a:ext uri="{FF2B5EF4-FFF2-40B4-BE49-F238E27FC236}">
                  <a16:creationId xmlns:a16="http://schemas.microsoft.com/office/drawing/2014/main" id="{378E857B-E22A-4830-9562-DEA0E236B240}"/>
                </a:ext>
              </a:extLst>
            </p:cNvPr>
            <p:cNvSpPr/>
            <p:nvPr/>
          </p:nvSpPr>
          <p:spPr>
            <a:xfrm rot="5400000">
              <a:off x="2439079" y="1758564"/>
              <a:ext cx="385610" cy="2447671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8D59051-9471-406D-9A6C-B042AD3FDE01}"/>
                </a:ext>
              </a:extLst>
            </p:cNvPr>
            <p:cNvSpPr txBox="1"/>
            <p:nvPr/>
          </p:nvSpPr>
          <p:spPr>
            <a:xfrm>
              <a:off x="2319405" y="2205128"/>
              <a:ext cx="582060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8481B44-4398-4DB1-831F-9DF77CD80E50}"/>
              </a:ext>
            </a:extLst>
          </p:cNvPr>
          <p:cNvCxnSpPr>
            <a:cxnSpLocks/>
          </p:cNvCxnSpPr>
          <p:nvPr/>
        </p:nvCxnSpPr>
        <p:spPr>
          <a:xfrm>
            <a:off x="4750119" y="1765628"/>
            <a:ext cx="58906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F9C9B540-4EE0-4DC5-B865-58FF492F2CD5}"/>
              </a:ext>
            </a:extLst>
          </p:cNvPr>
          <p:cNvCxnSpPr>
            <a:cxnSpLocks/>
          </p:cNvCxnSpPr>
          <p:nvPr/>
        </p:nvCxnSpPr>
        <p:spPr>
          <a:xfrm>
            <a:off x="1141465" y="2268198"/>
            <a:ext cx="23608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33F637D-E7DB-4149-B1A3-3EA1E73156DB}"/>
              </a:ext>
            </a:extLst>
          </p:cNvPr>
          <p:cNvGrpSpPr/>
          <p:nvPr/>
        </p:nvGrpSpPr>
        <p:grpSpPr>
          <a:xfrm>
            <a:off x="1294480" y="3921302"/>
            <a:ext cx="2621820" cy="385611"/>
            <a:chOff x="1260472" y="4043628"/>
            <a:chExt cx="2621820" cy="385611"/>
          </a:xfrm>
        </p:grpSpPr>
        <p:pic>
          <p:nvPicPr>
            <p:cNvPr id="156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247B3E57-14E2-4DD1-919D-6436681B0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472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33D78795-3E62-4FE2-B1BF-8E5681A2B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7090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646C502D-94DD-4F25-9A70-665C7EDBE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416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16E648C0-4951-4FA7-9841-6A07C6D2C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8343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BE3ACB76-4213-4CB9-9CF0-5209356E8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435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A6B56B39-D269-4BA4-B002-4CDD3F09B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667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E79E16B-DBB4-4E5C-ACFA-F7C3F0FF8265}"/>
              </a:ext>
            </a:extLst>
          </p:cNvPr>
          <p:cNvGrpSpPr/>
          <p:nvPr/>
        </p:nvGrpSpPr>
        <p:grpSpPr>
          <a:xfrm>
            <a:off x="3855720" y="2886280"/>
            <a:ext cx="2212746" cy="1420632"/>
            <a:chOff x="3855720" y="2886280"/>
            <a:chExt cx="2212746" cy="1420632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D0AB1656-23A1-44C6-AF67-7B4823775E82}"/>
                </a:ext>
              </a:extLst>
            </p:cNvPr>
            <p:cNvGrpSpPr/>
            <p:nvPr/>
          </p:nvGrpSpPr>
          <p:grpSpPr>
            <a:xfrm>
              <a:off x="4185795" y="3921301"/>
              <a:ext cx="1449160" cy="385611"/>
              <a:chOff x="5403707" y="4320890"/>
              <a:chExt cx="1798912" cy="566992"/>
            </a:xfrm>
          </p:grpSpPr>
          <p:pic>
            <p:nvPicPr>
              <p:cNvPr id="2054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257AD73B-6082-4F66-8B61-815C7C57F5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3707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23BC3C58-C816-4E6B-B902-A4EA92D7E7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0939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D824644D-C704-4436-AC49-9C9FD3AA64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8171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3" name="Left Brace 162">
              <a:extLst>
                <a:ext uri="{FF2B5EF4-FFF2-40B4-BE49-F238E27FC236}">
                  <a16:creationId xmlns:a16="http://schemas.microsoft.com/office/drawing/2014/main" id="{3C03754A-84EE-4E74-B2E5-7125B4D6FDE1}"/>
                </a:ext>
              </a:extLst>
            </p:cNvPr>
            <p:cNvSpPr/>
            <p:nvPr/>
          </p:nvSpPr>
          <p:spPr>
            <a:xfrm rot="5400000">
              <a:off x="4734076" y="3023634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4AFFFC6C-C84D-476F-90AD-397F63D455B9}"/>
                </a:ext>
              </a:extLst>
            </p:cNvPr>
            <p:cNvSpPr txBox="1"/>
            <p:nvPr/>
          </p:nvSpPr>
          <p:spPr>
            <a:xfrm>
              <a:off x="3855720" y="2886280"/>
              <a:ext cx="221274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Nhiều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3</a:t>
              </a:r>
            </a:p>
          </p:txBody>
        </p:sp>
      </p:grpSp>
      <p:sp>
        <p:nvSpPr>
          <p:cNvPr id="168" name="Left Brace 167">
            <a:extLst>
              <a:ext uri="{FF2B5EF4-FFF2-40B4-BE49-F238E27FC236}">
                <a16:creationId xmlns:a16="http://schemas.microsoft.com/office/drawing/2014/main" id="{3FC51F81-8D46-4134-9115-3DB006780321}"/>
              </a:ext>
            </a:extLst>
          </p:cNvPr>
          <p:cNvSpPr/>
          <p:nvPr/>
        </p:nvSpPr>
        <p:spPr>
          <a:xfrm rot="16200000">
            <a:off x="3271914" y="2408742"/>
            <a:ext cx="385610" cy="4340476"/>
          </a:xfrm>
          <a:prstGeom prst="leftBrace">
            <a:avLst>
              <a:gd name="adj1" fmla="val 41666"/>
              <a:gd name="adj2" fmla="val 50824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E28ADE6B-A3DD-4E30-A3BE-E2BF8FCCC727}"/>
              </a:ext>
            </a:extLst>
          </p:cNvPr>
          <p:cNvSpPr txBox="1"/>
          <p:nvPr/>
        </p:nvSpPr>
        <p:spPr>
          <a:xfrm>
            <a:off x="3198594" y="4610584"/>
            <a:ext cx="58206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F453B45D-8956-4623-B90D-E9727BF73986}"/>
              </a:ext>
            </a:extLst>
          </p:cNvPr>
          <p:cNvSpPr txBox="1"/>
          <p:nvPr/>
        </p:nvSpPr>
        <p:spPr>
          <a:xfrm>
            <a:off x="6101478" y="2682238"/>
            <a:ext cx="5304237" cy="2478125"/>
          </a:xfrm>
          <a:prstGeom prst="roundRect">
            <a:avLst/>
          </a:prstGeom>
          <a:solidFill>
            <a:srgbClr val="FFFF99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+ 3 = 9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64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68" grpId="0" animBg="1"/>
      <p:bldP spid="189" grpId="0"/>
      <p:bldP spid="19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528</Words>
  <Application>Microsoft Office PowerPoint</Application>
  <PresentationFormat>Widescreen</PresentationFormat>
  <Paragraphs>107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SimSun</vt:lpstr>
      <vt:lpstr>SimSun</vt:lpstr>
      <vt:lpstr>Agency FB</vt:lpstr>
      <vt:lpstr>Arial</vt:lpstr>
      <vt:lpstr>Calibri</vt:lpstr>
      <vt:lpstr>Calibri Light</vt:lpstr>
      <vt:lpstr>HP001 4 hàng</vt:lpstr>
      <vt:lpstr>ITC Avant Garde Std Bk</vt:lpstr>
      <vt:lpstr>Times New Roman</vt:lpstr>
      <vt:lpstr>UTM Cookies</vt:lpstr>
      <vt:lpstr>Wingdings</vt:lpstr>
      <vt:lpstr>字魂17号-萌趣果冻体</vt:lpstr>
      <vt:lpstr>1_Office Theme</vt:lpstr>
      <vt:lpstr>2_Office Theme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Windows User</cp:lastModifiedBy>
  <cp:revision>26</cp:revision>
  <dcterms:created xsi:type="dcterms:W3CDTF">2021-05-12T10:00:00Z</dcterms:created>
  <dcterms:modified xsi:type="dcterms:W3CDTF">2021-10-23T02:59:52Z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