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20" r:id="rId5"/>
  </p:sldMasterIdLst>
  <p:notesMasterIdLst>
    <p:notesMasterId r:id="rId33"/>
  </p:notesMasterIdLst>
  <p:sldIdLst>
    <p:sldId id="2007577104" r:id="rId6"/>
    <p:sldId id="2007577106" r:id="rId7"/>
    <p:sldId id="2007577118" r:id="rId8"/>
    <p:sldId id="2007577098" r:id="rId9"/>
    <p:sldId id="2007577097" r:id="rId10"/>
    <p:sldId id="346" r:id="rId11"/>
    <p:sldId id="319" r:id="rId12"/>
    <p:sldId id="2007577099" r:id="rId13"/>
    <p:sldId id="347" r:id="rId14"/>
    <p:sldId id="320" r:id="rId15"/>
    <p:sldId id="2007577109" r:id="rId16"/>
    <p:sldId id="2007577111" r:id="rId17"/>
    <p:sldId id="2007577100" r:id="rId18"/>
    <p:sldId id="322" r:id="rId19"/>
    <p:sldId id="2007577101" r:id="rId20"/>
    <p:sldId id="2007577102" r:id="rId21"/>
    <p:sldId id="2007577107" r:id="rId22"/>
    <p:sldId id="323" r:id="rId23"/>
    <p:sldId id="2007577108" r:id="rId24"/>
    <p:sldId id="348" r:id="rId25"/>
    <p:sldId id="2007577112" r:id="rId26"/>
    <p:sldId id="2007577113" r:id="rId27"/>
    <p:sldId id="2007577114" r:id="rId28"/>
    <p:sldId id="2007577115" r:id="rId29"/>
    <p:sldId id="2007577116" r:id="rId30"/>
    <p:sldId id="2007577103" r:id="rId31"/>
    <p:sldId id="200757710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92" autoAdjust="0"/>
    <p:restoredTop sz="94364" autoAdjust="0"/>
  </p:normalViewPr>
  <p:slideViewPr>
    <p:cSldViewPr snapToGrid="0">
      <p:cViewPr varScale="1">
        <p:scale>
          <a:sx n="73" d="100"/>
          <a:sy n="73" d="100"/>
        </p:scale>
        <p:origin x="552" y="78"/>
      </p:cViewPr>
      <p:guideLst/>
    </p:cSldViewPr>
  </p:slideViewPr>
  <p:outlineViewPr>
    <p:cViewPr>
      <p:scale>
        <a:sx n="33" d="100"/>
        <a:sy n="33" d="100"/>
      </p:scale>
      <p:origin x="0" y="-3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FD8AE-5195-4499-9F79-EF24A609834A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E39734-D972-4345-AE8C-918B2F3D3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43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58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D3AC9-3560-40E7-BA92-C9728860DD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85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381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39734-D972-4345-AE8C-918B2F3D34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27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D3AC9-3560-40E7-BA92-C9728860DD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340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364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288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36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04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16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0154699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567031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34113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279480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16495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820639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12779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424911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419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164793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685489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14927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67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26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71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54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22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89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67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945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00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52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60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1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8262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6861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5637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0312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3100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735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107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6371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3523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4427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3116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113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215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706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4837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532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31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636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436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268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207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07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392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9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80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30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62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19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4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31963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79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5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982" y="3759463"/>
            <a:ext cx="1897062" cy="19145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637">
            <a:off x="4876383" y="3763592"/>
            <a:ext cx="1808163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6514">
            <a:off x="9789312" y="3899927"/>
            <a:ext cx="190023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88509" y="752507"/>
            <a:ext cx="11378691" cy="36294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86471"/>
              </a:avLst>
            </a:prstTxWarp>
            <a:spAutoFit/>
          </a:bodyPr>
          <a:lstStyle/>
          <a:p>
            <a:pPr algn="ctr"/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Chào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mừng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em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sinh</a:t>
            </a:r>
            <a:endParaRPr lang="en-US" sz="6000" b="0" cap="none" spc="0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93099" y="2182491"/>
            <a:ext cx="47981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Tự</a:t>
            </a:r>
            <a:r>
              <a:rPr lang="en-US" sz="44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nhiên</a:t>
            </a:r>
            <a:r>
              <a:rPr lang="en-US" sz="44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và</a:t>
            </a:r>
            <a:r>
              <a:rPr lang="en-US" sz="44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Xã</a:t>
            </a:r>
            <a:r>
              <a:rPr lang="en-US" sz="44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hội</a:t>
            </a:r>
            <a:r>
              <a:rPr lang="en-US" sz="44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645613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4C7AA9-99B2-4DCE-BC24-190891513970}"/>
              </a:ext>
            </a:extLst>
          </p:cNvPr>
          <p:cNvSpPr/>
          <p:nvPr/>
        </p:nvSpPr>
        <p:spPr>
          <a:xfrm>
            <a:off x="1349089" y="852809"/>
            <a:ext cx="9781101" cy="9256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nghiệp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gợi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81416" y="209584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19286" y="2602279"/>
            <a:ext cx="839544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3200" dirty="0" smtClean="0"/>
              <a:t>- </a:t>
            </a:r>
            <a:r>
              <a:rPr lang="en-US" sz="3200" dirty="0" err="1" smtClean="0"/>
              <a:t>Tên</a:t>
            </a:r>
            <a:r>
              <a:rPr lang="en-US" sz="3200" dirty="0" smtClean="0"/>
              <a:t> </a:t>
            </a:r>
            <a:r>
              <a:rPr lang="en-US" sz="3200" dirty="0" err="1" smtClean="0"/>
              <a:t>công</a:t>
            </a:r>
            <a:r>
              <a:rPr lang="en-US" sz="3200" dirty="0" smtClean="0"/>
              <a:t> </a:t>
            </a:r>
            <a:r>
              <a:rPr lang="en-US" sz="3200" dirty="0" err="1" smtClean="0"/>
              <a:t>việc</a:t>
            </a:r>
            <a:r>
              <a:rPr lang="en-US" sz="3200" dirty="0" smtClean="0"/>
              <a:t> </a:t>
            </a:r>
            <a:r>
              <a:rPr lang="en-US" sz="3200" dirty="0" err="1" smtClean="0"/>
              <a:t>hoặc</a:t>
            </a:r>
            <a:r>
              <a:rPr lang="en-US" sz="3200" dirty="0" smtClean="0"/>
              <a:t> </a:t>
            </a:r>
            <a:r>
              <a:rPr lang="en-US" sz="3200" dirty="0" err="1" smtClean="0"/>
              <a:t>nghề</a:t>
            </a:r>
            <a:r>
              <a:rPr lang="en-US" sz="3200" dirty="0" smtClean="0"/>
              <a:t> </a:t>
            </a:r>
            <a:r>
              <a:rPr lang="en-US" sz="3200" dirty="0" err="1" smtClean="0"/>
              <a:t>nghiệp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người</a:t>
            </a:r>
            <a:r>
              <a:rPr lang="en-US" sz="3200" dirty="0" smtClean="0"/>
              <a:t> </a:t>
            </a:r>
            <a:r>
              <a:rPr lang="en-US" sz="3200" dirty="0" err="1" smtClean="0"/>
              <a:t>thân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2064555" y="3908931"/>
            <a:ext cx="8350171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3200" dirty="0" smtClean="0"/>
              <a:t>- </a:t>
            </a:r>
            <a:r>
              <a:rPr lang="en-US" sz="3200" dirty="0" err="1" smtClean="0"/>
              <a:t>Lợi</a:t>
            </a:r>
            <a:r>
              <a:rPr lang="en-US" sz="3200" dirty="0" smtClean="0"/>
              <a:t> </a:t>
            </a:r>
            <a:r>
              <a:rPr lang="en-US" sz="3200" dirty="0" err="1" smtClean="0"/>
              <a:t>ích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công</a:t>
            </a:r>
            <a:r>
              <a:rPr lang="en-US" sz="3200" dirty="0" smtClean="0"/>
              <a:t> </a:t>
            </a:r>
            <a:r>
              <a:rPr lang="en-US" sz="3200" dirty="0" err="1" smtClean="0"/>
              <a:t>việc</a:t>
            </a:r>
            <a:r>
              <a:rPr lang="en-US" sz="3200" dirty="0" smtClean="0"/>
              <a:t> </a:t>
            </a:r>
            <a:r>
              <a:rPr lang="en-US" sz="3200" dirty="0" err="1" smtClean="0"/>
              <a:t>hoặc</a:t>
            </a:r>
            <a:r>
              <a:rPr lang="en-US" sz="3200" dirty="0" smtClean="0"/>
              <a:t> </a:t>
            </a:r>
            <a:r>
              <a:rPr lang="en-US" sz="3200" dirty="0" err="1" smtClean="0"/>
              <a:t>nghề</a:t>
            </a:r>
            <a:r>
              <a:rPr lang="en-US" sz="3200" dirty="0" smtClean="0"/>
              <a:t> </a:t>
            </a:r>
            <a:r>
              <a:rPr lang="en-US" sz="3200" dirty="0" err="1" smtClean="0"/>
              <a:t>nghiệp</a:t>
            </a:r>
            <a:r>
              <a:rPr lang="en-US" sz="3200" dirty="0" smtClean="0"/>
              <a:t> </a:t>
            </a:r>
            <a:r>
              <a:rPr lang="en-US" sz="3200" dirty="0" err="1" smtClean="0"/>
              <a:t>đó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gì</a:t>
            </a:r>
            <a:r>
              <a:rPr lang="en-US" sz="3200" dirty="0" smtClean="0"/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5849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9"/>
            <a:ext cx="12192000" cy="68428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691" y="162457"/>
            <a:ext cx="6151418" cy="4104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5600" y="4716425"/>
            <a:ext cx="8728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Bố</a:t>
            </a:r>
            <a:r>
              <a:rPr lang="en-US" sz="3600" dirty="0"/>
              <a:t> </a:t>
            </a:r>
            <a:r>
              <a:rPr lang="en-US" sz="3600" dirty="0" smtClean="0"/>
              <a:t>(</a:t>
            </a:r>
            <a:r>
              <a:rPr lang="en-US" sz="3600" dirty="0" err="1" smtClean="0"/>
              <a:t>mẹ</a:t>
            </a:r>
            <a:r>
              <a:rPr lang="en-US" sz="3600" dirty="0" smtClean="0"/>
              <a:t>) </a:t>
            </a:r>
            <a:r>
              <a:rPr lang="en-US" sz="3600" dirty="0" err="1" smtClean="0"/>
              <a:t>bạn</a:t>
            </a:r>
            <a:r>
              <a:rPr lang="en-US" sz="3600" dirty="0" smtClean="0"/>
              <a:t> </a:t>
            </a:r>
            <a:r>
              <a:rPr lang="en-US" sz="3600" dirty="0" err="1" smtClean="0"/>
              <a:t>làm</a:t>
            </a:r>
            <a:r>
              <a:rPr lang="en-US" sz="3600" dirty="0" smtClean="0"/>
              <a:t> </a:t>
            </a:r>
            <a:r>
              <a:rPr lang="en-US" sz="3600" dirty="0" err="1" smtClean="0"/>
              <a:t>làm</a:t>
            </a:r>
            <a:r>
              <a:rPr lang="en-US" sz="3600" dirty="0" smtClean="0"/>
              <a:t> </a:t>
            </a:r>
            <a:r>
              <a:rPr lang="en-US" sz="3600" dirty="0" err="1" smtClean="0"/>
              <a:t>công</a:t>
            </a:r>
            <a:r>
              <a:rPr lang="en-US" sz="3600" dirty="0" smtClean="0"/>
              <a:t> </a:t>
            </a:r>
            <a:r>
              <a:rPr lang="en-US" sz="3600" dirty="0" err="1" smtClean="0"/>
              <a:t>việc</a:t>
            </a:r>
            <a:r>
              <a:rPr lang="en-US" sz="3600" dirty="0" smtClean="0"/>
              <a:t> (</a:t>
            </a:r>
            <a:r>
              <a:rPr lang="en-US" sz="3600" dirty="0" err="1" smtClean="0"/>
              <a:t>nghề</a:t>
            </a:r>
            <a:r>
              <a:rPr lang="en-US" sz="3600" dirty="0" smtClean="0"/>
              <a:t>) </a:t>
            </a:r>
            <a:r>
              <a:rPr lang="en-US" sz="3600" dirty="0" err="1" smtClean="0"/>
              <a:t>gì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2895600" y="5618018"/>
            <a:ext cx="8728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Công</a:t>
            </a:r>
            <a:r>
              <a:rPr lang="en-US" sz="3600" dirty="0" smtClean="0"/>
              <a:t> </a:t>
            </a:r>
            <a:r>
              <a:rPr lang="en-US" sz="3600" dirty="0" err="1" smtClean="0"/>
              <a:t>việc</a:t>
            </a:r>
            <a:r>
              <a:rPr lang="en-US" sz="3600" dirty="0" smtClean="0"/>
              <a:t> (</a:t>
            </a:r>
            <a:r>
              <a:rPr lang="en-US" sz="3600" dirty="0" err="1" smtClean="0"/>
              <a:t>nghề</a:t>
            </a:r>
            <a:r>
              <a:rPr lang="en-US" sz="3600" dirty="0" smtClean="0"/>
              <a:t>) </a:t>
            </a:r>
            <a:r>
              <a:rPr lang="en-US" sz="3600" dirty="0" err="1" smtClean="0"/>
              <a:t>đó</a:t>
            </a:r>
            <a:r>
              <a:rPr lang="en-US" sz="3600" dirty="0" smtClean="0"/>
              <a:t>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lợi</a:t>
            </a:r>
            <a:r>
              <a:rPr lang="en-US" sz="3600" dirty="0" smtClean="0"/>
              <a:t> </a:t>
            </a:r>
            <a:r>
              <a:rPr lang="en-US" sz="3600" dirty="0" err="1" smtClean="0"/>
              <a:t>ích</a:t>
            </a:r>
            <a:r>
              <a:rPr lang="en-US" sz="3600" dirty="0" smtClean="0"/>
              <a:t> </a:t>
            </a:r>
            <a:r>
              <a:rPr lang="en-US" sz="3600" dirty="0" err="1" smtClean="0"/>
              <a:t>gì</a:t>
            </a:r>
            <a:r>
              <a:rPr lang="en-US" sz="3600" dirty="0" smtClean="0"/>
              <a:t>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6990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9"/>
            <a:ext cx="12192000" cy="68428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122" y="2342820"/>
            <a:ext cx="6306628" cy="3306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241964" y="512618"/>
            <a:ext cx="2576945" cy="845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2119748" y="666352"/>
            <a:ext cx="2992582" cy="872836"/>
          </a:xfrm>
          <a:prstGeom prst="wedgeRoundRectCallout">
            <a:avLst>
              <a:gd name="adj1" fmla="val -3704"/>
              <a:gd name="adj2" fmla="val 12281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Nam </a:t>
            </a:r>
            <a:r>
              <a:rPr lang="en-US" sz="2800" dirty="0" err="1" smtClean="0"/>
              <a:t>ơi</a:t>
            </a:r>
            <a:r>
              <a:rPr lang="en-US" sz="2800" dirty="0" smtClean="0"/>
              <a:t>, </a:t>
            </a:r>
            <a:r>
              <a:rPr lang="en-US" sz="2800" dirty="0" err="1" smtClean="0"/>
              <a:t>bố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nghề</a:t>
            </a:r>
            <a:r>
              <a:rPr lang="en-US" sz="2800" dirty="0" smtClean="0"/>
              <a:t> </a:t>
            </a:r>
            <a:r>
              <a:rPr lang="en-US" sz="2800" dirty="0" err="1" smtClean="0"/>
              <a:t>gì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8620019" y="702322"/>
            <a:ext cx="2992582" cy="872836"/>
          </a:xfrm>
          <a:prstGeom prst="wedgeRoundRectCallout">
            <a:avLst>
              <a:gd name="adj1" fmla="val -39352"/>
              <a:gd name="adj2" fmla="val 110119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Bố</a:t>
            </a:r>
            <a:r>
              <a:rPr lang="en-US" sz="2400" dirty="0" smtClean="0"/>
              <a:t> </a:t>
            </a:r>
            <a:r>
              <a:rPr lang="en-US" sz="2400" dirty="0" err="1" smtClean="0"/>
              <a:t>mình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nghề</a:t>
            </a:r>
            <a:r>
              <a:rPr lang="en-US" sz="2400" dirty="0" smtClean="0"/>
              <a:t> </a:t>
            </a:r>
            <a:r>
              <a:rPr lang="en-US" sz="2400" dirty="0" err="1" smtClean="0"/>
              <a:t>bác</a:t>
            </a:r>
            <a:r>
              <a:rPr lang="en-US" sz="2400" dirty="0" smtClean="0"/>
              <a:t> </a:t>
            </a:r>
            <a:r>
              <a:rPr lang="en-US" sz="2400" dirty="0" err="1" smtClean="0"/>
              <a:t>sĩ</a:t>
            </a:r>
            <a:r>
              <a:rPr lang="en-US" sz="2400" dirty="0" smtClean="0"/>
              <a:t> </a:t>
            </a:r>
            <a:r>
              <a:rPr lang="en-US" sz="2400" dirty="0" err="1" smtClean="0"/>
              <a:t>đấy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2119748" y="692727"/>
            <a:ext cx="2992581" cy="872836"/>
          </a:xfrm>
          <a:prstGeom prst="wedgeRoundRectCallout">
            <a:avLst>
              <a:gd name="adj1" fmla="val -3704"/>
              <a:gd name="adj2" fmla="val 12281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Nghề</a:t>
            </a:r>
            <a:r>
              <a:rPr lang="en-US" sz="2800" dirty="0" smtClean="0"/>
              <a:t> </a:t>
            </a:r>
            <a:r>
              <a:rPr lang="en-US" sz="2800" dirty="0" err="1" smtClean="0"/>
              <a:t>đó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lợi</a:t>
            </a:r>
            <a:r>
              <a:rPr lang="en-US" sz="2800" dirty="0" smtClean="0"/>
              <a:t> </a:t>
            </a:r>
            <a:r>
              <a:rPr lang="en-US" sz="2800" dirty="0" err="1" smtClean="0"/>
              <a:t>ích</a:t>
            </a:r>
            <a:r>
              <a:rPr lang="en-US" sz="2800" dirty="0" smtClean="0"/>
              <a:t> </a:t>
            </a:r>
            <a:r>
              <a:rPr lang="en-US" sz="2800" dirty="0" err="1" smtClean="0"/>
              <a:t>gì</a:t>
            </a:r>
            <a:r>
              <a:rPr lang="en-US" sz="2800" dirty="0" smtClean="0"/>
              <a:t> </a:t>
            </a:r>
            <a:r>
              <a:rPr lang="en-US" sz="2800" dirty="0" err="1" smtClean="0"/>
              <a:t>vậy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8620019" y="616527"/>
            <a:ext cx="2992582" cy="1025236"/>
          </a:xfrm>
          <a:prstGeom prst="wedgeRoundRectCallout">
            <a:avLst>
              <a:gd name="adj1" fmla="val -40741"/>
              <a:gd name="adj2" fmla="val 111470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Bố</a:t>
            </a:r>
            <a:r>
              <a:rPr lang="en-US" sz="2400" dirty="0" smtClean="0"/>
              <a:t> </a:t>
            </a:r>
            <a:r>
              <a:rPr lang="en-US" sz="2400" dirty="0" err="1" smtClean="0"/>
              <a:t>tớ</a:t>
            </a:r>
            <a:r>
              <a:rPr lang="en-US" sz="2400" dirty="0" smtClean="0"/>
              <a:t> </a:t>
            </a:r>
            <a:r>
              <a:rPr lang="en-US" sz="2400" dirty="0" err="1" smtClean="0"/>
              <a:t>khám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chữa</a:t>
            </a:r>
            <a:r>
              <a:rPr lang="en-US" sz="2400" dirty="0" smtClean="0"/>
              <a:t> </a:t>
            </a:r>
            <a:r>
              <a:rPr lang="en-US" sz="2400" dirty="0" err="1" smtClean="0"/>
              <a:t>bệnh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mọi</a:t>
            </a:r>
            <a:r>
              <a:rPr lang="en-US" sz="2400" dirty="0" smtClean="0"/>
              <a:t> </a:t>
            </a:r>
            <a:r>
              <a:rPr lang="en-US" sz="2400" dirty="0" err="1" smtClean="0"/>
              <a:t>người</a:t>
            </a:r>
            <a:r>
              <a:rPr lang="en-US" sz="2400" dirty="0" smtClean="0"/>
              <a:t>  </a:t>
            </a:r>
            <a:r>
              <a:rPr lang="en-US" sz="2400" dirty="0" err="1" smtClean="0"/>
              <a:t>bạn</a:t>
            </a:r>
            <a:r>
              <a:rPr lang="en-US" sz="2400" dirty="0" smtClean="0"/>
              <a:t> ạ.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27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̉n-ghi-Mớ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̉n-ghi-Mới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̉n-ghi-Mớ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̉n-ghi-Mới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4C7AA9-99B2-4DCE-BC24-190891513970}"/>
              </a:ext>
            </a:extLst>
          </p:cNvPr>
          <p:cNvSpPr/>
          <p:nvPr/>
        </p:nvSpPr>
        <p:spPr>
          <a:xfrm>
            <a:off x="1440873" y="2013331"/>
            <a:ext cx="10349344" cy="269721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 smtClean="0">
                <a:solidFill>
                  <a:srgbClr val="FF0000"/>
                </a:solidFill>
                <a:latin typeface="Calibri" panose="020F0502020204030204"/>
              </a:rPr>
              <a:t>Mỗi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công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việc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hoặc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nghề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nghiệp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đều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mang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lại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những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lợi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ích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riêng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và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đều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đóng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góp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chung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vào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sự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phát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triển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của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xã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hội</a:t>
            </a:r>
            <a:r>
              <a:rPr lang="en-US" sz="4400" dirty="0">
                <a:solidFill>
                  <a:srgbClr val="FF0000"/>
                </a:solidFill>
                <a:latin typeface="Calibri" panose="020F0502020204030204"/>
              </a:rPr>
              <a:t>.</a:t>
            </a:r>
            <a:endParaRPr kumimoji="0" lang="en-US" sz="4400" b="0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969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ACA98E-81CA-459D-8076-58E0AD53D085}"/>
              </a:ext>
            </a:extLst>
          </p:cNvPr>
          <p:cNvSpPr/>
          <p:nvPr/>
        </p:nvSpPr>
        <p:spPr>
          <a:xfrm>
            <a:off x="664505" y="0"/>
            <a:ext cx="11114436" cy="6203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nghiệp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E6AD90-8E27-42D0-8963-30C373BF5C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57"/>
          <a:stretch/>
        </p:blipFill>
        <p:spPr>
          <a:xfrm>
            <a:off x="4705088" y="715394"/>
            <a:ext cx="3405278" cy="27812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021EB3-1276-4518-9E82-F594E3C6B4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653" t="49693"/>
          <a:stretch/>
        </p:blipFill>
        <p:spPr>
          <a:xfrm>
            <a:off x="8423563" y="3804387"/>
            <a:ext cx="3509145" cy="2851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021EB3-1276-4518-9E82-F594E3C6B4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205" b="49885"/>
          <a:stretch/>
        </p:blipFill>
        <p:spPr>
          <a:xfrm>
            <a:off x="8423563" y="728470"/>
            <a:ext cx="3509145" cy="28401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021EB3-1276-4518-9E82-F594E3C6B4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731" r="2157" b="49885"/>
          <a:stretch/>
        </p:blipFill>
        <p:spPr>
          <a:xfrm>
            <a:off x="710598" y="3815291"/>
            <a:ext cx="3727386" cy="28401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E6AD90-8E27-42D0-8963-30C373BF5C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090"/>
          <a:stretch/>
        </p:blipFill>
        <p:spPr>
          <a:xfrm>
            <a:off x="664506" y="715395"/>
            <a:ext cx="3773478" cy="28401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021EB3-1276-4518-9E82-F594E3C6B4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693" r="52346"/>
          <a:stretch/>
        </p:blipFill>
        <p:spPr>
          <a:xfrm>
            <a:off x="4705088" y="3804387"/>
            <a:ext cx="3405278" cy="285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60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E6AD90-8E27-42D0-8963-30C373BF5C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57"/>
          <a:stretch/>
        </p:blipFill>
        <p:spPr>
          <a:xfrm>
            <a:off x="4964380" y="507575"/>
            <a:ext cx="3405278" cy="4368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021EB3-1276-4518-9E82-F594E3C6B4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205" b="49885"/>
          <a:stretch/>
        </p:blipFill>
        <p:spPr>
          <a:xfrm>
            <a:off x="8682855" y="520650"/>
            <a:ext cx="3509145" cy="4189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E6AD90-8E27-42D0-8963-30C373BF5C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090"/>
          <a:stretch/>
        </p:blipFill>
        <p:spPr>
          <a:xfrm>
            <a:off x="923798" y="507575"/>
            <a:ext cx="3773478" cy="42029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45839" y="4876303"/>
            <a:ext cx="1543619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/>
              <a:t>Ngư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543225" y="4876304"/>
            <a:ext cx="2247587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/>
              <a:t>Bộ</a:t>
            </a:r>
            <a:r>
              <a:rPr lang="en-US" sz="2400" dirty="0" smtClean="0"/>
              <a:t> </a:t>
            </a:r>
            <a:r>
              <a:rPr lang="en-US" sz="2400" dirty="0" err="1" smtClean="0"/>
              <a:t>đội</a:t>
            </a:r>
            <a:r>
              <a:rPr lang="en-US" sz="2400" dirty="0" smtClean="0"/>
              <a:t> </a:t>
            </a:r>
            <a:r>
              <a:rPr lang="en-US" sz="2400" dirty="0" err="1" smtClean="0"/>
              <a:t>hải</a:t>
            </a:r>
            <a:r>
              <a:rPr lang="en-US" sz="2400" dirty="0" smtClean="0"/>
              <a:t> </a:t>
            </a:r>
            <a:r>
              <a:rPr lang="en-US" sz="2400" dirty="0" err="1" smtClean="0"/>
              <a:t>quân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9775883" y="4876304"/>
            <a:ext cx="132308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/>
              <a:t>Thợ</a:t>
            </a:r>
            <a:r>
              <a:rPr lang="en-US" sz="2400" dirty="0" smtClean="0"/>
              <a:t> may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83959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07547" y="4933183"/>
            <a:ext cx="1835167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/>
              <a:t>Thợ</a:t>
            </a:r>
            <a:r>
              <a:rPr lang="en-US" sz="2400" dirty="0" smtClean="0"/>
              <a:t> </a:t>
            </a:r>
            <a:r>
              <a:rPr lang="en-US" sz="2400" dirty="0" err="1" smtClean="0"/>
              <a:t>đan</a:t>
            </a:r>
            <a:r>
              <a:rPr lang="en-US" sz="2400" dirty="0" smtClean="0"/>
              <a:t> </a:t>
            </a:r>
            <a:r>
              <a:rPr lang="en-US" sz="2400" dirty="0" err="1" smtClean="0"/>
              <a:t>nón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940994" y="4919825"/>
            <a:ext cx="3139629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/>
              <a:t>Nông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/ </a:t>
            </a:r>
            <a:r>
              <a:rPr lang="en-US" sz="2400" dirty="0" err="1" smtClean="0"/>
              <a:t>nghề</a:t>
            </a:r>
            <a:r>
              <a:rPr lang="en-US" sz="2400" dirty="0" smtClean="0"/>
              <a:t>  </a:t>
            </a:r>
            <a:r>
              <a:rPr lang="en-US" sz="2400" dirty="0" err="1" smtClean="0"/>
              <a:t>nông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9042017" y="4933183"/>
            <a:ext cx="2277573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/>
              <a:t>Người</a:t>
            </a:r>
            <a:r>
              <a:rPr lang="en-US" sz="2400" dirty="0" smtClean="0"/>
              <a:t> </a:t>
            </a:r>
            <a:r>
              <a:rPr lang="en-US" sz="2400" dirty="0" err="1" smtClean="0"/>
              <a:t>bán</a:t>
            </a:r>
            <a:r>
              <a:rPr lang="en-US" sz="2400" dirty="0" smtClean="0"/>
              <a:t> </a:t>
            </a:r>
            <a:r>
              <a:rPr lang="en-US" sz="2400" dirty="0" err="1" smtClean="0"/>
              <a:t>hàng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021EB3-1276-4518-9E82-F594E3C6B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53" t="49693"/>
          <a:stretch/>
        </p:blipFill>
        <p:spPr>
          <a:xfrm>
            <a:off x="8393820" y="505187"/>
            <a:ext cx="3509145" cy="43711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021EB3-1276-4518-9E82-F594E3C6B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31" r="2157" b="49885"/>
          <a:stretch/>
        </p:blipFill>
        <p:spPr>
          <a:xfrm>
            <a:off x="680855" y="460672"/>
            <a:ext cx="3727386" cy="44156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021EB3-1276-4518-9E82-F594E3C6B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693" r="52346"/>
          <a:stretch/>
        </p:blipFill>
        <p:spPr>
          <a:xfrm>
            <a:off x="4675345" y="505187"/>
            <a:ext cx="3405278" cy="437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74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5454" y="1069336"/>
            <a:ext cx="10113818" cy="29238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028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90B5E3-6870-4A3C-99B2-87B68EDB9806}"/>
              </a:ext>
            </a:extLst>
          </p:cNvPr>
          <p:cNvSpPr/>
          <p:nvPr/>
        </p:nvSpPr>
        <p:spPr>
          <a:xfrm>
            <a:off x="627321" y="159488"/>
            <a:ext cx="4253023" cy="82934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phiếu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A18B61-FA09-437B-9CB6-3A8E6C22E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883" y="988828"/>
            <a:ext cx="7134225" cy="474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904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71053" y="152400"/>
            <a:ext cx="11291455" cy="57496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PHIẾU HỌC  TẬP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 smtClean="0"/>
              <a:t>Tên</a:t>
            </a:r>
            <a:r>
              <a:rPr lang="en-US" sz="3200" dirty="0" smtClean="0"/>
              <a:t> </a:t>
            </a:r>
            <a:r>
              <a:rPr lang="en-US" sz="3200" dirty="0" err="1" smtClean="0"/>
              <a:t>công</a:t>
            </a:r>
            <a:r>
              <a:rPr lang="en-US" sz="3200" dirty="0" smtClean="0"/>
              <a:t> </a:t>
            </a:r>
            <a:r>
              <a:rPr lang="en-US" sz="3200" dirty="0" err="1" smtClean="0"/>
              <a:t>việc</a:t>
            </a:r>
            <a:r>
              <a:rPr lang="en-US" sz="3200" dirty="0" smtClean="0"/>
              <a:t> </a:t>
            </a:r>
            <a:r>
              <a:rPr lang="en-US" sz="3200" dirty="0" err="1" smtClean="0"/>
              <a:t>hoặc</a:t>
            </a:r>
            <a:r>
              <a:rPr lang="en-US" sz="3200" dirty="0" smtClean="0"/>
              <a:t> </a:t>
            </a:r>
            <a:r>
              <a:rPr lang="en-US" sz="3200" dirty="0" err="1" smtClean="0"/>
              <a:t>nghề</a:t>
            </a:r>
            <a:r>
              <a:rPr lang="en-US" sz="3200" dirty="0" smtClean="0"/>
              <a:t> </a:t>
            </a:r>
            <a:r>
              <a:rPr lang="en-US" sz="3200" dirty="0" err="1" smtClean="0"/>
              <a:t>nghiệp</a:t>
            </a:r>
            <a:r>
              <a:rPr lang="en-US" sz="3200" dirty="0" smtClean="0"/>
              <a:t>: </a:t>
            </a:r>
            <a:r>
              <a:rPr lang="en-US" sz="3200" dirty="0" err="1" smtClean="0"/>
              <a:t>Bộ</a:t>
            </a:r>
            <a:r>
              <a:rPr lang="en-US" sz="3200" dirty="0" smtClean="0"/>
              <a:t> </a:t>
            </a:r>
            <a:r>
              <a:rPr lang="en-US" sz="3200" dirty="0" err="1" smtClean="0"/>
              <a:t>đội</a:t>
            </a:r>
            <a:r>
              <a:rPr lang="en-US" sz="3200" dirty="0" smtClean="0"/>
              <a:t> </a:t>
            </a:r>
            <a:r>
              <a:rPr lang="en-US" sz="3200" dirty="0" err="1" smtClean="0"/>
              <a:t>hải</a:t>
            </a:r>
            <a:r>
              <a:rPr lang="en-US" sz="3200" dirty="0" smtClean="0"/>
              <a:t> </a:t>
            </a:r>
            <a:r>
              <a:rPr lang="en-US" sz="3200" dirty="0" err="1" smtClean="0"/>
              <a:t>quân</a:t>
            </a:r>
            <a:endParaRPr lang="en-US" sz="32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 smtClean="0"/>
              <a:t>Nơi</a:t>
            </a:r>
            <a:r>
              <a:rPr lang="en-US" sz="3200" dirty="0" smtClean="0"/>
              <a:t> </a:t>
            </a:r>
            <a:r>
              <a:rPr lang="en-US" sz="3200" dirty="0" err="1" smtClean="0"/>
              <a:t>làm</a:t>
            </a:r>
            <a:r>
              <a:rPr lang="en-US" sz="3200" dirty="0" smtClean="0"/>
              <a:t> </a:t>
            </a:r>
            <a:r>
              <a:rPr lang="en-US" sz="3200" dirty="0" err="1" smtClean="0"/>
              <a:t>việc</a:t>
            </a:r>
            <a:r>
              <a:rPr lang="en-US" sz="3200" dirty="0" smtClean="0"/>
              <a:t>: Ở </a:t>
            </a:r>
            <a:r>
              <a:rPr lang="en-US" sz="3200" dirty="0" err="1" smtClean="0"/>
              <a:t>vùng</a:t>
            </a:r>
            <a:r>
              <a:rPr lang="en-US" sz="3200" dirty="0" smtClean="0"/>
              <a:t> </a:t>
            </a:r>
            <a:r>
              <a:rPr lang="en-US" sz="3200" dirty="0" err="1" smtClean="0"/>
              <a:t>biển</a:t>
            </a:r>
            <a:r>
              <a:rPr lang="en-US" sz="3200" dirty="0" smtClean="0"/>
              <a:t> </a:t>
            </a:r>
            <a:r>
              <a:rPr lang="en-US" sz="3200" dirty="0" err="1" smtClean="0"/>
              <a:t>đảo</a:t>
            </a:r>
            <a:endParaRPr lang="en-US" sz="32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 smtClean="0"/>
              <a:t>Công</a:t>
            </a:r>
            <a:r>
              <a:rPr lang="en-US" sz="3200" dirty="0" smtClean="0"/>
              <a:t> </a:t>
            </a:r>
            <a:r>
              <a:rPr lang="en-US" sz="3200" dirty="0" err="1" smtClean="0"/>
              <a:t>việc</a:t>
            </a:r>
            <a:r>
              <a:rPr lang="en-US" sz="3200" dirty="0" smtClean="0"/>
              <a:t> </a:t>
            </a:r>
            <a:r>
              <a:rPr lang="en-US" sz="3200" dirty="0" err="1" smtClean="0"/>
              <a:t>hoặc</a:t>
            </a:r>
            <a:r>
              <a:rPr lang="en-US" sz="3200" dirty="0" smtClean="0"/>
              <a:t> </a:t>
            </a:r>
            <a:r>
              <a:rPr lang="en-US" sz="3200" dirty="0" err="1" smtClean="0"/>
              <a:t>nghề</a:t>
            </a:r>
            <a:r>
              <a:rPr lang="en-US" sz="3200" dirty="0" smtClean="0"/>
              <a:t> </a:t>
            </a:r>
            <a:r>
              <a:rPr lang="en-US" sz="3200" dirty="0" err="1" smtClean="0"/>
              <a:t>nghiệp</a:t>
            </a:r>
            <a:r>
              <a:rPr lang="en-US" sz="3200" dirty="0" smtClean="0"/>
              <a:t>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mang</a:t>
            </a:r>
            <a:r>
              <a:rPr lang="en-US" sz="3200" dirty="0" smtClean="0"/>
              <a:t> </a:t>
            </a:r>
            <a:r>
              <a:rPr lang="en-US" sz="3200" dirty="0" err="1" smtClean="0"/>
              <a:t>lại</a:t>
            </a:r>
            <a:r>
              <a:rPr lang="en-US" sz="3200" dirty="0" smtClean="0"/>
              <a:t> </a:t>
            </a:r>
            <a:r>
              <a:rPr lang="en-US" sz="3200" dirty="0" err="1" smtClean="0"/>
              <a:t>thu</a:t>
            </a:r>
            <a:r>
              <a:rPr lang="en-US" sz="3200" dirty="0" smtClean="0"/>
              <a:t> </a:t>
            </a:r>
            <a:r>
              <a:rPr lang="en-US" sz="3200" dirty="0" err="1" smtClean="0"/>
              <a:t>nhập</a:t>
            </a:r>
            <a:r>
              <a:rPr lang="en-US" sz="3200" dirty="0" smtClean="0"/>
              <a:t> (</a:t>
            </a:r>
            <a:r>
              <a:rPr lang="vi-VN" sz="3200" dirty="0" smtClean="0"/>
              <a:t>Đượ</a:t>
            </a:r>
            <a:r>
              <a:rPr lang="en-US" sz="3200" dirty="0"/>
              <a:t>c</a:t>
            </a:r>
            <a:r>
              <a:rPr lang="en-US" sz="3200" dirty="0" smtClean="0"/>
              <a:t> </a:t>
            </a:r>
            <a:r>
              <a:rPr lang="en-US" sz="3200" dirty="0" err="1" smtClean="0"/>
              <a:t>nhà</a:t>
            </a:r>
            <a:r>
              <a:rPr lang="en-US" sz="3200" dirty="0" smtClean="0"/>
              <a:t> </a:t>
            </a:r>
            <a:r>
              <a:rPr lang="en-US" sz="3200" dirty="0" err="1" smtClean="0"/>
              <a:t>nước</a:t>
            </a:r>
            <a:r>
              <a:rPr lang="en-US" sz="3200" dirty="0" smtClean="0"/>
              <a:t> </a:t>
            </a:r>
            <a:r>
              <a:rPr lang="en-US" sz="3200" dirty="0" err="1" smtClean="0"/>
              <a:t>trả</a:t>
            </a:r>
            <a:r>
              <a:rPr lang="en-US" sz="3200" dirty="0" smtClean="0"/>
              <a:t> </a:t>
            </a:r>
            <a:r>
              <a:rPr lang="en-US" sz="3200" dirty="0" err="1" smtClean="0"/>
              <a:t>lương</a:t>
            </a:r>
            <a:r>
              <a:rPr lang="en-US" sz="3200" dirty="0" smtClean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 smtClean="0"/>
              <a:t>Lợi</a:t>
            </a:r>
            <a:r>
              <a:rPr lang="en-US" sz="3200" dirty="0" smtClean="0"/>
              <a:t> </a:t>
            </a:r>
            <a:r>
              <a:rPr lang="en-US" sz="3200" dirty="0" err="1" smtClean="0"/>
              <a:t>ích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công</a:t>
            </a:r>
            <a:r>
              <a:rPr lang="en-US" sz="3200" dirty="0" smtClean="0"/>
              <a:t> </a:t>
            </a:r>
            <a:r>
              <a:rPr lang="en-US" sz="3200" dirty="0" err="1" smtClean="0"/>
              <a:t>việc</a:t>
            </a:r>
            <a:r>
              <a:rPr lang="en-US" sz="3200" dirty="0" smtClean="0"/>
              <a:t> </a:t>
            </a:r>
            <a:r>
              <a:rPr lang="en-US" sz="3200" dirty="0" err="1" smtClean="0"/>
              <a:t>hoặc</a:t>
            </a:r>
            <a:r>
              <a:rPr lang="en-US" sz="3200" dirty="0" smtClean="0"/>
              <a:t> </a:t>
            </a:r>
            <a:r>
              <a:rPr lang="en-US" sz="3200" dirty="0" err="1" smtClean="0"/>
              <a:t>nghề</a:t>
            </a:r>
            <a:r>
              <a:rPr lang="en-US" sz="3200" dirty="0" smtClean="0"/>
              <a:t> </a:t>
            </a:r>
            <a:r>
              <a:rPr lang="en-US" sz="3200" dirty="0" err="1" smtClean="0"/>
              <a:t>nghiệp</a:t>
            </a:r>
            <a:r>
              <a:rPr lang="en-US" sz="3200" dirty="0" smtClean="0"/>
              <a:t>: </a:t>
            </a:r>
            <a:r>
              <a:rPr lang="en-US" sz="3200" dirty="0" err="1" smtClean="0"/>
              <a:t>Giữ</a:t>
            </a:r>
            <a:r>
              <a:rPr lang="en-US" sz="3200" dirty="0" smtClean="0"/>
              <a:t> </a:t>
            </a:r>
            <a:r>
              <a:rPr lang="en-US" sz="3200" dirty="0" err="1" smtClean="0"/>
              <a:t>gìn</a:t>
            </a:r>
            <a:r>
              <a:rPr lang="en-US" sz="3200" dirty="0" smtClean="0"/>
              <a:t> </a:t>
            </a:r>
            <a:r>
              <a:rPr lang="en-US" sz="3200" dirty="0" err="1" smtClean="0"/>
              <a:t>bảo</a:t>
            </a:r>
            <a:r>
              <a:rPr lang="en-US" sz="3200" dirty="0" smtClean="0"/>
              <a:t> </a:t>
            </a:r>
            <a:r>
              <a:rPr lang="en-US" sz="3200" dirty="0" err="1" smtClean="0"/>
              <a:t>vệ</a:t>
            </a:r>
            <a:r>
              <a:rPr lang="en-US" sz="3200" dirty="0" smtClean="0"/>
              <a:t> </a:t>
            </a:r>
            <a:r>
              <a:rPr lang="en-US" sz="3200" dirty="0" err="1" smtClean="0"/>
              <a:t>chủ</a:t>
            </a:r>
            <a:r>
              <a:rPr lang="en-US" sz="3200" dirty="0" smtClean="0"/>
              <a:t> </a:t>
            </a:r>
            <a:r>
              <a:rPr lang="en-US" sz="3200" dirty="0" err="1" smtClean="0"/>
              <a:t>quyền</a:t>
            </a:r>
            <a:r>
              <a:rPr lang="en-US" sz="3200" dirty="0" smtClean="0"/>
              <a:t> </a:t>
            </a:r>
            <a:r>
              <a:rPr lang="en-US" sz="3200" dirty="0" err="1" smtClean="0"/>
              <a:t>biển</a:t>
            </a:r>
            <a:r>
              <a:rPr lang="en-US" sz="3200" dirty="0" smtClean="0"/>
              <a:t> </a:t>
            </a:r>
            <a:r>
              <a:rPr lang="en-US" sz="3200" dirty="0" err="1" smtClean="0"/>
              <a:t>đảo</a:t>
            </a:r>
            <a:r>
              <a:rPr lang="en-US" sz="3200" dirty="0" smtClean="0"/>
              <a:t>, </a:t>
            </a:r>
            <a:r>
              <a:rPr lang="en-US" sz="3200" dirty="0" err="1" smtClean="0"/>
              <a:t>bảo</a:t>
            </a:r>
            <a:r>
              <a:rPr lang="en-US" sz="3200" dirty="0" smtClean="0"/>
              <a:t> </a:t>
            </a:r>
            <a:r>
              <a:rPr lang="en-US" sz="3200" dirty="0" err="1" smtClean="0"/>
              <a:t>vệ</a:t>
            </a:r>
            <a:r>
              <a:rPr lang="en-US" sz="3200" dirty="0" smtClean="0"/>
              <a:t> </a:t>
            </a:r>
            <a:r>
              <a:rPr lang="en-US" sz="3200" dirty="0" err="1" smtClean="0"/>
              <a:t>Tổ</a:t>
            </a:r>
            <a:r>
              <a:rPr lang="en-US" sz="3200" dirty="0" smtClean="0"/>
              <a:t> </a:t>
            </a:r>
            <a:r>
              <a:rPr lang="en-US" sz="3200" dirty="0" err="1" smtClean="0"/>
              <a:t>quốc</a:t>
            </a:r>
            <a:r>
              <a:rPr lang="en-US" sz="3200" dirty="0" smtClean="0"/>
              <a:t>, </a:t>
            </a:r>
            <a:r>
              <a:rPr lang="en-US" sz="3200" dirty="0" err="1" smtClean="0"/>
              <a:t>mang</a:t>
            </a:r>
            <a:r>
              <a:rPr lang="en-US" sz="3200" dirty="0" smtClean="0"/>
              <a:t> </a:t>
            </a:r>
            <a:r>
              <a:rPr lang="en-US" sz="3200" dirty="0" err="1" smtClean="0"/>
              <a:t>lại</a:t>
            </a:r>
            <a:r>
              <a:rPr lang="en-US" sz="3200" dirty="0" smtClean="0"/>
              <a:t> </a:t>
            </a:r>
            <a:r>
              <a:rPr lang="en-US" sz="3200" dirty="0" err="1" smtClean="0"/>
              <a:t>lợi</a:t>
            </a:r>
            <a:r>
              <a:rPr lang="en-US" sz="3200" dirty="0" smtClean="0"/>
              <a:t> </a:t>
            </a:r>
            <a:r>
              <a:rPr lang="en-US" sz="3200" dirty="0" err="1" smtClean="0"/>
              <a:t>ích</a:t>
            </a:r>
            <a:r>
              <a:rPr lang="en-US" sz="3200" dirty="0" smtClean="0"/>
              <a:t> </a:t>
            </a:r>
            <a:r>
              <a:rPr lang="en-US" sz="3200" dirty="0" err="1" smtClean="0"/>
              <a:t>quốc</a:t>
            </a:r>
            <a:r>
              <a:rPr lang="en-US" sz="3200" dirty="0" smtClean="0"/>
              <a:t> </a:t>
            </a:r>
            <a:r>
              <a:rPr lang="en-US" sz="3200" dirty="0" err="1" smtClean="0"/>
              <a:t>gia</a:t>
            </a:r>
            <a:r>
              <a:rPr lang="en-US" sz="3200" dirty="0" smtClean="0"/>
              <a:t>; </a:t>
            </a:r>
            <a:r>
              <a:rPr lang="en-US" sz="3200" dirty="0" err="1" smtClean="0"/>
              <a:t>bảo</a:t>
            </a:r>
            <a:r>
              <a:rPr lang="en-US" sz="3200" dirty="0" smtClean="0"/>
              <a:t> </a:t>
            </a:r>
            <a:r>
              <a:rPr lang="en-US" sz="3200" dirty="0" err="1" smtClean="0"/>
              <a:t>đảm</a:t>
            </a:r>
            <a:r>
              <a:rPr lang="en-US" sz="3200" dirty="0" smtClean="0"/>
              <a:t> </a:t>
            </a:r>
            <a:r>
              <a:rPr lang="en-US" sz="3200" dirty="0" err="1" smtClean="0"/>
              <a:t>cuộc</a:t>
            </a:r>
            <a:r>
              <a:rPr lang="en-US" sz="3200" dirty="0" smtClean="0"/>
              <a:t> </a:t>
            </a:r>
            <a:r>
              <a:rPr lang="en-US" sz="3200" dirty="0" err="1" smtClean="0"/>
              <a:t>sống</a:t>
            </a:r>
            <a:r>
              <a:rPr lang="en-US" sz="3200" dirty="0" smtClean="0"/>
              <a:t> </a:t>
            </a:r>
            <a:r>
              <a:rPr lang="en-US" sz="3200" dirty="0" err="1" smtClean="0"/>
              <a:t>cho</a:t>
            </a:r>
            <a:r>
              <a:rPr lang="en-US" sz="3200" dirty="0" smtClean="0"/>
              <a:t> </a:t>
            </a:r>
            <a:r>
              <a:rPr lang="en-US" sz="3200" dirty="0" err="1" smtClean="0"/>
              <a:t>cá</a:t>
            </a:r>
            <a:r>
              <a:rPr lang="en-US" sz="3200" dirty="0" smtClean="0"/>
              <a:t> </a:t>
            </a:r>
            <a:r>
              <a:rPr lang="en-US" sz="3200" dirty="0" err="1" smtClean="0"/>
              <a:t>nhân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gia</a:t>
            </a:r>
            <a:r>
              <a:rPr lang="en-US" sz="3200" dirty="0" smtClean="0"/>
              <a:t> </a:t>
            </a:r>
            <a:r>
              <a:rPr lang="en-US" sz="3200" dirty="0" err="1" smtClean="0"/>
              <a:t>đình</a:t>
            </a:r>
            <a:r>
              <a:rPr lang="en-US" sz="32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5876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298" y="1371600"/>
            <a:ext cx="12209444" cy="5605194"/>
          </a:xfrm>
          <a:prstGeom prst="rect">
            <a:avLst/>
          </a:prstGeom>
        </p:spPr>
      </p:pic>
      <p:pic>
        <p:nvPicPr>
          <p:cNvPr id="5" name="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214563"/>
            <a:ext cx="4906376" cy="4231268"/>
          </a:xfrm>
          <a:prstGeom prst="rect">
            <a:avLst/>
          </a:prstGeom>
        </p:spPr>
      </p:pic>
      <p:pic>
        <p:nvPicPr>
          <p:cNvPr id="6" name="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40497" y="3766320"/>
            <a:ext cx="3773430" cy="2937042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0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170" y="40407"/>
            <a:ext cx="11572875" cy="367935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775250" y="538560"/>
            <a:ext cx="6875561" cy="16967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/>
              </a:rPr>
              <a:t>Chào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/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/>
              </a:rPr>
              <a:t>mừng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/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/>
              </a:rPr>
              <a:t>các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/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/>
              </a:rPr>
              <a:t>em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/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/>
              </a:rPr>
              <a:t>học</a:t>
            </a:r>
            <a:r>
              <a:rPr lang="en-US" sz="6000" b="0" cap="none" spc="0" dirty="0" smtClean="0">
                <a:ln w="0"/>
                <a:solidFill>
                  <a:srgbClr val="FF0000"/>
                </a:solidFill>
                <a:effectLst/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FF0000"/>
                </a:solidFill>
                <a:effectLst/>
              </a:rPr>
              <a:t>sinh</a:t>
            </a:r>
            <a:endParaRPr lang="en-US" sz="6000" b="0" cap="none" spc="0" dirty="0" smtClean="0">
              <a:ln w="0"/>
              <a:solidFill>
                <a:srgbClr val="FF0000"/>
              </a:solidFill>
              <a:effectLst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58921" y="2066810"/>
            <a:ext cx="47981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Tự</a:t>
            </a:r>
            <a:r>
              <a:rPr lang="en-US" sz="44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nhiên</a:t>
            </a:r>
            <a:r>
              <a:rPr lang="en-US" sz="44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và</a:t>
            </a:r>
            <a:r>
              <a:rPr lang="en-US" sz="44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Xã</a:t>
            </a:r>
            <a:r>
              <a:rPr lang="en-US" sz="44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hội</a:t>
            </a:r>
            <a:r>
              <a:rPr lang="en-US" sz="44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78724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3ED64-7167-4107-A0EB-7B28614550A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1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/>
          <p:cNvSpPr txBox="1">
            <a:spLocks/>
          </p:cNvSpPr>
          <p:nvPr/>
        </p:nvSpPr>
        <p:spPr>
          <a:xfrm>
            <a:off x="1004453" y="2263199"/>
            <a:ext cx="10924309" cy="13255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1. </a:t>
            </a:r>
            <a:r>
              <a:rPr lang="en-US" sz="3600" dirty="0" err="1" smtClean="0"/>
              <a:t>Kể</a:t>
            </a:r>
            <a:r>
              <a:rPr lang="en-US" sz="3600" dirty="0" smtClean="0"/>
              <a:t> </a:t>
            </a:r>
            <a:r>
              <a:rPr lang="en-US" sz="3600" dirty="0" err="1" smtClean="0"/>
              <a:t>tên</a:t>
            </a:r>
            <a:r>
              <a:rPr lang="en-US" sz="3600" dirty="0" smtClean="0"/>
              <a:t> </a:t>
            </a:r>
            <a:r>
              <a:rPr lang="en-US" sz="3600" dirty="0" err="1" smtClean="0"/>
              <a:t>một</a:t>
            </a:r>
            <a:r>
              <a:rPr lang="en-US" sz="3600" dirty="0" smtClean="0"/>
              <a:t> </a:t>
            </a:r>
            <a:r>
              <a:rPr lang="en-US" sz="3600" dirty="0" err="1" smtClean="0"/>
              <a:t>số</a:t>
            </a:r>
            <a:r>
              <a:rPr lang="en-US" sz="3600" dirty="0" smtClean="0"/>
              <a:t> </a:t>
            </a:r>
            <a:r>
              <a:rPr lang="en-US" sz="3600" dirty="0" err="1" smtClean="0"/>
              <a:t>công</a:t>
            </a:r>
            <a:r>
              <a:rPr lang="en-US" sz="3600" dirty="0" smtClean="0"/>
              <a:t> </a:t>
            </a:r>
            <a:r>
              <a:rPr lang="en-US" sz="3600" dirty="0" err="1" smtClean="0"/>
              <a:t>việc</a:t>
            </a:r>
            <a:r>
              <a:rPr lang="en-US" sz="3600" dirty="0" smtClean="0"/>
              <a:t> </a:t>
            </a:r>
            <a:r>
              <a:rPr lang="en-US" sz="3600" dirty="0" err="1" smtClean="0"/>
              <a:t>hoặc</a:t>
            </a:r>
            <a:r>
              <a:rPr lang="en-US" sz="3600" dirty="0" smtClean="0"/>
              <a:t> </a:t>
            </a:r>
            <a:r>
              <a:rPr lang="en-US" sz="3600" dirty="0" err="1" smtClean="0"/>
              <a:t>nghề</a:t>
            </a:r>
            <a:r>
              <a:rPr lang="en-US" sz="3600" dirty="0" smtClean="0"/>
              <a:t> </a:t>
            </a:r>
            <a:r>
              <a:rPr lang="en-US" sz="3600" dirty="0" err="1" smtClean="0"/>
              <a:t>nghiệp</a:t>
            </a:r>
            <a:r>
              <a:rPr lang="en-US" sz="3600" dirty="0" smtClean="0"/>
              <a:t>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thu</a:t>
            </a:r>
            <a:r>
              <a:rPr lang="en-US" sz="3600" dirty="0" smtClean="0"/>
              <a:t> </a:t>
            </a:r>
            <a:r>
              <a:rPr lang="en-US" sz="3600" dirty="0" err="1" smtClean="0"/>
              <a:t>nhập</a:t>
            </a:r>
            <a:r>
              <a:rPr lang="en-US" sz="3600" dirty="0" smtClean="0"/>
              <a:t> </a:t>
            </a:r>
            <a:r>
              <a:rPr lang="en-US" sz="3600" dirty="0" err="1" smtClean="0"/>
              <a:t>khác</a:t>
            </a:r>
            <a:r>
              <a:rPr lang="en-US" sz="3600" dirty="0" smtClean="0"/>
              <a:t> </a:t>
            </a:r>
            <a:r>
              <a:rPr lang="en-US" sz="3600" dirty="0" err="1" smtClean="0"/>
              <a:t>mà</a:t>
            </a:r>
            <a:r>
              <a:rPr lang="en-US" sz="3600" dirty="0" smtClean="0"/>
              <a:t> </a:t>
            </a:r>
            <a:r>
              <a:rPr lang="en-US" sz="3600" dirty="0" err="1" smtClean="0"/>
              <a:t>em</a:t>
            </a:r>
            <a:r>
              <a:rPr lang="en-US" sz="3600" dirty="0" smtClean="0"/>
              <a:t> </a:t>
            </a:r>
            <a:r>
              <a:rPr lang="en-US" sz="3600" dirty="0" err="1" smtClean="0"/>
              <a:t>biết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8205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5" name="TextBox 10"/>
          <p:cNvSpPr txBox="1">
            <a:spLocks noChangeArrowheads="1"/>
          </p:cNvSpPr>
          <p:nvPr/>
        </p:nvSpPr>
        <p:spPr bwMode="auto">
          <a:xfrm>
            <a:off x="1428064" y="6483254"/>
            <a:ext cx="2362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6" name="TextBox 11"/>
          <p:cNvSpPr txBox="1">
            <a:spLocks noChangeArrowheads="1"/>
          </p:cNvSpPr>
          <p:nvPr/>
        </p:nvSpPr>
        <p:spPr bwMode="auto">
          <a:xfrm>
            <a:off x="998178" y="2995614"/>
            <a:ext cx="2362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90264" cy="2995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726" y="3447702"/>
            <a:ext cx="4112274" cy="3027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3" y="3447702"/>
            <a:ext cx="3815737" cy="3027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780" y="3455989"/>
            <a:ext cx="3810000" cy="30272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726" y="21756"/>
            <a:ext cx="4078790" cy="30590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995" y="21756"/>
            <a:ext cx="3810000" cy="2973858"/>
          </a:xfrm>
          <a:prstGeom prst="rect">
            <a:avLst/>
          </a:prstGeom>
        </p:spPr>
      </p:pic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4843237" y="2939213"/>
            <a:ext cx="32047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8987297" y="2939213"/>
            <a:ext cx="32047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5264488" y="6474967"/>
            <a:ext cx="2362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0"/>
          <p:cNvSpPr txBox="1">
            <a:spLocks noChangeArrowheads="1"/>
          </p:cNvSpPr>
          <p:nvPr/>
        </p:nvSpPr>
        <p:spPr bwMode="auto">
          <a:xfrm>
            <a:off x="9829800" y="6381445"/>
            <a:ext cx="2362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35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218" y="0"/>
            <a:ext cx="3445165" cy="3071813"/>
          </a:xfrm>
        </p:spPr>
      </p:pic>
      <p:pic>
        <p:nvPicPr>
          <p:cNvPr id="2970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40" y="-39686"/>
            <a:ext cx="3711141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864" y="87313"/>
            <a:ext cx="34163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Box 9"/>
          <p:cNvSpPr txBox="1">
            <a:spLocks noChangeArrowheads="1"/>
          </p:cNvSpPr>
          <p:nvPr/>
        </p:nvSpPr>
        <p:spPr bwMode="auto">
          <a:xfrm>
            <a:off x="1089693" y="3020219"/>
            <a:ext cx="2362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y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7" name="TextBox 12"/>
          <p:cNvSpPr txBox="1">
            <a:spLocks noChangeArrowheads="1"/>
          </p:cNvSpPr>
          <p:nvPr/>
        </p:nvSpPr>
        <p:spPr bwMode="auto">
          <a:xfrm>
            <a:off x="9309821" y="2967039"/>
            <a:ext cx="2362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29708" name="TextBox 13"/>
          <p:cNvSpPr txBox="1">
            <a:spLocks noChangeArrowheads="1"/>
          </p:cNvSpPr>
          <p:nvPr/>
        </p:nvSpPr>
        <p:spPr bwMode="auto">
          <a:xfrm>
            <a:off x="5284102" y="3012571"/>
            <a:ext cx="2362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59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2"/>
          <p:cNvSpPr txBox="1">
            <a:spLocks/>
          </p:cNvSpPr>
          <p:nvPr/>
        </p:nvSpPr>
        <p:spPr>
          <a:xfrm>
            <a:off x="838200" y="2235490"/>
            <a:ext cx="11187547" cy="13255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2</a:t>
            </a:r>
            <a:r>
              <a:rPr lang="en-US" sz="3600" dirty="0" smtClean="0"/>
              <a:t>. </a:t>
            </a:r>
            <a:r>
              <a:rPr lang="en-US" sz="3600" dirty="0" err="1" smtClean="0"/>
              <a:t>Nói</a:t>
            </a:r>
            <a:r>
              <a:rPr lang="en-US" sz="3600" dirty="0" smtClean="0"/>
              <a:t> </a:t>
            </a:r>
            <a:r>
              <a:rPr lang="en-US" sz="3600" dirty="0" err="1" smtClean="0"/>
              <a:t>về</a:t>
            </a:r>
            <a:r>
              <a:rPr lang="en-US" sz="3600" dirty="0" smtClean="0"/>
              <a:t> </a:t>
            </a:r>
            <a:r>
              <a:rPr lang="en-US" sz="3600" dirty="0" err="1" smtClean="0"/>
              <a:t>nghề</a:t>
            </a:r>
            <a:r>
              <a:rPr lang="en-US" sz="3600" dirty="0" smtClean="0"/>
              <a:t> </a:t>
            </a:r>
            <a:r>
              <a:rPr lang="en-US" sz="3600" dirty="0" err="1" smtClean="0"/>
              <a:t>nghiệp</a:t>
            </a:r>
            <a:r>
              <a:rPr lang="en-US" sz="3600" dirty="0" smtClean="0"/>
              <a:t> </a:t>
            </a:r>
            <a:r>
              <a:rPr lang="en-US" sz="3600" dirty="0" err="1" smtClean="0"/>
              <a:t>của</a:t>
            </a:r>
            <a:r>
              <a:rPr lang="en-US" sz="3600" dirty="0" smtClean="0"/>
              <a:t> </a:t>
            </a:r>
            <a:r>
              <a:rPr lang="en-US" sz="3600" dirty="0" err="1" smtClean="0"/>
              <a:t>một</a:t>
            </a:r>
            <a:r>
              <a:rPr lang="en-US" sz="3600" dirty="0" smtClean="0"/>
              <a:t> </a:t>
            </a:r>
            <a:r>
              <a:rPr lang="en-US" sz="3600" dirty="0" err="1" smtClean="0"/>
              <a:t>người</a:t>
            </a:r>
            <a:r>
              <a:rPr lang="en-US" sz="3600" dirty="0" smtClean="0"/>
              <a:t> </a:t>
            </a:r>
            <a:r>
              <a:rPr lang="en-US" sz="3600" dirty="0" err="1" smtClean="0"/>
              <a:t>lớn</a:t>
            </a:r>
            <a:r>
              <a:rPr lang="en-US" sz="3600" dirty="0" smtClean="0"/>
              <a:t> </a:t>
            </a:r>
            <a:r>
              <a:rPr lang="en-US" sz="3600" dirty="0" err="1" smtClean="0"/>
              <a:t>trong</a:t>
            </a:r>
            <a:r>
              <a:rPr lang="en-US" sz="3600" dirty="0" smtClean="0"/>
              <a:t> </a:t>
            </a:r>
            <a:r>
              <a:rPr lang="en-US" sz="3600" dirty="0" err="1" smtClean="0"/>
              <a:t>gia</a:t>
            </a:r>
            <a:r>
              <a:rPr lang="en-US" sz="3600" dirty="0" smtClean="0"/>
              <a:t> </a:t>
            </a:r>
            <a:r>
              <a:rPr lang="en-US" sz="3600" dirty="0" err="1" smtClean="0"/>
              <a:t>đình</a:t>
            </a:r>
            <a:r>
              <a:rPr lang="en-US" sz="3600" dirty="0" smtClean="0"/>
              <a:t> </a:t>
            </a:r>
            <a:r>
              <a:rPr lang="en-US" sz="3600" dirty="0" err="1" smtClean="0"/>
              <a:t>em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8767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2819" y="181462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2819" y="3682753"/>
            <a:ext cx="9663545" cy="13886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01492" y="307262"/>
            <a:ext cx="31890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Củng</a:t>
            </a:r>
            <a:r>
              <a:rPr lang="en-US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7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cố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40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3643745" y="3297382"/>
            <a:ext cx="13854" cy="213360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95"/>
            <a:ext cx="1223356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04310" y="2143220"/>
            <a:ext cx="9624944" cy="23083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CHÚC CÁC CON </a:t>
            </a:r>
          </a:p>
          <a:p>
            <a:pPr algn="ctr"/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CHĂM NGOAN HỌC GIỎI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55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65176" y="3011934"/>
            <a:ext cx="9624944" cy="23083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CHÚC CÁC CON </a:t>
            </a:r>
          </a:p>
          <a:p>
            <a:pPr algn="ctr"/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CHĂM NGOAN HỌC GIỎI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11058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Nhạc thiếu nhi  ANH PHI CÔNG ƠI  Terrabook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4073" y="356754"/>
            <a:ext cx="7643666" cy="6348846"/>
          </a:xfrm>
          <a:prstGeom prst="rect">
            <a:avLst/>
          </a:prstGeom>
        </p:spPr>
      </p:pic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147582" y="1930588"/>
            <a:ext cx="40364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147582" y="3390767"/>
            <a:ext cx="38979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54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863592" y="1216125"/>
          <a:ext cx="11005129" cy="7429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2949">
                  <a:extLst>
                    <a:ext uri="{9D8B030D-6E8A-4147-A177-3AD203B41FA5}">
                      <a16:colId xmlns:a16="http://schemas.microsoft.com/office/drawing/2014/main" val="295388541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081434267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649237545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2108675766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2893046530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4139275798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041197669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74163805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588286367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830719557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249090407"/>
                    </a:ext>
                  </a:extLst>
                </a:gridCol>
              </a:tblGrid>
              <a:tr h="167997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465398"/>
                  </a:ext>
                </a:extLst>
              </a:tr>
              <a:tr h="198453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7793109"/>
                  </a:ext>
                </a:extLst>
              </a:tr>
              <a:tr h="167997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1722855"/>
                  </a:ext>
                </a:extLst>
              </a:tr>
              <a:tr h="197074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1729408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758219" y="1327404"/>
            <a:ext cx="106541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Thứ</a:t>
            </a:r>
            <a:r>
              <a:rPr lang="en-US" sz="3600" dirty="0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ba</a:t>
            </a:r>
            <a:r>
              <a:rPr lang="en-US" sz="3600" dirty="0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ngày</a:t>
            </a:r>
            <a:r>
              <a:rPr lang="en-US" sz="3600" dirty="0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 </a:t>
            </a:r>
            <a:r>
              <a:rPr lang="en-US" sz="3600" dirty="0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12 </a:t>
            </a:r>
            <a:r>
              <a:rPr lang="en-US" sz="3600" dirty="0" err="1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tháng</a:t>
            </a:r>
            <a:r>
              <a:rPr lang="en-US" sz="3600" dirty="0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 9 </a:t>
            </a:r>
            <a:r>
              <a:rPr lang="en-US" sz="3600" dirty="0" err="1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năm</a:t>
            </a:r>
            <a:r>
              <a:rPr lang="en-US" sz="3600" dirty="0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 </a:t>
            </a:r>
            <a:r>
              <a:rPr lang="en-US" sz="3600" dirty="0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2022</a:t>
            </a:r>
            <a:endParaRPr lang="en-US" sz="88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863590" y="1974206"/>
          <a:ext cx="11005129" cy="7429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2949">
                  <a:extLst>
                    <a:ext uri="{9D8B030D-6E8A-4147-A177-3AD203B41FA5}">
                      <a16:colId xmlns:a16="http://schemas.microsoft.com/office/drawing/2014/main" val="295388541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081434267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649237545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2108675766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2893046530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4139275798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041197669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74163805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588286367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830719557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3325138641"/>
                    </a:ext>
                  </a:extLst>
                </a:gridCol>
              </a:tblGrid>
              <a:tr h="167997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465398"/>
                  </a:ext>
                </a:extLst>
              </a:tr>
              <a:tr h="198453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7793109"/>
                  </a:ext>
                </a:extLst>
              </a:tr>
              <a:tr h="167997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1722855"/>
                  </a:ext>
                </a:extLst>
              </a:tr>
              <a:tr h="197074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17294085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863590" y="2717205"/>
          <a:ext cx="11005129" cy="7429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2949">
                  <a:extLst>
                    <a:ext uri="{9D8B030D-6E8A-4147-A177-3AD203B41FA5}">
                      <a16:colId xmlns:a16="http://schemas.microsoft.com/office/drawing/2014/main" val="295388541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081434267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649237545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2108675766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2893046530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4139275798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041197669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74163805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588286367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830719557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2191956829"/>
                    </a:ext>
                  </a:extLst>
                </a:gridCol>
              </a:tblGrid>
              <a:tr h="167997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465398"/>
                  </a:ext>
                </a:extLst>
              </a:tr>
              <a:tr h="198453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7793109"/>
                  </a:ext>
                </a:extLst>
              </a:tr>
              <a:tr h="167997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1722855"/>
                  </a:ext>
                </a:extLst>
              </a:tr>
              <a:tr h="197074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17294085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863591" y="3460204"/>
          <a:ext cx="11005129" cy="7429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2949">
                  <a:extLst>
                    <a:ext uri="{9D8B030D-6E8A-4147-A177-3AD203B41FA5}">
                      <a16:colId xmlns:a16="http://schemas.microsoft.com/office/drawing/2014/main" val="295388541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081434267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649237545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2108675766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2893046530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4139275798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041197669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74163805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588286367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1830719557"/>
                    </a:ext>
                  </a:extLst>
                </a:gridCol>
                <a:gridCol w="1005218">
                  <a:extLst>
                    <a:ext uri="{9D8B030D-6E8A-4147-A177-3AD203B41FA5}">
                      <a16:colId xmlns:a16="http://schemas.microsoft.com/office/drawing/2014/main" val="2668032976"/>
                    </a:ext>
                  </a:extLst>
                </a:gridCol>
              </a:tblGrid>
              <a:tr h="167997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465398"/>
                  </a:ext>
                </a:extLst>
              </a:tr>
              <a:tr h="198453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7793109"/>
                  </a:ext>
                </a:extLst>
              </a:tr>
              <a:tr h="167997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1722855"/>
                  </a:ext>
                </a:extLst>
              </a:tr>
              <a:tr h="197074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17294085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3763235" y="2087728"/>
            <a:ext cx="5832769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Tự</a:t>
            </a:r>
            <a:r>
              <a:rPr lang="en-US" sz="3600" dirty="0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nhiên</a:t>
            </a:r>
            <a:r>
              <a:rPr lang="en-US" sz="3600" dirty="0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và</a:t>
            </a:r>
            <a:r>
              <a:rPr lang="en-US" sz="3600" dirty="0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Xã</a:t>
            </a:r>
            <a:r>
              <a:rPr lang="en-US" sz="3600" dirty="0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hội</a:t>
            </a:r>
            <a:endParaRPr lang="en-US" sz="88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92265" y="2830667"/>
            <a:ext cx="11813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Nghề</a:t>
            </a:r>
            <a:r>
              <a:rPr lang="en-US" sz="3600" dirty="0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nghiệp</a:t>
            </a:r>
            <a:r>
              <a:rPr lang="en-US" sz="3600" dirty="0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của</a:t>
            </a:r>
            <a:r>
              <a:rPr lang="en-US" sz="3600" dirty="0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người</a:t>
            </a:r>
            <a:r>
              <a:rPr lang="en-US" sz="3600" dirty="0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lớn</a:t>
            </a:r>
            <a:r>
              <a:rPr lang="en-US" sz="3600" dirty="0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trong</a:t>
            </a:r>
            <a:r>
              <a:rPr lang="en-US" sz="3600" dirty="0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gia</a:t>
            </a:r>
            <a:r>
              <a:rPr lang="en-US" sz="3600" dirty="0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đình</a:t>
            </a:r>
            <a:r>
              <a:rPr lang="en-US" sz="3600" dirty="0" smtClean="0">
                <a:latin typeface="HP001 5H" panose="020B0603050302020204" pitchFamily="34" charset="0"/>
                <a:ea typeface="Times New Roman" panose="02020603050405020304" pitchFamily="18" charset="0"/>
                <a:cs typeface="HP001 5H" panose="020B0603050302020204" pitchFamily="34" charset="0"/>
              </a:rPr>
              <a:t>. (T1)</a:t>
            </a:r>
          </a:p>
        </p:txBody>
      </p:sp>
    </p:spTree>
    <p:extLst>
      <p:ext uri="{BB962C8B-B14F-4D97-AF65-F5344CB8AC3E}">
        <p14:creationId xmlns:p14="http://schemas.microsoft.com/office/powerpoint/2010/main" val="2216262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126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0" t="5327" r="16397" b="45024"/>
          <a:stretch/>
        </p:blipFill>
        <p:spPr>
          <a:xfrm>
            <a:off x="0" y="-26544"/>
            <a:ext cx="12192000" cy="6858000"/>
          </a:xfrm>
        </p:spPr>
      </p:pic>
      <p:sp>
        <p:nvSpPr>
          <p:cNvPr id="11268" name="TextBox 1"/>
          <p:cNvSpPr txBox="1">
            <a:spLocks noChangeArrowheads="1"/>
          </p:cNvSpPr>
          <p:nvPr/>
        </p:nvSpPr>
        <p:spPr bwMode="auto">
          <a:xfrm>
            <a:off x="2514600" y="368744"/>
            <a:ext cx="6400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C000"/>
                </a:solidFill>
                <a:latin typeface="HP001 4 hàng" panose="020B0603050302020204" pitchFamily="34" charset="0"/>
              </a:rPr>
              <a:t>Mục</a:t>
            </a:r>
            <a:r>
              <a:rPr lang="en-US" altLang="en-US" sz="4000" b="1" dirty="0">
                <a:solidFill>
                  <a:srgbClr val="FFC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C000"/>
                </a:solidFill>
                <a:latin typeface="HP001 4 hàng" panose="020B0603050302020204" pitchFamily="34" charset="0"/>
              </a:rPr>
              <a:t>tiêu</a:t>
            </a:r>
            <a:endParaRPr lang="en-US" altLang="en-US" sz="4000" b="1" dirty="0">
              <a:solidFill>
                <a:srgbClr val="FFC0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38199" y="1221688"/>
            <a:ext cx="10844213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sinh thực hiện được các việc: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38198" y="3862686"/>
            <a:ext cx="108442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sinh vận dụn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g: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200" y="4816793"/>
            <a:ext cx="108442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 sinh hình 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266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115821" y="2408335"/>
            <a:ext cx="8601797" cy="1669002"/>
            <a:chOff x="7117" y="5857"/>
            <a:chExt cx="6260" cy="1119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8007" y="5857"/>
              <a:ext cx="4125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54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</a:t>
              </a:r>
              <a:r>
                <a:rPr lang="en-US" altLang="zh-CN" sz="5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54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62E7D-31C6-4356-B560-B897F8F647F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2332"/>
            <a:ext cx="12288982" cy="6880332"/>
            <a:chOff x="0" y="-22332"/>
            <a:chExt cx="12288982" cy="688033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0848" y="-22332"/>
              <a:ext cx="7908134" cy="688033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561"/>
            <a:stretch/>
          </p:blipFill>
          <p:spPr>
            <a:xfrm>
              <a:off x="0" y="-22332"/>
              <a:ext cx="4447309" cy="688033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F8E6320-C42F-4119-8357-76512A53C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236" y="2092037"/>
            <a:ext cx="12385964" cy="2244436"/>
          </a:xfrm>
        </p:spPr>
        <p:txBody>
          <a:bodyPr>
            <a:noAutofit/>
          </a:bodyPr>
          <a:lstStyle/>
          <a:p>
            <a:pPr algn="ctr"/>
            <a:r>
              <a:rPr lang="en-US" sz="4800" dirty="0" err="1"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800" dirty="0"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800" dirty="0"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4800" dirty="0"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800" dirty="0"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4800" dirty="0"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4800" dirty="0" smtClean="0"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nghiệp</a:t>
            </a:r>
            <a:r>
              <a:rPr lang="en-US" sz="4800" dirty="0"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smtClean="0"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4800" dirty="0" smtClean="0"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800" dirty="0" err="1" smtClean="0"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00" dirty="0" smtClean="0"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800" dirty="0"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4800" dirty="0"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4800" dirty="0"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dirty="0"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en-US" sz="4800" dirty="0">
              <a:highlight>
                <a:srgbClr val="FFFF00"/>
              </a:highlight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74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218" y="0"/>
            <a:ext cx="3445165" cy="3071813"/>
          </a:xfrm>
        </p:spPr>
      </p:pic>
      <p:pic>
        <p:nvPicPr>
          <p:cNvPr id="2969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9" y="3438525"/>
            <a:ext cx="3445164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40" y="-39686"/>
            <a:ext cx="3711141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864" y="87313"/>
            <a:ext cx="34163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864" y="3482181"/>
            <a:ext cx="34163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Box 9"/>
          <p:cNvSpPr txBox="1">
            <a:spLocks noChangeArrowheads="1"/>
          </p:cNvSpPr>
          <p:nvPr/>
        </p:nvSpPr>
        <p:spPr bwMode="auto">
          <a:xfrm>
            <a:off x="1089693" y="3020219"/>
            <a:ext cx="2362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y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5" name="TextBox 10"/>
          <p:cNvSpPr txBox="1">
            <a:spLocks noChangeArrowheads="1"/>
          </p:cNvSpPr>
          <p:nvPr/>
        </p:nvSpPr>
        <p:spPr bwMode="auto">
          <a:xfrm>
            <a:off x="1174101" y="6466681"/>
            <a:ext cx="2362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6" name="TextBox 11"/>
          <p:cNvSpPr txBox="1">
            <a:spLocks noChangeArrowheads="1"/>
          </p:cNvSpPr>
          <p:nvPr/>
        </p:nvSpPr>
        <p:spPr bwMode="auto">
          <a:xfrm>
            <a:off x="8964541" y="6348991"/>
            <a:ext cx="2362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7" name="TextBox 12"/>
          <p:cNvSpPr txBox="1">
            <a:spLocks noChangeArrowheads="1"/>
          </p:cNvSpPr>
          <p:nvPr/>
        </p:nvSpPr>
        <p:spPr bwMode="auto">
          <a:xfrm>
            <a:off x="9309821" y="2967039"/>
            <a:ext cx="2362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29708" name="TextBox 13"/>
          <p:cNvSpPr txBox="1">
            <a:spLocks noChangeArrowheads="1"/>
          </p:cNvSpPr>
          <p:nvPr/>
        </p:nvSpPr>
        <p:spPr bwMode="auto">
          <a:xfrm>
            <a:off x="5284102" y="3012571"/>
            <a:ext cx="2362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9" name="TextBox 14"/>
          <p:cNvSpPr txBox="1">
            <a:spLocks noChangeArrowheads="1"/>
          </p:cNvSpPr>
          <p:nvPr/>
        </p:nvSpPr>
        <p:spPr bwMode="auto">
          <a:xfrm>
            <a:off x="4883727" y="6472384"/>
            <a:ext cx="236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117" y="3438525"/>
            <a:ext cx="3790264" cy="299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7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024225" y="2022035"/>
            <a:ext cx="6693393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979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638</Words>
  <Application>Microsoft Office PowerPoint</Application>
  <PresentationFormat>Widescreen</PresentationFormat>
  <Paragraphs>76</Paragraphs>
  <Slides>27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SimSun</vt:lpstr>
      <vt:lpstr>Arial</vt:lpstr>
      <vt:lpstr>Arial-Rounded</vt:lpstr>
      <vt:lpstr>Calibri</vt:lpstr>
      <vt:lpstr>Calibri Light</vt:lpstr>
      <vt:lpstr>等线</vt:lpstr>
      <vt:lpstr>HP001 4 hàng</vt:lpstr>
      <vt:lpstr>HP001 5H</vt:lpstr>
      <vt:lpstr>Times New Roman</vt:lpstr>
      <vt:lpstr>字魂59号-创粗黑</vt:lpstr>
      <vt:lpstr>1_Office Theme</vt:lpstr>
      <vt:lpstr>2_Office Theme</vt:lpstr>
      <vt:lpstr>Office 主题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tên công việc hoặc nghề nghiệp  của người lớn mà em biết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 tiết học con đã học được bài học gì?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SKY</cp:lastModifiedBy>
  <cp:revision>71</cp:revision>
  <dcterms:created xsi:type="dcterms:W3CDTF">2021-05-28T10:06:52Z</dcterms:created>
  <dcterms:modified xsi:type="dcterms:W3CDTF">2022-09-12T08:04:52Z</dcterms:modified>
</cp:coreProperties>
</file>