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339" r:id="rId5"/>
    <p:sldId id="365" r:id="rId6"/>
    <p:sldId id="318" r:id="rId7"/>
    <p:sldId id="343" r:id="rId8"/>
    <p:sldId id="341" r:id="rId9"/>
    <p:sldId id="360" r:id="rId10"/>
    <p:sldId id="361" r:id="rId11"/>
    <p:sldId id="328" r:id="rId12"/>
    <p:sldId id="329" r:id="rId13"/>
    <p:sldId id="353" r:id="rId14"/>
    <p:sldId id="270" r:id="rId15"/>
    <p:sldId id="363" r:id="rId16"/>
    <p:sldId id="364" r:id="rId17"/>
    <p:sldId id="271" r:id="rId18"/>
    <p:sldId id="269" r:id="rId19"/>
    <p:sldId id="366" r:id="rId20"/>
    <p:sldId id="325" r:id="rId21"/>
    <p:sldId id="367" r:id="rId22"/>
    <p:sldId id="368" r:id="rId23"/>
    <p:sldId id="337" r:id="rId24"/>
    <p:sldId id="348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HP001 5 hàng" panose="020B0603050302020204" pitchFamily="34" charset="0"/>
      <p:regular r:id="rId35"/>
      <p:bold r:id="rId36"/>
    </p:embeddedFont>
    <p:embeddedFont>
      <p:font typeface="HP001 5 hàng 1 ô ly" panose="020B0603050302020204" pitchFamily="34" charset="0"/>
      <p:bold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8A138-D4B5-4380-B992-B644D9746BAD}">
          <p14:sldIdLst>
            <p14:sldId id="339"/>
          </p14:sldIdLst>
        </p14:section>
        <p14:section name="Hoạt động khởi động" id="{ACE75654-AEAB-471F-BB19-8859A9A7A302}">
          <p14:sldIdLst>
            <p14:sldId id="365"/>
            <p14:sldId id="318"/>
          </p14:sldIdLst>
        </p14:section>
        <p14:section name="Viết CT" id="{ECD83A58-E948-41EE-9481-20D841790872}">
          <p14:sldIdLst>
            <p14:sldId id="343"/>
            <p14:sldId id="341"/>
            <p14:sldId id="360"/>
            <p14:sldId id="361"/>
            <p14:sldId id="328"/>
            <p14:sldId id="329"/>
            <p14:sldId id="353"/>
            <p14:sldId id="270"/>
          </p14:sldIdLst>
        </p14:section>
        <p14:section name="HĐ chấm và nhận xét bài" id="{6AF5AF7A-8264-4034-9151-106191F39552}">
          <p14:sldIdLst>
            <p14:sldId id="363"/>
            <p14:sldId id="364"/>
          </p14:sldIdLst>
        </p14:section>
        <p14:section name="Hoạt động làm bài tập" id="{918E7CBC-F4CD-4C8B-B99A-2EFDDE16790E}">
          <p14:sldIdLst>
            <p14:sldId id="271"/>
            <p14:sldId id="269"/>
            <p14:sldId id="366"/>
            <p14:sldId id="325"/>
            <p14:sldId id="367"/>
            <p14:sldId id="368"/>
          </p14:sldIdLst>
        </p14:section>
        <p14:section name="vận dụng" id="{3298BD3A-2E2D-4622-B899-2DEA8F4CE757}">
          <p14:sldIdLst>
            <p14:sldId id="337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D7D31"/>
    <a:srgbClr val="44546A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8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1534-2022-4653-B963-A564802A52A3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4C9-09FD-4B62-A30E-F89B957A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A68-3CF3-4A5F-9D19-7B8F255A2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246B0-7984-45DC-82AF-569A98DF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B411-DE76-4F5F-B6E5-30EF45AA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A2C4-8505-4E91-83F7-047A44E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2A4-7E8F-4687-A554-8EB16B1C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1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4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65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DE2-DC3A-4E92-A557-2778393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45E3-E6E6-4C7C-922F-8186B623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82FB-3F7F-41F1-830C-1E0D7575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2145-CC3B-4E93-B7EA-A8C14DC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D752-ED48-41E8-BA5F-013B0A5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7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1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3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0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7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1DAD-F869-4925-95D5-7655AD2C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5F89-4F2F-48B0-9E30-A5A2A9BB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2653-7135-4D99-AFED-19EC6A5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660-FFB0-4248-8D0D-F47461F4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274E-7841-4307-A424-7444BF6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5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9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4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8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A06-0059-49C2-BFAD-4C53572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4BA9-31E6-475D-94F3-D5A85A2A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6E0E-77C5-4836-A35C-996706E2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9388-C101-4CA2-920B-F88E63F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95D9-F142-4FDC-86EF-0779407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0C4-4951-4765-87AA-4E1A387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809-B240-457B-801F-39995FE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968-73D8-45A4-AC25-59116C21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9089-B590-45D1-84C7-B544E7B1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122E-9CAF-4D54-84CA-4080B56C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B6A-51E5-42C7-AA7D-029460C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281A-63AE-430B-A29E-F400F73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5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3B6-1F20-4DD6-93B9-BDA17C2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E5FC-0A48-478C-9156-8EFD5E1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5C5B-0B24-4582-B6D6-938591B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5758-10C4-44DB-8A58-5C4FD75D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4050-6BDD-4A71-A85F-D8DD4D1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B72-A628-405F-929B-C37F6C0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CED9-1365-4CB7-8FC8-E5D10833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A08D-CD47-499C-B951-2452D277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E9B1-BF39-4BDC-B135-E60CC43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7076-FAB0-424A-B27B-6222CEF2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C680-360C-41AB-9EDD-82C9EE5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2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246E-0ADE-44A2-880F-DD66313B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3B16-DD03-43C4-B8EB-D05F0DF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545A-8248-4FB6-B34B-8FFFA167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96B6-BE6F-4E8E-9257-D071B25C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52E7-B3EA-44AD-8B1C-4615774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5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C472-DEB6-4449-8F2F-AA5285D5D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7057A-697F-44D6-AA24-4C5E419B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59F4-E04E-4673-8814-DB2A551E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71EA0-54C5-478E-9C40-3C5F366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475C2-E107-4AEC-B3C0-46868365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94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262D-3C64-49FF-821D-1AB3E891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C9FC-8E90-43B3-BE5F-5B54D258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A0C-7712-408F-B778-531AF17A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F0377-BA09-428F-845F-D79A7303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A36A6-9BAF-41DE-B223-291DFA33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741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15B8-C257-4CCC-A5FA-6B5DA0EB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2919-A1B3-4BA2-8BCE-2B5617C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BEAB-C3F3-42B1-8A7E-9A851893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7546-01CB-4C60-AF54-54C04F38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33B32-0AB3-41D7-9C4B-8C19EAB9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46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3B9D-3AC1-4C3D-B189-BEE9151A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460D-1C53-4657-A1F0-C83D64B9A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35E-008F-4AF7-A7EA-74D3279E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B894E-C438-462D-8081-6A540106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3D22E-5CAC-4F27-B90F-57AA70BB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3E80-B43B-4D95-807D-F73F506C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22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53A1-053C-4328-A2AD-07062895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FC7C9-C283-450E-823F-7D2BD433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FDD79-750E-41D3-94CA-3FD0DC6B1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09D85-97FF-4A09-9E98-E52205025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2BFDE-FD48-4A1D-BE56-3B2E086EE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A9EA2-102D-474B-A1AD-77C00CFC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33CB2-3668-410C-AF3D-94AF48F0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B87EE-75FC-4394-AFAA-CD911257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89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598-6792-459D-8502-46011584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2ADD9-D6DF-4A47-BD03-8D18AB42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8A054-95FA-4FDD-824E-DD098C68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23FF7-3506-4A0C-AE3F-0C5F4528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36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B6F33-6653-416B-A179-51271CA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ADA78-9A37-4E41-A748-5F148C10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D583-4F53-4521-B099-8B2BC26B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31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F522-329D-49AC-95A3-2DE242C4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4A4A-8EEE-4EFF-A83B-6FCB2848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2D30E-42A5-4FE5-85A9-AF6AEE8F8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89FDA-BED9-45FD-B224-860533F4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1F640-71BD-4580-940C-55598079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8E075-D460-4B31-9A92-F37E0364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23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92B-2DA5-4B80-BA2A-3A7C5621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D6F25-4520-48C9-B1A8-15AA89DA6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EFFB1-A959-461D-B0A9-4CF6F11B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A55B-34E0-45F2-A080-C298F253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ED53C-A485-40D3-A4CB-157E2296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79E08-95EB-477B-ADE9-79CF466F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0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E21-E779-4ED0-9C56-2E63903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061D-4852-401D-8D97-331879E4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C5F-C47A-4DE5-9D8A-370205FB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A0053-4DC2-4306-938B-9E33C514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8A5C-AE1B-477D-A5F8-C3B3BDA0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07D1-E21D-4246-8292-5C79A4BE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5D02-3416-487C-A6DB-49F7A86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A274-BD6E-4AB6-ABF9-803038A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5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D042-9613-4A83-A89E-B739D85F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E71B7-2AB0-4B55-87CA-9EFFD320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7F7C9-F4A9-47F8-86B1-F7B3323A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269B-6285-4326-8066-77FA74F7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98CF-1837-4F89-8299-E8226006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137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B6E24-2DDD-4D81-8206-9E3D78972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AC2FD-7237-4AF9-AE2D-BBA5241D9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EC1E-2E4D-47A3-B1C2-5C00F192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426B-9EE3-47F7-9F0C-11CDF950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C3344-8DC9-4ACD-9301-C71090E5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298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418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066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67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99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61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88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50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1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336-E59C-4F65-87AC-F8031AA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35A88-135F-4298-A460-A3837E3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F298-27B3-4D05-8B41-6483C13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419A-2C7D-4701-A934-E29C60B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5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596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4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74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4115249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8488166"/>
      </p:ext>
    </p:extLst>
  </p:cSld>
  <p:clrMapOvr>
    <a:masterClrMapping/>
  </p:clrMapOvr>
  <p:transition advClick="0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9244855"/>
      </p:ext>
    </p:extLst>
  </p:cSld>
  <p:clrMapOvr>
    <a:masterClrMapping/>
  </p:clrMapOvr>
  <p:transition advClick="0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1281809"/>
      </p:ext>
    </p:extLst>
  </p:cSld>
  <p:clrMapOvr>
    <a:masterClrMapping/>
  </p:clrMapOvr>
  <p:transition advClick="0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0072373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1805613"/>
      </p:ext>
    </p:extLst>
  </p:cSld>
  <p:clrMapOvr>
    <a:masterClrMapping/>
  </p:clrMapOvr>
  <p:transition advClick="0" advTm="300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27900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6591376"/>
      </p:ext>
    </p:extLst>
  </p:cSld>
  <p:clrMapOvr>
    <a:masterClrMapping/>
  </p:clrMapOvr>
  <p:transition advClick="0" advTm="300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6420465"/>
      </p:ext>
    </p:extLst>
  </p:cSld>
  <p:clrMapOvr>
    <a:masterClrMapping/>
  </p:clrMapOvr>
  <p:transition advClick="0" advTm="300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883712"/>
      </p:ext>
    </p:extLst>
  </p:cSld>
  <p:clrMapOvr>
    <a:masterClrMapping/>
  </p:clrMapOvr>
  <p:transition advClick="0" advTm="300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2743367"/>
      </p:ext>
    </p:extLst>
  </p:cSld>
  <p:clrMapOvr>
    <a:masterClrMapping/>
  </p:clrMapOvr>
  <p:transition advClick="0" advTm="300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0895368"/>
      </p:ext>
    </p:extLst>
  </p:cSld>
  <p:clrMapOvr>
    <a:masterClrMapping/>
  </p:clrMapOvr>
  <p:transition advClick="0" advTm="300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1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61FF-E268-4032-A48A-1078817B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A218-4651-4AE5-985F-D459667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51E6-D95B-409F-9FAB-1740742F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FAE6-5647-4345-B346-5CD6BD47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715D-DC5F-4048-B7D0-F6D8AE1EC379}" type="datetimeFigureOut">
              <a:rPr lang="en-US" smtClean="0"/>
              <a:t>21/9/2021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A10-E7E2-476B-8019-7E0AECD5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223C-0624-4ECD-9576-F3C492BB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7" r:id="rId8"/>
    <p:sldLayoutId id="2147483726" r:id="rId9"/>
    <p:sldLayoutId id="2147483725" r:id="rId10"/>
    <p:sldLayoutId id="2147483724" r:id="rId11"/>
    <p:sldLayoutId id="2147483723" r:id="rId12"/>
    <p:sldLayoutId id="2147483722" r:id="rId13"/>
    <p:sldLayoutId id="2147483721" r:id="rId14"/>
    <p:sldLayoutId id="2147483720" r:id="rId15"/>
    <p:sldLayoutId id="2147483719" r:id="rId16"/>
    <p:sldLayoutId id="2147483718" r:id="rId17"/>
    <p:sldLayoutId id="2147483717" r:id="rId18"/>
    <p:sldLayoutId id="2147483716" r:id="rId19"/>
    <p:sldLayoutId id="2147483715" r:id="rId20"/>
    <p:sldLayoutId id="2147483714" r:id="rId21"/>
    <p:sldLayoutId id="2147483713" r:id="rId22"/>
    <p:sldLayoutId id="2147483712" r:id="rId23"/>
    <p:sldLayoutId id="2147483711" r:id="rId24"/>
    <p:sldLayoutId id="2147483710" r:id="rId25"/>
    <p:sldLayoutId id="2147483709" r:id="rId26"/>
    <p:sldLayoutId id="2147483708" r:id="rId27"/>
    <p:sldLayoutId id="2147483707" r:id="rId28"/>
    <p:sldLayoutId id="2147483706" r:id="rId29"/>
    <p:sldLayoutId id="2147483705" r:id="rId30"/>
    <p:sldLayoutId id="2147483704" r:id="rId31"/>
    <p:sldLayoutId id="2147483703" r:id="rId32"/>
    <p:sldLayoutId id="2147483702" r:id="rId33"/>
    <p:sldLayoutId id="2147483701" r:id="rId34"/>
    <p:sldLayoutId id="2147483700" r:id="rId35"/>
    <p:sldLayoutId id="2147483699" r:id="rId36"/>
    <p:sldLayoutId id="2147483656" r:id="rId37"/>
    <p:sldLayoutId id="2147483657" r:id="rId38"/>
    <p:sldLayoutId id="2147483658" r:id="rId39"/>
    <p:sldLayoutId id="2147483659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BDAE9-194C-48F4-A454-2E8A1E05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2D55-289B-473E-B272-5248DAEF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3A29-064F-46E6-A422-DF24F14D7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958E-13DA-490C-B665-AFE9C2440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1DEE-3D13-42E7-BE97-2023A00B8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15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5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28" r:id="rId14"/>
    <p:sldLayoutId id="2147483698" r:id="rId15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8154" y="1864896"/>
            <a:ext cx="8195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 CÁC CON HỌC SINH ĐÃ ĐẾN VỚI TIẾT CHÍNH TẢ TUẦN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8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028"/>
          <a:stretch/>
        </p:blipFill>
        <p:spPr>
          <a:xfrm>
            <a:off x="1637211" y="-39246"/>
            <a:ext cx="10554789" cy="67996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0" y="742238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-30479" y="3757751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-10886" y="4511042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8707" y="5264333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-34835" y="6017624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-47898" y="6783978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3010987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-10886" y="2216167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0" y="1517468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21955" y="97601"/>
            <a:ext cx="7817268" cy="916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5728" y="868310"/>
            <a:ext cx="2075312" cy="916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10012" y="1541947"/>
            <a:ext cx="2146742" cy="916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8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655779" y="760268"/>
            <a:ext cx="8466425" cy="2191929"/>
            <a:chOff x="1228359" y="2564607"/>
            <a:chExt cx="9735282" cy="25204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2520433"/>
              <a:chOff x="485700" y="4506637"/>
              <a:chExt cx="4765625" cy="1490323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1407698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1407698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180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 descr="Work Teacher Sticker">
            <a:extLst>
              <a:ext uri="{FF2B5EF4-FFF2-40B4-BE49-F238E27FC236}">
                <a16:creationId xmlns:a16="http://schemas.microsoft.com/office/drawing/2014/main" id="{A8C6C04F-41D8-4EC7-94C6-92BCEA86C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6" y="255721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D0160-05AE-439C-8163-3CD5E108F756}"/>
              </a:ext>
            </a:extLst>
          </p:cNvPr>
          <p:cNvSpPr txBox="1"/>
          <p:nvPr/>
        </p:nvSpPr>
        <p:spPr>
          <a:xfrm>
            <a:off x="605094" y="3559799"/>
            <a:ext cx="6982691" cy="1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Dùng bút chì gạch chân lỗi viết sai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Sửa lại xuống cuối vở bằng bút mực.</a:t>
            </a:r>
            <a:endParaRPr lang="en-US" sz="2800" dirty="0">
              <a:latin typeface="Montserrat" panose="00000500000000000000" pitchFamily="50" charset="0"/>
            </a:endParaRPr>
          </a:p>
        </p:txBody>
      </p:sp>
      <p:pic>
        <p:nvPicPr>
          <p:cNvPr id="13" name="Picture 2" descr="College Life Work Sticker">
            <a:extLst>
              <a:ext uri="{FF2B5EF4-FFF2-40B4-BE49-F238E27FC236}">
                <a16:creationId xmlns:a16="http://schemas.microsoft.com/office/drawing/2014/main" id="{3C38E8FC-DC01-4DDB-B066-606B4EE9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7" y="7129218"/>
            <a:ext cx="1573546" cy="1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red Test Sticker">
            <a:extLst>
              <a:ext uri="{FF2B5EF4-FFF2-40B4-BE49-F238E27FC236}">
                <a16:creationId xmlns:a16="http://schemas.microsoft.com/office/drawing/2014/main" id="{34551A82-A097-4F11-AF5F-6B8E1EC53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739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81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241402-75CF-4ED7-90C0-FB8CC693E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28"/>
          <a:stretch/>
        </p:blipFill>
        <p:spPr>
          <a:xfrm>
            <a:off x="2402767" y="5424"/>
            <a:ext cx="9782629" cy="554181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C11E643-4E78-41FC-880E-156A6E69D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28"/>
          <a:stretch/>
        </p:blipFill>
        <p:spPr>
          <a:xfrm>
            <a:off x="2402768" y="5487871"/>
            <a:ext cx="9782629" cy="55418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AFC4DD-CF5E-4FBB-82E7-7BF8B3B73FCF}"/>
              </a:ext>
            </a:extLst>
          </p:cNvPr>
          <p:cNvSpPr txBox="1"/>
          <p:nvPr/>
        </p:nvSpPr>
        <p:spPr>
          <a:xfrm>
            <a:off x="-2998" y="5129428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Lỗi</a:t>
            </a:r>
            <a:r>
              <a:rPr lang="en-US" sz="30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AEC659-19E6-4FCD-8853-9D124C5AA8A8}"/>
              </a:ext>
            </a:extLst>
          </p:cNvPr>
          <p:cNvCxnSpPr/>
          <p:nvPr/>
        </p:nvCxnSpPr>
        <p:spPr>
          <a:xfrm flipH="1">
            <a:off x="-132319" y="659072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B4810D-56FE-4E12-8CD5-26A4B388681E}"/>
              </a:ext>
            </a:extLst>
          </p:cNvPr>
          <p:cNvCxnSpPr/>
          <p:nvPr/>
        </p:nvCxnSpPr>
        <p:spPr>
          <a:xfrm flipH="1">
            <a:off x="-113841" y="3086325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B81216-AED7-457E-AD3F-C5EC154DD869}"/>
              </a:ext>
            </a:extLst>
          </p:cNvPr>
          <p:cNvCxnSpPr/>
          <p:nvPr/>
        </p:nvCxnSpPr>
        <p:spPr>
          <a:xfrm flipH="1">
            <a:off x="-113841" y="3676425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41EA805-5756-48A4-B854-349DA09B4B33}"/>
              </a:ext>
            </a:extLst>
          </p:cNvPr>
          <p:cNvCxnSpPr/>
          <p:nvPr/>
        </p:nvCxnSpPr>
        <p:spPr>
          <a:xfrm flipH="1">
            <a:off x="-132319" y="4266525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1BFEF4-21AD-4058-8242-EC1E2303B8F7}"/>
              </a:ext>
            </a:extLst>
          </p:cNvPr>
          <p:cNvCxnSpPr/>
          <p:nvPr/>
        </p:nvCxnSpPr>
        <p:spPr>
          <a:xfrm flipH="1">
            <a:off x="-113841" y="4910243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12ADA1-10A5-4CA9-93C3-EBBA2B2323E3}"/>
              </a:ext>
            </a:extLst>
          </p:cNvPr>
          <p:cNvCxnSpPr/>
          <p:nvPr/>
        </p:nvCxnSpPr>
        <p:spPr>
          <a:xfrm flipH="1">
            <a:off x="-146175" y="5523100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56A642-ED75-4804-BB0B-9C0F53F242F6}"/>
              </a:ext>
            </a:extLst>
          </p:cNvPr>
          <p:cNvCxnSpPr/>
          <p:nvPr/>
        </p:nvCxnSpPr>
        <p:spPr>
          <a:xfrm flipH="1">
            <a:off x="-67655" y="2451279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B91210-4886-4F9D-BF78-CCB6D9277DE2}"/>
              </a:ext>
            </a:extLst>
          </p:cNvPr>
          <p:cNvCxnSpPr/>
          <p:nvPr/>
        </p:nvCxnSpPr>
        <p:spPr>
          <a:xfrm flipH="1">
            <a:off x="-132316" y="1883803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69495B-ADC4-4B60-AA82-D7DD6A8B63DD}"/>
              </a:ext>
            </a:extLst>
          </p:cNvPr>
          <p:cNvCxnSpPr/>
          <p:nvPr/>
        </p:nvCxnSpPr>
        <p:spPr>
          <a:xfrm flipH="1">
            <a:off x="-132319" y="1213070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A9FDF0-FB0D-47C8-865B-CD53429B627C}"/>
              </a:ext>
            </a:extLst>
          </p:cNvPr>
          <p:cNvCxnSpPr/>
          <p:nvPr/>
        </p:nvCxnSpPr>
        <p:spPr>
          <a:xfrm flipH="1">
            <a:off x="-99988" y="6129445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94F686-3970-4D3B-9905-85E4B9211550}"/>
              </a:ext>
            </a:extLst>
          </p:cNvPr>
          <p:cNvCxnSpPr/>
          <p:nvPr/>
        </p:nvCxnSpPr>
        <p:spPr>
          <a:xfrm flipH="1">
            <a:off x="-160032" y="6742302"/>
            <a:ext cx="2562795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3C1B03C-1F77-4E00-9883-F376BB45636A}"/>
              </a:ext>
            </a:extLst>
          </p:cNvPr>
          <p:cNvSpPr/>
          <p:nvPr/>
        </p:nvSpPr>
        <p:spPr>
          <a:xfrm>
            <a:off x="3052607" y="97601"/>
            <a:ext cx="6549934" cy="779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FF7F14-A5D1-4DD5-A614-95E7D0CA9708}"/>
              </a:ext>
            </a:extLst>
          </p:cNvPr>
          <p:cNvSpPr/>
          <p:nvPr/>
        </p:nvSpPr>
        <p:spPr>
          <a:xfrm>
            <a:off x="5821964" y="674344"/>
            <a:ext cx="1760162" cy="779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C0F2E3-CC39-42D5-A7B9-002642935A3F}"/>
              </a:ext>
            </a:extLst>
          </p:cNvPr>
          <p:cNvSpPr/>
          <p:nvPr/>
        </p:nvSpPr>
        <p:spPr>
          <a:xfrm>
            <a:off x="5806837" y="1278706"/>
            <a:ext cx="1818125" cy="779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F061E2-8FE2-4976-838E-D513C3B0A8D4}"/>
              </a:ext>
            </a:extLst>
          </p:cNvPr>
          <p:cNvSpPr/>
          <p:nvPr/>
        </p:nvSpPr>
        <p:spPr>
          <a:xfrm>
            <a:off x="2190660" y="1895630"/>
            <a:ext cx="10535064" cy="77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F6DDE6-54D8-4CF3-8059-2E188889F2E5}"/>
              </a:ext>
            </a:extLst>
          </p:cNvPr>
          <p:cNvSpPr/>
          <p:nvPr/>
        </p:nvSpPr>
        <p:spPr>
          <a:xfrm>
            <a:off x="1913568" y="2509216"/>
            <a:ext cx="10535064" cy="77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qua bao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hi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1D14A8-D5FB-4919-A43B-C3B68984CCB7}"/>
              </a:ext>
            </a:extLst>
          </p:cNvPr>
          <p:cNvSpPr/>
          <p:nvPr/>
        </p:nvSpPr>
        <p:spPr>
          <a:xfrm>
            <a:off x="1913564" y="3112951"/>
            <a:ext cx="10535064" cy="77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đứa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3001F2-2AF5-4422-AAA2-78605A2C195B}"/>
              </a:ext>
            </a:extLst>
          </p:cNvPr>
          <p:cNvSpPr/>
          <p:nvPr/>
        </p:nvSpPr>
        <p:spPr>
          <a:xfrm>
            <a:off x="1600598" y="3729377"/>
            <a:ext cx="10535064" cy="77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vô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ngạc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Thần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03CFD4-5B48-4197-97E7-AD477546FE35}"/>
              </a:ext>
            </a:extLst>
          </p:cNvPr>
          <p:cNvSpPr/>
          <p:nvPr/>
        </p:nvSpPr>
        <p:spPr>
          <a:xfrm>
            <a:off x="2012694" y="4316557"/>
            <a:ext cx="10535064" cy="77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con,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9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1278563" y="1999474"/>
            <a:ext cx="1047959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(62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887417" y="2134998"/>
            <a:ext cx="10651836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BF080811-1126-437C-A911-6B130EA5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737" y="2134822"/>
            <a:ext cx="1443295" cy="14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927807" y="4323796"/>
            <a:ext cx="10651836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09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862787" y="2483306"/>
            <a:ext cx="8466425" cy="1503462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95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ork Teacher Sticker">
            <a:extLst>
              <a:ext uri="{FF2B5EF4-FFF2-40B4-BE49-F238E27FC236}">
                <a16:creationId xmlns:a16="http://schemas.microsoft.com/office/drawing/2014/main" id="{BE96B2C2-DA29-4242-AE4D-D37477A62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1695">
            <a:off x="9217708" y="7001375"/>
            <a:ext cx="2155212" cy="21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5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1715910" y="488580"/>
            <a:ext cx="9858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hay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6F15F-6414-4930-AFBA-AD50118A3298}"/>
              </a:ext>
            </a:extLst>
          </p:cNvPr>
          <p:cNvSpPr txBox="1"/>
          <p:nvPr/>
        </p:nvSpPr>
        <p:spPr>
          <a:xfrm>
            <a:off x="2860005" y="1459517"/>
            <a:ext cx="79768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Hòn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lò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3600" baseline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aseline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ra, …a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hây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hây</a:t>
            </a:r>
            <a:r>
              <a:rPr lang="en-US" sz="3600" b="1" i="1" dirty="0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vắn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FDB2A-3BC8-4E01-A6D5-6D914C0E6478}"/>
              </a:ext>
            </a:extLst>
          </p:cNvPr>
          <p:cNvSpPr txBox="1"/>
          <p:nvPr/>
        </p:nvSpPr>
        <p:spPr>
          <a:xfrm>
            <a:off x="7471892" y="1459517"/>
            <a:ext cx="937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3CBA41-3744-44E9-B76E-3E5DD05EAD2F}"/>
              </a:ext>
            </a:extLst>
          </p:cNvPr>
          <p:cNvSpPr txBox="1"/>
          <p:nvPr/>
        </p:nvSpPr>
        <p:spPr>
          <a:xfrm>
            <a:off x="4957620" y="2567512"/>
            <a:ext cx="937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3D837A-2F5F-4138-A731-EE6402EA1B30}"/>
              </a:ext>
            </a:extLst>
          </p:cNvPr>
          <p:cNvSpPr txBox="1"/>
          <p:nvPr/>
        </p:nvSpPr>
        <p:spPr>
          <a:xfrm>
            <a:off x="1325583" y="4747876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hòn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gạch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của - Gạch 2 lỗ giá rẻ nhất tháng 09/2021">
            <a:extLst>
              <a:ext uri="{FF2B5EF4-FFF2-40B4-BE49-F238E27FC236}">
                <a16:creationId xmlns:a16="http://schemas.microsoft.com/office/drawing/2014/main" id="{20311853-10DF-4360-9B2A-C717E3FD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68" y="4646445"/>
            <a:ext cx="39814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60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1715910" y="488580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6F15F-6414-4930-AFBA-AD50118A3298}"/>
              </a:ext>
            </a:extLst>
          </p:cNvPr>
          <p:cNvSpPr txBox="1"/>
          <p:nvPr/>
        </p:nvSpPr>
        <p:spPr>
          <a:xfrm>
            <a:off x="2860005" y="1459517"/>
            <a:ext cx="77508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ruộng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đen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3D837A-2F5F-4138-A731-EE6402EA1B30}"/>
              </a:ext>
            </a:extLst>
          </p:cNvPr>
          <p:cNvSpPr txBox="1"/>
          <p:nvPr/>
        </p:nvSpPr>
        <p:spPr>
          <a:xfrm>
            <a:off x="595715" y="3230345"/>
            <a:ext cx="5721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phấn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đen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ẢNG GIÁ] Gia sư luyện chữ đẹp tại nhà ở Hà Nội - Tiến bộ sau 1 tháng">
            <a:extLst>
              <a:ext uri="{FF2B5EF4-FFF2-40B4-BE49-F238E27FC236}">
                <a16:creationId xmlns:a16="http://schemas.microsoft.com/office/drawing/2014/main" id="{2135C413-43F5-4CD4-8EBE-F8421465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3644158"/>
            <a:ext cx="5472545" cy="30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ở Mùa Vẽ Tay Văn Phòng Phẩm Hộp Phấn Minh Họa Hình ảnh | Định dạng hình  ảnh PSD 610967171| vn.lovepik.com">
            <a:extLst>
              <a:ext uri="{FF2B5EF4-FFF2-40B4-BE49-F238E27FC236}">
                <a16:creationId xmlns:a16="http://schemas.microsoft.com/office/drawing/2014/main" id="{77A926ED-1AD1-4365-B8E6-0DF056A0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73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3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707" y="4544291"/>
            <a:ext cx="2313708" cy="23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0366E2-B0E5-481C-B7F4-0478F767F900}"/>
              </a:ext>
            </a:extLst>
          </p:cNvPr>
          <p:cNvSpPr txBox="1"/>
          <p:nvPr/>
        </p:nvSpPr>
        <p:spPr>
          <a:xfrm>
            <a:off x="738030" y="1331755"/>
            <a:ext cx="975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1278358" y="348831"/>
            <a:ext cx="1185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3: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1A25F4-B229-405E-A3DF-0D56A3085733}"/>
              </a:ext>
            </a:extLst>
          </p:cNvPr>
          <p:cNvSpPr txBox="1"/>
          <p:nvPr/>
        </p:nvSpPr>
        <p:spPr>
          <a:xfrm>
            <a:off x="6858218" y="2154173"/>
            <a:ext cx="696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B19CA-7FD4-41D3-BD91-84476DD009D1}"/>
              </a:ext>
            </a:extLst>
          </p:cNvPr>
          <p:cNvSpPr txBox="1"/>
          <p:nvPr/>
        </p:nvSpPr>
        <p:spPr>
          <a:xfrm>
            <a:off x="7697174" y="3094114"/>
            <a:ext cx="2018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C4C978-8A1F-4FED-BF22-2AB00782E486}"/>
              </a:ext>
            </a:extLst>
          </p:cNvPr>
          <p:cNvSpPr txBox="1"/>
          <p:nvPr/>
        </p:nvSpPr>
        <p:spPr>
          <a:xfrm>
            <a:off x="1450272" y="1781937"/>
            <a:ext cx="8265404" cy="2896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R="0" lvl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êm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êm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7FFEC6-22F7-41EA-A5ED-100967F28B06}"/>
              </a:ext>
            </a:extLst>
          </p:cNvPr>
          <p:cNvSpPr txBox="1"/>
          <p:nvPr/>
        </p:nvSpPr>
        <p:spPr>
          <a:xfrm>
            <a:off x="9734784" y="4094109"/>
            <a:ext cx="2457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1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707" y="4544291"/>
            <a:ext cx="2313708" cy="23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0366E2-B0E5-481C-B7F4-0478F767F900}"/>
              </a:ext>
            </a:extLst>
          </p:cNvPr>
          <p:cNvSpPr txBox="1"/>
          <p:nvPr/>
        </p:nvSpPr>
        <p:spPr>
          <a:xfrm>
            <a:off x="1134584" y="1331755"/>
            <a:ext cx="896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1278358" y="348831"/>
            <a:ext cx="1185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1A25F4-B229-405E-A3DF-0D56A3085733}"/>
              </a:ext>
            </a:extLst>
          </p:cNvPr>
          <p:cNvSpPr txBox="1"/>
          <p:nvPr/>
        </p:nvSpPr>
        <p:spPr>
          <a:xfrm>
            <a:off x="5846835" y="2182832"/>
            <a:ext cx="2313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B19CA-7FD4-41D3-BD91-84476DD009D1}"/>
              </a:ext>
            </a:extLst>
          </p:cNvPr>
          <p:cNvSpPr txBox="1"/>
          <p:nvPr/>
        </p:nvSpPr>
        <p:spPr>
          <a:xfrm>
            <a:off x="6561908" y="3172593"/>
            <a:ext cx="2018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vâng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C4C978-8A1F-4FED-BF22-2AB00782E486}"/>
              </a:ext>
            </a:extLst>
          </p:cNvPr>
          <p:cNvSpPr txBox="1"/>
          <p:nvPr/>
        </p:nvSpPr>
        <p:spPr>
          <a:xfrm>
            <a:off x="1756007" y="1850183"/>
            <a:ext cx="6540573" cy="2896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7FFEC6-22F7-41EA-A5ED-100967F28B06}"/>
              </a:ext>
            </a:extLst>
          </p:cNvPr>
          <p:cNvSpPr txBox="1"/>
          <p:nvPr/>
        </p:nvSpPr>
        <p:spPr>
          <a:xfrm>
            <a:off x="8296580" y="4162354"/>
            <a:ext cx="2457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48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1278563" y="1999474"/>
            <a:ext cx="1047959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(62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887417" y="2134998"/>
            <a:ext cx="10651836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BF080811-1126-437C-A911-6B130EA5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737" y="2134822"/>
            <a:ext cx="1443295" cy="14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927807" y="4323796"/>
            <a:ext cx="10651836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478DC209-1236-449E-8CB9-8779CC8F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97" y="4276946"/>
            <a:ext cx="1443295" cy="14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958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1278563" y="1999474"/>
            <a:ext cx="1047959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(62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887417" y="2134998"/>
            <a:ext cx="10651836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927807" y="4323796"/>
            <a:ext cx="10651836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1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728773" y="369089"/>
            <a:ext cx="8366203" cy="4255879"/>
            <a:chOff x="-764163" y="2627506"/>
            <a:chExt cx="12934910" cy="6591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-764163" y="2627506"/>
              <a:ext cx="12934910" cy="1845827"/>
              <a:chOff x="-489680" y="4543830"/>
              <a:chExt cx="6331909" cy="1091431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-448980" y="4764409"/>
                <a:ext cx="6291209" cy="870852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-489680" y="4543830"/>
                <a:ext cx="6173158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90858" y="7931650"/>
              <a:ext cx="11655590" cy="128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nối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05833" y="1938874"/>
            <a:ext cx="94158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lính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dũng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1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3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499" y="1022523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075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1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688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365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35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488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399" y="980367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2" y="1075828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1" y="997638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9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0" y="2176073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0" y="2304268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20793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7177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677676" y="482080"/>
            <a:ext cx="6836649" cy="1214048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4249508" y="715619"/>
            <a:ext cx="461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KHỞI ĐỘNG</a:t>
            </a: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36" y="2661314"/>
            <a:ext cx="66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4193079" y="1058198"/>
            <a:ext cx="6868853" cy="1370126"/>
            <a:chOff x="600650" y="4161180"/>
            <a:chExt cx="4788073" cy="115364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600650" y="437522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698823" y="416118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6186253" y="1292991"/>
            <a:ext cx="353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7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385077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t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29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596067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69296" y="2144151"/>
            <a:ext cx="10805285" cy="235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Một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bị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bắt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Nhờ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Đêm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đường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vượt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qua bao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nhiêu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khăn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hi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sinh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cả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đôi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mắt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của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mình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để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giành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lại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đứa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con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đã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mất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Thấy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bà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mẹ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Chết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vô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cùng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ngạc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nhiên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Thần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không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hiểu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rằng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: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vì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con,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người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mẹ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có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thể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làm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tất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cả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D1149-33A2-48FF-B737-3F52A6559BA9}"/>
              </a:ext>
            </a:extLst>
          </p:cNvPr>
          <p:cNvSpPr txBox="1"/>
          <p:nvPr/>
        </p:nvSpPr>
        <p:spPr>
          <a:xfrm>
            <a:off x="1349376" y="4827582"/>
            <a:ext cx="7171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mấy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60A0F-AD40-45CC-9F2C-FC7E6477D060}"/>
              </a:ext>
            </a:extLst>
          </p:cNvPr>
          <p:cNvSpPr txBox="1"/>
          <p:nvPr/>
        </p:nvSpPr>
        <p:spPr>
          <a:xfrm>
            <a:off x="-747340" y="5463267"/>
            <a:ext cx="9968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25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385077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tư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596067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69296" y="2144151"/>
            <a:ext cx="10805285" cy="235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Một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bị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bắt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Nhờ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Đêm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đường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vượt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qua bao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nhiêu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hi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sinh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mắt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của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mình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giành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đứa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mất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Thấy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vô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cùng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ngạc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nhiên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hiểu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rằng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: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tất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D1149-33A2-48FF-B737-3F52A6559BA9}"/>
              </a:ext>
            </a:extLst>
          </p:cNvPr>
          <p:cNvSpPr txBox="1"/>
          <p:nvPr/>
        </p:nvSpPr>
        <p:spPr>
          <a:xfrm>
            <a:off x="1349376" y="4758307"/>
            <a:ext cx="7171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riêng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8A800-A6D5-4180-B8E1-0A2FC9A8F66A}"/>
              </a:ext>
            </a:extLst>
          </p:cNvPr>
          <p:cNvSpPr txBox="1"/>
          <p:nvPr/>
        </p:nvSpPr>
        <p:spPr>
          <a:xfrm>
            <a:off x="4094648" y="2284913"/>
            <a:ext cx="26109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2273A-FAA9-4BA2-BAD2-A910076C2B22}"/>
              </a:ext>
            </a:extLst>
          </p:cNvPr>
          <p:cNvSpPr txBox="1"/>
          <p:nvPr/>
        </p:nvSpPr>
        <p:spPr>
          <a:xfrm>
            <a:off x="7474526" y="2284913"/>
            <a:ext cx="30757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Đêm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21ADD-FE8E-40C0-8387-8FA5AB9237A4}"/>
              </a:ext>
            </a:extLst>
          </p:cNvPr>
          <p:cNvSpPr txBox="1"/>
          <p:nvPr/>
        </p:nvSpPr>
        <p:spPr>
          <a:xfrm>
            <a:off x="1543339" y="5393992"/>
            <a:ext cx="7171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riêng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ấy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C270B6-3C3F-4147-9101-C62DF532F172}"/>
              </a:ext>
            </a:extLst>
          </p:cNvPr>
          <p:cNvSpPr txBox="1"/>
          <p:nvPr/>
        </p:nvSpPr>
        <p:spPr>
          <a:xfrm>
            <a:off x="1543339" y="5963383"/>
            <a:ext cx="7171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hoa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57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385077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tư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596067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69296" y="2144151"/>
            <a:ext cx="10805285" cy="235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Một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bị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bắt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Nhờ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Đêm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đường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vượt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qua bao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nhiêu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hi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sinh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mắt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của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mình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giành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đứa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mất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Thấy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Chết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vô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cùng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ngạc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nhiên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hiểu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rằng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: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tất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D1149-33A2-48FF-B737-3F52A6559BA9}"/>
              </a:ext>
            </a:extLst>
          </p:cNvPr>
          <p:cNvSpPr txBox="1"/>
          <p:nvPr/>
        </p:nvSpPr>
        <p:spPr>
          <a:xfrm>
            <a:off x="1349376" y="4827582"/>
            <a:ext cx="7171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60A0F-AD40-45CC-9F2C-FC7E6477D060}"/>
              </a:ext>
            </a:extLst>
          </p:cNvPr>
          <p:cNvSpPr txBox="1"/>
          <p:nvPr/>
        </p:nvSpPr>
        <p:spPr>
          <a:xfrm>
            <a:off x="-747340" y="5463267"/>
            <a:ext cx="9968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phẩy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14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2864644" y="468214"/>
            <a:ext cx="6462712" cy="1147644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553848" y="2960192"/>
              <a:ext cx="9238992" cy="10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Hướng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2062203"/>
            <a:ext cx="4795797" cy="47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5090087" y="3372095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k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hó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khăn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8877461" y="3353876"/>
            <a:ext cx="2448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h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i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sinh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6881602" y="4776639"/>
            <a:ext cx="2997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g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iành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lại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3342235" y="995655"/>
            <a:ext cx="8988448" cy="59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4444266" y="201168"/>
            <a:ext cx="6784384" cy="683466"/>
            <a:chOff x="1073667" y="2564607"/>
            <a:chExt cx="9889974" cy="18311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073667" y="2911472"/>
              <a:ext cx="9238992" cy="148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4059935"/>
            <a:ext cx="2798065" cy="27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9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53418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876</Words>
  <Application>Microsoft Office PowerPoint</Application>
  <PresentationFormat>Widescreen</PresentationFormat>
  <Paragraphs>100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Calibri Light</vt:lpstr>
      <vt:lpstr>HP001 4 hàng</vt:lpstr>
      <vt:lpstr>Times New Roman</vt:lpstr>
      <vt:lpstr>HP001 5 hàng 1 ô ly</vt:lpstr>
      <vt:lpstr>Tahoma</vt:lpstr>
      <vt:lpstr>Calibri</vt:lpstr>
      <vt:lpstr>Arial</vt:lpstr>
      <vt:lpstr>Montserrat</vt:lpstr>
      <vt:lpstr>HP001 5 hàng</vt:lpstr>
      <vt:lpstr>Office Theme</vt:lpstr>
      <vt:lpstr>1_Office Theme</vt:lpstr>
      <vt:lpstr>2_Office Theme</vt:lpstr>
      <vt:lpstr>3_默认设计模板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Admin</cp:lastModifiedBy>
  <cp:revision>43</cp:revision>
  <dcterms:created xsi:type="dcterms:W3CDTF">2021-08-28T14:45:05Z</dcterms:created>
  <dcterms:modified xsi:type="dcterms:W3CDTF">2021-09-21T15:17:49Z</dcterms:modified>
</cp:coreProperties>
</file>