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9"/>
  </p:notesMasterIdLst>
  <p:sldIdLst>
    <p:sldId id="258" r:id="rId3"/>
    <p:sldId id="267" r:id="rId4"/>
    <p:sldId id="343" r:id="rId5"/>
    <p:sldId id="357" r:id="rId6"/>
    <p:sldId id="356" r:id="rId7"/>
    <p:sldId id="358" r:id="rId8"/>
    <p:sldId id="271" r:id="rId9"/>
    <p:sldId id="359" r:id="rId10"/>
    <p:sldId id="269" r:id="rId11"/>
    <p:sldId id="360" r:id="rId12"/>
    <p:sldId id="362" r:id="rId13"/>
    <p:sldId id="350" r:id="rId14"/>
    <p:sldId id="322" r:id="rId15"/>
    <p:sldId id="363" r:id="rId16"/>
    <p:sldId id="364" r:id="rId17"/>
    <p:sldId id="365" r:id="rId18"/>
    <p:sldId id="366" r:id="rId19"/>
    <p:sldId id="367" r:id="rId20"/>
    <p:sldId id="368" r:id="rId21"/>
    <p:sldId id="371" r:id="rId22"/>
    <p:sldId id="332" r:id="rId23"/>
    <p:sldId id="330" r:id="rId24"/>
    <p:sldId id="369" r:id="rId25"/>
    <p:sldId id="370" r:id="rId26"/>
    <p:sldId id="328" r:id="rId27"/>
    <p:sldId id="3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9219D8-B946-4AD3-B5ED-0E1B472A9A35}">
          <p14:sldIdLst>
            <p14:sldId id="258"/>
          </p14:sldIdLst>
        </p14:section>
        <p14:section name="Hoạt động khởi động" id="{FFA82476-3458-49B5-BC48-CA7B1A5DC5AA}">
          <p14:sldIdLst>
            <p14:sldId id="267"/>
          </p14:sldIdLst>
        </p14:section>
        <p14:section name="Khám phá" id="{DDB7B53C-A1AF-42C1-83FE-52B7C2CA8F4B}">
          <p14:sldIdLst>
            <p14:sldId id="343"/>
            <p14:sldId id="357"/>
            <p14:sldId id="356"/>
            <p14:sldId id="358"/>
            <p14:sldId id="271"/>
            <p14:sldId id="359"/>
            <p14:sldId id="269"/>
            <p14:sldId id="360"/>
            <p14:sldId id="362"/>
            <p14:sldId id="350"/>
            <p14:sldId id="322"/>
            <p14:sldId id="363"/>
            <p14:sldId id="364"/>
            <p14:sldId id="365"/>
            <p14:sldId id="366"/>
            <p14:sldId id="367"/>
            <p14:sldId id="368"/>
            <p14:sldId id="371"/>
            <p14:sldId id="332"/>
            <p14:sldId id="330"/>
            <p14:sldId id="369"/>
            <p14:sldId id="370"/>
          </p14:sldIdLst>
        </p14:section>
        <p14:section name="HĐ ứng dụng, sáng tạo" id="{95F6D8ED-9D5A-4E63-9799-CD74F9E1D4CF}">
          <p14:sldIdLst>
            <p14:sldId id="328"/>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7570"/>
    <a:srgbClr val="706AAC"/>
    <a:srgbClr val="95DAC1"/>
    <a:srgbClr val="EA4D5F"/>
    <a:srgbClr val="404040"/>
    <a:srgbClr val="FFFFFF"/>
    <a:srgbClr val="FFBF86"/>
    <a:srgbClr val="82B7B3"/>
    <a:srgbClr val="FFEBA1"/>
    <a:srgbClr val="C2F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9" autoAdjust="0"/>
    <p:restoredTop sz="94660"/>
  </p:normalViewPr>
  <p:slideViewPr>
    <p:cSldViewPr snapToGrid="0" showGuides="1">
      <p:cViewPr varScale="1">
        <p:scale>
          <a:sx n="63" d="100"/>
          <a:sy n="63" d="100"/>
        </p:scale>
        <p:origin x="8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C72C4-F09C-435C-9AE9-D9E86ED7E7AB}"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F8A7C-8D7E-4391-BE49-6BF1AABD7A55}" type="slidenum">
              <a:rPr lang="en-US" smtClean="0"/>
              <a:t>‹#›</a:t>
            </a:fld>
            <a:endParaRPr lang="en-US"/>
          </a:p>
        </p:txBody>
      </p:sp>
    </p:spTree>
    <p:extLst>
      <p:ext uri="{BB962C8B-B14F-4D97-AF65-F5344CB8AC3E}">
        <p14:creationId xmlns:p14="http://schemas.microsoft.com/office/powerpoint/2010/main" val="280072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3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79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72416fa8cc_1_1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72416fa8cc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72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B090-143B-4E4A-BAD4-D714F7666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00A1B-0C55-4FB6-89AE-97B0B2D64EF4}"/>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B5A24-F53C-4F68-BA02-0DF1028625BE}"/>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5" name="Footer Placeholder 4">
            <a:extLst>
              <a:ext uri="{FF2B5EF4-FFF2-40B4-BE49-F238E27FC236}">
                <a16:creationId xmlns:a16="http://schemas.microsoft.com/office/drawing/2014/main" id="{19C119BE-EE56-4070-97AC-2143642E2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B7CF3-1CE1-4096-BB7F-04ACC9B0A442}"/>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27823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484E-4F78-4ABA-9344-5CA1CC6E98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47A4B-57E5-4E00-BE3F-28006B040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6781-7211-4DAC-B3E2-2A84BED4E0D3}"/>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5" name="Footer Placeholder 4">
            <a:extLst>
              <a:ext uri="{FF2B5EF4-FFF2-40B4-BE49-F238E27FC236}">
                <a16:creationId xmlns:a16="http://schemas.microsoft.com/office/drawing/2014/main" id="{D2BCEDB6-F475-4253-9897-0B384BEC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98B7-0760-42E0-A82D-8B454981CD6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680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11836-E959-4191-956E-8371982EE257}"/>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31E88-0D50-4805-9085-D69F273827E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98963-5216-468E-BECD-81B808501B33}"/>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5" name="Footer Placeholder 4">
            <a:extLst>
              <a:ext uri="{FF2B5EF4-FFF2-40B4-BE49-F238E27FC236}">
                <a16:creationId xmlns:a16="http://schemas.microsoft.com/office/drawing/2014/main" id="{D9546298-607B-47B9-88C3-DE8220FC4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8FA67-AE86-48A1-BF32-CBD117C0FA37}"/>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67431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1"/>
        <p:cNvGrpSpPr/>
        <p:nvPr/>
      </p:nvGrpSpPr>
      <p:grpSpPr>
        <a:xfrm>
          <a:off x="0" y="0"/>
          <a:ext cx="0" cy="0"/>
          <a:chOff x="0" y="0"/>
          <a:chExt cx="0" cy="0"/>
        </a:xfrm>
      </p:grpSpPr>
      <p:sp>
        <p:nvSpPr>
          <p:cNvPr id="12" name="Google Shape;12;p3"/>
          <p:cNvSpPr/>
          <p:nvPr/>
        </p:nvSpPr>
        <p:spPr>
          <a:xfrm>
            <a:off x="950900" y="5390133"/>
            <a:ext cx="10290000" cy="748400"/>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3"/>
          <p:cNvSpPr txBox="1">
            <a:spLocks noGrp="1"/>
          </p:cNvSpPr>
          <p:nvPr>
            <p:ph type="ctrTitle"/>
          </p:nvPr>
        </p:nvSpPr>
        <p:spPr>
          <a:xfrm flipH="1">
            <a:off x="5207133" y="2506195"/>
            <a:ext cx="5665600" cy="23392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6400">
                <a:solidFill>
                  <a:schemeClr val="dk1"/>
                </a:solidFill>
              </a:defRPr>
            </a:lvl1pPr>
            <a:lvl2pPr lvl="1" algn="ctr" rtl="0">
              <a:spcBef>
                <a:spcPts val="0"/>
              </a:spcBef>
              <a:spcAft>
                <a:spcPts val="0"/>
              </a:spcAft>
              <a:buSzPts val="6000"/>
              <a:buFont typeface="Bahiana"/>
              <a:buNone/>
              <a:defRPr sz="8000">
                <a:latin typeface="Bahiana"/>
                <a:ea typeface="Bahiana"/>
                <a:cs typeface="Bahiana"/>
                <a:sym typeface="Bahiana"/>
              </a:defRPr>
            </a:lvl2pPr>
            <a:lvl3pPr lvl="2" algn="ctr" rtl="0">
              <a:spcBef>
                <a:spcPts val="0"/>
              </a:spcBef>
              <a:spcAft>
                <a:spcPts val="0"/>
              </a:spcAft>
              <a:buSzPts val="6000"/>
              <a:buFont typeface="Bahiana"/>
              <a:buNone/>
              <a:defRPr sz="8000">
                <a:latin typeface="Bahiana"/>
                <a:ea typeface="Bahiana"/>
                <a:cs typeface="Bahiana"/>
                <a:sym typeface="Bahiana"/>
              </a:defRPr>
            </a:lvl3pPr>
            <a:lvl4pPr lvl="3" algn="ctr" rtl="0">
              <a:spcBef>
                <a:spcPts val="0"/>
              </a:spcBef>
              <a:spcAft>
                <a:spcPts val="0"/>
              </a:spcAft>
              <a:buSzPts val="6000"/>
              <a:buFont typeface="Bahiana"/>
              <a:buNone/>
              <a:defRPr sz="8000">
                <a:latin typeface="Bahiana"/>
                <a:ea typeface="Bahiana"/>
                <a:cs typeface="Bahiana"/>
                <a:sym typeface="Bahiana"/>
              </a:defRPr>
            </a:lvl4pPr>
            <a:lvl5pPr lvl="4" algn="ctr" rtl="0">
              <a:spcBef>
                <a:spcPts val="0"/>
              </a:spcBef>
              <a:spcAft>
                <a:spcPts val="0"/>
              </a:spcAft>
              <a:buSzPts val="6000"/>
              <a:buFont typeface="Bahiana"/>
              <a:buNone/>
              <a:defRPr sz="8000">
                <a:latin typeface="Bahiana"/>
                <a:ea typeface="Bahiana"/>
                <a:cs typeface="Bahiana"/>
                <a:sym typeface="Bahiana"/>
              </a:defRPr>
            </a:lvl5pPr>
            <a:lvl6pPr lvl="5" algn="ctr" rtl="0">
              <a:spcBef>
                <a:spcPts val="0"/>
              </a:spcBef>
              <a:spcAft>
                <a:spcPts val="0"/>
              </a:spcAft>
              <a:buSzPts val="6000"/>
              <a:buFont typeface="Bahiana"/>
              <a:buNone/>
              <a:defRPr sz="8000">
                <a:latin typeface="Bahiana"/>
                <a:ea typeface="Bahiana"/>
                <a:cs typeface="Bahiana"/>
                <a:sym typeface="Bahiana"/>
              </a:defRPr>
            </a:lvl6pPr>
            <a:lvl7pPr lvl="6" algn="ctr" rtl="0">
              <a:spcBef>
                <a:spcPts val="0"/>
              </a:spcBef>
              <a:spcAft>
                <a:spcPts val="0"/>
              </a:spcAft>
              <a:buSzPts val="6000"/>
              <a:buFont typeface="Bahiana"/>
              <a:buNone/>
              <a:defRPr sz="8000">
                <a:latin typeface="Bahiana"/>
                <a:ea typeface="Bahiana"/>
                <a:cs typeface="Bahiana"/>
                <a:sym typeface="Bahiana"/>
              </a:defRPr>
            </a:lvl7pPr>
            <a:lvl8pPr lvl="7" algn="ctr" rtl="0">
              <a:spcBef>
                <a:spcPts val="0"/>
              </a:spcBef>
              <a:spcAft>
                <a:spcPts val="0"/>
              </a:spcAft>
              <a:buSzPts val="6000"/>
              <a:buFont typeface="Bahiana"/>
              <a:buNone/>
              <a:defRPr sz="8000">
                <a:latin typeface="Bahiana"/>
                <a:ea typeface="Bahiana"/>
                <a:cs typeface="Bahiana"/>
                <a:sym typeface="Bahiana"/>
              </a:defRPr>
            </a:lvl8pPr>
            <a:lvl9pPr lvl="8" algn="ctr" rtl="0">
              <a:spcBef>
                <a:spcPts val="0"/>
              </a:spcBef>
              <a:spcAft>
                <a:spcPts val="0"/>
              </a:spcAft>
              <a:buSzPts val="6000"/>
              <a:buFont typeface="Bahiana"/>
              <a:buNone/>
              <a:defRPr sz="8000">
                <a:latin typeface="Bahiana"/>
                <a:ea typeface="Bahiana"/>
                <a:cs typeface="Bahiana"/>
                <a:sym typeface="Bahiana"/>
              </a:defRPr>
            </a:lvl9pPr>
          </a:lstStyle>
          <a:p>
            <a:endParaRPr/>
          </a:p>
        </p:txBody>
      </p:sp>
      <p:sp>
        <p:nvSpPr>
          <p:cNvPr id="14" name="Google Shape;14;p3"/>
          <p:cNvSpPr txBox="1">
            <a:spLocks noGrp="1"/>
          </p:cNvSpPr>
          <p:nvPr>
            <p:ph type="subTitle" idx="1"/>
          </p:nvPr>
        </p:nvSpPr>
        <p:spPr>
          <a:xfrm flipH="1">
            <a:off x="3585933" y="5455433"/>
            <a:ext cx="7286800" cy="61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400">
                <a:solidFill>
                  <a:schemeClr val="dk1"/>
                </a:solidFill>
              </a:defRPr>
            </a:lvl1pPr>
            <a:lvl2pPr lvl="1" algn="r" rtl="0">
              <a:lnSpc>
                <a:spcPct val="100000"/>
              </a:lnSpc>
              <a:spcBef>
                <a:spcPts val="2133"/>
              </a:spcBef>
              <a:spcAft>
                <a:spcPts val="0"/>
              </a:spcAft>
              <a:buNone/>
              <a:defRPr sz="2400">
                <a:solidFill>
                  <a:schemeClr val="dk1"/>
                </a:solidFill>
              </a:defRPr>
            </a:lvl2pPr>
            <a:lvl3pPr lvl="2" algn="r" rtl="0">
              <a:lnSpc>
                <a:spcPct val="100000"/>
              </a:lnSpc>
              <a:spcBef>
                <a:spcPts val="2133"/>
              </a:spcBef>
              <a:spcAft>
                <a:spcPts val="0"/>
              </a:spcAft>
              <a:buNone/>
              <a:defRPr sz="2400">
                <a:solidFill>
                  <a:schemeClr val="dk1"/>
                </a:solidFill>
              </a:defRPr>
            </a:lvl3pPr>
            <a:lvl4pPr lvl="3" algn="r" rtl="0">
              <a:lnSpc>
                <a:spcPct val="100000"/>
              </a:lnSpc>
              <a:spcBef>
                <a:spcPts val="2133"/>
              </a:spcBef>
              <a:spcAft>
                <a:spcPts val="0"/>
              </a:spcAft>
              <a:buNone/>
              <a:defRPr sz="2400">
                <a:solidFill>
                  <a:schemeClr val="dk1"/>
                </a:solidFill>
              </a:defRPr>
            </a:lvl4pPr>
            <a:lvl5pPr lvl="4" algn="r" rtl="0">
              <a:lnSpc>
                <a:spcPct val="100000"/>
              </a:lnSpc>
              <a:spcBef>
                <a:spcPts val="2133"/>
              </a:spcBef>
              <a:spcAft>
                <a:spcPts val="0"/>
              </a:spcAft>
              <a:buNone/>
              <a:defRPr sz="2400">
                <a:solidFill>
                  <a:schemeClr val="dk1"/>
                </a:solidFill>
              </a:defRPr>
            </a:lvl5pPr>
            <a:lvl6pPr lvl="5" algn="r" rtl="0">
              <a:lnSpc>
                <a:spcPct val="100000"/>
              </a:lnSpc>
              <a:spcBef>
                <a:spcPts val="2133"/>
              </a:spcBef>
              <a:spcAft>
                <a:spcPts val="0"/>
              </a:spcAft>
              <a:buNone/>
              <a:defRPr sz="2400">
                <a:solidFill>
                  <a:schemeClr val="dk1"/>
                </a:solidFill>
              </a:defRPr>
            </a:lvl6pPr>
            <a:lvl7pPr lvl="6" algn="r" rtl="0">
              <a:lnSpc>
                <a:spcPct val="100000"/>
              </a:lnSpc>
              <a:spcBef>
                <a:spcPts val="2133"/>
              </a:spcBef>
              <a:spcAft>
                <a:spcPts val="0"/>
              </a:spcAft>
              <a:buNone/>
              <a:defRPr sz="2400">
                <a:solidFill>
                  <a:schemeClr val="dk1"/>
                </a:solidFill>
              </a:defRPr>
            </a:lvl7pPr>
            <a:lvl8pPr lvl="7" algn="r" rtl="0">
              <a:lnSpc>
                <a:spcPct val="100000"/>
              </a:lnSpc>
              <a:spcBef>
                <a:spcPts val="2133"/>
              </a:spcBef>
              <a:spcAft>
                <a:spcPts val="0"/>
              </a:spcAft>
              <a:buNone/>
              <a:defRPr sz="2400">
                <a:solidFill>
                  <a:schemeClr val="dk1"/>
                </a:solidFill>
              </a:defRPr>
            </a:lvl8pPr>
            <a:lvl9pPr lvl="8" algn="r" rtl="0">
              <a:lnSpc>
                <a:spcPct val="100000"/>
              </a:lnSpc>
              <a:spcBef>
                <a:spcPts val="2133"/>
              </a:spcBef>
              <a:spcAft>
                <a:spcPts val="2133"/>
              </a:spcAft>
              <a:buNone/>
              <a:defRPr sz="2400">
                <a:solidFill>
                  <a:schemeClr val="dk1"/>
                </a:solidFill>
              </a:defRPr>
            </a:lvl9pPr>
          </a:lstStyle>
          <a:p>
            <a:endParaRPr/>
          </a:p>
        </p:txBody>
      </p:sp>
      <p:sp>
        <p:nvSpPr>
          <p:cNvPr id="15" name="Google Shape;15;p3"/>
          <p:cNvSpPr txBox="1">
            <a:spLocks noGrp="1"/>
          </p:cNvSpPr>
          <p:nvPr>
            <p:ph type="title" idx="2" hasCustomPrompt="1"/>
          </p:nvPr>
        </p:nvSpPr>
        <p:spPr>
          <a:xfrm flipH="1">
            <a:off x="8177533" y="1076977"/>
            <a:ext cx="2695200" cy="1386800"/>
          </a:xfrm>
          <a:prstGeom prst="rect">
            <a:avLst/>
          </a:prstGeom>
          <a:noFill/>
        </p:spPr>
        <p:txBody>
          <a:bodyPr spcFirstLastPara="1" wrap="square" lIns="91425" tIns="91425" rIns="91425" bIns="91425" anchor="b" anchorCtr="0">
            <a:noAutofit/>
          </a:bodyPr>
          <a:lstStyle>
            <a:lvl1pPr marR="36575" lvl="0" algn="r" rtl="0">
              <a:spcBef>
                <a:spcPts val="0"/>
              </a:spcBef>
              <a:spcAft>
                <a:spcPts val="0"/>
              </a:spcAft>
              <a:buClr>
                <a:schemeClr val="lt1"/>
              </a:buClr>
              <a:buSzPts val="3600"/>
              <a:buNone/>
              <a:defRPr sz="9333">
                <a:solidFill>
                  <a:schemeClr val="dk2"/>
                </a:solidFill>
              </a:defRPr>
            </a:lvl1pPr>
            <a:lvl2pPr lvl="1"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4800"/>
              <a:buFont typeface="Fira Sans Extra Condensed Medium"/>
              <a:buNone/>
              <a:defRPr sz="6400">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16384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6"/>
        <p:cNvGrpSpPr/>
        <p:nvPr/>
      </p:nvGrpSpPr>
      <p:grpSpPr>
        <a:xfrm>
          <a:off x="0" y="0"/>
          <a:ext cx="0" cy="0"/>
          <a:chOff x="0" y="0"/>
          <a:chExt cx="0" cy="0"/>
        </a:xfrm>
      </p:grpSpPr>
      <p:sp>
        <p:nvSpPr>
          <p:cNvPr id="17" name="Google Shape;17;p4"/>
          <p:cNvSpPr/>
          <p:nvPr/>
        </p:nvSpPr>
        <p:spPr>
          <a:xfrm>
            <a:off x="955267" y="3429000"/>
            <a:ext cx="10288000" cy="27168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p:nvPr/>
        </p:nvSpPr>
        <p:spPr>
          <a:xfrm>
            <a:off x="3454400" y="719333"/>
            <a:ext cx="7788800" cy="18772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subTitle" idx="1"/>
          </p:nvPr>
        </p:nvSpPr>
        <p:spPr>
          <a:xfrm flipH="1">
            <a:off x="1500100" y="3429000"/>
            <a:ext cx="9166800" cy="218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 name="Google Shape;20;p4"/>
          <p:cNvSpPr txBox="1">
            <a:spLocks noGrp="1"/>
          </p:cNvSpPr>
          <p:nvPr>
            <p:ph type="ctrTitle"/>
          </p:nvPr>
        </p:nvSpPr>
        <p:spPr>
          <a:xfrm>
            <a:off x="4876800" y="719467"/>
            <a:ext cx="6008400" cy="187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6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056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28"/>
        <p:cNvGrpSpPr/>
        <p:nvPr/>
      </p:nvGrpSpPr>
      <p:grpSpPr>
        <a:xfrm>
          <a:off x="0" y="0"/>
          <a:ext cx="0" cy="0"/>
          <a:chOff x="0" y="0"/>
          <a:chExt cx="0" cy="0"/>
        </a:xfrm>
      </p:grpSpPr>
      <p:sp>
        <p:nvSpPr>
          <p:cNvPr id="29" name="Google Shape;29;p6"/>
          <p:cNvSpPr/>
          <p:nvPr/>
        </p:nvSpPr>
        <p:spPr>
          <a:xfrm>
            <a:off x="951000" y="443563"/>
            <a:ext cx="10290000" cy="748400"/>
          </a:xfrm>
          <a:prstGeom prst="roundRect">
            <a:avLst>
              <a:gd name="adj" fmla="val 50000"/>
            </a:avLst>
          </a:prstGeom>
          <a:solidFill>
            <a:srgbClr val="FFFA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ctrTitle"/>
          </p:nvPr>
        </p:nvSpPr>
        <p:spPr>
          <a:xfrm>
            <a:off x="2324200" y="461096"/>
            <a:ext cx="7544000" cy="73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None/>
              <a:defRPr>
                <a:solidFill>
                  <a:schemeClr val="dk1"/>
                </a:solidFill>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980249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31"/>
        <p:cNvGrpSpPr/>
        <p:nvPr/>
      </p:nvGrpSpPr>
      <p:grpSpPr>
        <a:xfrm>
          <a:off x="0" y="0"/>
          <a:ext cx="0" cy="0"/>
          <a:chOff x="0" y="0"/>
          <a:chExt cx="0" cy="0"/>
        </a:xfrm>
      </p:grpSpPr>
      <p:sp>
        <p:nvSpPr>
          <p:cNvPr id="32" name="Google Shape;32;p7"/>
          <p:cNvSpPr/>
          <p:nvPr/>
        </p:nvSpPr>
        <p:spPr>
          <a:xfrm>
            <a:off x="950900" y="209544"/>
            <a:ext cx="10290000" cy="959553"/>
          </a:xfrm>
          <a:prstGeom prst="roundRect">
            <a:avLst>
              <a:gd name="adj" fmla="val 5000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txBox="1">
            <a:spLocks noGrp="1"/>
          </p:cNvSpPr>
          <p:nvPr>
            <p:ph type="ctrTitle"/>
          </p:nvPr>
        </p:nvSpPr>
        <p:spPr>
          <a:xfrm>
            <a:off x="4088000" y="536909"/>
            <a:ext cx="4016000" cy="12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60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34" name="Google Shape;34;p7"/>
          <p:cNvSpPr txBox="1">
            <a:spLocks noGrp="1"/>
          </p:cNvSpPr>
          <p:nvPr>
            <p:ph type="subTitle" idx="1"/>
          </p:nvPr>
        </p:nvSpPr>
        <p:spPr>
          <a:xfrm>
            <a:off x="950900" y="2819857"/>
            <a:ext cx="5570000" cy="313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239060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rgbClr val="ECF8F5"/>
        </a:solidFill>
        <a:effectLst/>
      </p:bgPr>
    </p:bg>
    <p:spTree>
      <p:nvGrpSpPr>
        <p:cNvPr id="1" name="Shape 90"/>
        <p:cNvGrpSpPr/>
        <p:nvPr/>
      </p:nvGrpSpPr>
      <p:grpSpPr>
        <a:xfrm>
          <a:off x="0" y="0"/>
          <a:ext cx="0" cy="0"/>
          <a:chOff x="0" y="0"/>
          <a:chExt cx="0" cy="0"/>
        </a:xfrm>
      </p:grpSpPr>
      <p:sp>
        <p:nvSpPr>
          <p:cNvPr id="91" name="Google Shape;91;p19"/>
          <p:cNvSpPr/>
          <p:nvPr/>
        </p:nvSpPr>
        <p:spPr>
          <a:xfrm>
            <a:off x="950900" y="719333"/>
            <a:ext cx="10290000" cy="5425600"/>
          </a:xfrm>
          <a:prstGeom prst="roundRect">
            <a:avLst>
              <a:gd name="adj" fmla="val 20244"/>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9"/>
          <p:cNvSpPr txBox="1">
            <a:spLocks noGrp="1"/>
          </p:cNvSpPr>
          <p:nvPr>
            <p:ph type="subTitle" idx="1"/>
          </p:nvPr>
        </p:nvSpPr>
        <p:spPr>
          <a:xfrm>
            <a:off x="1805933" y="4781196"/>
            <a:ext cx="8572400" cy="45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93" name="Google Shape;93;p19"/>
          <p:cNvSpPr txBox="1">
            <a:spLocks noGrp="1"/>
          </p:cNvSpPr>
          <p:nvPr>
            <p:ph type="title" hasCustomPrompt="1"/>
          </p:nvPr>
        </p:nvSpPr>
        <p:spPr>
          <a:xfrm>
            <a:off x="2833333" y="3888127"/>
            <a:ext cx="6517600" cy="1043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4" name="Google Shape;94;p19"/>
          <p:cNvSpPr txBox="1">
            <a:spLocks noGrp="1"/>
          </p:cNvSpPr>
          <p:nvPr>
            <p:ph type="subTitle" idx="2"/>
          </p:nvPr>
        </p:nvSpPr>
        <p:spPr>
          <a:xfrm>
            <a:off x="1805933" y="2517465"/>
            <a:ext cx="8572400" cy="45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95" name="Google Shape;95;p19"/>
          <p:cNvSpPr txBox="1">
            <a:spLocks noGrp="1"/>
          </p:cNvSpPr>
          <p:nvPr>
            <p:ph type="title" idx="3" hasCustomPrompt="1"/>
          </p:nvPr>
        </p:nvSpPr>
        <p:spPr>
          <a:xfrm>
            <a:off x="2833333" y="1624268"/>
            <a:ext cx="6517600" cy="1043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96855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37421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1">
  <p:cSld name="Background  1 1">
    <p:bg>
      <p:bgPr>
        <a:solidFill>
          <a:schemeClr val="accent1"/>
        </a:solidFill>
        <a:effectLst/>
      </p:bgPr>
    </p:bg>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1141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7"/>
        <p:cNvGrpSpPr/>
        <p:nvPr/>
      </p:nvGrpSpPr>
      <p:grpSpPr>
        <a:xfrm>
          <a:off x="0" y="0"/>
          <a:ext cx="0" cy="0"/>
          <a:chOff x="0" y="0"/>
          <a:chExt cx="0" cy="0"/>
        </a:xfrm>
      </p:grpSpPr>
    </p:spTree>
    <p:extLst>
      <p:ext uri="{BB962C8B-B14F-4D97-AF65-F5344CB8AC3E}">
        <p14:creationId xmlns:p14="http://schemas.microsoft.com/office/powerpoint/2010/main" val="2961684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B119-3722-498C-BFBB-BD904B6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0980F-D870-4EB6-89ED-2731EC477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E20-1965-4E57-AB79-B8844E91CBF2}"/>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5" name="Footer Placeholder 4">
            <a:extLst>
              <a:ext uri="{FF2B5EF4-FFF2-40B4-BE49-F238E27FC236}">
                <a16:creationId xmlns:a16="http://schemas.microsoft.com/office/drawing/2014/main" id="{5C324BFC-A226-4213-A8B1-215789DBA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CFF3F-6A5C-4A0F-80AE-8DF6634E89E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93989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98CE-E885-4C3A-8E6F-8EDC4ED9D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032B8-CECA-4750-9308-5873CB17309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FBDF1-0A31-475F-B99D-7A41054D704A}"/>
              </a:ext>
            </a:extLst>
          </p:cNvPr>
          <p:cNvSpPr>
            <a:spLocks noGrp="1"/>
          </p:cNvSpPr>
          <p:nvPr>
            <p:ph type="dt" sz="half" idx="10"/>
          </p:nvPr>
        </p:nvSpPr>
        <p:spPr/>
        <p:txBody>
          <a:bodyPr/>
          <a:lstStyle/>
          <a:p>
            <a:fld id="{8A8C9D24-6848-4136-B3F4-1EE6CA91C77C}" type="datetimeFigureOut">
              <a:rPr lang="en-US" smtClean="0"/>
              <a:t>11/8/2021</a:t>
            </a:fld>
            <a:endParaRPr lang="en-US"/>
          </a:p>
        </p:txBody>
      </p:sp>
      <p:sp>
        <p:nvSpPr>
          <p:cNvPr id="5" name="Footer Placeholder 4">
            <a:extLst>
              <a:ext uri="{FF2B5EF4-FFF2-40B4-BE49-F238E27FC236}">
                <a16:creationId xmlns:a16="http://schemas.microsoft.com/office/drawing/2014/main" id="{025F48FD-1BD9-4D71-A47E-4D80A724E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10411-0495-404E-9006-2C835A055280}"/>
              </a:ext>
            </a:extLst>
          </p:cNvPr>
          <p:cNvSpPr>
            <a:spLocks noGrp="1"/>
          </p:cNvSpPr>
          <p:nvPr>
            <p:ph type="sldNum" sz="quarter" idx="12"/>
          </p:nvPr>
        </p:nvSpPr>
        <p:spPr/>
        <p:txBody>
          <a:bodyPr/>
          <a:lstStyle/>
          <a:p>
            <a:fld id="{2655A8AD-6E10-45BC-BCCB-CD970025E0EA}" type="slidenum">
              <a:rPr lang="en-US" smtClean="0"/>
              <a:t>‹#›</a:t>
            </a:fld>
            <a:endParaRPr lang="en-US"/>
          </a:p>
        </p:txBody>
      </p:sp>
    </p:spTree>
    <p:extLst>
      <p:ext uri="{BB962C8B-B14F-4D97-AF65-F5344CB8AC3E}">
        <p14:creationId xmlns:p14="http://schemas.microsoft.com/office/powerpoint/2010/main" val="385812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1C96-9CBF-4022-9D24-CAE3BAA8A6E7}"/>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BDC59-1348-4B53-9C3B-83C26059582B}"/>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2A076-B291-4405-9857-4137D1897651}"/>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5" name="Footer Placeholder 4">
            <a:extLst>
              <a:ext uri="{FF2B5EF4-FFF2-40B4-BE49-F238E27FC236}">
                <a16:creationId xmlns:a16="http://schemas.microsoft.com/office/drawing/2014/main" id="{BF1F8E67-1A7C-4093-B3F5-08E8BEDC5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3B094-A45C-4F21-AD75-ED6C1E6652F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59555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F9C8-42EA-4960-9F44-16598F26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8E0CA-3881-4AE3-B3E5-73FA4300A2D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094C1-9E56-4C71-BD2D-872D35D71D3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9B55B-D7BB-4A42-8A55-34B7A083A4CE}"/>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6" name="Footer Placeholder 5">
            <a:extLst>
              <a:ext uri="{FF2B5EF4-FFF2-40B4-BE49-F238E27FC236}">
                <a16:creationId xmlns:a16="http://schemas.microsoft.com/office/drawing/2014/main" id="{7AAD785A-758D-45DD-8877-15CD5F041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E98BB-896B-489C-AFF3-7651B3032530}"/>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80012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6694-36AC-4ADB-8AF9-9A3FFFF46A42}"/>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7AD0E-5B8B-459D-877B-0BD448B5EAF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ADC7D-1B7A-4E62-A65C-8DE703CF5C5A}"/>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1D03C-0DAB-40A9-82D2-6BFD9CB8EAA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49F92-2A81-4F40-B2F6-38179C674C91}"/>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89338-54C8-4F37-A683-35E8C7369352}"/>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8" name="Footer Placeholder 7">
            <a:extLst>
              <a:ext uri="{FF2B5EF4-FFF2-40B4-BE49-F238E27FC236}">
                <a16:creationId xmlns:a16="http://schemas.microsoft.com/office/drawing/2014/main" id="{E11DC8DA-5846-496D-BB03-2FE48BD45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5B7DED-38F7-4DA0-96F0-6ECD8D19A199}"/>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9486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641-D55A-4447-9BB8-7FE74B49E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FF596-3983-492A-B58D-5242AE08B386}"/>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4" name="Footer Placeholder 3">
            <a:extLst>
              <a:ext uri="{FF2B5EF4-FFF2-40B4-BE49-F238E27FC236}">
                <a16:creationId xmlns:a16="http://schemas.microsoft.com/office/drawing/2014/main" id="{81DB3FFE-7840-4020-90F4-1BD9C9434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D61FCA-7947-461A-9CA0-14A256B7955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32577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D5942-FD1D-49E7-BC6F-2FC0441DFFF0}"/>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3" name="Footer Placeholder 2">
            <a:extLst>
              <a:ext uri="{FF2B5EF4-FFF2-40B4-BE49-F238E27FC236}">
                <a16:creationId xmlns:a16="http://schemas.microsoft.com/office/drawing/2014/main" id="{AAA32575-D84D-4CE9-9C5A-776530AFB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922CB-6A8D-43AC-B403-40453A4D633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90868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CF52-C594-49DD-8D5B-55A96B1E148E}"/>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B52B3-45EF-4130-83AF-3D5F64720CE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CF833-12FE-4FBF-8F05-9A8D0B057921}"/>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57B50-03F6-429B-9C32-E8C6147B28DB}"/>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6" name="Footer Placeholder 5">
            <a:extLst>
              <a:ext uri="{FF2B5EF4-FFF2-40B4-BE49-F238E27FC236}">
                <a16:creationId xmlns:a16="http://schemas.microsoft.com/office/drawing/2014/main" id="{E3CFE3B2-F6A7-4B58-B902-3B5D0B886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F479B-2999-4C66-8706-285A012BA00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134779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ADCC-90E2-463F-8E4E-74DF080280B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8F873F-A2F7-4F6C-B8E3-FA524C93B14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F94D9F99-5F18-4A7A-932F-7912BC2B0B43}"/>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9CE14-E7BE-4D6B-9D33-5E47E6C24635}"/>
              </a:ext>
            </a:extLst>
          </p:cNvPr>
          <p:cNvSpPr>
            <a:spLocks noGrp="1"/>
          </p:cNvSpPr>
          <p:nvPr>
            <p:ph type="dt" sz="half" idx="10"/>
          </p:nvPr>
        </p:nvSpPr>
        <p:spPr/>
        <p:txBody>
          <a:bodyPr/>
          <a:lstStyle/>
          <a:p>
            <a:fld id="{8EA74DAC-DEBA-409E-B689-FA117DE27209}" type="datetimeFigureOut">
              <a:rPr lang="en-US" smtClean="0"/>
              <a:t>11/8/2021</a:t>
            </a:fld>
            <a:endParaRPr lang="en-US"/>
          </a:p>
        </p:txBody>
      </p:sp>
      <p:sp>
        <p:nvSpPr>
          <p:cNvPr id="6" name="Footer Placeholder 5">
            <a:extLst>
              <a:ext uri="{FF2B5EF4-FFF2-40B4-BE49-F238E27FC236}">
                <a16:creationId xmlns:a16="http://schemas.microsoft.com/office/drawing/2014/main" id="{27C4569D-CA82-4AAF-A0DD-32BA2BEE8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05C6C-11F5-45F6-A3CB-9D3E822BB0F6}"/>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79880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A4B85-9B73-4DDD-B280-5995255ADD5A}"/>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49229C-40E5-4EA5-AA62-FA90EAF205E8}"/>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BA198-D9E9-4E9C-A74D-F5BD1D04CE8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74DAC-DEBA-409E-B689-FA117DE27209}" type="datetimeFigureOut">
              <a:rPr lang="en-US" smtClean="0"/>
              <a:t>11/8/2021</a:t>
            </a:fld>
            <a:endParaRPr lang="en-US"/>
          </a:p>
        </p:txBody>
      </p:sp>
      <p:sp>
        <p:nvSpPr>
          <p:cNvPr id="5" name="Footer Placeholder 4">
            <a:extLst>
              <a:ext uri="{FF2B5EF4-FFF2-40B4-BE49-F238E27FC236}">
                <a16:creationId xmlns:a16="http://schemas.microsoft.com/office/drawing/2014/main" id="{0DB56EA3-13A9-4304-B61F-91E882AD464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B33ABC-3E52-4CB7-BBE3-BF8118A2D4F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CC103-3D45-4599-AAAB-27CF2D3541A2}" type="slidenum">
              <a:rPr lang="en-US" smtClean="0"/>
              <a:t>‹#›</a:t>
            </a:fld>
            <a:endParaRPr lang="en-US"/>
          </a:p>
        </p:txBody>
      </p:sp>
    </p:spTree>
    <p:extLst>
      <p:ext uri="{BB962C8B-B14F-4D97-AF65-F5344CB8AC3E}">
        <p14:creationId xmlns:p14="http://schemas.microsoft.com/office/powerpoint/2010/main" val="441462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127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1pPr>
            <a:lvl2pPr lvl="1">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2pPr>
            <a:lvl3pPr lvl="2">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3pPr>
            <a:lvl4pPr lvl="3">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4pPr>
            <a:lvl5pPr lvl="4">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5pPr>
            <a:lvl6pPr lvl="5">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6pPr>
            <a:lvl7pPr lvl="6">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7pPr>
            <a:lvl8pPr lvl="7">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8pPr>
            <a:lvl9pPr lvl="8">
              <a:spcBef>
                <a:spcPts val="0"/>
              </a:spcBef>
              <a:spcAft>
                <a:spcPts val="0"/>
              </a:spcAft>
              <a:buClr>
                <a:srgbClr val="20124D"/>
              </a:buClr>
              <a:buSzPts val="2400"/>
              <a:buFont typeface="Staatliches"/>
              <a:buNone/>
              <a:defRPr sz="2400">
                <a:solidFill>
                  <a:srgbClr val="20124D"/>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20124D"/>
              </a:buClr>
              <a:buSzPts val="1400"/>
              <a:buFont typeface="Abel"/>
              <a:buChar char="●"/>
              <a:defRPr>
                <a:solidFill>
                  <a:srgbClr val="20124D"/>
                </a:solidFill>
                <a:latin typeface="Abel"/>
                <a:ea typeface="Abel"/>
                <a:cs typeface="Abel"/>
                <a:sym typeface="Abel"/>
              </a:defRPr>
            </a:lvl1pPr>
            <a:lvl2pPr marL="914400" lvl="1"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2pPr>
            <a:lvl3pPr marL="1371600" lvl="2"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3pPr>
            <a:lvl4pPr marL="1828800" lvl="3"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4pPr>
            <a:lvl5pPr marL="2286000" lvl="4"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5pPr>
            <a:lvl6pPr marL="2743200" lvl="5"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6pPr>
            <a:lvl7pPr marL="3200400" lvl="6"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7pPr>
            <a:lvl8pPr marL="3657600" lvl="7" indent="-317500">
              <a:lnSpc>
                <a:spcPct val="115000"/>
              </a:lnSpc>
              <a:spcBef>
                <a:spcPts val="1600"/>
              </a:spcBef>
              <a:spcAft>
                <a:spcPts val="0"/>
              </a:spcAft>
              <a:buClr>
                <a:srgbClr val="20124D"/>
              </a:buClr>
              <a:buSzPts val="1400"/>
              <a:buFont typeface="Abel"/>
              <a:buChar char="○"/>
              <a:defRPr>
                <a:solidFill>
                  <a:srgbClr val="20124D"/>
                </a:solidFill>
                <a:latin typeface="Abel"/>
                <a:ea typeface="Abel"/>
                <a:cs typeface="Abel"/>
                <a:sym typeface="Abel"/>
              </a:defRPr>
            </a:lvl8pPr>
            <a:lvl9pPr marL="4114800" lvl="8" indent="-317500">
              <a:lnSpc>
                <a:spcPct val="115000"/>
              </a:lnSpc>
              <a:spcBef>
                <a:spcPts val="1600"/>
              </a:spcBef>
              <a:spcAft>
                <a:spcPts val="1600"/>
              </a:spcAft>
              <a:buClr>
                <a:srgbClr val="20124D"/>
              </a:buClr>
              <a:buSzPts val="1400"/>
              <a:buFont typeface="Abel"/>
              <a:buChar char="■"/>
              <a:defRPr>
                <a:solidFill>
                  <a:srgbClr val="20124D"/>
                </a:solidFill>
                <a:latin typeface="Abel"/>
                <a:ea typeface="Abel"/>
                <a:cs typeface="Abel"/>
                <a:sym typeface="Abel"/>
              </a:defRPr>
            </a:lvl9pPr>
          </a:lstStyle>
          <a:p>
            <a:endParaRPr/>
          </a:p>
        </p:txBody>
      </p:sp>
    </p:spTree>
    <p:extLst>
      <p:ext uri="{BB962C8B-B14F-4D97-AF65-F5344CB8AC3E}">
        <p14:creationId xmlns:p14="http://schemas.microsoft.com/office/powerpoint/2010/main" val="384555251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27.png"/><Relationship Id="rId5" Type="http://schemas.openxmlformats.org/officeDocument/2006/relationships/slideLayout" Target="../slideLayouts/slideLayout7.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sv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8.pn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1.jpeg"/><Relationship Id="rId4" Type="http://schemas.openxmlformats.org/officeDocument/2006/relationships/image" Target="../media/image29.sv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audio" Target="../media/audio2.wav"/><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663DA-B091-4DC1-882F-1434D35F94D0}"/>
              </a:ext>
            </a:extLst>
          </p:cNvPr>
          <p:cNvSpPr txBox="1"/>
          <p:nvPr/>
        </p:nvSpPr>
        <p:spPr>
          <a:xfrm>
            <a:off x="5814675" y="415588"/>
            <a:ext cx="5628464" cy="1200329"/>
          </a:xfrm>
          <a:prstGeom prst="rect">
            <a:avLst/>
          </a:prstGeom>
          <a:noFill/>
        </p:spPr>
        <p:txBody>
          <a:bodyPr wrap="none" rtlCol="0">
            <a:spAutoFit/>
          </a:bodyPr>
          <a:lstStyle/>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Chào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mừng</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con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với</a:t>
            </a:r>
            <a:endPar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môn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Đạo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đức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lớp</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7" name="TextBox 6">
            <a:extLst>
              <a:ext uri="{FF2B5EF4-FFF2-40B4-BE49-F238E27FC236}">
                <a16:creationId xmlns:a16="http://schemas.microsoft.com/office/drawing/2014/main" id="{3A47952A-5C82-426D-B8A1-28367B209435}"/>
              </a:ext>
            </a:extLst>
          </p:cNvPr>
          <p:cNvSpPr txBox="1"/>
          <p:nvPr/>
        </p:nvSpPr>
        <p:spPr>
          <a:xfrm>
            <a:off x="300037" y="2659350"/>
            <a:ext cx="3134191"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Tuần</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10 –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51EFFA6D-34D5-4299-B3D5-A7800AC7A7C0}"/>
              </a:ext>
            </a:extLst>
          </p:cNvPr>
          <p:cNvSpPr/>
          <p:nvPr/>
        </p:nvSpPr>
        <p:spPr>
          <a:xfrm>
            <a:off x="412254" y="3383281"/>
            <a:ext cx="1292482" cy="81330"/>
          </a:xfrm>
          <a:prstGeom prst="rect">
            <a:avLst/>
          </a:prstGeom>
          <a:solidFill>
            <a:srgbClr val="36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060B954-6EF8-426A-ACFE-0D54D1A7F7CC}"/>
              </a:ext>
            </a:extLst>
          </p:cNvPr>
          <p:cNvSpPr txBox="1"/>
          <p:nvPr/>
        </p:nvSpPr>
        <p:spPr>
          <a:xfrm>
            <a:off x="412255" y="4147113"/>
            <a:ext cx="5683746" cy="1754326"/>
          </a:xfrm>
          <a:prstGeom prst="rect">
            <a:avLst/>
          </a:prstGeom>
          <a:noFill/>
        </p:spPr>
        <p:txBody>
          <a:bodyPr wrap="square" rtlCol="0">
            <a:spAutoFit/>
          </a:bodyPr>
          <a:lstStyle/>
          <a:p>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Chia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sẻ</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vui</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buồn</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cùng</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bạn</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tiết</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1)</a:t>
            </a:r>
          </a:p>
        </p:txBody>
      </p:sp>
      <p:pic>
        <p:nvPicPr>
          <p:cNvPr id="6" name="Picture 5">
            <a:extLst>
              <a:ext uri="{FF2B5EF4-FFF2-40B4-BE49-F238E27FC236}">
                <a16:creationId xmlns:a16="http://schemas.microsoft.com/office/drawing/2014/main" id="{09712D5B-29FD-4A82-8F0E-16A25F30C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040" y="2710887"/>
            <a:ext cx="5821680" cy="4366260"/>
          </a:xfrm>
          <a:prstGeom prst="rect">
            <a:avLst/>
          </a:prstGeom>
        </p:spPr>
      </p:pic>
    </p:spTree>
    <p:extLst>
      <p:ext uri="{BB962C8B-B14F-4D97-AF65-F5344CB8AC3E}">
        <p14:creationId xmlns:p14="http://schemas.microsoft.com/office/powerpoint/2010/main" val="3463288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94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Google Shape;2756;p52">
            <a:extLst>
              <a:ext uri="{FF2B5EF4-FFF2-40B4-BE49-F238E27FC236}">
                <a16:creationId xmlns:a16="http://schemas.microsoft.com/office/drawing/2014/main" id="{1CBC5C0F-B9DA-4068-B20E-2DA383820DC2}"/>
              </a:ext>
            </a:extLst>
          </p:cNvPr>
          <p:cNvCxnSpPr>
            <a:cxnSpLocks/>
          </p:cNvCxnSpPr>
          <p:nvPr/>
        </p:nvCxnSpPr>
        <p:spPr>
          <a:xfrm rot="5400000" flipH="1" flipV="1">
            <a:off x="1290855" y="4033756"/>
            <a:ext cx="591323" cy="552005"/>
          </a:xfrm>
          <a:prstGeom prst="curvedConnector3">
            <a:avLst>
              <a:gd name="adj1" fmla="val 50000"/>
            </a:avLst>
          </a:prstGeom>
          <a:noFill/>
          <a:ln w="19050" cap="flat" cmpd="sng">
            <a:solidFill>
              <a:srgbClr val="00CDA4"/>
            </a:solidFill>
            <a:prstDash val="solid"/>
            <a:round/>
            <a:headEnd type="none" w="med" len="med"/>
            <a:tailEnd type="none" w="med" len="med"/>
          </a:ln>
        </p:spPr>
      </p:cxnSp>
      <p:cxnSp>
        <p:nvCxnSpPr>
          <p:cNvPr id="22" name="Google Shape;2757;p52">
            <a:extLst>
              <a:ext uri="{FF2B5EF4-FFF2-40B4-BE49-F238E27FC236}">
                <a16:creationId xmlns:a16="http://schemas.microsoft.com/office/drawing/2014/main" id="{7C58FF9B-3CA7-4C39-BFA7-993E5CC9D664}"/>
              </a:ext>
            </a:extLst>
          </p:cNvPr>
          <p:cNvCxnSpPr>
            <a:cxnSpLocks/>
          </p:cNvCxnSpPr>
          <p:nvPr/>
        </p:nvCxnSpPr>
        <p:spPr>
          <a:xfrm flipV="1">
            <a:off x="3973812" y="1560453"/>
            <a:ext cx="1005285" cy="793799"/>
          </a:xfrm>
          <a:prstGeom prst="curvedConnector3">
            <a:avLst>
              <a:gd name="adj1" fmla="val 50000"/>
            </a:avLst>
          </a:prstGeom>
          <a:noFill/>
          <a:ln w="19050" cap="flat" cmpd="sng">
            <a:solidFill>
              <a:srgbClr val="00CDA4"/>
            </a:solidFill>
            <a:prstDash val="solid"/>
            <a:round/>
            <a:headEnd type="none" w="med" len="med"/>
            <a:tailEnd type="none" w="med" len="med"/>
          </a:ln>
        </p:spPr>
      </p:cxnSp>
      <p:grpSp>
        <p:nvGrpSpPr>
          <p:cNvPr id="161" name="Group 160">
            <a:extLst>
              <a:ext uri="{FF2B5EF4-FFF2-40B4-BE49-F238E27FC236}">
                <a16:creationId xmlns:a16="http://schemas.microsoft.com/office/drawing/2014/main" id="{6ED5D1C8-9C02-4DB3-8B95-642596D69053}"/>
              </a:ext>
            </a:extLst>
          </p:cNvPr>
          <p:cNvGrpSpPr/>
          <p:nvPr/>
        </p:nvGrpSpPr>
        <p:grpSpPr>
          <a:xfrm>
            <a:off x="4750488" y="1211487"/>
            <a:ext cx="1677132" cy="1169603"/>
            <a:chOff x="4750488" y="1211487"/>
            <a:chExt cx="1677132" cy="1169603"/>
          </a:xfrm>
        </p:grpSpPr>
        <p:sp>
          <p:nvSpPr>
            <p:cNvPr id="25" name="Google Shape;2762;p52">
              <a:extLst>
                <a:ext uri="{FF2B5EF4-FFF2-40B4-BE49-F238E27FC236}">
                  <a16:creationId xmlns:a16="http://schemas.microsoft.com/office/drawing/2014/main" id="{B0B7C637-0CE2-4A6A-A2B4-B03C63461676}"/>
                </a:ext>
              </a:extLst>
            </p:cNvPr>
            <p:cNvSpPr txBox="1">
              <a:spLocks/>
            </p:cNvSpPr>
            <p:nvPr/>
          </p:nvSpPr>
          <p:spPr>
            <a:xfrm>
              <a:off x="5020602" y="1211487"/>
              <a:ext cx="759900" cy="4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Life Savers ExtraBold"/>
                </a:rPr>
                <a:t>02</a:t>
              </a:r>
            </a:p>
          </p:txBody>
        </p:sp>
        <p:sp>
          <p:nvSpPr>
            <p:cNvPr id="26" name="Google Shape;2763;p52">
              <a:extLst>
                <a:ext uri="{FF2B5EF4-FFF2-40B4-BE49-F238E27FC236}">
                  <a16:creationId xmlns:a16="http://schemas.microsoft.com/office/drawing/2014/main" id="{2E619567-EA03-4E65-8762-CE1ED5FA4F63}"/>
                </a:ext>
              </a:extLst>
            </p:cNvPr>
            <p:cNvSpPr txBox="1">
              <a:spLocks/>
            </p:cNvSpPr>
            <p:nvPr/>
          </p:nvSpPr>
          <p:spPr>
            <a:xfrm>
              <a:off x="4750488" y="1970090"/>
              <a:ext cx="1677132" cy="41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làm</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được</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việc</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tốt</a:t>
              </a:r>
              <a:endPar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endParaRPr>
            </a:p>
          </p:txBody>
        </p:sp>
      </p:grpSp>
      <p:grpSp>
        <p:nvGrpSpPr>
          <p:cNvPr id="160" name="Group 159">
            <a:extLst>
              <a:ext uri="{FF2B5EF4-FFF2-40B4-BE49-F238E27FC236}">
                <a16:creationId xmlns:a16="http://schemas.microsoft.com/office/drawing/2014/main" id="{D1D89896-3F3B-4F41-A627-04E47DD93017}"/>
              </a:ext>
            </a:extLst>
          </p:cNvPr>
          <p:cNvGrpSpPr/>
          <p:nvPr/>
        </p:nvGrpSpPr>
        <p:grpSpPr>
          <a:xfrm>
            <a:off x="396736" y="4506303"/>
            <a:ext cx="1788156" cy="802682"/>
            <a:chOff x="396736" y="4506303"/>
            <a:chExt cx="1788156" cy="802682"/>
          </a:xfrm>
        </p:grpSpPr>
        <p:sp>
          <p:nvSpPr>
            <p:cNvPr id="27" name="Google Shape;2765;p52">
              <a:extLst>
                <a:ext uri="{FF2B5EF4-FFF2-40B4-BE49-F238E27FC236}">
                  <a16:creationId xmlns:a16="http://schemas.microsoft.com/office/drawing/2014/main" id="{D1BA204B-F3E4-41BB-A3BE-EF84C68CA9F8}"/>
                </a:ext>
              </a:extLst>
            </p:cNvPr>
            <p:cNvSpPr txBox="1">
              <a:spLocks/>
            </p:cNvSpPr>
            <p:nvPr/>
          </p:nvSpPr>
          <p:spPr>
            <a:xfrm>
              <a:off x="693943" y="4506303"/>
              <a:ext cx="759900" cy="4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Life Savers ExtraBold"/>
                </a:rPr>
                <a:t>03</a:t>
              </a:r>
            </a:p>
          </p:txBody>
        </p:sp>
        <p:sp>
          <p:nvSpPr>
            <p:cNvPr id="28" name="Google Shape;2766;p52">
              <a:extLst>
                <a:ext uri="{FF2B5EF4-FFF2-40B4-BE49-F238E27FC236}">
                  <a16:creationId xmlns:a16="http://schemas.microsoft.com/office/drawing/2014/main" id="{3D41D056-31DF-4D6E-9BFD-9CF3E703F2DF}"/>
                </a:ext>
              </a:extLst>
            </p:cNvPr>
            <p:cNvSpPr txBox="1">
              <a:spLocks/>
            </p:cNvSpPr>
            <p:nvPr/>
          </p:nvSpPr>
          <p:spPr>
            <a:xfrm>
              <a:off x="396736" y="4897985"/>
              <a:ext cx="1788156" cy="41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Sinh</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nhật</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endPar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endParaRPr>
            </a:p>
          </p:txBody>
        </p:sp>
      </p:grpSp>
      <p:cxnSp>
        <p:nvCxnSpPr>
          <p:cNvPr id="29" name="Google Shape;2768;p52">
            <a:extLst>
              <a:ext uri="{FF2B5EF4-FFF2-40B4-BE49-F238E27FC236}">
                <a16:creationId xmlns:a16="http://schemas.microsoft.com/office/drawing/2014/main" id="{5A2F59E7-53FA-4692-AB90-F0FF420D203D}"/>
              </a:ext>
            </a:extLst>
          </p:cNvPr>
          <p:cNvCxnSpPr>
            <a:cxnSpLocks/>
          </p:cNvCxnSpPr>
          <p:nvPr/>
        </p:nvCxnSpPr>
        <p:spPr>
          <a:xfrm>
            <a:off x="1464681" y="1664871"/>
            <a:ext cx="927257" cy="952069"/>
          </a:xfrm>
          <a:prstGeom prst="curvedConnector2">
            <a:avLst/>
          </a:prstGeom>
          <a:noFill/>
          <a:ln w="19050" cap="flat" cmpd="sng">
            <a:solidFill>
              <a:srgbClr val="00CDA4"/>
            </a:solidFill>
            <a:prstDash val="solid"/>
            <a:round/>
            <a:headEnd type="none" w="med" len="med"/>
            <a:tailEnd type="none" w="med" len="med"/>
          </a:ln>
        </p:spPr>
      </p:cxnSp>
      <p:grpSp>
        <p:nvGrpSpPr>
          <p:cNvPr id="159" name="Group 158">
            <a:extLst>
              <a:ext uri="{FF2B5EF4-FFF2-40B4-BE49-F238E27FC236}">
                <a16:creationId xmlns:a16="http://schemas.microsoft.com/office/drawing/2014/main" id="{10395697-C556-40AD-9810-F014512B785C}"/>
              </a:ext>
            </a:extLst>
          </p:cNvPr>
          <p:cNvGrpSpPr/>
          <p:nvPr/>
        </p:nvGrpSpPr>
        <p:grpSpPr>
          <a:xfrm>
            <a:off x="-60723" y="1683447"/>
            <a:ext cx="1788156" cy="1079797"/>
            <a:chOff x="-60723" y="1683447"/>
            <a:chExt cx="1788156" cy="1079797"/>
          </a:xfrm>
        </p:grpSpPr>
        <p:sp>
          <p:nvSpPr>
            <p:cNvPr id="24" name="Google Shape;2760;p52">
              <a:extLst>
                <a:ext uri="{FF2B5EF4-FFF2-40B4-BE49-F238E27FC236}">
                  <a16:creationId xmlns:a16="http://schemas.microsoft.com/office/drawing/2014/main" id="{499DDC98-5AAE-478D-998D-797B03B21EB6}"/>
                </a:ext>
              </a:extLst>
            </p:cNvPr>
            <p:cNvSpPr txBox="1">
              <a:spLocks/>
            </p:cNvSpPr>
            <p:nvPr/>
          </p:nvSpPr>
          <p:spPr>
            <a:xfrm>
              <a:off x="-60723" y="2352244"/>
              <a:ext cx="1788156" cy="41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r"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đạt</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được</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thành</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tích</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tốt</a:t>
              </a:r>
              <a:endPar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endParaRPr>
            </a:p>
          </p:txBody>
        </p:sp>
        <p:sp>
          <p:nvSpPr>
            <p:cNvPr id="38" name="Google Shape;2759;p52">
              <a:extLst>
                <a:ext uri="{FF2B5EF4-FFF2-40B4-BE49-F238E27FC236}">
                  <a16:creationId xmlns:a16="http://schemas.microsoft.com/office/drawing/2014/main" id="{F044DA7A-E218-4F1F-A2C3-C26926FED385}"/>
                </a:ext>
              </a:extLst>
            </p:cNvPr>
            <p:cNvSpPr txBox="1">
              <a:spLocks/>
            </p:cNvSpPr>
            <p:nvPr/>
          </p:nvSpPr>
          <p:spPr>
            <a:xfrm>
              <a:off x="693943" y="1683447"/>
              <a:ext cx="759900" cy="4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r"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Life Savers ExtraBold"/>
                </a:rPr>
                <a:t>01</a:t>
              </a:r>
            </a:p>
          </p:txBody>
        </p:sp>
      </p:grpSp>
      <p:grpSp>
        <p:nvGrpSpPr>
          <p:cNvPr id="158" name="Group 157">
            <a:extLst>
              <a:ext uri="{FF2B5EF4-FFF2-40B4-BE49-F238E27FC236}">
                <a16:creationId xmlns:a16="http://schemas.microsoft.com/office/drawing/2014/main" id="{B26A49AB-E5DB-4AF4-B009-835CB767DC94}"/>
              </a:ext>
            </a:extLst>
          </p:cNvPr>
          <p:cNvGrpSpPr/>
          <p:nvPr/>
        </p:nvGrpSpPr>
        <p:grpSpPr>
          <a:xfrm>
            <a:off x="1591345" y="1741761"/>
            <a:ext cx="3237749" cy="3232362"/>
            <a:chOff x="1591345" y="1741761"/>
            <a:chExt cx="3237749" cy="3232362"/>
          </a:xfrm>
        </p:grpSpPr>
        <p:grpSp>
          <p:nvGrpSpPr>
            <p:cNvPr id="42" name="Google Shape;2980;p55">
              <a:extLst>
                <a:ext uri="{FF2B5EF4-FFF2-40B4-BE49-F238E27FC236}">
                  <a16:creationId xmlns:a16="http://schemas.microsoft.com/office/drawing/2014/main" id="{C9EB3A3E-8693-41CA-94F0-1623BC9C5260}"/>
                </a:ext>
              </a:extLst>
            </p:cNvPr>
            <p:cNvGrpSpPr/>
            <p:nvPr/>
          </p:nvGrpSpPr>
          <p:grpSpPr>
            <a:xfrm>
              <a:off x="1591345" y="1741761"/>
              <a:ext cx="3237749" cy="3232362"/>
              <a:chOff x="235025" y="416775"/>
              <a:chExt cx="2614425" cy="2610075"/>
            </a:xfrm>
          </p:grpSpPr>
          <p:sp>
            <p:nvSpPr>
              <p:cNvPr id="43" name="Google Shape;2981;p55">
                <a:extLst>
                  <a:ext uri="{FF2B5EF4-FFF2-40B4-BE49-F238E27FC236}">
                    <a16:creationId xmlns:a16="http://schemas.microsoft.com/office/drawing/2014/main" id="{35B5B575-FA48-4692-8006-E1FE581F6175}"/>
                  </a:ext>
                </a:extLst>
              </p:cNvPr>
              <p:cNvSpPr/>
              <p:nvPr/>
            </p:nvSpPr>
            <p:spPr>
              <a:xfrm>
                <a:off x="235025" y="416775"/>
                <a:ext cx="2614425" cy="2610075"/>
              </a:xfrm>
              <a:custGeom>
                <a:avLst/>
                <a:gdLst/>
                <a:ahLst/>
                <a:cxnLst/>
                <a:rect l="l" t="t" r="r" b="b"/>
                <a:pathLst>
                  <a:path w="104577" h="104403" extrusionOk="0">
                    <a:moveTo>
                      <a:pt x="53963" y="0"/>
                    </a:moveTo>
                    <a:cubicBezTo>
                      <a:pt x="52078" y="0"/>
                      <a:pt x="50487" y="1410"/>
                      <a:pt x="50246" y="3275"/>
                    </a:cubicBezTo>
                    <a:cubicBezTo>
                      <a:pt x="49934" y="1457"/>
                      <a:pt x="48349" y="154"/>
                      <a:pt x="46543" y="154"/>
                    </a:cubicBezTo>
                    <a:cubicBezTo>
                      <a:pt x="46399" y="154"/>
                      <a:pt x="46254" y="163"/>
                      <a:pt x="46107" y="180"/>
                    </a:cubicBezTo>
                    <a:lnTo>
                      <a:pt x="46107" y="197"/>
                    </a:lnTo>
                    <a:cubicBezTo>
                      <a:pt x="44144" y="427"/>
                      <a:pt x="42694" y="2143"/>
                      <a:pt x="42818" y="4124"/>
                    </a:cubicBezTo>
                    <a:cubicBezTo>
                      <a:pt x="42253" y="2633"/>
                      <a:pt x="40837" y="1699"/>
                      <a:pt x="39314" y="1699"/>
                    </a:cubicBezTo>
                    <a:cubicBezTo>
                      <a:pt x="38975" y="1699"/>
                      <a:pt x="38631" y="1746"/>
                      <a:pt x="38290" y="1842"/>
                    </a:cubicBezTo>
                    <a:cubicBezTo>
                      <a:pt x="36415" y="2355"/>
                      <a:pt x="35248" y="4230"/>
                      <a:pt x="35602" y="6157"/>
                    </a:cubicBezTo>
                    <a:cubicBezTo>
                      <a:pt x="34950" y="4866"/>
                      <a:pt x="33650" y="4120"/>
                      <a:pt x="32292" y="4120"/>
                    </a:cubicBezTo>
                    <a:cubicBezTo>
                      <a:pt x="31772" y="4120"/>
                      <a:pt x="31243" y="4229"/>
                      <a:pt x="30738" y="4460"/>
                    </a:cubicBezTo>
                    <a:lnTo>
                      <a:pt x="30720" y="4460"/>
                    </a:lnTo>
                    <a:cubicBezTo>
                      <a:pt x="28934" y="5273"/>
                      <a:pt x="28068" y="7360"/>
                      <a:pt x="28775" y="9199"/>
                    </a:cubicBezTo>
                    <a:cubicBezTo>
                      <a:pt x="28040" y="8281"/>
                      <a:pt x="26950" y="7792"/>
                      <a:pt x="25841" y="7792"/>
                    </a:cubicBezTo>
                    <a:cubicBezTo>
                      <a:pt x="25135" y="7792"/>
                      <a:pt x="24421" y="7991"/>
                      <a:pt x="23788" y="8404"/>
                    </a:cubicBezTo>
                    <a:cubicBezTo>
                      <a:pt x="22161" y="9465"/>
                      <a:pt x="21612" y="11587"/>
                      <a:pt x="22514" y="13303"/>
                    </a:cubicBezTo>
                    <a:lnTo>
                      <a:pt x="22514" y="13303"/>
                    </a:lnTo>
                    <a:cubicBezTo>
                      <a:pt x="21791" y="12597"/>
                      <a:pt x="20850" y="12243"/>
                      <a:pt x="19906" y="12243"/>
                    </a:cubicBezTo>
                    <a:cubicBezTo>
                      <a:pt x="19005" y="12243"/>
                      <a:pt x="18103" y="12566"/>
                      <a:pt x="17385" y="13214"/>
                    </a:cubicBezTo>
                    <a:cubicBezTo>
                      <a:pt x="15917" y="14541"/>
                      <a:pt x="15741" y="16769"/>
                      <a:pt x="16961" y="18325"/>
                    </a:cubicBezTo>
                    <a:cubicBezTo>
                      <a:pt x="16311" y="17883"/>
                      <a:pt x="15569" y="17668"/>
                      <a:pt x="14835" y="17668"/>
                    </a:cubicBezTo>
                    <a:cubicBezTo>
                      <a:pt x="13751" y="17668"/>
                      <a:pt x="12683" y="18136"/>
                      <a:pt x="11956" y="19033"/>
                    </a:cubicBezTo>
                    <a:cubicBezTo>
                      <a:pt x="10718" y="20536"/>
                      <a:pt x="10824" y="22729"/>
                      <a:pt x="12221" y="24109"/>
                    </a:cubicBezTo>
                    <a:cubicBezTo>
                      <a:pt x="11696" y="23857"/>
                      <a:pt x="11143" y="23737"/>
                      <a:pt x="10599" y="23737"/>
                    </a:cubicBezTo>
                    <a:cubicBezTo>
                      <a:pt x="9310" y="23737"/>
                      <a:pt x="8072" y="24408"/>
                      <a:pt x="7375" y="25576"/>
                    </a:cubicBezTo>
                    <a:cubicBezTo>
                      <a:pt x="6385" y="27257"/>
                      <a:pt x="6827" y="29414"/>
                      <a:pt x="8401" y="30546"/>
                    </a:cubicBezTo>
                    <a:cubicBezTo>
                      <a:pt x="8040" y="30436"/>
                      <a:pt x="7675" y="30384"/>
                      <a:pt x="7314" y="30384"/>
                    </a:cubicBezTo>
                    <a:cubicBezTo>
                      <a:pt x="5816" y="30384"/>
                      <a:pt x="4405" y="31289"/>
                      <a:pt x="3820" y="32757"/>
                    </a:cubicBezTo>
                    <a:cubicBezTo>
                      <a:pt x="3113" y="34561"/>
                      <a:pt x="3891" y="36630"/>
                      <a:pt x="5642" y="37497"/>
                    </a:cubicBezTo>
                    <a:cubicBezTo>
                      <a:pt x="5419" y="37457"/>
                      <a:pt x="5197" y="37437"/>
                      <a:pt x="4977" y="37437"/>
                    </a:cubicBezTo>
                    <a:cubicBezTo>
                      <a:pt x="3264" y="37437"/>
                      <a:pt x="1719" y="38620"/>
                      <a:pt x="1327" y="40344"/>
                    </a:cubicBezTo>
                    <a:cubicBezTo>
                      <a:pt x="884" y="42290"/>
                      <a:pt x="2034" y="44235"/>
                      <a:pt x="3944" y="44783"/>
                    </a:cubicBezTo>
                    <a:cubicBezTo>
                      <a:pt x="1999" y="44819"/>
                      <a:pt x="389" y="46322"/>
                      <a:pt x="248" y="48267"/>
                    </a:cubicBezTo>
                    <a:cubicBezTo>
                      <a:pt x="106" y="50213"/>
                      <a:pt x="1468" y="51928"/>
                      <a:pt x="3378" y="52247"/>
                    </a:cubicBezTo>
                    <a:cubicBezTo>
                      <a:pt x="1415" y="52512"/>
                      <a:pt x="0" y="54263"/>
                      <a:pt x="142" y="56244"/>
                    </a:cubicBezTo>
                    <a:cubicBezTo>
                      <a:pt x="299" y="58184"/>
                      <a:pt x="1926" y="59693"/>
                      <a:pt x="3876" y="59693"/>
                    </a:cubicBezTo>
                    <a:cubicBezTo>
                      <a:pt x="3899" y="59693"/>
                      <a:pt x="3922" y="59693"/>
                      <a:pt x="3944" y="59692"/>
                    </a:cubicBezTo>
                    <a:lnTo>
                      <a:pt x="3944" y="59692"/>
                    </a:lnTo>
                    <a:cubicBezTo>
                      <a:pt x="2069" y="60294"/>
                      <a:pt x="955" y="62239"/>
                      <a:pt x="1415" y="64149"/>
                    </a:cubicBezTo>
                    <a:cubicBezTo>
                      <a:pt x="1827" y="65860"/>
                      <a:pt x="3346" y="67046"/>
                      <a:pt x="5056" y="67046"/>
                    </a:cubicBezTo>
                    <a:cubicBezTo>
                      <a:pt x="5255" y="67046"/>
                      <a:pt x="5457" y="67030"/>
                      <a:pt x="5660" y="66997"/>
                    </a:cubicBezTo>
                    <a:lnTo>
                      <a:pt x="5660" y="66997"/>
                    </a:lnTo>
                    <a:cubicBezTo>
                      <a:pt x="3944" y="67881"/>
                      <a:pt x="3184" y="69950"/>
                      <a:pt x="3909" y="71736"/>
                    </a:cubicBezTo>
                    <a:cubicBezTo>
                      <a:pt x="4493" y="73190"/>
                      <a:pt x="5892" y="74092"/>
                      <a:pt x="7385" y="74092"/>
                    </a:cubicBezTo>
                    <a:cubicBezTo>
                      <a:pt x="7745" y="74092"/>
                      <a:pt x="8111" y="74040"/>
                      <a:pt x="8472" y="73930"/>
                    </a:cubicBezTo>
                    <a:lnTo>
                      <a:pt x="8472" y="73930"/>
                    </a:lnTo>
                    <a:cubicBezTo>
                      <a:pt x="6915" y="75097"/>
                      <a:pt x="6509" y="77219"/>
                      <a:pt x="7499" y="78882"/>
                    </a:cubicBezTo>
                    <a:cubicBezTo>
                      <a:pt x="8196" y="80052"/>
                      <a:pt x="9438" y="80705"/>
                      <a:pt x="10722" y="80705"/>
                    </a:cubicBezTo>
                    <a:cubicBezTo>
                      <a:pt x="11262" y="80705"/>
                      <a:pt x="11809" y="80590"/>
                      <a:pt x="12327" y="80349"/>
                    </a:cubicBezTo>
                    <a:lnTo>
                      <a:pt x="12327" y="80349"/>
                    </a:lnTo>
                    <a:cubicBezTo>
                      <a:pt x="10806" y="81694"/>
                      <a:pt x="10629" y="83993"/>
                      <a:pt x="11920" y="85549"/>
                    </a:cubicBezTo>
                    <a:cubicBezTo>
                      <a:pt x="12667" y="86437"/>
                      <a:pt x="13736" y="86899"/>
                      <a:pt x="14812" y="86899"/>
                    </a:cubicBezTo>
                    <a:cubicBezTo>
                      <a:pt x="15622" y="86899"/>
                      <a:pt x="16436" y="86637"/>
                      <a:pt x="17120" y="86097"/>
                    </a:cubicBezTo>
                    <a:lnTo>
                      <a:pt x="17120" y="86097"/>
                    </a:lnTo>
                    <a:cubicBezTo>
                      <a:pt x="15864" y="87636"/>
                      <a:pt x="16059" y="89900"/>
                      <a:pt x="17545" y="91226"/>
                    </a:cubicBezTo>
                    <a:cubicBezTo>
                      <a:pt x="18256" y="91862"/>
                      <a:pt x="19146" y="92176"/>
                      <a:pt x="20034" y="92176"/>
                    </a:cubicBezTo>
                    <a:cubicBezTo>
                      <a:pt x="21000" y="92176"/>
                      <a:pt x="21963" y="91804"/>
                      <a:pt x="22691" y="91067"/>
                    </a:cubicBezTo>
                    <a:lnTo>
                      <a:pt x="22691" y="91067"/>
                    </a:lnTo>
                    <a:cubicBezTo>
                      <a:pt x="21701" y="92800"/>
                      <a:pt x="22249" y="94993"/>
                      <a:pt x="23911" y="96072"/>
                    </a:cubicBezTo>
                    <a:cubicBezTo>
                      <a:pt x="24538" y="96478"/>
                      <a:pt x="25244" y="96674"/>
                      <a:pt x="25944" y="96674"/>
                    </a:cubicBezTo>
                    <a:cubicBezTo>
                      <a:pt x="27102" y="96674"/>
                      <a:pt x="28242" y="96138"/>
                      <a:pt x="28970" y="95135"/>
                    </a:cubicBezTo>
                    <a:lnTo>
                      <a:pt x="28970" y="95135"/>
                    </a:lnTo>
                    <a:cubicBezTo>
                      <a:pt x="28333" y="96974"/>
                      <a:pt x="29217" y="98990"/>
                      <a:pt x="30986" y="99786"/>
                    </a:cubicBezTo>
                    <a:cubicBezTo>
                      <a:pt x="31487" y="100009"/>
                      <a:pt x="32012" y="100116"/>
                      <a:pt x="32528" y="100116"/>
                    </a:cubicBezTo>
                    <a:cubicBezTo>
                      <a:pt x="33854" y="100116"/>
                      <a:pt x="35127" y="99416"/>
                      <a:pt x="35814" y="98194"/>
                    </a:cubicBezTo>
                    <a:lnTo>
                      <a:pt x="35814" y="98194"/>
                    </a:lnTo>
                    <a:cubicBezTo>
                      <a:pt x="35407" y="100122"/>
                      <a:pt x="36575" y="102032"/>
                      <a:pt x="38485" y="102563"/>
                    </a:cubicBezTo>
                    <a:cubicBezTo>
                      <a:pt x="38818" y="102656"/>
                      <a:pt x="39154" y="102701"/>
                      <a:pt x="39486" y="102701"/>
                    </a:cubicBezTo>
                    <a:cubicBezTo>
                      <a:pt x="41039" y="102701"/>
                      <a:pt x="42491" y="101723"/>
                      <a:pt x="43030" y="100193"/>
                    </a:cubicBezTo>
                    <a:lnTo>
                      <a:pt x="43030" y="100193"/>
                    </a:lnTo>
                    <a:cubicBezTo>
                      <a:pt x="42994" y="102138"/>
                      <a:pt x="44445" y="103783"/>
                      <a:pt x="46372" y="103995"/>
                    </a:cubicBezTo>
                    <a:cubicBezTo>
                      <a:pt x="46513" y="104011"/>
                      <a:pt x="46653" y="104018"/>
                      <a:pt x="46792" y="104018"/>
                    </a:cubicBezTo>
                    <a:cubicBezTo>
                      <a:pt x="48551" y="104018"/>
                      <a:pt x="50098" y="102796"/>
                      <a:pt x="50476" y="101042"/>
                    </a:cubicBezTo>
                    <a:cubicBezTo>
                      <a:pt x="50652" y="102952"/>
                      <a:pt x="52262" y="104402"/>
                      <a:pt x="54190" y="104402"/>
                    </a:cubicBezTo>
                    <a:lnTo>
                      <a:pt x="54331" y="104402"/>
                    </a:lnTo>
                    <a:cubicBezTo>
                      <a:pt x="56312" y="104331"/>
                      <a:pt x="57886" y="102704"/>
                      <a:pt x="57939" y="100724"/>
                    </a:cubicBezTo>
                    <a:cubicBezTo>
                      <a:pt x="58342" y="102412"/>
                      <a:pt x="59871" y="103572"/>
                      <a:pt x="61552" y="103572"/>
                    </a:cubicBezTo>
                    <a:cubicBezTo>
                      <a:pt x="61790" y="103572"/>
                      <a:pt x="62031" y="103548"/>
                      <a:pt x="62272" y="103500"/>
                    </a:cubicBezTo>
                    <a:cubicBezTo>
                      <a:pt x="64235" y="103129"/>
                      <a:pt x="65562" y="101272"/>
                      <a:pt x="65279" y="99291"/>
                    </a:cubicBezTo>
                    <a:lnTo>
                      <a:pt x="65279" y="99291"/>
                    </a:lnTo>
                    <a:cubicBezTo>
                      <a:pt x="65883" y="100719"/>
                      <a:pt x="67255" y="101582"/>
                      <a:pt x="68715" y="101582"/>
                    </a:cubicBezTo>
                    <a:cubicBezTo>
                      <a:pt x="69136" y="101582"/>
                      <a:pt x="69564" y="101510"/>
                      <a:pt x="69983" y="101360"/>
                    </a:cubicBezTo>
                    <a:cubicBezTo>
                      <a:pt x="71858" y="100688"/>
                      <a:pt x="72884" y="98690"/>
                      <a:pt x="72318" y="96780"/>
                    </a:cubicBezTo>
                    <a:lnTo>
                      <a:pt x="72318" y="96780"/>
                    </a:lnTo>
                    <a:cubicBezTo>
                      <a:pt x="73021" y="97913"/>
                      <a:pt x="74248" y="98547"/>
                      <a:pt x="75504" y="98547"/>
                    </a:cubicBezTo>
                    <a:cubicBezTo>
                      <a:pt x="76110" y="98547"/>
                      <a:pt x="76723" y="98399"/>
                      <a:pt x="77287" y="98088"/>
                    </a:cubicBezTo>
                    <a:cubicBezTo>
                      <a:pt x="79038" y="97133"/>
                      <a:pt x="79728" y="94993"/>
                      <a:pt x="78879" y="93189"/>
                    </a:cubicBezTo>
                    <a:lnTo>
                      <a:pt x="78879" y="93189"/>
                    </a:lnTo>
                    <a:cubicBezTo>
                      <a:pt x="79625" y="94046"/>
                      <a:pt x="80675" y="94489"/>
                      <a:pt x="81732" y="94489"/>
                    </a:cubicBezTo>
                    <a:cubicBezTo>
                      <a:pt x="82530" y="94489"/>
                      <a:pt x="83331" y="94237"/>
                      <a:pt x="84008" y="93720"/>
                    </a:cubicBezTo>
                    <a:cubicBezTo>
                      <a:pt x="85600" y="92517"/>
                      <a:pt x="85953" y="90271"/>
                      <a:pt x="84821" y="88644"/>
                    </a:cubicBezTo>
                    <a:lnTo>
                      <a:pt x="84821" y="88644"/>
                    </a:lnTo>
                    <a:cubicBezTo>
                      <a:pt x="85542" y="89339"/>
                      <a:pt x="86474" y="89684"/>
                      <a:pt x="87407" y="89684"/>
                    </a:cubicBezTo>
                    <a:cubicBezTo>
                      <a:pt x="88398" y="89684"/>
                      <a:pt x="89389" y="89295"/>
                      <a:pt x="90127" y="88520"/>
                    </a:cubicBezTo>
                    <a:cubicBezTo>
                      <a:pt x="91560" y="87035"/>
                      <a:pt x="91507" y="84647"/>
                      <a:pt x="90003" y="83232"/>
                    </a:cubicBezTo>
                    <a:lnTo>
                      <a:pt x="90003" y="83232"/>
                    </a:lnTo>
                    <a:cubicBezTo>
                      <a:pt x="90577" y="83552"/>
                      <a:pt x="91203" y="83705"/>
                      <a:pt x="91822" y="83705"/>
                    </a:cubicBezTo>
                    <a:cubicBezTo>
                      <a:pt x="93016" y="83705"/>
                      <a:pt x="94186" y="83137"/>
                      <a:pt x="94920" y="82100"/>
                    </a:cubicBezTo>
                    <a:cubicBezTo>
                      <a:pt x="96017" y="80526"/>
                      <a:pt x="95751" y="78369"/>
                      <a:pt x="94301" y="77095"/>
                    </a:cubicBezTo>
                    <a:lnTo>
                      <a:pt x="94301" y="77095"/>
                    </a:lnTo>
                    <a:cubicBezTo>
                      <a:pt x="94807" y="77329"/>
                      <a:pt x="95336" y="77439"/>
                      <a:pt x="95857" y="77439"/>
                    </a:cubicBezTo>
                    <a:cubicBezTo>
                      <a:pt x="97232" y="77439"/>
                      <a:pt x="98546" y="76670"/>
                      <a:pt x="99200" y="75362"/>
                    </a:cubicBezTo>
                    <a:cubicBezTo>
                      <a:pt x="100102" y="73558"/>
                      <a:pt x="99412" y="71365"/>
                      <a:pt x="97644" y="70410"/>
                    </a:cubicBezTo>
                    <a:lnTo>
                      <a:pt x="97644" y="70410"/>
                    </a:lnTo>
                    <a:cubicBezTo>
                      <a:pt x="97956" y="70490"/>
                      <a:pt x="98270" y="70529"/>
                      <a:pt x="98578" y="70529"/>
                    </a:cubicBezTo>
                    <a:cubicBezTo>
                      <a:pt x="100177" y="70529"/>
                      <a:pt x="101650" y="69499"/>
                      <a:pt x="102154" y="67899"/>
                    </a:cubicBezTo>
                    <a:cubicBezTo>
                      <a:pt x="102737" y="66006"/>
                      <a:pt x="101747" y="63972"/>
                      <a:pt x="99890" y="63265"/>
                    </a:cubicBezTo>
                    <a:lnTo>
                      <a:pt x="99890" y="63265"/>
                    </a:lnTo>
                    <a:cubicBezTo>
                      <a:pt x="100023" y="63279"/>
                      <a:pt x="100156" y="63286"/>
                      <a:pt x="100287" y="63286"/>
                    </a:cubicBezTo>
                    <a:cubicBezTo>
                      <a:pt x="102105" y="63286"/>
                      <a:pt x="103677" y="61947"/>
                      <a:pt x="103958" y="60099"/>
                    </a:cubicBezTo>
                    <a:lnTo>
                      <a:pt x="103958" y="60117"/>
                    </a:lnTo>
                    <a:cubicBezTo>
                      <a:pt x="104258" y="58154"/>
                      <a:pt x="102985" y="56297"/>
                      <a:pt x="101057" y="55872"/>
                    </a:cubicBezTo>
                    <a:cubicBezTo>
                      <a:pt x="103020" y="55766"/>
                      <a:pt x="104577" y="54121"/>
                      <a:pt x="104577" y="52141"/>
                    </a:cubicBezTo>
                    <a:lnTo>
                      <a:pt x="104577" y="51928"/>
                    </a:lnTo>
                    <a:cubicBezTo>
                      <a:pt x="104559" y="49930"/>
                      <a:pt x="103002" y="48303"/>
                      <a:pt x="101022" y="48197"/>
                    </a:cubicBezTo>
                    <a:cubicBezTo>
                      <a:pt x="102967" y="47772"/>
                      <a:pt x="104241" y="45915"/>
                      <a:pt x="103940" y="43952"/>
                    </a:cubicBezTo>
                    <a:cubicBezTo>
                      <a:pt x="103658" y="42113"/>
                      <a:pt x="102072" y="40786"/>
                      <a:pt x="100259" y="40786"/>
                    </a:cubicBezTo>
                    <a:cubicBezTo>
                      <a:pt x="100137" y="40786"/>
                      <a:pt x="100014" y="40792"/>
                      <a:pt x="99890" y="40804"/>
                    </a:cubicBezTo>
                    <a:cubicBezTo>
                      <a:pt x="101676" y="40043"/>
                      <a:pt x="102578" y="38027"/>
                      <a:pt x="101977" y="36188"/>
                    </a:cubicBezTo>
                    <a:cubicBezTo>
                      <a:pt x="101463" y="34603"/>
                      <a:pt x="99996" y="33585"/>
                      <a:pt x="98401" y="33585"/>
                    </a:cubicBezTo>
                    <a:cubicBezTo>
                      <a:pt x="98127" y="33585"/>
                      <a:pt x="97850" y="33614"/>
                      <a:pt x="97573" y="33677"/>
                    </a:cubicBezTo>
                    <a:cubicBezTo>
                      <a:pt x="99235" y="32651"/>
                      <a:pt x="99837" y="30546"/>
                      <a:pt x="98970" y="28795"/>
                    </a:cubicBezTo>
                    <a:cubicBezTo>
                      <a:pt x="98317" y="27490"/>
                      <a:pt x="96982" y="26716"/>
                      <a:pt x="95592" y="26716"/>
                    </a:cubicBezTo>
                    <a:cubicBezTo>
                      <a:pt x="95137" y="26716"/>
                      <a:pt x="94675" y="26799"/>
                      <a:pt x="94230" y="26974"/>
                    </a:cubicBezTo>
                    <a:cubicBezTo>
                      <a:pt x="95804" y="25736"/>
                      <a:pt x="96123" y="23490"/>
                      <a:pt x="94973" y="21862"/>
                    </a:cubicBezTo>
                    <a:cubicBezTo>
                      <a:pt x="94243" y="20833"/>
                      <a:pt x="93090" y="20282"/>
                      <a:pt x="91918" y="20282"/>
                    </a:cubicBezTo>
                    <a:cubicBezTo>
                      <a:pt x="91217" y="20282"/>
                      <a:pt x="90509" y="20479"/>
                      <a:pt x="89880" y="20890"/>
                    </a:cubicBezTo>
                    <a:cubicBezTo>
                      <a:pt x="91224" y="19440"/>
                      <a:pt x="91188" y="17176"/>
                      <a:pt x="89809" y="15761"/>
                    </a:cubicBezTo>
                    <a:cubicBezTo>
                      <a:pt x="89079" y="15003"/>
                      <a:pt x="88106" y="14621"/>
                      <a:pt x="87129" y="14621"/>
                    </a:cubicBezTo>
                    <a:cubicBezTo>
                      <a:pt x="86260" y="14621"/>
                      <a:pt x="85388" y="14923"/>
                      <a:pt x="84680" y="15531"/>
                    </a:cubicBezTo>
                    <a:cubicBezTo>
                      <a:pt x="85776" y="13868"/>
                      <a:pt x="85405" y="11640"/>
                      <a:pt x="83831" y="10437"/>
                    </a:cubicBezTo>
                    <a:cubicBezTo>
                      <a:pt x="83161" y="9925"/>
                      <a:pt x="82366" y="9676"/>
                      <a:pt x="81576" y="9676"/>
                    </a:cubicBezTo>
                    <a:cubicBezTo>
                      <a:pt x="80509" y="9676"/>
                      <a:pt x="79451" y="10130"/>
                      <a:pt x="78720" y="11003"/>
                    </a:cubicBezTo>
                    <a:cubicBezTo>
                      <a:pt x="79498" y="9199"/>
                      <a:pt x="78773" y="7112"/>
                      <a:pt x="77057" y="6175"/>
                    </a:cubicBezTo>
                    <a:cubicBezTo>
                      <a:pt x="76491" y="5875"/>
                      <a:pt x="75881" y="5731"/>
                      <a:pt x="75280" y="5731"/>
                    </a:cubicBezTo>
                    <a:cubicBezTo>
                      <a:pt x="74041" y="5731"/>
                      <a:pt x="72837" y="6341"/>
                      <a:pt x="72123" y="7449"/>
                    </a:cubicBezTo>
                    <a:cubicBezTo>
                      <a:pt x="72689" y="5538"/>
                      <a:pt x="71663" y="3522"/>
                      <a:pt x="69788" y="2850"/>
                    </a:cubicBezTo>
                    <a:cubicBezTo>
                      <a:pt x="69369" y="2700"/>
                      <a:pt x="68940" y="2628"/>
                      <a:pt x="68518" y="2628"/>
                    </a:cubicBezTo>
                    <a:cubicBezTo>
                      <a:pt x="67053" y="2628"/>
                      <a:pt x="65671" y="3491"/>
                      <a:pt x="65066" y="4919"/>
                    </a:cubicBezTo>
                    <a:cubicBezTo>
                      <a:pt x="65332" y="2956"/>
                      <a:pt x="64023" y="1117"/>
                      <a:pt x="62060" y="746"/>
                    </a:cubicBezTo>
                    <a:cubicBezTo>
                      <a:pt x="61825" y="701"/>
                      <a:pt x="61591" y="679"/>
                      <a:pt x="61359" y="679"/>
                    </a:cubicBezTo>
                    <a:cubicBezTo>
                      <a:pt x="59674" y="679"/>
                      <a:pt x="58147" y="1827"/>
                      <a:pt x="57727" y="3522"/>
                    </a:cubicBezTo>
                    <a:cubicBezTo>
                      <a:pt x="57603" y="1577"/>
                      <a:pt x="56029" y="56"/>
                      <a:pt x="54101" y="3"/>
                    </a:cubicBezTo>
                    <a:cubicBezTo>
                      <a:pt x="54055" y="1"/>
                      <a:pt x="54009" y="0"/>
                      <a:pt x="53963" y="0"/>
                    </a:cubicBezTo>
                    <a:close/>
                  </a:path>
                </a:pathLst>
              </a:custGeom>
              <a:solidFill>
                <a:srgbClr val="E73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82;p55">
                <a:extLst>
                  <a:ext uri="{FF2B5EF4-FFF2-40B4-BE49-F238E27FC236}">
                    <a16:creationId xmlns:a16="http://schemas.microsoft.com/office/drawing/2014/main" id="{E9E81FE5-928C-46C7-B04E-420068F38C7B}"/>
                  </a:ext>
                </a:extLst>
              </p:cNvPr>
              <p:cNvSpPr/>
              <p:nvPr/>
            </p:nvSpPr>
            <p:spPr>
              <a:xfrm>
                <a:off x="262875" y="553350"/>
                <a:ext cx="2561825" cy="2333875"/>
              </a:xfrm>
              <a:custGeom>
                <a:avLst/>
                <a:gdLst/>
                <a:ahLst/>
                <a:cxnLst/>
                <a:rect l="l" t="t" r="r" b="b"/>
                <a:pathLst>
                  <a:path w="102473" h="93355" extrusionOk="0">
                    <a:moveTo>
                      <a:pt x="51230" y="0"/>
                    </a:moveTo>
                    <a:cubicBezTo>
                      <a:pt x="39285" y="0"/>
                      <a:pt x="27343" y="4559"/>
                      <a:pt x="18235" y="13676"/>
                    </a:cubicBezTo>
                    <a:cubicBezTo>
                      <a:pt x="0" y="31892"/>
                      <a:pt x="0" y="61445"/>
                      <a:pt x="18235" y="79679"/>
                    </a:cubicBezTo>
                    <a:cubicBezTo>
                      <a:pt x="27343" y="88796"/>
                      <a:pt x="39285" y="93355"/>
                      <a:pt x="51230" y="93355"/>
                    </a:cubicBezTo>
                    <a:cubicBezTo>
                      <a:pt x="63174" y="93355"/>
                      <a:pt x="75121" y="88796"/>
                      <a:pt x="84238" y="79679"/>
                    </a:cubicBezTo>
                    <a:cubicBezTo>
                      <a:pt x="102472" y="61445"/>
                      <a:pt x="102472" y="31892"/>
                      <a:pt x="84238" y="13676"/>
                    </a:cubicBezTo>
                    <a:cubicBezTo>
                      <a:pt x="75121" y="4559"/>
                      <a:pt x="63174" y="0"/>
                      <a:pt x="51230"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83;p55">
                <a:extLst>
                  <a:ext uri="{FF2B5EF4-FFF2-40B4-BE49-F238E27FC236}">
                    <a16:creationId xmlns:a16="http://schemas.microsoft.com/office/drawing/2014/main" id="{A9C86D25-5C29-4D19-86D2-E5D44B340FCC}"/>
                  </a:ext>
                </a:extLst>
              </p:cNvPr>
              <p:cNvSpPr/>
              <p:nvPr/>
            </p:nvSpPr>
            <p:spPr>
              <a:xfrm>
                <a:off x="549825" y="903200"/>
                <a:ext cx="64575" cy="55350"/>
              </a:xfrm>
              <a:custGeom>
                <a:avLst/>
                <a:gdLst/>
                <a:ahLst/>
                <a:cxnLst/>
                <a:rect l="l" t="t" r="r" b="b"/>
                <a:pathLst>
                  <a:path w="2583" h="2214" extrusionOk="0">
                    <a:moveTo>
                      <a:pt x="1468" y="0"/>
                    </a:moveTo>
                    <a:cubicBezTo>
                      <a:pt x="478" y="0"/>
                      <a:pt x="1" y="1185"/>
                      <a:pt x="690" y="1893"/>
                    </a:cubicBezTo>
                    <a:cubicBezTo>
                      <a:pt x="912" y="2114"/>
                      <a:pt x="1186" y="2213"/>
                      <a:pt x="1456" y="2213"/>
                    </a:cubicBezTo>
                    <a:cubicBezTo>
                      <a:pt x="2028" y="2213"/>
                      <a:pt x="2583" y="1769"/>
                      <a:pt x="2583" y="1097"/>
                    </a:cubicBezTo>
                    <a:cubicBezTo>
                      <a:pt x="2583" y="495"/>
                      <a:pt x="2087" y="0"/>
                      <a:pt x="1468"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84;p55">
                <a:extLst>
                  <a:ext uri="{FF2B5EF4-FFF2-40B4-BE49-F238E27FC236}">
                    <a16:creationId xmlns:a16="http://schemas.microsoft.com/office/drawing/2014/main" id="{40F8B167-5C75-44ED-BCD7-1F49B8BB9131}"/>
                  </a:ext>
                </a:extLst>
              </p:cNvPr>
              <p:cNvSpPr/>
              <p:nvPr/>
            </p:nvSpPr>
            <p:spPr>
              <a:xfrm>
                <a:off x="678925" y="767450"/>
                <a:ext cx="64575" cy="55375"/>
              </a:xfrm>
              <a:custGeom>
                <a:avLst/>
                <a:gdLst/>
                <a:ahLst/>
                <a:cxnLst/>
                <a:rect l="l" t="t" r="r" b="b"/>
                <a:pathLst>
                  <a:path w="2583" h="2215" extrusionOk="0">
                    <a:moveTo>
                      <a:pt x="1469" y="1"/>
                    </a:moveTo>
                    <a:cubicBezTo>
                      <a:pt x="496" y="1"/>
                      <a:pt x="1" y="1186"/>
                      <a:pt x="691" y="1893"/>
                    </a:cubicBezTo>
                    <a:cubicBezTo>
                      <a:pt x="918" y="2115"/>
                      <a:pt x="1196" y="2214"/>
                      <a:pt x="1467" y="2214"/>
                    </a:cubicBezTo>
                    <a:cubicBezTo>
                      <a:pt x="2038" y="2214"/>
                      <a:pt x="2583" y="1774"/>
                      <a:pt x="2583" y="1115"/>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85;p55">
                <a:extLst>
                  <a:ext uri="{FF2B5EF4-FFF2-40B4-BE49-F238E27FC236}">
                    <a16:creationId xmlns:a16="http://schemas.microsoft.com/office/drawing/2014/main" id="{84AE4692-1F24-4E9A-8919-27650CEDBE04}"/>
                  </a:ext>
                </a:extLst>
              </p:cNvPr>
              <p:cNvSpPr/>
              <p:nvPr/>
            </p:nvSpPr>
            <p:spPr>
              <a:xfrm>
                <a:off x="831025" y="654700"/>
                <a:ext cx="64575" cy="55475"/>
              </a:xfrm>
              <a:custGeom>
                <a:avLst/>
                <a:gdLst/>
                <a:ahLst/>
                <a:cxnLst/>
                <a:rect l="l" t="t" r="r" b="b"/>
                <a:pathLst>
                  <a:path w="2583" h="2219" extrusionOk="0">
                    <a:moveTo>
                      <a:pt x="1469" y="1"/>
                    </a:moveTo>
                    <a:cubicBezTo>
                      <a:pt x="478" y="1"/>
                      <a:pt x="1" y="1203"/>
                      <a:pt x="690" y="1893"/>
                    </a:cubicBezTo>
                    <a:cubicBezTo>
                      <a:pt x="915" y="2117"/>
                      <a:pt x="1193" y="2218"/>
                      <a:pt x="1467" y="2218"/>
                    </a:cubicBezTo>
                    <a:cubicBezTo>
                      <a:pt x="2035" y="2218"/>
                      <a:pt x="2583" y="1783"/>
                      <a:pt x="2583" y="1115"/>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86;p55">
                <a:extLst>
                  <a:ext uri="{FF2B5EF4-FFF2-40B4-BE49-F238E27FC236}">
                    <a16:creationId xmlns:a16="http://schemas.microsoft.com/office/drawing/2014/main" id="{40318562-8D69-4700-8AA8-A27DC4AF0579}"/>
                  </a:ext>
                </a:extLst>
              </p:cNvPr>
              <p:cNvSpPr/>
              <p:nvPr/>
            </p:nvSpPr>
            <p:spPr>
              <a:xfrm>
                <a:off x="991525" y="560975"/>
                <a:ext cx="65025" cy="55450"/>
              </a:xfrm>
              <a:custGeom>
                <a:avLst/>
                <a:gdLst/>
                <a:ahLst/>
                <a:cxnLst/>
                <a:rect l="l" t="t" r="r" b="b"/>
                <a:pathLst>
                  <a:path w="2601" h="2218" extrusionOk="0">
                    <a:moveTo>
                      <a:pt x="1486" y="0"/>
                    </a:moveTo>
                    <a:cubicBezTo>
                      <a:pt x="496" y="0"/>
                      <a:pt x="1" y="1203"/>
                      <a:pt x="708" y="1893"/>
                    </a:cubicBezTo>
                    <a:cubicBezTo>
                      <a:pt x="932" y="2117"/>
                      <a:pt x="1211" y="2218"/>
                      <a:pt x="1484" y="2218"/>
                    </a:cubicBezTo>
                    <a:cubicBezTo>
                      <a:pt x="2053" y="2218"/>
                      <a:pt x="2600" y="1783"/>
                      <a:pt x="2600" y="1115"/>
                    </a:cubicBezTo>
                    <a:cubicBezTo>
                      <a:pt x="2600" y="496"/>
                      <a:pt x="2105"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87;p55">
                <a:extLst>
                  <a:ext uri="{FF2B5EF4-FFF2-40B4-BE49-F238E27FC236}">
                    <a16:creationId xmlns:a16="http://schemas.microsoft.com/office/drawing/2014/main" id="{A2BF3847-FF66-4E6B-B2C9-7EEB1B87A708}"/>
                  </a:ext>
                </a:extLst>
              </p:cNvPr>
              <p:cNvSpPr/>
              <p:nvPr/>
            </p:nvSpPr>
            <p:spPr>
              <a:xfrm>
                <a:off x="1174125" y="492875"/>
                <a:ext cx="64600" cy="55225"/>
              </a:xfrm>
              <a:custGeom>
                <a:avLst/>
                <a:gdLst/>
                <a:ahLst/>
                <a:cxnLst/>
                <a:rect l="l" t="t" r="r" b="b"/>
                <a:pathLst>
                  <a:path w="2584" h="2209" extrusionOk="0">
                    <a:moveTo>
                      <a:pt x="1487" y="1"/>
                    </a:moveTo>
                    <a:cubicBezTo>
                      <a:pt x="496" y="1"/>
                      <a:pt x="1" y="1186"/>
                      <a:pt x="691" y="1875"/>
                    </a:cubicBezTo>
                    <a:cubicBezTo>
                      <a:pt x="921" y="2106"/>
                      <a:pt x="1201" y="2208"/>
                      <a:pt x="1475" y="2208"/>
                    </a:cubicBezTo>
                    <a:cubicBezTo>
                      <a:pt x="2044" y="2208"/>
                      <a:pt x="2583" y="1766"/>
                      <a:pt x="2583" y="1097"/>
                    </a:cubicBezTo>
                    <a:cubicBezTo>
                      <a:pt x="2583" y="496"/>
                      <a:pt x="2088" y="1"/>
                      <a:pt x="1487"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88;p55">
                <a:extLst>
                  <a:ext uri="{FF2B5EF4-FFF2-40B4-BE49-F238E27FC236}">
                    <a16:creationId xmlns:a16="http://schemas.microsoft.com/office/drawing/2014/main" id="{717DE54B-500F-4433-8A0E-9CCE628263AC}"/>
                  </a:ext>
                </a:extLst>
              </p:cNvPr>
              <p:cNvSpPr/>
              <p:nvPr/>
            </p:nvSpPr>
            <p:spPr>
              <a:xfrm>
                <a:off x="1360275" y="456625"/>
                <a:ext cx="64575" cy="55375"/>
              </a:xfrm>
              <a:custGeom>
                <a:avLst/>
                <a:gdLst/>
                <a:ahLst/>
                <a:cxnLst/>
                <a:rect l="l" t="t" r="r" b="b"/>
                <a:pathLst>
                  <a:path w="2583" h="2215" extrusionOk="0">
                    <a:moveTo>
                      <a:pt x="1486" y="1"/>
                    </a:moveTo>
                    <a:cubicBezTo>
                      <a:pt x="496" y="1"/>
                      <a:pt x="1" y="1185"/>
                      <a:pt x="708" y="1893"/>
                    </a:cubicBezTo>
                    <a:cubicBezTo>
                      <a:pt x="930" y="2115"/>
                      <a:pt x="1204" y="2214"/>
                      <a:pt x="1472" y="2214"/>
                    </a:cubicBezTo>
                    <a:cubicBezTo>
                      <a:pt x="2038" y="2214"/>
                      <a:pt x="2583" y="1774"/>
                      <a:pt x="2583" y="1115"/>
                    </a:cubicBezTo>
                    <a:cubicBezTo>
                      <a:pt x="2583" y="496"/>
                      <a:pt x="2088"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89;p55">
                <a:extLst>
                  <a:ext uri="{FF2B5EF4-FFF2-40B4-BE49-F238E27FC236}">
                    <a16:creationId xmlns:a16="http://schemas.microsoft.com/office/drawing/2014/main" id="{9CBC6442-C53D-461A-8150-982E53E0A7FA}"/>
                  </a:ext>
                </a:extLst>
              </p:cNvPr>
              <p:cNvSpPr/>
              <p:nvPr/>
            </p:nvSpPr>
            <p:spPr>
              <a:xfrm>
                <a:off x="1545975" y="447350"/>
                <a:ext cx="64575" cy="55350"/>
              </a:xfrm>
              <a:custGeom>
                <a:avLst/>
                <a:gdLst/>
                <a:ahLst/>
                <a:cxnLst/>
                <a:rect l="l" t="t" r="r" b="b"/>
                <a:pathLst>
                  <a:path w="2583" h="2214" extrusionOk="0">
                    <a:moveTo>
                      <a:pt x="1486" y="0"/>
                    </a:moveTo>
                    <a:cubicBezTo>
                      <a:pt x="496" y="0"/>
                      <a:pt x="1" y="1185"/>
                      <a:pt x="708" y="1893"/>
                    </a:cubicBezTo>
                    <a:cubicBezTo>
                      <a:pt x="930" y="2114"/>
                      <a:pt x="1202" y="2213"/>
                      <a:pt x="1470" y="2213"/>
                    </a:cubicBezTo>
                    <a:cubicBezTo>
                      <a:pt x="2037" y="2213"/>
                      <a:pt x="2583" y="1769"/>
                      <a:pt x="2583" y="1097"/>
                    </a:cubicBezTo>
                    <a:cubicBezTo>
                      <a:pt x="2583" y="495"/>
                      <a:pt x="2088"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90;p55">
                <a:extLst>
                  <a:ext uri="{FF2B5EF4-FFF2-40B4-BE49-F238E27FC236}">
                    <a16:creationId xmlns:a16="http://schemas.microsoft.com/office/drawing/2014/main" id="{DE468549-C88A-4D2D-B677-EFC2F74D6B38}"/>
                  </a:ext>
                </a:extLst>
              </p:cNvPr>
              <p:cNvSpPr/>
              <p:nvPr/>
            </p:nvSpPr>
            <p:spPr>
              <a:xfrm>
                <a:off x="2602275" y="1134000"/>
                <a:ext cx="64575" cy="55350"/>
              </a:xfrm>
              <a:custGeom>
                <a:avLst/>
                <a:gdLst/>
                <a:ahLst/>
                <a:cxnLst/>
                <a:rect l="l" t="t" r="r" b="b"/>
                <a:pathLst>
                  <a:path w="2583" h="2214" extrusionOk="0">
                    <a:moveTo>
                      <a:pt x="1486" y="0"/>
                    </a:moveTo>
                    <a:cubicBezTo>
                      <a:pt x="495" y="0"/>
                      <a:pt x="0" y="1203"/>
                      <a:pt x="690" y="1893"/>
                    </a:cubicBezTo>
                    <a:cubicBezTo>
                      <a:pt x="918" y="2115"/>
                      <a:pt x="1195" y="2214"/>
                      <a:pt x="1466" y="2214"/>
                    </a:cubicBezTo>
                    <a:cubicBezTo>
                      <a:pt x="2038" y="2214"/>
                      <a:pt x="2582" y="1774"/>
                      <a:pt x="2582" y="1114"/>
                    </a:cubicBezTo>
                    <a:cubicBezTo>
                      <a:pt x="2582"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91;p55">
                <a:extLst>
                  <a:ext uri="{FF2B5EF4-FFF2-40B4-BE49-F238E27FC236}">
                    <a16:creationId xmlns:a16="http://schemas.microsoft.com/office/drawing/2014/main" id="{42C4004E-0F52-4DB7-AC41-72192922D7EE}"/>
                  </a:ext>
                </a:extLst>
              </p:cNvPr>
              <p:cNvSpPr/>
              <p:nvPr/>
            </p:nvSpPr>
            <p:spPr>
              <a:xfrm>
                <a:off x="2520025" y="973500"/>
                <a:ext cx="64575" cy="55450"/>
              </a:xfrm>
              <a:custGeom>
                <a:avLst/>
                <a:gdLst/>
                <a:ahLst/>
                <a:cxnLst/>
                <a:rect l="l" t="t" r="r" b="b"/>
                <a:pathLst>
                  <a:path w="2583" h="2218" extrusionOk="0">
                    <a:moveTo>
                      <a:pt x="1469" y="0"/>
                    </a:moveTo>
                    <a:cubicBezTo>
                      <a:pt x="496" y="0"/>
                      <a:pt x="1" y="1203"/>
                      <a:pt x="690" y="1893"/>
                    </a:cubicBezTo>
                    <a:cubicBezTo>
                      <a:pt x="920" y="2117"/>
                      <a:pt x="1201" y="2218"/>
                      <a:pt x="1475" y="2218"/>
                    </a:cubicBezTo>
                    <a:cubicBezTo>
                      <a:pt x="2043" y="2218"/>
                      <a:pt x="2583" y="1783"/>
                      <a:pt x="2583" y="1114"/>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92;p55">
                <a:extLst>
                  <a:ext uri="{FF2B5EF4-FFF2-40B4-BE49-F238E27FC236}">
                    <a16:creationId xmlns:a16="http://schemas.microsoft.com/office/drawing/2014/main" id="{3394C324-C16E-4134-90CE-41E0C7F6F48F}"/>
                  </a:ext>
                </a:extLst>
              </p:cNvPr>
              <p:cNvSpPr/>
              <p:nvPr/>
            </p:nvSpPr>
            <p:spPr>
              <a:xfrm>
                <a:off x="2388700" y="823175"/>
                <a:ext cx="64600" cy="55200"/>
              </a:xfrm>
              <a:custGeom>
                <a:avLst/>
                <a:gdLst/>
                <a:ahLst/>
                <a:cxnLst/>
                <a:rect l="l" t="t" r="r" b="b"/>
                <a:pathLst>
                  <a:path w="2584" h="2208" extrusionOk="0">
                    <a:moveTo>
                      <a:pt x="1469" y="0"/>
                    </a:moveTo>
                    <a:cubicBezTo>
                      <a:pt x="496" y="0"/>
                      <a:pt x="1" y="1185"/>
                      <a:pt x="691" y="1875"/>
                    </a:cubicBezTo>
                    <a:cubicBezTo>
                      <a:pt x="915" y="2105"/>
                      <a:pt x="1194" y="2208"/>
                      <a:pt x="1467" y="2208"/>
                    </a:cubicBezTo>
                    <a:cubicBezTo>
                      <a:pt x="2035" y="2208"/>
                      <a:pt x="2583" y="1765"/>
                      <a:pt x="2583" y="1097"/>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93;p55">
                <a:extLst>
                  <a:ext uri="{FF2B5EF4-FFF2-40B4-BE49-F238E27FC236}">
                    <a16:creationId xmlns:a16="http://schemas.microsoft.com/office/drawing/2014/main" id="{7C6EEFD1-57F2-40E7-B793-4C5AF704A9AB}"/>
                  </a:ext>
                </a:extLst>
              </p:cNvPr>
              <p:cNvSpPr/>
              <p:nvPr/>
            </p:nvSpPr>
            <p:spPr>
              <a:xfrm>
                <a:off x="2252075" y="710425"/>
                <a:ext cx="64600" cy="55200"/>
              </a:xfrm>
              <a:custGeom>
                <a:avLst/>
                <a:gdLst/>
                <a:ahLst/>
                <a:cxnLst/>
                <a:rect l="l" t="t" r="r" b="b"/>
                <a:pathLst>
                  <a:path w="2584" h="2208" extrusionOk="0">
                    <a:moveTo>
                      <a:pt x="1487" y="0"/>
                    </a:moveTo>
                    <a:cubicBezTo>
                      <a:pt x="496" y="0"/>
                      <a:pt x="1" y="1185"/>
                      <a:pt x="691" y="1875"/>
                    </a:cubicBezTo>
                    <a:cubicBezTo>
                      <a:pt x="921" y="2105"/>
                      <a:pt x="1201" y="2208"/>
                      <a:pt x="1475" y="2208"/>
                    </a:cubicBezTo>
                    <a:cubicBezTo>
                      <a:pt x="2044" y="2208"/>
                      <a:pt x="2583" y="1765"/>
                      <a:pt x="2583" y="1097"/>
                    </a:cubicBezTo>
                    <a:cubicBezTo>
                      <a:pt x="2583" y="495"/>
                      <a:pt x="2088"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94;p55">
                <a:extLst>
                  <a:ext uri="{FF2B5EF4-FFF2-40B4-BE49-F238E27FC236}">
                    <a16:creationId xmlns:a16="http://schemas.microsoft.com/office/drawing/2014/main" id="{A708BCB4-1B3F-4ED9-9E51-60A79B46B507}"/>
                  </a:ext>
                </a:extLst>
              </p:cNvPr>
              <p:cNvSpPr/>
              <p:nvPr/>
            </p:nvSpPr>
            <p:spPr>
              <a:xfrm>
                <a:off x="2093800" y="599450"/>
                <a:ext cx="65025" cy="55350"/>
              </a:xfrm>
              <a:custGeom>
                <a:avLst/>
                <a:gdLst/>
                <a:ahLst/>
                <a:cxnLst/>
                <a:rect l="l" t="t" r="r" b="b"/>
                <a:pathLst>
                  <a:path w="2601" h="2214" extrusionOk="0">
                    <a:moveTo>
                      <a:pt x="1486" y="0"/>
                    </a:moveTo>
                    <a:cubicBezTo>
                      <a:pt x="496" y="0"/>
                      <a:pt x="0" y="1185"/>
                      <a:pt x="708" y="1892"/>
                    </a:cubicBezTo>
                    <a:cubicBezTo>
                      <a:pt x="929" y="2114"/>
                      <a:pt x="1204" y="2213"/>
                      <a:pt x="1474" y="2213"/>
                    </a:cubicBezTo>
                    <a:cubicBezTo>
                      <a:pt x="2046" y="2213"/>
                      <a:pt x="2600" y="1769"/>
                      <a:pt x="2600" y="1097"/>
                    </a:cubicBezTo>
                    <a:cubicBezTo>
                      <a:pt x="2600" y="495"/>
                      <a:pt x="2105"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95;p55">
                <a:extLst>
                  <a:ext uri="{FF2B5EF4-FFF2-40B4-BE49-F238E27FC236}">
                    <a16:creationId xmlns:a16="http://schemas.microsoft.com/office/drawing/2014/main" id="{3064F1DC-CA26-484D-B761-0CB96DF776C4}"/>
                  </a:ext>
                </a:extLst>
              </p:cNvPr>
              <p:cNvSpPr/>
              <p:nvPr/>
            </p:nvSpPr>
            <p:spPr>
              <a:xfrm>
                <a:off x="1928875" y="520300"/>
                <a:ext cx="64575" cy="55450"/>
              </a:xfrm>
              <a:custGeom>
                <a:avLst/>
                <a:gdLst/>
                <a:ahLst/>
                <a:cxnLst/>
                <a:rect l="l" t="t" r="r" b="b"/>
                <a:pathLst>
                  <a:path w="2583" h="2218" extrusionOk="0">
                    <a:moveTo>
                      <a:pt x="1469" y="0"/>
                    </a:moveTo>
                    <a:cubicBezTo>
                      <a:pt x="496" y="0"/>
                      <a:pt x="1" y="1203"/>
                      <a:pt x="690" y="1893"/>
                    </a:cubicBezTo>
                    <a:cubicBezTo>
                      <a:pt x="915" y="2117"/>
                      <a:pt x="1193" y="2218"/>
                      <a:pt x="1467" y="2218"/>
                    </a:cubicBezTo>
                    <a:cubicBezTo>
                      <a:pt x="2035" y="2218"/>
                      <a:pt x="2583" y="1783"/>
                      <a:pt x="2583" y="1114"/>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96;p55">
                <a:extLst>
                  <a:ext uri="{FF2B5EF4-FFF2-40B4-BE49-F238E27FC236}">
                    <a16:creationId xmlns:a16="http://schemas.microsoft.com/office/drawing/2014/main" id="{62813272-3C82-4C3D-9E7D-947B32F70852}"/>
                  </a:ext>
                </a:extLst>
              </p:cNvPr>
              <p:cNvSpPr/>
              <p:nvPr/>
            </p:nvSpPr>
            <p:spPr>
              <a:xfrm>
                <a:off x="1739650" y="465025"/>
                <a:ext cx="64575" cy="55350"/>
              </a:xfrm>
              <a:custGeom>
                <a:avLst/>
                <a:gdLst/>
                <a:ahLst/>
                <a:cxnLst/>
                <a:rect l="l" t="t" r="r" b="b"/>
                <a:pathLst>
                  <a:path w="2583" h="2214" extrusionOk="0">
                    <a:moveTo>
                      <a:pt x="1486" y="1"/>
                    </a:moveTo>
                    <a:cubicBezTo>
                      <a:pt x="495" y="1"/>
                      <a:pt x="0" y="1186"/>
                      <a:pt x="690" y="1893"/>
                    </a:cubicBezTo>
                    <a:cubicBezTo>
                      <a:pt x="917" y="2114"/>
                      <a:pt x="1193" y="2214"/>
                      <a:pt x="1464" y="2214"/>
                    </a:cubicBezTo>
                    <a:cubicBezTo>
                      <a:pt x="2036" y="2214"/>
                      <a:pt x="2582" y="1770"/>
                      <a:pt x="2582" y="1097"/>
                    </a:cubicBezTo>
                    <a:cubicBezTo>
                      <a:pt x="2582"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7;p55">
                <a:extLst>
                  <a:ext uri="{FF2B5EF4-FFF2-40B4-BE49-F238E27FC236}">
                    <a16:creationId xmlns:a16="http://schemas.microsoft.com/office/drawing/2014/main" id="{23F72C9C-FA50-4917-AA31-1ECC5EBA1220}"/>
                  </a:ext>
                </a:extLst>
              </p:cNvPr>
              <p:cNvSpPr/>
              <p:nvPr/>
            </p:nvSpPr>
            <p:spPr>
              <a:xfrm>
                <a:off x="2679200" y="1309075"/>
                <a:ext cx="64575" cy="55375"/>
              </a:xfrm>
              <a:custGeom>
                <a:avLst/>
                <a:gdLst/>
                <a:ahLst/>
                <a:cxnLst/>
                <a:rect l="l" t="t" r="r" b="b"/>
                <a:pathLst>
                  <a:path w="2583" h="2215" extrusionOk="0">
                    <a:moveTo>
                      <a:pt x="1486" y="1"/>
                    </a:moveTo>
                    <a:cubicBezTo>
                      <a:pt x="496" y="1"/>
                      <a:pt x="0" y="1186"/>
                      <a:pt x="690" y="1893"/>
                    </a:cubicBezTo>
                    <a:cubicBezTo>
                      <a:pt x="918" y="2115"/>
                      <a:pt x="1195" y="2214"/>
                      <a:pt x="1467" y="2214"/>
                    </a:cubicBezTo>
                    <a:cubicBezTo>
                      <a:pt x="2038" y="2214"/>
                      <a:pt x="2583" y="1774"/>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98;p55">
                <a:extLst>
                  <a:ext uri="{FF2B5EF4-FFF2-40B4-BE49-F238E27FC236}">
                    <a16:creationId xmlns:a16="http://schemas.microsoft.com/office/drawing/2014/main" id="{E873B44B-C2EA-4E8E-8779-9197BAEFCEC3}"/>
                  </a:ext>
                </a:extLst>
              </p:cNvPr>
              <p:cNvSpPr/>
              <p:nvPr/>
            </p:nvSpPr>
            <p:spPr>
              <a:xfrm>
                <a:off x="2724750" y="1493450"/>
                <a:ext cx="64575" cy="55225"/>
              </a:xfrm>
              <a:custGeom>
                <a:avLst/>
                <a:gdLst/>
                <a:ahLst/>
                <a:cxnLst/>
                <a:rect l="l" t="t" r="r" b="b"/>
                <a:pathLst>
                  <a:path w="2583" h="2209" extrusionOk="0">
                    <a:moveTo>
                      <a:pt x="1486" y="1"/>
                    </a:moveTo>
                    <a:cubicBezTo>
                      <a:pt x="495" y="1"/>
                      <a:pt x="0" y="1186"/>
                      <a:pt x="708" y="1875"/>
                    </a:cubicBezTo>
                    <a:cubicBezTo>
                      <a:pt x="932" y="2106"/>
                      <a:pt x="1209" y="2208"/>
                      <a:pt x="1480" y="2208"/>
                    </a:cubicBezTo>
                    <a:cubicBezTo>
                      <a:pt x="2043" y="2208"/>
                      <a:pt x="2582" y="1766"/>
                      <a:pt x="2582" y="1097"/>
                    </a:cubicBezTo>
                    <a:cubicBezTo>
                      <a:pt x="2582" y="478"/>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99;p55">
                <a:extLst>
                  <a:ext uri="{FF2B5EF4-FFF2-40B4-BE49-F238E27FC236}">
                    <a16:creationId xmlns:a16="http://schemas.microsoft.com/office/drawing/2014/main" id="{DA9874E8-A9BE-40FF-B4AB-DCC7834EFB5D}"/>
                  </a:ext>
                </a:extLst>
              </p:cNvPr>
              <p:cNvSpPr/>
              <p:nvPr/>
            </p:nvSpPr>
            <p:spPr>
              <a:xfrm>
                <a:off x="2746850" y="1692425"/>
                <a:ext cx="64575" cy="55375"/>
              </a:xfrm>
              <a:custGeom>
                <a:avLst/>
                <a:gdLst/>
                <a:ahLst/>
                <a:cxnLst/>
                <a:rect l="l" t="t" r="r" b="b"/>
                <a:pathLst>
                  <a:path w="2583" h="2215" extrusionOk="0">
                    <a:moveTo>
                      <a:pt x="1468" y="0"/>
                    </a:moveTo>
                    <a:cubicBezTo>
                      <a:pt x="478" y="0"/>
                      <a:pt x="0" y="1203"/>
                      <a:pt x="690" y="1893"/>
                    </a:cubicBezTo>
                    <a:cubicBezTo>
                      <a:pt x="912" y="2115"/>
                      <a:pt x="1188" y="2214"/>
                      <a:pt x="1459" y="2214"/>
                    </a:cubicBezTo>
                    <a:cubicBezTo>
                      <a:pt x="2030" y="2214"/>
                      <a:pt x="2583" y="1774"/>
                      <a:pt x="2583" y="1115"/>
                    </a:cubicBezTo>
                    <a:cubicBezTo>
                      <a:pt x="2583" y="496"/>
                      <a:pt x="2087" y="0"/>
                      <a:pt x="1468"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00;p55">
                <a:extLst>
                  <a:ext uri="{FF2B5EF4-FFF2-40B4-BE49-F238E27FC236}">
                    <a16:creationId xmlns:a16="http://schemas.microsoft.com/office/drawing/2014/main" id="{7048DFFA-C7BB-4BBD-A50A-9C35EF6350A7}"/>
                  </a:ext>
                </a:extLst>
              </p:cNvPr>
              <p:cNvSpPr/>
              <p:nvPr/>
            </p:nvSpPr>
            <p:spPr>
              <a:xfrm>
                <a:off x="2734475" y="1880775"/>
                <a:ext cx="65025" cy="55225"/>
              </a:xfrm>
              <a:custGeom>
                <a:avLst/>
                <a:gdLst/>
                <a:ahLst/>
                <a:cxnLst/>
                <a:rect l="l" t="t" r="r" b="b"/>
                <a:pathLst>
                  <a:path w="2601" h="2209" extrusionOk="0">
                    <a:moveTo>
                      <a:pt x="1486" y="1"/>
                    </a:moveTo>
                    <a:cubicBezTo>
                      <a:pt x="495" y="1"/>
                      <a:pt x="0" y="1185"/>
                      <a:pt x="708" y="1875"/>
                    </a:cubicBezTo>
                    <a:cubicBezTo>
                      <a:pt x="932" y="2105"/>
                      <a:pt x="1211" y="2208"/>
                      <a:pt x="1484" y="2208"/>
                    </a:cubicBezTo>
                    <a:cubicBezTo>
                      <a:pt x="2052" y="2208"/>
                      <a:pt x="2600" y="1765"/>
                      <a:pt x="2600" y="1097"/>
                    </a:cubicBezTo>
                    <a:cubicBezTo>
                      <a:pt x="2600" y="496"/>
                      <a:pt x="2105"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01;p55">
                <a:extLst>
                  <a:ext uri="{FF2B5EF4-FFF2-40B4-BE49-F238E27FC236}">
                    <a16:creationId xmlns:a16="http://schemas.microsoft.com/office/drawing/2014/main" id="{C0ACABF7-5C37-4F21-8CBA-5BE3EB0AD5CC}"/>
                  </a:ext>
                </a:extLst>
              </p:cNvPr>
              <p:cNvSpPr/>
              <p:nvPr/>
            </p:nvSpPr>
            <p:spPr>
              <a:xfrm>
                <a:off x="2689800" y="2068700"/>
                <a:ext cx="65025" cy="55350"/>
              </a:xfrm>
              <a:custGeom>
                <a:avLst/>
                <a:gdLst/>
                <a:ahLst/>
                <a:cxnLst/>
                <a:rect l="l" t="t" r="r" b="b"/>
                <a:pathLst>
                  <a:path w="2601" h="2214" extrusionOk="0">
                    <a:moveTo>
                      <a:pt x="1487" y="0"/>
                    </a:moveTo>
                    <a:cubicBezTo>
                      <a:pt x="496" y="0"/>
                      <a:pt x="1" y="1203"/>
                      <a:pt x="708" y="1892"/>
                    </a:cubicBezTo>
                    <a:cubicBezTo>
                      <a:pt x="930" y="2114"/>
                      <a:pt x="1206" y="2214"/>
                      <a:pt x="1477" y="2214"/>
                    </a:cubicBezTo>
                    <a:cubicBezTo>
                      <a:pt x="2048" y="2214"/>
                      <a:pt x="2601" y="1774"/>
                      <a:pt x="2601" y="1114"/>
                    </a:cubicBezTo>
                    <a:cubicBezTo>
                      <a:pt x="2601" y="495"/>
                      <a:pt x="2106"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02;p55">
                <a:extLst>
                  <a:ext uri="{FF2B5EF4-FFF2-40B4-BE49-F238E27FC236}">
                    <a16:creationId xmlns:a16="http://schemas.microsoft.com/office/drawing/2014/main" id="{BAA9EA2A-14A8-431E-BFDD-3F2040FAAD62}"/>
                  </a:ext>
                </a:extLst>
              </p:cNvPr>
              <p:cNvSpPr/>
              <p:nvPr/>
            </p:nvSpPr>
            <p:spPr>
              <a:xfrm>
                <a:off x="2614200" y="2238925"/>
                <a:ext cx="64575" cy="55350"/>
              </a:xfrm>
              <a:custGeom>
                <a:avLst/>
                <a:gdLst/>
                <a:ahLst/>
                <a:cxnLst/>
                <a:rect l="l" t="t" r="r" b="b"/>
                <a:pathLst>
                  <a:path w="2583" h="2214" extrusionOk="0">
                    <a:moveTo>
                      <a:pt x="1469" y="0"/>
                    </a:moveTo>
                    <a:cubicBezTo>
                      <a:pt x="478" y="0"/>
                      <a:pt x="1" y="1185"/>
                      <a:pt x="690" y="1892"/>
                    </a:cubicBezTo>
                    <a:cubicBezTo>
                      <a:pt x="913" y="2115"/>
                      <a:pt x="1188" y="2214"/>
                      <a:pt x="1459" y="2214"/>
                    </a:cubicBezTo>
                    <a:cubicBezTo>
                      <a:pt x="2030" y="2214"/>
                      <a:pt x="2583" y="1774"/>
                      <a:pt x="2583" y="1114"/>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03;p55">
                <a:extLst>
                  <a:ext uri="{FF2B5EF4-FFF2-40B4-BE49-F238E27FC236}">
                    <a16:creationId xmlns:a16="http://schemas.microsoft.com/office/drawing/2014/main" id="{632DA09C-5D3A-4FA1-85F4-C77B493796E3}"/>
                  </a:ext>
                </a:extLst>
              </p:cNvPr>
              <p:cNvSpPr/>
              <p:nvPr/>
            </p:nvSpPr>
            <p:spPr>
              <a:xfrm>
                <a:off x="2520025" y="2404275"/>
                <a:ext cx="64575" cy="55350"/>
              </a:xfrm>
              <a:custGeom>
                <a:avLst/>
                <a:gdLst/>
                <a:ahLst/>
                <a:cxnLst/>
                <a:rect l="l" t="t" r="r" b="b"/>
                <a:pathLst>
                  <a:path w="2583" h="2214" extrusionOk="0">
                    <a:moveTo>
                      <a:pt x="1469" y="1"/>
                    </a:moveTo>
                    <a:cubicBezTo>
                      <a:pt x="496" y="1"/>
                      <a:pt x="1" y="1185"/>
                      <a:pt x="690" y="1893"/>
                    </a:cubicBezTo>
                    <a:cubicBezTo>
                      <a:pt x="917" y="2114"/>
                      <a:pt x="1194" y="2214"/>
                      <a:pt x="1464" y="2214"/>
                    </a:cubicBezTo>
                    <a:cubicBezTo>
                      <a:pt x="2036" y="2214"/>
                      <a:pt x="2583" y="1770"/>
                      <a:pt x="2583" y="1097"/>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04;p55">
                <a:extLst>
                  <a:ext uri="{FF2B5EF4-FFF2-40B4-BE49-F238E27FC236}">
                    <a16:creationId xmlns:a16="http://schemas.microsoft.com/office/drawing/2014/main" id="{C4A3FFC5-4964-4BF1-AA5D-AF2F818DCC3F}"/>
                  </a:ext>
                </a:extLst>
              </p:cNvPr>
              <p:cNvSpPr/>
              <p:nvPr/>
            </p:nvSpPr>
            <p:spPr>
              <a:xfrm>
                <a:off x="2393575" y="2544000"/>
                <a:ext cx="64575" cy="55200"/>
              </a:xfrm>
              <a:custGeom>
                <a:avLst/>
                <a:gdLst/>
                <a:ahLst/>
                <a:cxnLst/>
                <a:rect l="l" t="t" r="r" b="b"/>
                <a:pathLst>
                  <a:path w="2583" h="2208" extrusionOk="0">
                    <a:moveTo>
                      <a:pt x="1486" y="0"/>
                    </a:moveTo>
                    <a:cubicBezTo>
                      <a:pt x="496" y="0"/>
                      <a:pt x="0" y="1185"/>
                      <a:pt x="690" y="1875"/>
                    </a:cubicBezTo>
                    <a:cubicBezTo>
                      <a:pt x="920" y="2105"/>
                      <a:pt x="1201" y="2208"/>
                      <a:pt x="1475" y="2208"/>
                    </a:cubicBezTo>
                    <a:cubicBezTo>
                      <a:pt x="2043" y="2208"/>
                      <a:pt x="2583" y="1765"/>
                      <a:pt x="2583" y="1097"/>
                    </a:cubicBezTo>
                    <a:cubicBezTo>
                      <a:pt x="2583" y="478"/>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05;p55">
                <a:extLst>
                  <a:ext uri="{FF2B5EF4-FFF2-40B4-BE49-F238E27FC236}">
                    <a16:creationId xmlns:a16="http://schemas.microsoft.com/office/drawing/2014/main" id="{1A19B8D3-AD42-42F2-985A-B1B7F0E64FF3}"/>
                  </a:ext>
                </a:extLst>
              </p:cNvPr>
              <p:cNvSpPr/>
              <p:nvPr/>
            </p:nvSpPr>
            <p:spPr>
              <a:xfrm>
                <a:off x="2259600" y="2677975"/>
                <a:ext cx="64575" cy="55350"/>
              </a:xfrm>
              <a:custGeom>
                <a:avLst/>
                <a:gdLst/>
                <a:ahLst/>
                <a:cxnLst/>
                <a:rect l="l" t="t" r="r" b="b"/>
                <a:pathLst>
                  <a:path w="2583" h="2214" extrusionOk="0">
                    <a:moveTo>
                      <a:pt x="1486" y="0"/>
                    </a:moveTo>
                    <a:cubicBezTo>
                      <a:pt x="496" y="0"/>
                      <a:pt x="1" y="1185"/>
                      <a:pt x="690" y="1892"/>
                    </a:cubicBezTo>
                    <a:cubicBezTo>
                      <a:pt x="918" y="2115"/>
                      <a:pt x="1195" y="2214"/>
                      <a:pt x="1467" y="2214"/>
                    </a:cubicBezTo>
                    <a:cubicBezTo>
                      <a:pt x="2038" y="2214"/>
                      <a:pt x="2583" y="1774"/>
                      <a:pt x="2583" y="1114"/>
                    </a:cubicBezTo>
                    <a:cubicBezTo>
                      <a:pt x="2583" y="495"/>
                      <a:pt x="2088"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06;p55">
                <a:extLst>
                  <a:ext uri="{FF2B5EF4-FFF2-40B4-BE49-F238E27FC236}">
                    <a16:creationId xmlns:a16="http://schemas.microsoft.com/office/drawing/2014/main" id="{DE2EE8FB-4FFC-4FC0-90FC-12BA8E741BF0}"/>
                  </a:ext>
                </a:extLst>
              </p:cNvPr>
              <p:cNvSpPr/>
              <p:nvPr/>
            </p:nvSpPr>
            <p:spPr>
              <a:xfrm>
                <a:off x="2100000" y="2777900"/>
                <a:ext cx="64575" cy="55200"/>
              </a:xfrm>
              <a:custGeom>
                <a:avLst/>
                <a:gdLst/>
                <a:ahLst/>
                <a:cxnLst/>
                <a:rect l="l" t="t" r="r" b="b"/>
                <a:pathLst>
                  <a:path w="2583" h="2208" extrusionOk="0">
                    <a:moveTo>
                      <a:pt x="1486" y="0"/>
                    </a:moveTo>
                    <a:cubicBezTo>
                      <a:pt x="495" y="0"/>
                      <a:pt x="0" y="1185"/>
                      <a:pt x="690" y="1875"/>
                    </a:cubicBezTo>
                    <a:cubicBezTo>
                      <a:pt x="920" y="2105"/>
                      <a:pt x="1200" y="2208"/>
                      <a:pt x="1474" y="2208"/>
                    </a:cubicBezTo>
                    <a:cubicBezTo>
                      <a:pt x="2043" y="2208"/>
                      <a:pt x="2582" y="1765"/>
                      <a:pt x="2582" y="1097"/>
                    </a:cubicBezTo>
                    <a:cubicBezTo>
                      <a:pt x="2582"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07;p55">
                <a:extLst>
                  <a:ext uri="{FF2B5EF4-FFF2-40B4-BE49-F238E27FC236}">
                    <a16:creationId xmlns:a16="http://schemas.microsoft.com/office/drawing/2014/main" id="{4BEBB42C-E046-4FA8-8830-FC7E119D4EB7}"/>
                  </a:ext>
                </a:extLst>
              </p:cNvPr>
              <p:cNvSpPr/>
              <p:nvPr/>
            </p:nvSpPr>
            <p:spPr>
              <a:xfrm>
                <a:off x="1928875" y="2861000"/>
                <a:ext cx="64575" cy="55225"/>
              </a:xfrm>
              <a:custGeom>
                <a:avLst/>
                <a:gdLst/>
                <a:ahLst/>
                <a:cxnLst/>
                <a:rect l="l" t="t" r="r" b="b"/>
                <a:pathLst>
                  <a:path w="2583" h="2209" extrusionOk="0">
                    <a:moveTo>
                      <a:pt x="1469" y="1"/>
                    </a:moveTo>
                    <a:cubicBezTo>
                      <a:pt x="496" y="1"/>
                      <a:pt x="1" y="1186"/>
                      <a:pt x="690" y="1876"/>
                    </a:cubicBezTo>
                    <a:cubicBezTo>
                      <a:pt x="915" y="2106"/>
                      <a:pt x="1193" y="2209"/>
                      <a:pt x="1467" y="2209"/>
                    </a:cubicBezTo>
                    <a:cubicBezTo>
                      <a:pt x="2035" y="2209"/>
                      <a:pt x="2583" y="1766"/>
                      <a:pt x="2583" y="1098"/>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08;p55">
                <a:extLst>
                  <a:ext uri="{FF2B5EF4-FFF2-40B4-BE49-F238E27FC236}">
                    <a16:creationId xmlns:a16="http://schemas.microsoft.com/office/drawing/2014/main" id="{65138237-3FBC-4F4A-9250-0DBCCAEB65B2}"/>
                  </a:ext>
                </a:extLst>
              </p:cNvPr>
              <p:cNvSpPr/>
              <p:nvPr/>
            </p:nvSpPr>
            <p:spPr>
              <a:xfrm>
                <a:off x="1739650" y="2900375"/>
                <a:ext cx="64575" cy="55200"/>
              </a:xfrm>
              <a:custGeom>
                <a:avLst/>
                <a:gdLst/>
                <a:ahLst/>
                <a:cxnLst/>
                <a:rect l="l" t="t" r="r" b="b"/>
                <a:pathLst>
                  <a:path w="2583" h="2208" extrusionOk="0">
                    <a:moveTo>
                      <a:pt x="1486" y="0"/>
                    </a:moveTo>
                    <a:cubicBezTo>
                      <a:pt x="495" y="0"/>
                      <a:pt x="0" y="1185"/>
                      <a:pt x="690" y="1875"/>
                    </a:cubicBezTo>
                    <a:cubicBezTo>
                      <a:pt x="920" y="2105"/>
                      <a:pt x="1201" y="2208"/>
                      <a:pt x="1474" y="2208"/>
                    </a:cubicBezTo>
                    <a:cubicBezTo>
                      <a:pt x="2043" y="2208"/>
                      <a:pt x="2582" y="1765"/>
                      <a:pt x="2582" y="1097"/>
                    </a:cubicBezTo>
                    <a:cubicBezTo>
                      <a:pt x="2582"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09;p55">
                <a:extLst>
                  <a:ext uri="{FF2B5EF4-FFF2-40B4-BE49-F238E27FC236}">
                    <a16:creationId xmlns:a16="http://schemas.microsoft.com/office/drawing/2014/main" id="{23C2087A-5ECF-4141-97EB-C0FC66C2D315}"/>
                  </a:ext>
                </a:extLst>
              </p:cNvPr>
              <p:cNvSpPr/>
              <p:nvPr/>
            </p:nvSpPr>
            <p:spPr>
              <a:xfrm>
                <a:off x="1557475" y="2927775"/>
                <a:ext cx="64575" cy="55475"/>
              </a:xfrm>
              <a:custGeom>
                <a:avLst/>
                <a:gdLst/>
                <a:ahLst/>
                <a:cxnLst/>
                <a:rect l="l" t="t" r="r" b="b"/>
                <a:pathLst>
                  <a:path w="2583" h="2219" extrusionOk="0">
                    <a:moveTo>
                      <a:pt x="1486" y="1"/>
                    </a:moveTo>
                    <a:cubicBezTo>
                      <a:pt x="496" y="1"/>
                      <a:pt x="1" y="1203"/>
                      <a:pt x="708" y="1893"/>
                    </a:cubicBezTo>
                    <a:cubicBezTo>
                      <a:pt x="932" y="2117"/>
                      <a:pt x="1209" y="2218"/>
                      <a:pt x="1480" y="2218"/>
                    </a:cubicBezTo>
                    <a:cubicBezTo>
                      <a:pt x="2043" y="2218"/>
                      <a:pt x="2583" y="1783"/>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10;p55">
                <a:extLst>
                  <a:ext uri="{FF2B5EF4-FFF2-40B4-BE49-F238E27FC236}">
                    <a16:creationId xmlns:a16="http://schemas.microsoft.com/office/drawing/2014/main" id="{ED74342C-7368-471D-8DFE-A1E5693C0373}"/>
                  </a:ext>
                </a:extLst>
              </p:cNvPr>
              <p:cNvSpPr/>
              <p:nvPr/>
            </p:nvSpPr>
            <p:spPr>
              <a:xfrm>
                <a:off x="1373100" y="2927775"/>
                <a:ext cx="64575" cy="55475"/>
              </a:xfrm>
              <a:custGeom>
                <a:avLst/>
                <a:gdLst/>
                <a:ahLst/>
                <a:cxnLst/>
                <a:rect l="l" t="t" r="r" b="b"/>
                <a:pathLst>
                  <a:path w="2583" h="2219" extrusionOk="0">
                    <a:moveTo>
                      <a:pt x="1486" y="1"/>
                    </a:moveTo>
                    <a:cubicBezTo>
                      <a:pt x="496" y="1"/>
                      <a:pt x="1" y="1203"/>
                      <a:pt x="708" y="1893"/>
                    </a:cubicBezTo>
                    <a:cubicBezTo>
                      <a:pt x="932" y="2117"/>
                      <a:pt x="1209" y="2218"/>
                      <a:pt x="1480" y="2218"/>
                    </a:cubicBezTo>
                    <a:cubicBezTo>
                      <a:pt x="2043" y="2218"/>
                      <a:pt x="2583" y="1783"/>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11;p55">
                <a:extLst>
                  <a:ext uri="{FF2B5EF4-FFF2-40B4-BE49-F238E27FC236}">
                    <a16:creationId xmlns:a16="http://schemas.microsoft.com/office/drawing/2014/main" id="{39E2D619-DA46-42C1-B21E-1392131B81A2}"/>
                  </a:ext>
                </a:extLst>
              </p:cNvPr>
              <p:cNvSpPr/>
              <p:nvPr/>
            </p:nvSpPr>
            <p:spPr>
              <a:xfrm>
                <a:off x="442825" y="1059700"/>
                <a:ext cx="64575" cy="55375"/>
              </a:xfrm>
              <a:custGeom>
                <a:avLst/>
                <a:gdLst/>
                <a:ahLst/>
                <a:cxnLst/>
                <a:rect l="l" t="t" r="r" b="b"/>
                <a:pathLst>
                  <a:path w="2583" h="2215" extrusionOk="0">
                    <a:moveTo>
                      <a:pt x="1468" y="1"/>
                    </a:moveTo>
                    <a:cubicBezTo>
                      <a:pt x="478" y="1"/>
                      <a:pt x="1" y="1186"/>
                      <a:pt x="690" y="1893"/>
                    </a:cubicBezTo>
                    <a:cubicBezTo>
                      <a:pt x="912" y="2115"/>
                      <a:pt x="1186" y="2214"/>
                      <a:pt x="1456" y="2214"/>
                    </a:cubicBezTo>
                    <a:cubicBezTo>
                      <a:pt x="2028" y="2214"/>
                      <a:pt x="2583" y="1770"/>
                      <a:pt x="2583" y="1097"/>
                    </a:cubicBezTo>
                    <a:cubicBezTo>
                      <a:pt x="2583" y="496"/>
                      <a:pt x="2087" y="1"/>
                      <a:pt x="1468"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12;p55">
                <a:extLst>
                  <a:ext uri="{FF2B5EF4-FFF2-40B4-BE49-F238E27FC236}">
                    <a16:creationId xmlns:a16="http://schemas.microsoft.com/office/drawing/2014/main" id="{1129C9F6-D05A-474A-BA9F-EC5BA9E655EB}"/>
                  </a:ext>
                </a:extLst>
              </p:cNvPr>
              <p:cNvSpPr/>
              <p:nvPr/>
            </p:nvSpPr>
            <p:spPr>
              <a:xfrm>
                <a:off x="367650" y="1228175"/>
                <a:ext cx="64600" cy="55200"/>
              </a:xfrm>
              <a:custGeom>
                <a:avLst/>
                <a:gdLst/>
                <a:ahLst/>
                <a:cxnLst/>
                <a:rect l="l" t="t" r="r" b="b"/>
                <a:pathLst>
                  <a:path w="2584" h="2208" extrusionOk="0">
                    <a:moveTo>
                      <a:pt x="1487" y="0"/>
                    </a:moveTo>
                    <a:cubicBezTo>
                      <a:pt x="496" y="0"/>
                      <a:pt x="1" y="1185"/>
                      <a:pt x="708" y="1875"/>
                    </a:cubicBezTo>
                    <a:cubicBezTo>
                      <a:pt x="933" y="2105"/>
                      <a:pt x="1209" y="2208"/>
                      <a:pt x="1481" y="2208"/>
                    </a:cubicBezTo>
                    <a:cubicBezTo>
                      <a:pt x="2044" y="2208"/>
                      <a:pt x="2583" y="1765"/>
                      <a:pt x="2583" y="1097"/>
                    </a:cubicBezTo>
                    <a:cubicBezTo>
                      <a:pt x="2583" y="495"/>
                      <a:pt x="2088"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13;p55">
                <a:extLst>
                  <a:ext uri="{FF2B5EF4-FFF2-40B4-BE49-F238E27FC236}">
                    <a16:creationId xmlns:a16="http://schemas.microsoft.com/office/drawing/2014/main" id="{A3B2146C-203B-4520-B844-6D56D892C4D8}"/>
                  </a:ext>
                </a:extLst>
              </p:cNvPr>
              <p:cNvSpPr/>
              <p:nvPr/>
            </p:nvSpPr>
            <p:spPr>
              <a:xfrm>
                <a:off x="306200" y="1410325"/>
                <a:ext cx="64575" cy="55350"/>
              </a:xfrm>
              <a:custGeom>
                <a:avLst/>
                <a:gdLst/>
                <a:ahLst/>
                <a:cxnLst/>
                <a:rect l="l" t="t" r="r" b="b"/>
                <a:pathLst>
                  <a:path w="2583" h="2214" extrusionOk="0">
                    <a:moveTo>
                      <a:pt x="1469" y="1"/>
                    </a:moveTo>
                    <a:cubicBezTo>
                      <a:pt x="496" y="1"/>
                      <a:pt x="1" y="1186"/>
                      <a:pt x="690" y="1893"/>
                    </a:cubicBezTo>
                    <a:cubicBezTo>
                      <a:pt x="917" y="2115"/>
                      <a:pt x="1194" y="2214"/>
                      <a:pt x="1464" y="2214"/>
                    </a:cubicBezTo>
                    <a:cubicBezTo>
                      <a:pt x="2037" y="2214"/>
                      <a:pt x="2583" y="1770"/>
                      <a:pt x="2583" y="1097"/>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14;p55">
                <a:extLst>
                  <a:ext uri="{FF2B5EF4-FFF2-40B4-BE49-F238E27FC236}">
                    <a16:creationId xmlns:a16="http://schemas.microsoft.com/office/drawing/2014/main" id="{331658F9-187B-4E45-A838-E8137A2E7A5D}"/>
                  </a:ext>
                </a:extLst>
              </p:cNvPr>
              <p:cNvSpPr/>
              <p:nvPr/>
            </p:nvSpPr>
            <p:spPr>
              <a:xfrm>
                <a:off x="285425" y="1600450"/>
                <a:ext cx="64575" cy="55375"/>
              </a:xfrm>
              <a:custGeom>
                <a:avLst/>
                <a:gdLst/>
                <a:ahLst/>
                <a:cxnLst/>
                <a:rect l="l" t="t" r="r" b="b"/>
                <a:pathLst>
                  <a:path w="2583" h="2215" extrusionOk="0">
                    <a:moveTo>
                      <a:pt x="1486" y="1"/>
                    </a:moveTo>
                    <a:cubicBezTo>
                      <a:pt x="496" y="1"/>
                      <a:pt x="0" y="1186"/>
                      <a:pt x="708" y="1893"/>
                    </a:cubicBezTo>
                    <a:cubicBezTo>
                      <a:pt x="930" y="2115"/>
                      <a:pt x="1203" y="2214"/>
                      <a:pt x="1472" y="2214"/>
                    </a:cubicBezTo>
                    <a:cubicBezTo>
                      <a:pt x="2038" y="2214"/>
                      <a:pt x="2583" y="1774"/>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15;p55">
                <a:extLst>
                  <a:ext uri="{FF2B5EF4-FFF2-40B4-BE49-F238E27FC236}">
                    <a16:creationId xmlns:a16="http://schemas.microsoft.com/office/drawing/2014/main" id="{B81B424A-C7E4-4490-8EC9-48A892D06E27}"/>
                  </a:ext>
                </a:extLst>
              </p:cNvPr>
              <p:cNvSpPr/>
              <p:nvPr/>
            </p:nvSpPr>
            <p:spPr>
              <a:xfrm>
                <a:off x="278350" y="1785725"/>
                <a:ext cx="64575" cy="55350"/>
              </a:xfrm>
              <a:custGeom>
                <a:avLst/>
                <a:gdLst/>
                <a:ahLst/>
                <a:cxnLst/>
                <a:rect l="l" t="t" r="r" b="b"/>
                <a:pathLst>
                  <a:path w="2583" h="2214" extrusionOk="0">
                    <a:moveTo>
                      <a:pt x="1486" y="0"/>
                    </a:moveTo>
                    <a:cubicBezTo>
                      <a:pt x="496" y="0"/>
                      <a:pt x="0" y="1185"/>
                      <a:pt x="708" y="1892"/>
                    </a:cubicBezTo>
                    <a:cubicBezTo>
                      <a:pt x="930" y="2115"/>
                      <a:pt x="1203" y="2214"/>
                      <a:pt x="1472" y="2214"/>
                    </a:cubicBezTo>
                    <a:cubicBezTo>
                      <a:pt x="2038" y="2214"/>
                      <a:pt x="2583" y="1774"/>
                      <a:pt x="2583" y="1114"/>
                    </a:cubicBezTo>
                    <a:cubicBezTo>
                      <a:pt x="2583"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16;p55">
                <a:extLst>
                  <a:ext uri="{FF2B5EF4-FFF2-40B4-BE49-F238E27FC236}">
                    <a16:creationId xmlns:a16="http://schemas.microsoft.com/office/drawing/2014/main" id="{C27A3D8A-AD54-4D23-A362-BB70D3168A8E}"/>
                  </a:ext>
                </a:extLst>
              </p:cNvPr>
              <p:cNvSpPr/>
              <p:nvPr/>
            </p:nvSpPr>
            <p:spPr>
              <a:xfrm>
                <a:off x="306200" y="1971850"/>
                <a:ext cx="64575" cy="55375"/>
              </a:xfrm>
              <a:custGeom>
                <a:avLst/>
                <a:gdLst/>
                <a:ahLst/>
                <a:cxnLst/>
                <a:rect l="l" t="t" r="r" b="b"/>
                <a:pathLst>
                  <a:path w="2583" h="2215" extrusionOk="0">
                    <a:moveTo>
                      <a:pt x="1469" y="1"/>
                    </a:moveTo>
                    <a:cubicBezTo>
                      <a:pt x="496" y="1"/>
                      <a:pt x="1" y="1186"/>
                      <a:pt x="690" y="1893"/>
                    </a:cubicBezTo>
                    <a:cubicBezTo>
                      <a:pt x="918" y="2115"/>
                      <a:pt x="1195" y="2215"/>
                      <a:pt x="1467" y="2215"/>
                    </a:cubicBezTo>
                    <a:cubicBezTo>
                      <a:pt x="2038" y="2215"/>
                      <a:pt x="2583" y="1775"/>
                      <a:pt x="2583" y="1115"/>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17;p55">
                <a:extLst>
                  <a:ext uri="{FF2B5EF4-FFF2-40B4-BE49-F238E27FC236}">
                    <a16:creationId xmlns:a16="http://schemas.microsoft.com/office/drawing/2014/main" id="{C64C1A8B-8504-4263-9F61-CD1849ADC9B8}"/>
                  </a:ext>
                </a:extLst>
              </p:cNvPr>
              <p:cNvSpPr/>
              <p:nvPr/>
            </p:nvSpPr>
            <p:spPr>
              <a:xfrm>
                <a:off x="367650" y="2157125"/>
                <a:ext cx="64600" cy="55350"/>
              </a:xfrm>
              <a:custGeom>
                <a:avLst/>
                <a:gdLst/>
                <a:ahLst/>
                <a:cxnLst/>
                <a:rect l="l" t="t" r="r" b="b"/>
                <a:pathLst>
                  <a:path w="2584" h="2214" extrusionOk="0">
                    <a:moveTo>
                      <a:pt x="1487" y="0"/>
                    </a:moveTo>
                    <a:cubicBezTo>
                      <a:pt x="496" y="0"/>
                      <a:pt x="1" y="1185"/>
                      <a:pt x="708" y="1893"/>
                    </a:cubicBezTo>
                    <a:cubicBezTo>
                      <a:pt x="930" y="2115"/>
                      <a:pt x="1204" y="2214"/>
                      <a:pt x="1473" y="2214"/>
                    </a:cubicBezTo>
                    <a:cubicBezTo>
                      <a:pt x="2038" y="2214"/>
                      <a:pt x="2583" y="1774"/>
                      <a:pt x="2583" y="1114"/>
                    </a:cubicBezTo>
                    <a:cubicBezTo>
                      <a:pt x="2583" y="495"/>
                      <a:pt x="2088"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18;p55">
                <a:extLst>
                  <a:ext uri="{FF2B5EF4-FFF2-40B4-BE49-F238E27FC236}">
                    <a16:creationId xmlns:a16="http://schemas.microsoft.com/office/drawing/2014/main" id="{BFE586F5-00FE-4BE2-AB48-ABD57A58F3AA}"/>
                  </a:ext>
                </a:extLst>
              </p:cNvPr>
              <p:cNvSpPr/>
              <p:nvPr/>
            </p:nvSpPr>
            <p:spPr>
              <a:xfrm>
                <a:off x="446800" y="2324700"/>
                <a:ext cx="64575" cy="55200"/>
              </a:xfrm>
              <a:custGeom>
                <a:avLst/>
                <a:gdLst/>
                <a:ahLst/>
                <a:cxnLst/>
                <a:rect l="l" t="t" r="r" b="b"/>
                <a:pathLst>
                  <a:path w="2583" h="2208" extrusionOk="0">
                    <a:moveTo>
                      <a:pt x="1486" y="0"/>
                    </a:moveTo>
                    <a:cubicBezTo>
                      <a:pt x="496" y="0"/>
                      <a:pt x="1" y="1185"/>
                      <a:pt x="708" y="1875"/>
                    </a:cubicBezTo>
                    <a:cubicBezTo>
                      <a:pt x="932" y="2105"/>
                      <a:pt x="1209" y="2208"/>
                      <a:pt x="1480" y="2208"/>
                    </a:cubicBezTo>
                    <a:cubicBezTo>
                      <a:pt x="2043" y="2208"/>
                      <a:pt x="2583" y="1765"/>
                      <a:pt x="2583" y="1097"/>
                    </a:cubicBezTo>
                    <a:cubicBezTo>
                      <a:pt x="2583" y="495"/>
                      <a:pt x="2105"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19;p55">
                <a:extLst>
                  <a:ext uri="{FF2B5EF4-FFF2-40B4-BE49-F238E27FC236}">
                    <a16:creationId xmlns:a16="http://schemas.microsoft.com/office/drawing/2014/main" id="{67CFECD2-6E74-4C6A-B6DD-950AFCBF2406}"/>
                  </a:ext>
                </a:extLst>
              </p:cNvPr>
              <p:cNvSpPr/>
              <p:nvPr/>
            </p:nvSpPr>
            <p:spPr>
              <a:xfrm>
                <a:off x="559100" y="2478125"/>
                <a:ext cx="64600" cy="55350"/>
              </a:xfrm>
              <a:custGeom>
                <a:avLst/>
                <a:gdLst/>
                <a:ahLst/>
                <a:cxnLst/>
                <a:rect l="l" t="t" r="r" b="b"/>
                <a:pathLst>
                  <a:path w="2584" h="2214" extrusionOk="0">
                    <a:moveTo>
                      <a:pt x="1469" y="0"/>
                    </a:moveTo>
                    <a:cubicBezTo>
                      <a:pt x="478" y="0"/>
                      <a:pt x="1" y="1185"/>
                      <a:pt x="691" y="1892"/>
                    </a:cubicBezTo>
                    <a:cubicBezTo>
                      <a:pt x="912" y="2114"/>
                      <a:pt x="1186" y="2213"/>
                      <a:pt x="1457" y="2213"/>
                    </a:cubicBezTo>
                    <a:cubicBezTo>
                      <a:pt x="2029" y="2213"/>
                      <a:pt x="2583" y="1769"/>
                      <a:pt x="2583" y="1097"/>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20;p55">
                <a:extLst>
                  <a:ext uri="{FF2B5EF4-FFF2-40B4-BE49-F238E27FC236}">
                    <a16:creationId xmlns:a16="http://schemas.microsoft.com/office/drawing/2014/main" id="{300D73DE-E2CC-4C04-86B2-93E210A5BFC8}"/>
                  </a:ext>
                </a:extLst>
              </p:cNvPr>
              <p:cNvSpPr/>
              <p:nvPr/>
            </p:nvSpPr>
            <p:spPr>
              <a:xfrm>
                <a:off x="679375" y="2615625"/>
                <a:ext cx="64575" cy="55350"/>
              </a:xfrm>
              <a:custGeom>
                <a:avLst/>
                <a:gdLst/>
                <a:ahLst/>
                <a:cxnLst/>
                <a:rect l="l" t="t" r="r" b="b"/>
                <a:pathLst>
                  <a:path w="2583" h="2214" extrusionOk="0">
                    <a:moveTo>
                      <a:pt x="1468" y="0"/>
                    </a:moveTo>
                    <a:cubicBezTo>
                      <a:pt x="496" y="0"/>
                      <a:pt x="0" y="1185"/>
                      <a:pt x="690" y="1893"/>
                    </a:cubicBezTo>
                    <a:cubicBezTo>
                      <a:pt x="912" y="2114"/>
                      <a:pt x="1186" y="2213"/>
                      <a:pt x="1456" y="2213"/>
                    </a:cubicBezTo>
                    <a:cubicBezTo>
                      <a:pt x="2028" y="2213"/>
                      <a:pt x="2583" y="1769"/>
                      <a:pt x="2583" y="1097"/>
                    </a:cubicBezTo>
                    <a:cubicBezTo>
                      <a:pt x="2583" y="496"/>
                      <a:pt x="2087" y="0"/>
                      <a:pt x="1468"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21;p55">
                <a:extLst>
                  <a:ext uri="{FF2B5EF4-FFF2-40B4-BE49-F238E27FC236}">
                    <a16:creationId xmlns:a16="http://schemas.microsoft.com/office/drawing/2014/main" id="{D2E16E0A-D4DE-448A-B2FB-3852FA611C6A}"/>
                  </a:ext>
                </a:extLst>
              </p:cNvPr>
              <p:cNvSpPr/>
              <p:nvPr/>
            </p:nvSpPr>
            <p:spPr>
              <a:xfrm>
                <a:off x="834125" y="2735875"/>
                <a:ext cx="64575" cy="55375"/>
              </a:xfrm>
              <a:custGeom>
                <a:avLst/>
                <a:gdLst/>
                <a:ahLst/>
                <a:cxnLst/>
                <a:rect l="l" t="t" r="r" b="b"/>
                <a:pathLst>
                  <a:path w="2583" h="2215" extrusionOk="0">
                    <a:moveTo>
                      <a:pt x="1468" y="1"/>
                    </a:moveTo>
                    <a:cubicBezTo>
                      <a:pt x="478" y="1"/>
                      <a:pt x="1" y="1186"/>
                      <a:pt x="690" y="1893"/>
                    </a:cubicBezTo>
                    <a:cubicBezTo>
                      <a:pt x="912" y="2115"/>
                      <a:pt x="1188" y="2215"/>
                      <a:pt x="1459" y="2215"/>
                    </a:cubicBezTo>
                    <a:cubicBezTo>
                      <a:pt x="2030" y="2215"/>
                      <a:pt x="2583" y="1775"/>
                      <a:pt x="2583" y="1115"/>
                    </a:cubicBezTo>
                    <a:cubicBezTo>
                      <a:pt x="2583" y="496"/>
                      <a:pt x="2087" y="1"/>
                      <a:pt x="1468"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22;p55">
                <a:extLst>
                  <a:ext uri="{FF2B5EF4-FFF2-40B4-BE49-F238E27FC236}">
                    <a16:creationId xmlns:a16="http://schemas.microsoft.com/office/drawing/2014/main" id="{34124909-360C-4B07-9181-815DF3E5DA5D}"/>
                  </a:ext>
                </a:extLst>
              </p:cNvPr>
              <p:cNvSpPr/>
              <p:nvPr/>
            </p:nvSpPr>
            <p:spPr>
              <a:xfrm>
                <a:off x="999500" y="2833150"/>
                <a:ext cx="64575" cy="55375"/>
              </a:xfrm>
              <a:custGeom>
                <a:avLst/>
                <a:gdLst/>
                <a:ahLst/>
                <a:cxnLst/>
                <a:rect l="l" t="t" r="r" b="b"/>
                <a:pathLst>
                  <a:path w="2583" h="2215" extrusionOk="0">
                    <a:moveTo>
                      <a:pt x="1486" y="1"/>
                    </a:moveTo>
                    <a:cubicBezTo>
                      <a:pt x="495" y="1"/>
                      <a:pt x="0" y="1186"/>
                      <a:pt x="707" y="1893"/>
                    </a:cubicBezTo>
                    <a:cubicBezTo>
                      <a:pt x="930" y="2115"/>
                      <a:pt x="1203" y="2214"/>
                      <a:pt x="1472" y="2214"/>
                    </a:cubicBezTo>
                    <a:cubicBezTo>
                      <a:pt x="2037" y="2214"/>
                      <a:pt x="2582" y="1775"/>
                      <a:pt x="2582" y="1115"/>
                    </a:cubicBezTo>
                    <a:cubicBezTo>
                      <a:pt x="2582"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23;p55">
                <a:extLst>
                  <a:ext uri="{FF2B5EF4-FFF2-40B4-BE49-F238E27FC236}">
                    <a16:creationId xmlns:a16="http://schemas.microsoft.com/office/drawing/2014/main" id="{3F024986-6D1F-4326-B23E-BBD871362DD0}"/>
                  </a:ext>
                </a:extLst>
              </p:cNvPr>
              <p:cNvSpPr/>
              <p:nvPr/>
            </p:nvSpPr>
            <p:spPr>
              <a:xfrm>
                <a:off x="1181650" y="2900375"/>
                <a:ext cx="64575" cy="55200"/>
              </a:xfrm>
              <a:custGeom>
                <a:avLst/>
                <a:gdLst/>
                <a:ahLst/>
                <a:cxnLst/>
                <a:rect l="l" t="t" r="r" b="b"/>
                <a:pathLst>
                  <a:path w="2583" h="2208" extrusionOk="0">
                    <a:moveTo>
                      <a:pt x="1486" y="0"/>
                    </a:moveTo>
                    <a:cubicBezTo>
                      <a:pt x="496" y="0"/>
                      <a:pt x="1" y="1185"/>
                      <a:pt x="690" y="1875"/>
                    </a:cubicBezTo>
                    <a:cubicBezTo>
                      <a:pt x="920" y="2105"/>
                      <a:pt x="1201" y="2208"/>
                      <a:pt x="1475" y="2208"/>
                    </a:cubicBezTo>
                    <a:cubicBezTo>
                      <a:pt x="2043" y="2208"/>
                      <a:pt x="2583" y="1765"/>
                      <a:pt x="2583" y="1097"/>
                    </a:cubicBezTo>
                    <a:cubicBezTo>
                      <a:pt x="2583"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a:extLst>
                <a:ext uri="{FF2B5EF4-FFF2-40B4-BE49-F238E27FC236}">
                  <a16:creationId xmlns:a16="http://schemas.microsoft.com/office/drawing/2014/main" id="{38FE4C38-030C-43ED-AE88-AC68B02A3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73" y="1970235"/>
              <a:ext cx="2087661" cy="2087661"/>
            </a:xfrm>
            <a:prstGeom prst="rect">
              <a:avLst/>
            </a:prstGeom>
          </p:spPr>
        </p:pic>
        <p:sp>
          <p:nvSpPr>
            <p:cNvPr id="87" name="Google Shape;760;p34">
              <a:extLst>
                <a:ext uri="{FF2B5EF4-FFF2-40B4-BE49-F238E27FC236}">
                  <a16:creationId xmlns:a16="http://schemas.microsoft.com/office/drawing/2014/main" id="{6B11D55F-D66F-4793-B008-AC0D0C144F69}"/>
                </a:ext>
              </a:extLst>
            </p:cNvPr>
            <p:cNvSpPr txBox="1">
              <a:spLocks/>
            </p:cNvSpPr>
            <p:nvPr/>
          </p:nvSpPr>
          <p:spPr>
            <a:xfrm flipH="1">
              <a:off x="2221899" y="3709140"/>
              <a:ext cx="1998863" cy="8919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9600"/>
                <a:buFont typeface="Life Savers ExtraBold"/>
                <a:buNone/>
                <a:defRPr sz="4800" b="0" i="0" u="none" strike="noStrike" cap="none">
                  <a:solidFill>
                    <a:schemeClr val="accen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FFFFFF"/>
                </a:buClr>
                <a:buSzPts val="9600"/>
                <a:buFont typeface="Life Savers ExtraBold"/>
                <a:buNone/>
                <a:tabLst/>
                <a:defRPr/>
              </a:pPr>
              <a:r>
                <a:rPr kumimoji="0" lang="en-US" sz="2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Chúc</a:t>
              </a:r>
              <a:r>
                <a:rPr kumimoji="0" lang="en-US" sz="2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 </a:t>
              </a:r>
              <a:r>
                <a:rPr kumimoji="0" lang="en-US" sz="2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mừng</a:t>
              </a:r>
              <a:r>
                <a:rPr kumimoji="0" lang="en-US" sz="2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 </a:t>
              </a:r>
              <a:r>
                <a:rPr kumimoji="0" lang="en-US" sz="2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 </a:t>
              </a:r>
              <a:r>
                <a:rPr kumimoji="0" lang="en-US" sz="24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Life Savers ExtraBold"/>
                </a:rPr>
                <a:t>khi</a:t>
              </a:r>
              <a:r>
                <a:rPr lang="en-US" sz="2400" b="1" kern="0" dirty="0">
                  <a:solidFill>
                    <a:schemeClr val="bg1"/>
                  </a:solidFill>
                  <a:latin typeface="Times New Roman" panose="02020603050405020304" pitchFamily="18" charset="0"/>
                  <a:cs typeface="Times New Roman" panose="02020603050405020304" pitchFamily="18" charset="0"/>
                </a:rPr>
                <a:t>: </a:t>
              </a:r>
              <a:endParaRPr kumimoji="0" lang="en-US" sz="2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Life Savers ExtraBold"/>
              </a:endParaRPr>
            </a:p>
          </p:txBody>
        </p:sp>
      </p:grpSp>
      <p:grpSp>
        <p:nvGrpSpPr>
          <p:cNvPr id="134" name="Group 133">
            <a:extLst>
              <a:ext uri="{FF2B5EF4-FFF2-40B4-BE49-F238E27FC236}">
                <a16:creationId xmlns:a16="http://schemas.microsoft.com/office/drawing/2014/main" id="{3D838DA4-703C-4B6E-8C80-6CDCBE9B1472}"/>
              </a:ext>
            </a:extLst>
          </p:cNvPr>
          <p:cNvGrpSpPr/>
          <p:nvPr/>
        </p:nvGrpSpPr>
        <p:grpSpPr>
          <a:xfrm>
            <a:off x="7841602" y="2690193"/>
            <a:ext cx="3210611" cy="2711327"/>
            <a:chOff x="6983416" y="2969756"/>
            <a:chExt cx="3477267" cy="2936515"/>
          </a:xfrm>
        </p:grpSpPr>
        <p:grpSp>
          <p:nvGrpSpPr>
            <p:cNvPr id="89" name="Google Shape;2980;p55">
              <a:extLst>
                <a:ext uri="{FF2B5EF4-FFF2-40B4-BE49-F238E27FC236}">
                  <a16:creationId xmlns:a16="http://schemas.microsoft.com/office/drawing/2014/main" id="{D2131505-E225-49F4-A835-42A3B35E67FF}"/>
                </a:ext>
              </a:extLst>
            </p:cNvPr>
            <p:cNvGrpSpPr/>
            <p:nvPr/>
          </p:nvGrpSpPr>
          <p:grpSpPr>
            <a:xfrm>
              <a:off x="8012441" y="2969756"/>
              <a:ext cx="2351321" cy="2347409"/>
              <a:chOff x="235025" y="416775"/>
              <a:chExt cx="2614425" cy="2610075"/>
            </a:xfrm>
          </p:grpSpPr>
          <p:sp>
            <p:nvSpPr>
              <p:cNvPr id="90" name="Google Shape;2981;p55">
                <a:extLst>
                  <a:ext uri="{FF2B5EF4-FFF2-40B4-BE49-F238E27FC236}">
                    <a16:creationId xmlns:a16="http://schemas.microsoft.com/office/drawing/2014/main" id="{5EE94B1F-FBC6-47DA-A0FB-921FF5629839}"/>
                  </a:ext>
                </a:extLst>
              </p:cNvPr>
              <p:cNvSpPr/>
              <p:nvPr/>
            </p:nvSpPr>
            <p:spPr>
              <a:xfrm>
                <a:off x="235025" y="416775"/>
                <a:ext cx="2614425" cy="2610075"/>
              </a:xfrm>
              <a:custGeom>
                <a:avLst/>
                <a:gdLst/>
                <a:ahLst/>
                <a:cxnLst/>
                <a:rect l="l" t="t" r="r" b="b"/>
                <a:pathLst>
                  <a:path w="104577" h="104403" extrusionOk="0">
                    <a:moveTo>
                      <a:pt x="53963" y="0"/>
                    </a:moveTo>
                    <a:cubicBezTo>
                      <a:pt x="52078" y="0"/>
                      <a:pt x="50487" y="1410"/>
                      <a:pt x="50246" y="3275"/>
                    </a:cubicBezTo>
                    <a:cubicBezTo>
                      <a:pt x="49934" y="1457"/>
                      <a:pt x="48349" y="154"/>
                      <a:pt x="46543" y="154"/>
                    </a:cubicBezTo>
                    <a:cubicBezTo>
                      <a:pt x="46399" y="154"/>
                      <a:pt x="46254" y="163"/>
                      <a:pt x="46107" y="180"/>
                    </a:cubicBezTo>
                    <a:lnTo>
                      <a:pt x="46107" y="197"/>
                    </a:lnTo>
                    <a:cubicBezTo>
                      <a:pt x="44144" y="427"/>
                      <a:pt x="42694" y="2143"/>
                      <a:pt x="42818" y="4124"/>
                    </a:cubicBezTo>
                    <a:cubicBezTo>
                      <a:pt x="42253" y="2633"/>
                      <a:pt x="40837" y="1699"/>
                      <a:pt x="39314" y="1699"/>
                    </a:cubicBezTo>
                    <a:cubicBezTo>
                      <a:pt x="38975" y="1699"/>
                      <a:pt x="38631" y="1746"/>
                      <a:pt x="38290" y="1842"/>
                    </a:cubicBezTo>
                    <a:cubicBezTo>
                      <a:pt x="36415" y="2355"/>
                      <a:pt x="35248" y="4230"/>
                      <a:pt x="35602" y="6157"/>
                    </a:cubicBezTo>
                    <a:cubicBezTo>
                      <a:pt x="34950" y="4866"/>
                      <a:pt x="33650" y="4120"/>
                      <a:pt x="32292" y="4120"/>
                    </a:cubicBezTo>
                    <a:cubicBezTo>
                      <a:pt x="31772" y="4120"/>
                      <a:pt x="31243" y="4229"/>
                      <a:pt x="30738" y="4460"/>
                    </a:cubicBezTo>
                    <a:lnTo>
                      <a:pt x="30720" y="4460"/>
                    </a:lnTo>
                    <a:cubicBezTo>
                      <a:pt x="28934" y="5273"/>
                      <a:pt x="28068" y="7360"/>
                      <a:pt x="28775" y="9199"/>
                    </a:cubicBezTo>
                    <a:cubicBezTo>
                      <a:pt x="28040" y="8281"/>
                      <a:pt x="26950" y="7792"/>
                      <a:pt x="25841" y="7792"/>
                    </a:cubicBezTo>
                    <a:cubicBezTo>
                      <a:pt x="25135" y="7792"/>
                      <a:pt x="24421" y="7991"/>
                      <a:pt x="23788" y="8404"/>
                    </a:cubicBezTo>
                    <a:cubicBezTo>
                      <a:pt x="22161" y="9465"/>
                      <a:pt x="21612" y="11587"/>
                      <a:pt x="22514" y="13303"/>
                    </a:cubicBezTo>
                    <a:lnTo>
                      <a:pt x="22514" y="13303"/>
                    </a:lnTo>
                    <a:cubicBezTo>
                      <a:pt x="21791" y="12597"/>
                      <a:pt x="20850" y="12243"/>
                      <a:pt x="19906" y="12243"/>
                    </a:cubicBezTo>
                    <a:cubicBezTo>
                      <a:pt x="19005" y="12243"/>
                      <a:pt x="18103" y="12566"/>
                      <a:pt x="17385" y="13214"/>
                    </a:cubicBezTo>
                    <a:cubicBezTo>
                      <a:pt x="15917" y="14541"/>
                      <a:pt x="15741" y="16769"/>
                      <a:pt x="16961" y="18325"/>
                    </a:cubicBezTo>
                    <a:cubicBezTo>
                      <a:pt x="16311" y="17883"/>
                      <a:pt x="15569" y="17668"/>
                      <a:pt x="14835" y="17668"/>
                    </a:cubicBezTo>
                    <a:cubicBezTo>
                      <a:pt x="13751" y="17668"/>
                      <a:pt x="12683" y="18136"/>
                      <a:pt x="11956" y="19033"/>
                    </a:cubicBezTo>
                    <a:cubicBezTo>
                      <a:pt x="10718" y="20536"/>
                      <a:pt x="10824" y="22729"/>
                      <a:pt x="12221" y="24109"/>
                    </a:cubicBezTo>
                    <a:cubicBezTo>
                      <a:pt x="11696" y="23857"/>
                      <a:pt x="11143" y="23737"/>
                      <a:pt x="10599" y="23737"/>
                    </a:cubicBezTo>
                    <a:cubicBezTo>
                      <a:pt x="9310" y="23737"/>
                      <a:pt x="8072" y="24408"/>
                      <a:pt x="7375" y="25576"/>
                    </a:cubicBezTo>
                    <a:cubicBezTo>
                      <a:pt x="6385" y="27257"/>
                      <a:pt x="6827" y="29414"/>
                      <a:pt x="8401" y="30546"/>
                    </a:cubicBezTo>
                    <a:cubicBezTo>
                      <a:pt x="8040" y="30436"/>
                      <a:pt x="7675" y="30384"/>
                      <a:pt x="7314" y="30384"/>
                    </a:cubicBezTo>
                    <a:cubicBezTo>
                      <a:pt x="5816" y="30384"/>
                      <a:pt x="4405" y="31289"/>
                      <a:pt x="3820" y="32757"/>
                    </a:cubicBezTo>
                    <a:cubicBezTo>
                      <a:pt x="3113" y="34561"/>
                      <a:pt x="3891" y="36630"/>
                      <a:pt x="5642" y="37497"/>
                    </a:cubicBezTo>
                    <a:cubicBezTo>
                      <a:pt x="5419" y="37457"/>
                      <a:pt x="5197" y="37437"/>
                      <a:pt x="4977" y="37437"/>
                    </a:cubicBezTo>
                    <a:cubicBezTo>
                      <a:pt x="3264" y="37437"/>
                      <a:pt x="1719" y="38620"/>
                      <a:pt x="1327" y="40344"/>
                    </a:cubicBezTo>
                    <a:cubicBezTo>
                      <a:pt x="884" y="42290"/>
                      <a:pt x="2034" y="44235"/>
                      <a:pt x="3944" y="44783"/>
                    </a:cubicBezTo>
                    <a:cubicBezTo>
                      <a:pt x="1999" y="44819"/>
                      <a:pt x="389" y="46322"/>
                      <a:pt x="248" y="48267"/>
                    </a:cubicBezTo>
                    <a:cubicBezTo>
                      <a:pt x="106" y="50213"/>
                      <a:pt x="1468" y="51928"/>
                      <a:pt x="3378" y="52247"/>
                    </a:cubicBezTo>
                    <a:cubicBezTo>
                      <a:pt x="1415" y="52512"/>
                      <a:pt x="0" y="54263"/>
                      <a:pt x="142" y="56244"/>
                    </a:cubicBezTo>
                    <a:cubicBezTo>
                      <a:pt x="299" y="58184"/>
                      <a:pt x="1926" y="59693"/>
                      <a:pt x="3876" y="59693"/>
                    </a:cubicBezTo>
                    <a:cubicBezTo>
                      <a:pt x="3899" y="59693"/>
                      <a:pt x="3922" y="59693"/>
                      <a:pt x="3944" y="59692"/>
                    </a:cubicBezTo>
                    <a:lnTo>
                      <a:pt x="3944" y="59692"/>
                    </a:lnTo>
                    <a:cubicBezTo>
                      <a:pt x="2069" y="60294"/>
                      <a:pt x="955" y="62239"/>
                      <a:pt x="1415" y="64149"/>
                    </a:cubicBezTo>
                    <a:cubicBezTo>
                      <a:pt x="1827" y="65860"/>
                      <a:pt x="3346" y="67046"/>
                      <a:pt x="5056" y="67046"/>
                    </a:cubicBezTo>
                    <a:cubicBezTo>
                      <a:pt x="5255" y="67046"/>
                      <a:pt x="5457" y="67030"/>
                      <a:pt x="5660" y="66997"/>
                    </a:cubicBezTo>
                    <a:lnTo>
                      <a:pt x="5660" y="66997"/>
                    </a:lnTo>
                    <a:cubicBezTo>
                      <a:pt x="3944" y="67881"/>
                      <a:pt x="3184" y="69950"/>
                      <a:pt x="3909" y="71736"/>
                    </a:cubicBezTo>
                    <a:cubicBezTo>
                      <a:pt x="4493" y="73190"/>
                      <a:pt x="5892" y="74092"/>
                      <a:pt x="7385" y="74092"/>
                    </a:cubicBezTo>
                    <a:cubicBezTo>
                      <a:pt x="7745" y="74092"/>
                      <a:pt x="8111" y="74040"/>
                      <a:pt x="8472" y="73930"/>
                    </a:cubicBezTo>
                    <a:lnTo>
                      <a:pt x="8472" y="73930"/>
                    </a:lnTo>
                    <a:cubicBezTo>
                      <a:pt x="6915" y="75097"/>
                      <a:pt x="6509" y="77219"/>
                      <a:pt x="7499" y="78882"/>
                    </a:cubicBezTo>
                    <a:cubicBezTo>
                      <a:pt x="8196" y="80052"/>
                      <a:pt x="9438" y="80705"/>
                      <a:pt x="10722" y="80705"/>
                    </a:cubicBezTo>
                    <a:cubicBezTo>
                      <a:pt x="11262" y="80705"/>
                      <a:pt x="11809" y="80590"/>
                      <a:pt x="12327" y="80349"/>
                    </a:cubicBezTo>
                    <a:lnTo>
                      <a:pt x="12327" y="80349"/>
                    </a:lnTo>
                    <a:cubicBezTo>
                      <a:pt x="10806" y="81694"/>
                      <a:pt x="10629" y="83993"/>
                      <a:pt x="11920" y="85549"/>
                    </a:cubicBezTo>
                    <a:cubicBezTo>
                      <a:pt x="12667" y="86437"/>
                      <a:pt x="13736" y="86899"/>
                      <a:pt x="14812" y="86899"/>
                    </a:cubicBezTo>
                    <a:cubicBezTo>
                      <a:pt x="15622" y="86899"/>
                      <a:pt x="16436" y="86637"/>
                      <a:pt x="17120" y="86097"/>
                    </a:cubicBezTo>
                    <a:lnTo>
                      <a:pt x="17120" y="86097"/>
                    </a:lnTo>
                    <a:cubicBezTo>
                      <a:pt x="15864" y="87636"/>
                      <a:pt x="16059" y="89900"/>
                      <a:pt x="17545" y="91226"/>
                    </a:cubicBezTo>
                    <a:cubicBezTo>
                      <a:pt x="18256" y="91862"/>
                      <a:pt x="19146" y="92176"/>
                      <a:pt x="20034" y="92176"/>
                    </a:cubicBezTo>
                    <a:cubicBezTo>
                      <a:pt x="21000" y="92176"/>
                      <a:pt x="21963" y="91804"/>
                      <a:pt x="22691" y="91067"/>
                    </a:cubicBezTo>
                    <a:lnTo>
                      <a:pt x="22691" y="91067"/>
                    </a:lnTo>
                    <a:cubicBezTo>
                      <a:pt x="21701" y="92800"/>
                      <a:pt x="22249" y="94993"/>
                      <a:pt x="23911" y="96072"/>
                    </a:cubicBezTo>
                    <a:cubicBezTo>
                      <a:pt x="24538" y="96478"/>
                      <a:pt x="25244" y="96674"/>
                      <a:pt x="25944" y="96674"/>
                    </a:cubicBezTo>
                    <a:cubicBezTo>
                      <a:pt x="27102" y="96674"/>
                      <a:pt x="28242" y="96138"/>
                      <a:pt x="28970" y="95135"/>
                    </a:cubicBezTo>
                    <a:lnTo>
                      <a:pt x="28970" y="95135"/>
                    </a:lnTo>
                    <a:cubicBezTo>
                      <a:pt x="28333" y="96974"/>
                      <a:pt x="29217" y="98990"/>
                      <a:pt x="30986" y="99786"/>
                    </a:cubicBezTo>
                    <a:cubicBezTo>
                      <a:pt x="31487" y="100009"/>
                      <a:pt x="32012" y="100116"/>
                      <a:pt x="32528" y="100116"/>
                    </a:cubicBezTo>
                    <a:cubicBezTo>
                      <a:pt x="33854" y="100116"/>
                      <a:pt x="35127" y="99416"/>
                      <a:pt x="35814" y="98194"/>
                    </a:cubicBezTo>
                    <a:lnTo>
                      <a:pt x="35814" y="98194"/>
                    </a:lnTo>
                    <a:cubicBezTo>
                      <a:pt x="35407" y="100122"/>
                      <a:pt x="36575" y="102032"/>
                      <a:pt x="38485" y="102563"/>
                    </a:cubicBezTo>
                    <a:cubicBezTo>
                      <a:pt x="38818" y="102656"/>
                      <a:pt x="39154" y="102701"/>
                      <a:pt x="39486" y="102701"/>
                    </a:cubicBezTo>
                    <a:cubicBezTo>
                      <a:pt x="41039" y="102701"/>
                      <a:pt x="42491" y="101723"/>
                      <a:pt x="43030" y="100193"/>
                    </a:cubicBezTo>
                    <a:lnTo>
                      <a:pt x="43030" y="100193"/>
                    </a:lnTo>
                    <a:cubicBezTo>
                      <a:pt x="42994" y="102138"/>
                      <a:pt x="44445" y="103783"/>
                      <a:pt x="46372" y="103995"/>
                    </a:cubicBezTo>
                    <a:cubicBezTo>
                      <a:pt x="46513" y="104011"/>
                      <a:pt x="46653" y="104018"/>
                      <a:pt x="46792" y="104018"/>
                    </a:cubicBezTo>
                    <a:cubicBezTo>
                      <a:pt x="48551" y="104018"/>
                      <a:pt x="50098" y="102796"/>
                      <a:pt x="50476" y="101042"/>
                    </a:cubicBezTo>
                    <a:cubicBezTo>
                      <a:pt x="50652" y="102952"/>
                      <a:pt x="52262" y="104402"/>
                      <a:pt x="54190" y="104402"/>
                    </a:cubicBezTo>
                    <a:lnTo>
                      <a:pt x="54331" y="104402"/>
                    </a:lnTo>
                    <a:cubicBezTo>
                      <a:pt x="56312" y="104331"/>
                      <a:pt x="57886" y="102704"/>
                      <a:pt x="57939" y="100724"/>
                    </a:cubicBezTo>
                    <a:cubicBezTo>
                      <a:pt x="58342" y="102412"/>
                      <a:pt x="59871" y="103572"/>
                      <a:pt x="61552" y="103572"/>
                    </a:cubicBezTo>
                    <a:cubicBezTo>
                      <a:pt x="61790" y="103572"/>
                      <a:pt x="62031" y="103548"/>
                      <a:pt x="62272" y="103500"/>
                    </a:cubicBezTo>
                    <a:cubicBezTo>
                      <a:pt x="64235" y="103129"/>
                      <a:pt x="65562" y="101272"/>
                      <a:pt x="65279" y="99291"/>
                    </a:cubicBezTo>
                    <a:lnTo>
                      <a:pt x="65279" y="99291"/>
                    </a:lnTo>
                    <a:cubicBezTo>
                      <a:pt x="65883" y="100719"/>
                      <a:pt x="67255" y="101582"/>
                      <a:pt x="68715" y="101582"/>
                    </a:cubicBezTo>
                    <a:cubicBezTo>
                      <a:pt x="69136" y="101582"/>
                      <a:pt x="69564" y="101510"/>
                      <a:pt x="69983" y="101360"/>
                    </a:cubicBezTo>
                    <a:cubicBezTo>
                      <a:pt x="71858" y="100688"/>
                      <a:pt x="72884" y="98690"/>
                      <a:pt x="72318" y="96780"/>
                    </a:cubicBezTo>
                    <a:lnTo>
                      <a:pt x="72318" y="96780"/>
                    </a:lnTo>
                    <a:cubicBezTo>
                      <a:pt x="73021" y="97913"/>
                      <a:pt x="74248" y="98547"/>
                      <a:pt x="75504" y="98547"/>
                    </a:cubicBezTo>
                    <a:cubicBezTo>
                      <a:pt x="76110" y="98547"/>
                      <a:pt x="76723" y="98399"/>
                      <a:pt x="77287" y="98088"/>
                    </a:cubicBezTo>
                    <a:cubicBezTo>
                      <a:pt x="79038" y="97133"/>
                      <a:pt x="79728" y="94993"/>
                      <a:pt x="78879" y="93189"/>
                    </a:cubicBezTo>
                    <a:lnTo>
                      <a:pt x="78879" y="93189"/>
                    </a:lnTo>
                    <a:cubicBezTo>
                      <a:pt x="79625" y="94046"/>
                      <a:pt x="80675" y="94489"/>
                      <a:pt x="81732" y="94489"/>
                    </a:cubicBezTo>
                    <a:cubicBezTo>
                      <a:pt x="82530" y="94489"/>
                      <a:pt x="83331" y="94237"/>
                      <a:pt x="84008" y="93720"/>
                    </a:cubicBezTo>
                    <a:cubicBezTo>
                      <a:pt x="85600" y="92517"/>
                      <a:pt x="85953" y="90271"/>
                      <a:pt x="84821" y="88644"/>
                    </a:cubicBezTo>
                    <a:lnTo>
                      <a:pt x="84821" y="88644"/>
                    </a:lnTo>
                    <a:cubicBezTo>
                      <a:pt x="85542" y="89339"/>
                      <a:pt x="86474" y="89684"/>
                      <a:pt x="87407" y="89684"/>
                    </a:cubicBezTo>
                    <a:cubicBezTo>
                      <a:pt x="88398" y="89684"/>
                      <a:pt x="89389" y="89295"/>
                      <a:pt x="90127" y="88520"/>
                    </a:cubicBezTo>
                    <a:cubicBezTo>
                      <a:pt x="91560" y="87035"/>
                      <a:pt x="91507" y="84647"/>
                      <a:pt x="90003" y="83232"/>
                    </a:cubicBezTo>
                    <a:lnTo>
                      <a:pt x="90003" y="83232"/>
                    </a:lnTo>
                    <a:cubicBezTo>
                      <a:pt x="90577" y="83552"/>
                      <a:pt x="91203" y="83705"/>
                      <a:pt x="91822" y="83705"/>
                    </a:cubicBezTo>
                    <a:cubicBezTo>
                      <a:pt x="93016" y="83705"/>
                      <a:pt x="94186" y="83137"/>
                      <a:pt x="94920" y="82100"/>
                    </a:cubicBezTo>
                    <a:cubicBezTo>
                      <a:pt x="96017" y="80526"/>
                      <a:pt x="95751" y="78369"/>
                      <a:pt x="94301" y="77095"/>
                    </a:cubicBezTo>
                    <a:lnTo>
                      <a:pt x="94301" y="77095"/>
                    </a:lnTo>
                    <a:cubicBezTo>
                      <a:pt x="94807" y="77329"/>
                      <a:pt x="95336" y="77439"/>
                      <a:pt x="95857" y="77439"/>
                    </a:cubicBezTo>
                    <a:cubicBezTo>
                      <a:pt x="97232" y="77439"/>
                      <a:pt x="98546" y="76670"/>
                      <a:pt x="99200" y="75362"/>
                    </a:cubicBezTo>
                    <a:cubicBezTo>
                      <a:pt x="100102" y="73558"/>
                      <a:pt x="99412" y="71365"/>
                      <a:pt x="97644" y="70410"/>
                    </a:cubicBezTo>
                    <a:lnTo>
                      <a:pt x="97644" y="70410"/>
                    </a:lnTo>
                    <a:cubicBezTo>
                      <a:pt x="97956" y="70490"/>
                      <a:pt x="98270" y="70529"/>
                      <a:pt x="98578" y="70529"/>
                    </a:cubicBezTo>
                    <a:cubicBezTo>
                      <a:pt x="100177" y="70529"/>
                      <a:pt x="101650" y="69499"/>
                      <a:pt x="102154" y="67899"/>
                    </a:cubicBezTo>
                    <a:cubicBezTo>
                      <a:pt x="102737" y="66006"/>
                      <a:pt x="101747" y="63972"/>
                      <a:pt x="99890" y="63265"/>
                    </a:cubicBezTo>
                    <a:lnTo>
                      <a:pt x="99890" y="63265"/>
                    </a:lnTo>
                    <a:cubicBezTo>
                      <a:pt x="100023" y="63279"/>
                      <a:pt x="100156" y="63286"/>
                      <a:pt x="100287" y="63286"/>
                    </a:cubicBezTo>
                    <a:cubicBezTo>
                      <a:pt x="102105" y="63286"/>
                      <a:pt x="103677" y="61947"/>
                      <a:pt x="103958" y="60099"/>
                    </a:cubicBezTo>
                    <a:lnTo>
                      <a:pt x="103958" y="60117"/>
                    </a:lnTo>
                    <a:cubicBezTo>
                      <a:pt x="104258" y="58154"/>
                      <a:pt x="102985" y="56297"/>
                      <a:pt x="101057" y="55872"/>
                    </a:cubicBezTo>
                    <a:cubicBezTo>
                      <a:pt x="103020" y="55766"/>
                      <a:pt x="104577" y="54121"/>
                      <a:pt x="104577" y="52141"/>
                    </a:cubicBezTo>
                    <a:lnTo>
                      <a:pt x="104577" y="51928"/>
                    </a:lnTo>
                    <a:cubicBezTo>
                      <a:pt x="104559" y="49930"/>
                      <a:pt x="103002" y="48303"/>
                      <a:pt x="101022" y="48197"/>
                    </a:cubicBezTo>
                    <a:cubicBezTo>
                      <a:pt x="102967" y="47772"/>
                      <a:pt x="104241" y="45915"/>
                      <a:pt x="103940" y="43952"/>
                    </a:cubicBezTo>
                    <a:cubicBezTo>
                      <a:pt x="103658" y="42113"/>
                      <a:pt x="102072" y="40786"/>
                      <a:pt x="100259" y="40786"/>
                    </a:cubicBezTo>
                    <a:cubicBezTo>
                      <a:pt x="100137" y="40786"/>
                      <a:pt x="100014" y="40792"/>
                      <a:pt x="99890" y="40804"/>
                    </a:cubicBezTo>
                    <a:cubicBezTo>
                      <a:pt x="101676" y="40043"/>
                      <a:pt x="102578" y="38027"/>
                      <a:pt x="101977" y="36188"/>
                    </a:cubicBezTo>
                    <a:cubicBezTo>
                      <a:pt x="101463" y="34603"/>
                      <a:pt x="99996" y="33585"/>
                      <a:pt x="98401" y="33585"/>
                    </a:cubicBezTo>
                    <a:cubicBezTo>
                      <a:pt x="98127" y="33585"/>
                      <a:pt x="97850" y="33614"/>
                      <a:pt x="97573" y="33677"/>
                    </a:cubicBezTo>
                    <a:cubicBezTo>
                      <a:pt x="99235" y="32651"/>
                      <a:pt x="99837" y="30546"/>
                      <a:pt x="98970" y="28795"/>
                    </a:cubicBezTo>
                    <a:cubicBezTo>
                      <a:pt x="98317" y="27490"/>
                      <a:pt x="96982" y="26716"/>
                      <a:pt x="95592" y="26716"/>
                    </a:cubicBezTo>
                    <a:cubicBezTo>
                      <a:pt x="95137" y="26716"/>
                      <a:pt x="94675" y="26799"/>
                      <a:pt x="94230" y="26974"/>
                    </a:cubicBezTo>
                    <a:cubicBezTo>
                      <a:pt x="95804" y="25736"/>
                      <a:pt x="96123" y="23490"/>
                      <a:pt x="94973" y="21862"/>
                    </a:cubicBezTo>
                    <a:cubicBezTo>
                      <a:pt x="94243" y="20833"/>
                      <a:pt x="93090" y="20282"/>
                      <a:pt x="91918" y="20282"/>
                    </a:cubicBezTo>
                    <a:cubicBezTo>
                      <a:pt x="91217" y="20282"/>
                      <a:pt x="90509" y="20479"/>
                      <a:pt x="89880" y="20890"/>
                    </a:cubicBezTo>
                    <a:cubicBezTo>
                      <a:pt x="91224" y="19440"/>
                      <a:pt x="91188" y="17176"/>
                      <a:pt x="89809" y="15761"/>
                    </a:cubicBezTo>
                    <a:cubicBezTo>
                      <a:pt x="89079" y="15003"/>
                      <a:pt x="88106" y="14621"/>
                      <a:pt x="87129" y="14621"/>
                    </a:cubicBezTo>
                    <a:cubicBezTo>
                      <a:pt x="86260" y="14621"/>
                      <a:pt x="85388" y="14923"/>
                      <a:pt x="84680" y="15531"/>
                    </a:cubicBezTo>
                    <a:cubicBezTo>
                      <a:pt x="85776" y="13868"/>
                      <a:pt x="85405" y="11640"/>
                      <a:pt x="83831" y="10437"/>
                    </a:cubicBezTo>
                    <a:cubicBezTo>
                      <a:pt x="83161" y="9925"/>
                      <a:pt x="82366" y="9676"/>
                      <a:pt x="81576" y="9676"/>
                    </a:cubicBezTo>
                    <a:cubicBezTo>
                      <a:pt x="80509" y="9676"/>
                      <a:pt x="79451" y="10130"/>
                      <a:pt x="78720" y="11003"/>
                    </a:cubicBezTo>
                    <a:cubicBezTo>
                      <a:pt x="79498" y="9199"/>
                      <a:pt x="78773" y="7112"/>
                      <a:pt x="77057" y="6175"/>
                    </a:cubicBezTo>
                    <a:cubicBezTo>
                      <a:pt x="76491" y="5875"/>
                      <a:pt x="75881" y="5731"/>
                      <a:pt x="75280" y="5731"/>
                    </a:cubicBezTo>
                    <a:cubicBezTo>
                      <a:pt x="74041" y="5731"/>
                      <a:pt x="72837" y="6341"/>
                      <a:pt x="72123" y="7449"/>
                    </a:cubicBezTo>
                    <a:cubicBezTo>
                      <a:pt x="72689" y="5538"/>
                      <a:pt x="71663" y="3522"/>
                      <a:pt x="69788" y="2850"/>
                    </a:cubicBezTo>
                    <a:cubicBezTo>
                      <a:pt x="69369" y="2700"/>
                      <a:pt x="68940" y="2628"/>
                      <a:pt x="68518" y="2628"/>
                    </a:cubicBezTo>
                    <a:cubicBezTo>
                      <a:pt x="67053" y="2628"/>
                      <a:pt x="65671" y="3491"/>
                      <a:pt x="65066" y="4919"/>
                    </a:cubicBezTo>
                    <a:cubicBezTo>
                      <a:pt x="65332" y="2956"/>
                      <a:pt x="64023" y="1117"/>
                      <a:pt x="62060" y="746"/>
                    </a:cubicBezTo>
                    <a:cubicBezTo>
                      <a:pt x="61825" y="701"/>
                      <a:pt x="61591" y="679"/>
                      <a:pt x="61359" y="679"/>
                    </a:cubicBezTo>
                    <a:cubicBezTo>
                      <a:pt x="59674" y="679"/>
                      <a:pt x="58147" y="1827"/>
                      <a:pt x="57727" y="3522"/>
                    </a:cubicBezTo>
                    <a:cubicBezTo>
                      <a:pt x="57603" y="1577"/>
                      <a:pt x="56029" y="56"/>
                      <a:pt x="54101" y="3"/>
                    </a:cubicBezTo>
                    <a:cubicBezTo>
                      <a:pt x="54055" y="1"/>
                      <a:pt x="54009" y="0"/>
                      <a:pt x="53963" y="0"/>
                    </a:cubicBezTo>
                    <a:close/>
                  </a:path>
                </a:pathLst>
              </a:custGeom>
              <a:solidFill>
                <a:srgbClr val="E733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2982;p55">
                <a:extLst>
                  <a:ext uri="{FF2B5EF4-FFF2-40B4-BE49-F238E27FC236}">
                    <a16:creationId xmlns:a16="http://schemas.microsoft.com/office/drawing/2014/main" id="{6099C187-C548-4A9A-9206-12DFEEB8FE11}"/>
                  </a:ext>
                </a:extLst>
              </p:cNvPr>
              <p:cNvSpPr/>
              <p:nvPr/>
            </p:nvSpPr>
            <p:spPr>
              <a:xfrm>
                <a:off x="262875" y="553350"/>
                <a:ext cx="2561825" cy="2333875"/>
              </a:xfrm>
              <a:custGeom>
                <a:avLst/>
                <a:gdLst/>
                <a:ahLst/>
                <a:cxnLst/>
                <a:rect l="l" t="t" r="r" b="b"/>
                <a:pathLst>
                  <a:path w="102473" h="93355" extrusionOk="0">
                    <a:moveTo>
                      <a:pt x="51230" y="0"/>
                    </a:moveTo>
                    <a:cubicBezTo>
                      <a:pt x="39285" y="0"/>
                      <a:pt x="27343" y="4559"/>
                      <a:pt x="18235" y="13676"/>
                    </a:cubicBezTo>
                    <a:cubicBezTo>
                      <a:pt x="0" y="31892"/>
                      <a:pt x="0" y="61445"/>
                      <a:pt x="18235" y="79679"/>
                    </a:cubicBezTo>
                    <a:cubicBezTo>
                      <a:pt x="27343" y="88796"/>
                      <a:pt x="39285" y="93355"/>
                      <a:pt x="51230" y="93355"/>
                    </a:cubicBezTo>
                    <a:cubicBezTo>
                      <a:pt x="63174" y="93355"/>
                      <a:pt x="75121" y="88796"/>
                      <a:pt x="84238" y="79679"/>
                    </a:cubicBezTo>
                    <a:cubicBezTo>
                      <a:pt x="102472" y="61445"/>
                      <a:pt x="102472" y="31892"/>
                      <a:pt x="84238" y="13676"/>
                    </a:cubicBezTo>
                    <a:cubicBezTo>
                      <a:pt x="75121" y="4559"/>
                      <a:pt x="63174" y="0"/>
                      <a:pt x="51230"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83;p55">
                <a:extLst>
                  <a:ext uri="{FF2B5EF4-FFF2-40B4-BE49-F238E27FC236}">
                    <a16:creationId xmlns:a16="http://schemas.microsoft.com/office/drawing/2014/main" id="{BBE56DBE-DA83-4EEE-9AF2-EB0606CEDA2A}"/>
                  </a:ext>
                </a:extLst>
              </p:cNvPr>
              <p:cNvSpPr/>
              <p:nvPr/>
            </p:nvSpPr>
            <p:spPr>
              <a:xfrm>
                <a:off x="549825" y="903200"/>
                <a:ext cx="64575" cy="55350"/>
              </a:xfrm>
              <a:custGeom>
                <a:avLst/>
                <a:gdLst/>
                <a:ahLst/>
                <a:cxnLst/>
                <a:rect l="l" t="t" r="r" b="b"/>
                <a:pathLst>
                  <a:path w="2583" h="2214" extrusionOk="0">
                    <a:moveTo>
                      <a:pt x="1468" y="0"/>
                    </a:moveTo>
                    <a:cubicBezTo>
                      <a:pt x="478" y="0"/>
                      <a:pt x="1" y="1185"/>
                      <a:pt x="690" y="1893"/>
                    </a:cubicBezTo>
                    <a:cubicBezTo>
                      <a:pt x="912" y="2114"/>
                      <a:pt x="1186" y="2213"/>
                      <a:pt x="1456" y="2213"/>
                    </a:cubicBezTo>
                    <a:cubicBezTo>
                      <a:pt x="2028" y="2213"/>
                      <a:pt x="2583" y="1769"/>
                      <a:pt x="2583" y="1097"/>
                    </a:cubicBezTo>
                    <a:cubicBezTo>
                      <a:pt x="2583" y="495"/>
                      <a:pt x="2087" y="0"/>
                      <a:pt x="1468"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84;p55">
                <a:extLst>
                  <a:ext uri="{FF2B5EF4-FFF2-40B4-BE49-F238E27FC236}">
                    <a16:creationId xmlns:a16="http://schemas.microsoft.com/office/drawing/2014/main" id="{4804D676-C9B7-4295-98FE-2725B5AF50C6}"/>
                  </a:ext>
                </a:extLst>
              </p:cNvPr>
              <p:cNvSpPr/>
              <p:nvPr/>
            </p:nvSpPr>
            <p:spPr>
              <a:xfrm>
                <a:off x="678925" y="767450"/>
                <a:ext cx="64575" cy="55375"/>
              </a:xfrm>
              <a:custGeom>
                <a:avLst/>
                <a:gdLst/>
                <a:ahLst/>
                <a:cxnLst/>
                <a:rect l="l" t="t" r="r" b="b"/>
                <a:pathLst>
                  <a:path w="2583" h="2215" extrusionOk="0">
                    <a:moveTo>
                      <a:pt x="1469" y="1"/>
                    </a:moveTo>
                    <a:cubicBezTo>
                      <a:pt x="496" y="1"/>
                      <a:pt x="1" y="1186"/>
                      <a:pt x="691" y="1893"/>
                    </a:cubicBezTo>
                    <a:cubicBezTo>
                      <a:pt x="918" y="2115"/>
                      <a:pt x="1196" y="2214"/>
                      <a:pt x="1467" y="2214"/>
                    </a:cubicBezTo>
                    <a:cubicBezTo>
                      <a:pt x="2038" y="2214"/>
                      <a:pt x="2583" y="1774"/>
                      <a:pt x="2583" y="1115"/>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85;p55">
                <a:extLst>
                  <a:ext uri="{FF2B5EF4-FFF2-40B4-BE49-F238E27FC236}">
                    <a16:creationId xmlns:a16="http://schemas.microsoft.com/office/drawing/2014/main" id="{318EF851-F8AD-46CC-A2DB-05E505B661CC}"/>
                  </a:ext>
                </a:extLst>
              </p:cNvPr>
              <p:cNvSpPr/>
              <p:nvPr/>
            </p:nvSpPr>
            <p:spPr>
              <a:xfrm>
                <a:off x="831025" y="654700"/>
                <a:ext cx="64575" cy="55475"/>
              </a:xfrm>
              <a:custGeom>
                <a:avLst/>
                <a:gdLst/>
                <a:ahLst/>
                <a:cxnLst/>
                <a:rect l="l" t="t" r="r" b="b"/>
                <a:pathLst>
                  <a:path w="2583" h="2219" extrusionOk="0">
                    <a:moveTo>
                      <a:pt x="1469" y="1"/>
                    </a:moveTo>
                    <a:cubicBezTo>
                      <a:pt x="478" y="1"/>
                      <a:pt x="1" y="1203"/>
                      <a:pt x="690" y="1893"/>
                    </a:cubicBezTo>
                    <a:cubicBezTo>
                      <a:pt x="915" y="2117"/>
                      <a:pt x="1193" y="2218"/>
                      <a:pt x="1467" y="2218"/>
                    </a:cubicBezTo>
                    <a:cubicBezTo>
                      <a:pt x="2035" y="2218"/>
                      <a:pt x="2583" y="1783"/>
                      <a:pt x="2583" y="1115"/>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86;p55">
                <a:extLst>
                  <a:ext uri="{FF2B5EF4-FFF2-40B4-BE49-F238E27FC236}">
                    <a16:creationId xmlns:a16="http://schemas.microsoft.com/office/drawing/2014/main" id="{6D2BFB30-B46C-4214-80B1-69344881B4D6}"/>
                  </a:ext>
                </a:extLst>
              </p:cNvPr>
              <p:cNvSpPr/>
              <p:nvPr/>
            </p:nvSpPr>
            <p:spPr>
              <a:xfrm>
                <a:off x="991525" y="560975"/>
                <a:ext cx="65025" cy="55450"/>
              </a:xfrm>
              <a:custGeom>
                <a:avLst/>
                <a:gdLst/>
                <a:ahLst/>
                <a:cxnLst/>
                <a:rect l="l" t="t" r="r" b="b"/>
                <a:pathLst>
                  <a:path w="2601" h="2218" extrusionOk="0">
                    <a:moveTo>
                      <a:pt x="1486" y="0"/>
                    </a:moveTo>
                    <a:cubicBezTo>
                      <a:pt x="496" y="0"/>
                      <a:pt x="1" y="1203"/>
                      <a:pt x="708" y="1893"/>
                    </a:cubicBezTo>
                    <a:cubicBezTo>
                      <a:pt x="932" y="2117"/>
                      <a:pt x="1211" y="2218"/>
                      <a:pt x="1484" y="2218"/>
                    </a:cubicBezTo>
                    <a:cubicBezTo>
                      <a:pt x="2053" y="2218"/>
                      <a:pt x="2600" y="1783"/>
                      <a:pt x="2600" y="1115"/>
                    </a:cubicBezTo>
                    <a:cubicBezTo>
                      <a:pt x="2600" y="496"/>
                      <a:pt x="2105"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87;p55">
                <a:extLst>
                  <a:ext uri="{FF2B5EF4-FFF2-40B4-BE49-F238E27FC236}">
                    <a16:creationId xmlns:a16="http://schemas.microsoft.com/office/drawing/2014/main" id="{E08DF52D-4E10-4186-A03B-55234AA59BD5}"/>
                  </a:ext>
                </a:extLst>
              </p:cNvPr>
              <p:cNvSpPr/>
              <p:nvPr/>
            </p:nvSpPr>
            <p:spPr>
              <a:xfrm>
                <a:off x="1174125" y="492875"/>
                <a:ext cx="64600" cy="55225"/>
              </a:xfrm>
              <a:custGeom>
                <a:avLst/>
                <a:gdLst/>
                <a:ahLst/>
                <a:cxnLst/>
                <a:rect l="l" t="t" r="r" b="b"/>
                <a:pathLst>
                  <a:path w="2584" h="2209" extrusionOk="0">
                    <a:moveTo>
                      <a:pt x="1487" y="1"/>
                    </a:moveTo>
                    <a:cubicBezTo>
                      <a:pt x="496" y="1"/>
                      <a:pt x="1" y="1186"/>
                      <a:pt x="691" y="1875"/>
                    </a:cubicBezTo>
                    <a:cubicBezTo>
                      <a:pt x="921" y="2106"/>
                      <a:pt x="1201" y="2208"/>
                      <a:pt x="1475" y="2208"/>
                    </a:cubicBezTo>
                    <a:cubicBezTo>
                      <a:pt x="2044" y="2208"/>
                      <a:pt x="2583" y="1766"/>
                      <a:pt x="2583" y="1097"/>
                    </a:cubicBezTo>
                    <a:cubicBezTo>
                      <a:pt x="2583" y="496"/>
                      <a:pt x="2088" y="1"/>
                      <a:pt x="1487"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88;p55">
                <a:extLst>
                  <a:ext uri="{FF2B5EF4-FFF2-40B4-BE49-F238E27FC236}">
                    <a16:creationId xmlns:a16="http://schemas.microsoft.com/office/drawing/2014/main" id="{1455AE25-0686-4C67-B7D3-C763D7D5DDB9}"/>
                  </a:ext>
                </a:extLst>
              </p:cNvPr>
              <p:cNvSpPr/>
              <p:nvPr/>
            </p:nvSpPr>
            <p:spPr>
              <a:xfrm>
                <a:off x="1360275" y="456625"/>
                <a:ext cx="64575" cy="55375"/>
              </a:xfrm>
              <a:custGeom>
                <a:avLst/>
                <a:gdLst/>
                <a:ahLst/>
                <a:cxnLst/>
                <a:rect l="l" t="t" r="r" b="b"/>
                <a:pathLst>
                  <a:path w="2583" h="2215" extrusionOk="0">
                    <a:moveTo>
                      <a:pt x="1486" y="1"/>
                    </a:moveTo>
                    <a:cubicBezTo>
                      <a:pt x="496" y="1"/>
                      <a:pt x="1" y="1185"/>
                      <a:pt x="708" y="1893"/>
                    </a:cubicBezTo>
                    <a:cubicBezTo>
                      <a:pt x="930" y="2115"/>
                      <a:pt x="1204" y="2214"/>
                      <a:pt x="1472" y="2214"/>
                    </a:cubicBezTo>
                    <a:cubicBezTo>
                      <a:pt x="2038" y="2214"/>
                      <a:pt x="2583" y="1774"/>
                      <a:pt x="2583" y="1115"/>
                    </a:cubicBezTo>
                    <a:cubicBezTo>
                      <a:pt x="2583" y="496"/>
                      <a:pt x="2088"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89;p55">
                <a:extLst>
                  <a:ext uri="{FF2B5EF4-FFF2-40B4-BE49-F238E27FC236}">
                    <a16:creationId xmlns:a16="http://schemas.microsoft.com/office/drawing/2014/main" id="{2FC4C41E-9552-4C59-A9EF-AF1ABC6F7BBF}"/>
                  </a:ext>
                </a:extLst>
              </p:cNvPr>
              <p:cNvSpPr/>
              <p:nvPr/>
            </p:nvSpPr>
            <p:spPr>
              <a:xfrm>
                <a:off x="1545975" y="447350"/>
                <a:ext cx="64575" cy="55350"/>
              </a:xfrm>
              <a:custGeom>
                <a:avLst/>
                <a:gdLst/>
                <a:ahLst/>
                <a:cxnLst/>
                <a:rect l="l" t="t" r="r" b="b"/>
                <a:pathLst>
                  <a:path w="2583" h="2214" extrusionOk="0">
                    <a:moveTo>
                      <a:pt x="1486" y="0"/>
                    </a:moveTo>
                    <a:cubicBezTo>
                      <a:pt x="496" y="0"/>
                      <a:pt x="1" y="1185"/>
                      <a:pt x="708" y="1893"/>
                    </a:cubicBezTo>
                    <a:cubicBezTo>
                      <a:pt x="930" y="2114"/>
                      <a:pt x="1202" y="2213"/>
                      <a:pt x="1470" y="2213"/>
                    </a:cubicBezTo>
                    <a:cubicBezTo>
                      <a:pt x="2037" y="2213"/>
                      <a:pt x="2583" y="1769"/>
                      <a:pt x="2583" y="1097"/>
                    </a:cubicBezTo>
                    <a:cubicBezTo>
                      <a:pt x="2583" y="495"/>
                      <a:pt x="2088"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90;p55">
                <a:extLst>
                  <a:ext uri="{FF2B5EF4-FFF2-40B4-BE49-F238E27FC236}">
                    <a16:creationId xmlns:a16="http://schemas.microsoft.com/office/drawing/2014/main" id="{B17ED79C-AA5F-4D0E-AA05-C892893399CC}"/>
                  </a:ext>
                </a:extLst>
              </p:cNvPr>
              <p:cNvSpPr/>
              <p:nvPr/>
            </p:nvSpPr>
            <p:spPr>
              <a:xfrm>
                <a:off x="2602275" y="1134000"/>
                <a:ext cx="64575" cy="55350"/>
              </a:xfrm>
              <a:custGeom>
                <a:avLst/>
                <a:gdLst/>
                <a:ahLst/>
                <a:cxnLst/>
                <a:rect l="l" t="t" r="r" b="b"/>
                <a:pathLst>
                  <a:path w="2583" h="2214" extrusionOk="0">
                    <a:moveTo>
                      <a:pt x="1486" y="0"/>
                    </a:moveTo>
                    <a:cubicBezTo>
                      <a:pt x="495" y="0"/>
                      <a:pt x="0" y="1203"/>
                      <a:pt x="690" y="1893"/>
                    </a:cubicBezTo>
                    <a:cubicBezTo>
                      <a:pt x="918" y="2115"/>
                      <a:pt x="1195" y="2214"/>
                      <a:pt x="1466" y="2214"/>
                    </a:cubicBezTo>
                    <a:cubicBezTo>
                      <a:pt x="2038" y="2214"/>
                      <a:pt x="2582" y="1774"/>
                      <a:pt x="2582" y="1114"/>
                    </a:cubicBezTo>
                    <a:cubicBezTo>
                      <a:pt x="2582"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91;p55">
                <a:extLst>
                  <a:ext uri="{FF2B5EF4-FFF2-40B4-BE49-F238E27FC236}">
                    <a16:creationId xmlns:a16="http://schemas.microsoft.com/office/drawing/2014/main" id="{4E16E643-F7E6-4592-AB0E-06568215D9B2}"/>
                  </a:ext>
                </a:extLst>
              </p:cNvPr>
              <p:cNvSpPr/>
              <p:nvPr/>
            </p:nvSpPr>
            <p:spPr>
              <a:xfrm>
                <a:off x="2520025" y="973500"/>
                <a:ext cx="64575" cy="55450"/>
              </a:xfrm>
              <a:custGeom>
                <a:avLst/>
                <a:gdLst/>
                <a:ahLst/>
                <a:cxnLst/>
                <a:rect l="l" t="t" r="r" b="b"/>
                <a:pathLst>
                  <a:path w="2583" h="2218" extrusionOk="0">
                    <a:moveTo>
                      <a:pt x="1469" y="0"/>
                    </a:moveTo>
                    <a:cubicBezTo>
                      <a:pt x="496" y="0"/>
                      <a:pt x="1" y="1203"/>
                      <a:pt x="690" y="1893"/>
                    </a:cubicBezTo>
                    <a:cubicBezTo>
                      <a:pt x="920" y="2117"/>
                      <a:pt x="1201" y="2218"/>
                      <a:pt x="1475" y="2218"/>
                    </a:cubicBezTo>
                    <a:cubicBezTo>
                      <a:pt x="2043" y="2218"/>
                      <a:pt x="2583" y="1783"/>
                      <a:pt x="2583" y="1114"/>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92;p55">
                <a:extLst>
                  <a:ext uri="{FF2B5EF4-FFF2-40B4-BE49-F238E27FC236}">
                    <a16:creationId xmlns:a16="http://schemas.microsoft.com/office/drawing/2014/main" id="{A622C41B-B2CD-4ADE-9477-C0A3690EA348}"/>
                  </a:ext>
                </a:extLst>
              </p:cNvPr>
              <p:cNvSpPr/>
              <p:nvPr/>
            </p:nvSpPr>
            <p:spPr>
              <a:xfrm>
                <a:off x="2388700" y="823175"/>
                <a:ext cx="64600" cy="55200"/>
              </a:xfrm>
              <a:custGeom>
                <a:avLst/>
                <a:gdLst/>
                <a:ahLst/>
                <a:cxnLst/>
                <a:rect l="l" t="t" r="r" b="b"/>
                <a:pathLst>
                  <a:path w="2584" h="2208" extrusionOk="0">
                    <a:moveTo>
                      <a:pt x="1469" y="0"/>
                    </a:moveTo>
                    <a:cubicBezTo>
                      <a:pt x="496" y="0"/>
                      <a:pt x="1" y="1185"/>
                      <a:pt x="691" y="1875"/>
                    </a:cubicBezTo>
                    <a:cubicBezTo>
                      <a:pt x="915" y="2105"/>
                      <a:pt x="1194" y="2208"/>
                      <a:pt x="1467" y="2208"/>
                    </a:cubicBezTo>
                    <a:cubicBezTo>
                      <a:pt x="2035" y="2208"/>
                      <a:pt x="2583" y="1765"/>
                      <a:pt x="2583" y="1097"/>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93;p55">
                <a:extLst>
                  <a:ext uri="{FF2B5EF4-FFF2-40B4-BE49-F238E27FC236}">
                    <a16:creationId xmlns:a16="http://schemas.microsoft.com/office/drawing/2014/main" id="{7F5B6066-A0B9-4555-88E1-9A57745621DA}"/>
                  </a:ext>
                </a:extLst>
              </p:cNvPr>
              <p:cNvSpPr/>
              <p:nvPr/>
            </p:nvSpPr>
            <p:spPr>
              <a:xfrm>
                <a:off x="2252075" y="710425"/>
                <a:ext cx="64600" cy="55200"/>
              </a:xfrm>
              <a:custGeom>
                <a:avLst/>
                <a:gdLst/>
                <a:ahLst/>
                <a:cxnLst/>
                <a:rect l="l" t="t" r="r" b="b"/>
                <a:pathLst>
                  <a:path w="2584" h="2208" extrusionOk="0">
                    <a:moveTo>
                      <a:pt x="1487" y="0"/>
                    </a:moveTo>
                    <a:cubicBezTo>
                      <a:pt x="496" y="0"/>
                      <a:pt x="1" y="1185"/>
                      <a:pt x="691" y="1875"/>
                    </a:cubicBezTo>
                    <a:cubicBezTo>
                      <a:pt x="921" y="2105"/>
                      <a:pt x="1201" y="2208"/>
                      <a:pt x="1475" y="2208"/>
                    </a:cubicBezTo>
                    <a:cubicBezTo>
                      <a:pt x="2044" y="2208"/>
                      <a:pt x="2583" y="1765"/>
                      <a:pt x="2583" y="1097"/>
                    </a:cubicBezTo>
                    <a:cubicBezTo>
                      <a:pt x="2583" y="495"/>
                      <a:pt x="2088"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94;p55">
                <a:extLst>
                  <a:ext uri="{FF2B5EF4-FFF2-40B4-BE49-F238E27FC236}">
                    <a16:creationId xmlns:a16="http://schemas.microsoft.com/office/drawing/2014/main" id="{964E70A7-A91E-40C4-B325-37BACDF6A3FA}"/>
                  </a:ext>
                </a:extLst>
              </p:cNvPr>
              <p:cNvSpPr/>
              <p:nvPr/>
            </p:nvSpPr>
            <p:spPr>
              <a:xfrm>
                <a:off x="2093800" y="599450"/>
                <a:ext cx="65025" cy="55350"/>
              </a:xfrm>
              <a:custGeom>
                <a:avLst/>
                <a:gdLst/>
                <a:ahLst/>
                <a:cxnLst/>
                <a:rect l="l" t="t" r="r" b="b"/>
                <a:pathLst>
                  <a:path w="2601" h="2214" extrusionOk="0">
                    <a:moveTo>
                      <a:pt x="1486" y="0"/>
                    </a:moveTo>
                    <a:cubicBezTo>
                      <a:pt x="496" y="0"/>
                      <a:pt x="0" y="1185"/>
                      <a:pt x="708" y="1892"/>
                    </a:cubicBezTo>
                    <a:cubicBezTo>
                      <a:pt x="929" y="2114"/>
                      <a:pt x="1204" y="2213"/>
                      <a:pt x="1474" y="2213"/>
                    </a:cubicBezTo>
                    <a:cubicBezTo>
                      <a:pt x="2046" y="2213"/>
                      <a:pt x="2600" y="1769"/>
                      <a:pt x="2600" y="1097"/>
                    </a:cubicBezTo>
                    <a:cubicBezTo>
                      <a:pt x="2600" y="495"/>
                      <a:pt x="2105"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95;p55">
                <a:extLst>
                  <a:ext uri="{FF2B5EF4-FFF2-40B4-BE49-F238E27FC236}">
                    <a16:creationId xmlns:a16="http://schemas.microsoft.com/office/drawing/2014/main" id="{91C8662B-07BA-4825-94E7-B313FEC5E7CD}"/>
                  </a:ext>
                </a:extLst>
              </p:cNvPr>
              <p:cNvSpPr/>
              <p:nvPr/>
            </p:nvSpPr>
            <p:spPr>
              <a:xfrm>
                <a:off x="1928875" y="520300"/>
                <a:ext cx="64575" cy="55450"/>
              </a:xfrm>
              <a:custGeom>
                <a:avLst/>
                <a:gdLst/>
                <a:ahLst/>
                <a:cxnLst/>
                <a:rect l="l" t="t" r="r" b="b"/>
                <a:pathLst>
                  <a:path w="2583" h="2218" extrusionOk="0">
                    <a:moveTo>
                      <a:pt x="1469" y="0"/>
                    </a:moveTo>
                    <a:cubicBezTo>
                      <a:pt x="496" y="0"/>
                      <a:pt x="1" y="1203"/>
                      <a:pt x="690" y="1893"/>
                    </a:cubicBezTo>
                    <a:cubicBezTo>
                      <a:pt x="915" y="2117"/>
                      <a:pt x="1193" y="2218"/>
                      <a:pt x="1467" y="2218"/>
                    </a:cubicBezTo>
                    <a:cubicBezTo>
                      <a:pt x="2035" y="2218"/>
                      <a:pt x="2583" y="1783"/>
                      <a:pt x="2583" y="1114"/>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96;p55">
                <a:extLst>
                  <a:ext uri="{FF2B5EF4-FFF2-40B4-BE49-F238E27FC236}">
                    <a16:creationId xmlns:a16="http://schemas.microsoft.com/office/drawing/2014/main" id="{B9642AFE-6FEA-466E-BC35-9A2AC18EC9E9}"/>
                  </a:ext>
                </a:extLst>
              </p:cNvPr>
              <p:cNvSpPr/>
              <p:nvPr/>
            </p:nvSpPr>
            <p:spPr>
              <a:xfrm>
                <a:off x="1739650" y="465025"/>
                <a:ext cx="64575" cy="55350"/>
              </a:xfrm>
              <a:custGeom>
                <a:avLst/>
                <a:gdLst/>
                <a:ahLst/>
                <a:cxnLst/>
                <a:rect l="l" t="t" r="r" b="b"/>
                <a:pathLst>
                  <a:path w="2583" h="2214" extrusionOk="0">
                    <a:moveTo>
                      <a:pt x="1486" y="1"/>
                    </a:moveTo>
                    <a:cubicBezTo>
                      <a:pt x="495" y="1"/>
                      <a:pt x="0" y="1186"/>
                      <a:pt x="690" y="1893"/>
                    </a:cubicBezTo>
                    <a:cubicBezTo>
                      <a:pt x="917" y="2114"/>
                      <a:pt x="1193" y="2214"/>
                      <a:pt x="1464" y="2214"/>
                    </a:cubicBezTo>
                    <a:cubicBezTo>
                      <a:pt x="2036" y="2214"/>
                      <a:pt x="2582" y="1770"/>
                      <a:pt x="2582" y="1097"/>
                    </a:cubicBezTo>
                    <a:cubicBezTo>
                      <a:pt x="2582"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97;p55">
                <a:extLst>
                  <a:ext uri="{FF2B5EF4-FFF2-40B4-BE49-F238E27FC236}">
                    <a16:creationId xmlns:a16="http://schemas.microsoft.com/office/drawing/2014/main" id="{D7E18B07-B8D1-49D8-A9D5-8215D60312CC}"/>
                  </a:ext>
                </a:extLst>
              </p:cNvPr>
              <p:cNvSpPr/>
              <p:nvPr/>
            </p:nvSpPr>
            <p:spPr>
              <a:xfrm>
                <a:off x="2679200" y="1309075"/>
                <a:ext cx="64575" cy="55375"/>
              </a:xfrm>
              <a:custGeom>
                <a:avLst/>
                <a:gdLst/>
                <a:ahLst/>
                <a:cxnLst/>
                <a:rect l="l" t="t" r="r" b="b"/>
                <a:pathLst>
                  <a:path w="2583" h="2215" extrusionOk="0">
                    <a:moveTo>
                      <a:pt x="1486" y="1"/>
                    </a:moveTo>
                    <a:cubicBezTo>
                      <a:pt x="496" y="1"/>
                      <a:pt x="0" y="1186"/>
                      <a:pt x="690" y="1893"/>
                    </a:cubicBezTo>
                    <a:cubicBezTo>
                      <a:pt x="918" y="2115"/>
                      <a:pt x="1195" y="2214"/>
                      <a:pt x="1467" y="2214"/>
                    </a:cubicBezTo>
                    <a:cubicBezTo>
                      <a:pt x="2038" y="2214"/>
                      <a:pt x="2583" y="1774"/>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98;p55">
                <a:extLst>
                  <a:ext uri="{FF2B5EF4-FFF2-40B4-BE49-F238E27FC236}">
                    <a16:creationId xmlns:a16="http://schemas.microsoft.com/office/drawing/2014/main" id="{55417C12-2CB4-4E8F-9749-06B03E3159D7}"/>
                  </a:ext>
                </a:extLst>
              </p:cNvPr>
              <p:cNvSpPr/>
              <p:nvPr/>
            </p:nvSpPr>
            <p:spPr>
              <a:xfrm>
                <a:off x="2724750" y="1493450"/>
                <a:ext cx="64575" cy="55225"/>
              </a:xfrm>
              <a:custGeom>
                <a:avLst/>
                <a:gdLst/>
                <a:ahLst/>
                <a:cxnLst/>
                <a:rect l="l" t="t" r="r" b="b"/>
                <a:pathLst>
                  <a:path w="2583" h="2209" extrusionOk="0">
                    <a:moveTo>
                      <a:pt x="1486" y="1"/>
                    </a:moveTo>
                    <a:cubicBezTo>
                      <a:pt x="495" y="1"/>
                      <a:pt x="0" y="1186"/>
                      <a:pt x="708" y="1875"/>
                    </a:cubicBezTo>
                    <a:cubicBezTo>
                      <a:pt x="932" y="2106"/>
                      <a:pt x="1209" y="2208"/>
                      <a:pt x="1480" y="2208"/>
                    </a:cubicBezTo>
                    <a:cubicBezTo>
                      <a:pt x="2043" y="2208"/>
                      <a:pt x="2582" y="1766"/>
                      <a:pt x="2582" y="1097"/>
                    </a:cubicBezTo>
                    <a:cubicBezTo>
                      <a:pt x="2582" y="478"/>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99;p55">
                <a:extLst>
                  <a:ext uri="{FF2B5EF4-FFF2-40B4-BE49-F238E27FC236}">
                    <a16:creationId xmlns:a16="http://schemas.microsoft.com/office/drawing/2014/main" id="{1AAA2637-62A5-4B04-ACE0-250976566957}"/>
                  </a:ext>
                </a:extLst>
              </p:cNvPr>
              <p:cNvSpPr/>
              <p:nvPr/>
            </p:nvSpPr>
            <p:spPr>
              <a:xfrm>
                <a:off x="2746850" y="1692425"/>
                <a:ext cx="64575" cy="55375"/>
              </a:xfrm>
              <a:custGeom>
                <a:avLst/>
                <a:gdLst/>
                <a:ahLst/>
                <a:cxnLst/>
                <a:rect l="l" t="t" r="r" b="b"/>
                <a:pathLst>
                  <a:path w="2583" h="2215" extrusionOk="0">
                    <a:moveTo>
                      <a:pt x="1468" y="0"/>
                    </a:moveTo>
                    <a:cubicBezTo>
                      <a:pt x="478" y="0"/>
                      <a:pt x="0" y="1203"/>
                      <a:pt x="690" y="1893"/>
                    </a:cubicBezTo>
                    <a:cubicBezTo>
                      <a:pt x="912" y="2115"/>
                      <a:pt x="1188" y="2214"/>
                      <a:pt x="1459" y="2214"/>
                    </a:cubicBezTo>
                    <a:cubicBezTo>
                      <a:pt x="2030" y="2214"/>
                      <a:pt x="2583" y="1774"/>
                      <a:pt x="2583" y="1115"/>
                    </a:cubicBezTo>
                    <a:cubicBezTo>
                      <a:pt x="2583" y="496"/>
                      <a:pt x="2087" y="0"/>
                      <a:pt x="1468"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00;p55">
                <a:extLst>
                  <a:ext uri="{FF2B5EF4-FFF2-40B4-BE49-F238E27FC236}">
                    <a16:creationId xmlns:a16="http://schemas.microsoft.com/office/drawing/2014/main" id="{D28A7F88-4195-4C0D-A5E5-7BCB2343FDD6}"/>
                  </a:ext>
                </a:extLst>
              </p:cNvPr>
              <p:cNvSpPr/>
              <p:nvPr/>
            </p:nvSpPr>
            <p:spPr>
              <a:xfrm>
                <a:off x="2734475" y="1880775"/>
                <a:ext cx="65025" cy="55225"/>
              </a:xfrm>
              <a:custGeom>
                <a:avLst/>
                <a:gdLst/>
                <a:ahLst/>
                <a:cxnLst/>
                <a:rect l="l" t="t" r="r" b="b"/>
                <a:pathLst>
                  <a:path w="2601" h="2209" extrusionOk="0">
                    <a:moveTo>
                      <a:pt x="1486" y="1"/>
                    </a:moveTo>
                    <a:cubicBezTo>
                      <a:pt x="495" y="1"/>
                      <a:pt x="0" y="1185"/>
                      <a:pt x="708" y="1875"/>
                    </a:cubicBezTo>
                    <a:cubicBezTo>
                      <a:pt x="932" y="2105"/>
                      <a:pt x="1211" y="2208"/>
                      <a:pt x="1484" y="2208"/>
                    </a:cubicBezTo>
                    <a:cubicBezTo>
                      <a:pt x="2052" y="2208"/>
                      <a:pt x="2600" y="1765"/>
                      <a:pt x="2600" y="1097"/>
                    </a:cubicBezTo>
                    <a:cubicBezTo>
                      <a:pt x="2600" y="496"/>
                      <a:pt x="2105"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01;p55">
                <a:extLst>
                  <a:ext uri="{FF2B5EF4-FFF2-40B4-BE49-F238E27FC236}">
                    <a16:creationId xmlns:a16="http://schemas.microsoft.com/office/drawing/2014/main" id="{F13A2E92-F5CF-4F6B-B8A0-88238026BA46}"/>
                  </a:ext>
                </a:extLst>
              </p:cNvPr>
              <p:cNvSpPr/>
              <p:nvPr/>
            </p:nvSpPr>
            <p:spPr>
              <a:xfrm>
                <a:off x="2689800" y="2068700"/>
                <a:ext cx="65025" cy="55350"/>
              </a:xfrm>
              <a:custGeom>
                <a:avLst/>
                <a:gdLst/>
                <a:ahLst/>
                <a:cxnLst/>
                <a:rect l="l" t="t" r="r" b="b"/>
                <a:pathLst>
                  <a:path w="2601" h="2214" extrusionOk="0">
                    <a:moveTo>
                      <a:pt x="1487" y="0"/>
                    </a:moveTo>
                    <a:cubicBezTo>
                      <a:pt x="496" y="0"/>
                      <a:pt x="1" y="1203"/>
                      <a:pt x="708" y="1892"/>
                    </a:cubicBezTo>
                    <a:cubicBezTo>
                      <a:pt x="930" y="2114"/>
                      <a:pt x="1206" y="2214"/>
                      <a:pt x="1477" y="2214"/>
                    </a:cubicBezTo>
                    <a:cubicBezTo>
                      <a:pt x="2048" y="2214"/>
                      <a:pt x="2601" y="1774"/>
                      <a:pt x="2601" y="1114"/>
                    </a:cubicBezTo>
                    <a:cubicBezTo>
                      <a:pt x="2601" y="495"/>
                      <a:pt x="2106"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02;p55">
                <a:extLst>
                  <a:ext uri="{FF2B5EF4-FFF2-40B4-BE49-F238E27FC236}">
                    <a16:creationId xmlns:a16="http://schemas.microsoft.com/office/drawing/2014/main" id="{F18ABAAA-A669-4184-8F66-4C4327C652BA}"/>
                  </a:ext>
                </a:extLst>
              </p:cNvPr>
              <p:cNvSpPr/>
              <p:nvPr/>
            </p:nvSpPr>
            <p:spPr>
              <a:xfrm>
                <a:off x="2614200" y="2238925"/>
                <a:ext cx="64575" cy="55350"/>
              </a:xfrm>
              <a:custGeom>
                <a:avLst/>
                <a:gdLst/>
                <a:ahLst/>
                <a:cxnLst/>
                <a:rect l="l" t="t" r="r" b="b"/>
                <a:pathLst>
                  <a:path w="2583" h="2214" extrusionOk="0">
                    <a:moveTo>
                      <a:pt x="1469" y="0"/>
                    </a:moveTo>
                    <a:cubicBezTo>
                      <a:pt x="478" y="0"/>
                      <a:pt x="1" y="1185"/>
                      <a:pt x="690" y="1892"/>
                    </a:cubicBezTo>
                    <a:cubicBezTo>
                      <a:pt x="913" y="2115"/>
                      <a:pt x="1188" y="2214"/>
                      <a:pt x="1459" y="2214"/>
                    </a:cubicBezTo>
                    <a:cubicBezTo>
                      <a:pt x="2030" y="2214"/>
                      <a:pt x="2583" y="1774"/>
                      <a:pt x="2583" y="1114"/>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03;p55">
                <a:extLst>
                  <a:ext uri="{FF2B5EF4-FFF2-40B4-BE49-F238E27FC236}">
                    <a16:creationId xmlns:a16="http://schemas.microsoft.com/office/drawing/2014/main" id="{E5BDA2F6-5AE1-4FE5-87C8-A2DBAA43E955}"/>
                  </a:ext>
                </a:extLst>
              </p:cNvPr>
              <p:cNvSpPr/>
              <p:nvPr/>
            </p:nvSpPr>
            <p:spPr>
              <a:xfrm>
                <a:off x="2520025" y="2404275"/>
                <a:ext cx="64575" cy="55350"/>
              </a:xfrm>
              <a:custGeom>
                <a:avLst/>
                <a:gdLst/>
                <a:ahLst/>
                <a:cxnLst/>
                <a:rect l="l" t="t" r="r" b="b"/>
                <a:pathLst>
                  <a:path w="2583" h="2214" extrusionOk="0">
                    <a:moveTo>
                      <a:pt x="1469" y="1"/>
                    </a:moveTo>
                    <a:cubicBezTo>
                      <a:pt x="496" y="1"/>
                      <a:pt x="1" y="1185"/>
                      <a:pt x="690" y="1893"/>
                    </a:cubicBezTo>
                    <a:cubicBezTo>
                      <a:pt x="917" y="2114"/>
                      <a:pt x="1194" y="2214"/>
                      <a:pt x="1464" y="2214"/>
                    </a:cubicBezTo>
                    <a:cubicBezTo>
                      <a:pt x="2036" y="2214"/>
                      <a:pt x="2583" y="1770"/>
                      <a:pt x="2583" y="1097"/>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04;p55">
                <a:extLst>
                  <a:ext uri="{FF2B5EF4-FFF2-40B4-BE49-F238E27FC236}">
                    <a16:creationId xmlns:a16="http://schemas.microsoft.com/office/drawing/2014/main" id="{61C19956-85C8-4604-9EB8-84B2095CE7FA}"/>
                  </a:ext>
                </a:extLst>
              </p:cNvPr>
              <p:cNvSpPr/>
              <p:nvPr/>
            </p:nvSpPr>
            <p:spPr>
              <a:xfrm>
                <a:off x="2393575" y="2544000"/>
                <a:ext cx="64575" cy="55200"/>
              </a:xfrm>
              <a:custGeom>
                <a:avLst/>
                <a:gdLst/>
                <a:ahLst/>
                <a:cxnLst/>
                <a:rect l="l" t="t" r="r" b="b"/>
                <a:pathLst>
                  <a:path w="2583" h="2208" extrusionOk="0">
                    <a:moveTo>
                      <a:pt x="1486" y="0"/>
                    </a:moveTo>
                    <a:cubicBezTo>
                      <a:pt x="496" y="0"/>
                      <a:pt x="0" y="1185"/>
                      <a:pt x="690" y="1875"/>
                    </a:cubicBezTo>
                    <a:cubicBezTo>
                      <a:pt x="920" y="2105"/>
                      <a:pt x="1201" y="2208"/>
                      <a:pt x="1475" y="2208"/>
                    </a:cubicBezTo>
                    <a:cubicBezTo>
                      <a:pt x="2043" y="2208"/>
                      <a:pt x="2583" y="1765"/>
                      <a:pt x="2583" y="1097"/>
                    </a:cubicBezTo>
                    <a:cubicBezTo>
                      <a:pt x="2583" y="478"/>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05;p55">
                <a:extLst>
                  <a:ext uri="{FF2B5EF4-FFF2-40B4-BE49-F238E27FC236}">
                    <a16:creationId xmlns:a16="http://schemas.microsoft.com/office/drawing/2014/main" id="{A33D3961-FD1F-48BB-B27A-FA3653E50EBF}"/>
                  </a:ext>
                </a:extLst>
              </p:cNvPr>
              <p:cNvSpPr/>
              <p:nvPr/>
            </p:nvSpPr>
            <p:spPr>
              <a:xfrm>
                <a:off x="2259600" y="2677975"/>
                <a:ext cx="64575" cy="55350"/>
              </a:xfrm>
              <a:custGeom>
                <a:avLst/>
                <a:gdLst/>
                <a:ahLst/>
                <a:cxnLst/>
                <a:rect l="l" t="t" r="r" b="b"/>
                <a:pathLst>
                  <a:path w="2583" h="2214" extrusionOk="0">
                    <a:moveTo>
                      <a:pt x="1486" y="0"/>
                    </a:moveTo>
                    <a:cubicBezTo>
                      <a:pt x="496" y="0"/>
                      <a:pt x="1" y="1185"/>
                      <a:pt x="690" y="1892"/>
                    </a:cubicBezTo>
                    <a:cubicBezTo>
                      <a:pt x="918" y="2115"/>
                      <a:pt x="1195" y="2214"/>
                      <a:pt x="1467" y="2214"/>
                    </a:cubicBezTo>
                    <a:cubicBezTo>
                      <a:pt x="2038" y="2214"/>
                      <a:pt x="2583" y="1774"/>
                      <a:pt x="2583" y="1114"/>
                    </a:cubicBezTo>
                    <a:cubicBezTo>
                      <a:pt x="2583" y="495"/>
                      <a:pt x="2088"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06;p55">
                <a:extLst>
                  <a:ext uri="{FF2B5EF4-FFF2-40B4-BE49-F238E27FC236}">
                    <a16:creationId xmlns:a16="http://schemas.microsoft.com/office/drawing/2014/main" id="{C60F2F23-02F8-49B9-B2DB-93B340C996F8}"/>
                  </a:ext>
                </a:extLst>
              </p:cNvPr>
              <p:cNvSpPr/>
              <p:nvPr/>
            </p:nvSpPr>
            <p:spPr>
              <a:xfrm>
                <a:off x="2100000" y="2777900"/>
                <a:ext cx="64575" cy="55200"/>
              </a:xfrm>
              <a:custGeom>
                <a:avLst/>
                <a:gdLst/>
                <a:ahLst/>
                <a:cxnLst/>
                <a:rect l="l" t="t" r="r" b="b"/>
                <a:pathLst>
                  <a:path w="2583" h="2208" extrusionOk="0">
                    <a:moveTo>
                      <a:pt x="1486" y="0"/>
                    </a:moveTo>
                    <a:cubicBezTo>
                      <a:pt x="495" y="0"/>
                      <a:pt x="0" y="1185"/>
                      <a:pt x="690" y="1875"/>
                    </a:cubicBezTo>
                    <a:cubicBezTo>
                      <a:pt x="920" y="2105"/>
                      <a:pt x="1200" y="2208"/>
                      <a:pt x="1474" y="2208"/>
                    </a:cubicBezTo>
                    <a:cubicBezTo>
                      <a:pt x="2043" y="2208"/>
                      <a:pt x="2582" y="1765"/>
                      <a:pt x="2582" y="1097"/>
                    </a:cubicBezTo>
                    <a:cubicBezTo>
                      <a:pt x="2582"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07;p55">
                <a:extLst>
                  <a:ext uri="{FF2B5EF4-FFF2-40B4-BE49-F238E27FC236}">
                    <a16:creationId xmlns:a16="http://schemas.microsoft.com/office/drawing/2014/main" id="{80497885-3362-44A5-95ED-5720F15B8313}"/>
                  </a:ext>
                </a:extLst>
              </p:cNvPr>
              <p:cNvSpPr/>
              <p:nvPr/>
            </p:nvSpPr>
            <p:spPr>
              <a:xfrm>
                <a:off x="1928875" y="2861000"/>
                <a:ext cx="64575" cy="55225"/>
              </a:xfrm>
              <a:custGeom>
                <a:avLst/>
                <a:gdLst/>
                <a:ahLst/>
                <a:cxnLst/>
                <a:rect l="l" t="t" r="r" b="b"/>
                <a:pathLst>
                  <a:path w="2583" h="2209" extrusionOk="0">
                    <a:moveTo>
                      <a:pt x="1469" y="1"/>
                    </a:moveTo>
                    <a:cubicBezTo>
                      <a:pt x="496" y="1"/>
                      <a:pt x="1" y="1186"/>
                      <a:pt x="690" y="1876"/>
                    </a:cubicBezTo>
                    <a:cubicBezTo>
                      <a:pt x="915" y="2106"/>
                      <a:pt x="1193" y="2209"/>
                      <a:pt x="1467" y="2209"/>
                    </a:cubicBezTo>
                    <a:cubicBezTo>
                      <a:pt x="2035" y="2209"/>
                      <a:pt x="2583" y="1766"/>
                      <a:pt x="2583" y="1098"/>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08;p55">
                <a:extLst>
                  <a:ext uri="{FF2B5EF4-FFF2-40B4-BE49-F238E27FC236}">
                    <a16:creationId xmlns:a16="http://schemas.microsoft.com/office/drawing/2014/main" id="{F186FEFA-5F9F-4D6A-AB7A-D66E54DCD884}"/>
                  </a:ext>
                </a:extLst>
              </p:cNvPr>
              <p:cNvSpPr/>
              <p:nvPr/>
            </p:nvSpPr>
            <p:spPr>
              <a:xfrm>
                <a:off x="1739650" y="2900375"/>
                <a:ext cx="64575" cy="55200"/>
              </a:xfrm>
              <a:custGeom>
                <a:avLst/>
                <a:gdLst/>
                <a:ahLst/>
                <a:cxnLst/>
                <a:rect l="l" t="t" r="r" b="b"/>
                <a:pathLst>
                  <a:path w="2583" h="2208" extrusionOk="0">
                    <a:moveTo>
                      <a:pt x="1486" y="0"/>
                    </a:moveTo>
                    <a:cubicBezTo>
                      <a:pt x="495" y="0"/>
                      <a:pt x="0" y="1185"/>
                      <a:pt x="690" y="1875"/>
                    </a:cubicBezTo>
                    <a:cubicBezTo>
                      <a:pt x="920" y="2105"/>
                      <a:pt x="1201" y="2208"/>
                      <a:pt x="1474" y="2208"/>
                    </a:cubicBezTo>
                    <a:cubicBezTo>
                      <a:pt x="2043" y="2208"/>
                      <a:pt x="2582" y="1765"/>
                      <a:pt x="2582" y="1097"/>
                    </a:cubicBezTo>
                    <a:cubicBezTo>
                      <a:pt x="2582"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09;p55">
                <a:extLst>
                  <a:ext uri="{FF2B5EF4-FFF2-40B4-BE49-F238E27FC236}">
                    <a16:creationId xmlns:a16="http://schemas.microsoft.com/office/drawing/2014/main" id="{BB46F317-15E1-4B6B-AC86-4F089ACA7DBB}"/>
                  </a:ext>
                </a:extLst>
              </p:cNvPr>
              <p:cNvSpPr/>
              <p:nvPr/>
            </p:nvSpPr>
            <p:spPr>
              <a:xfrm>
                <a:off x="1557475" y="2927775"/>
                <a:ext cx="64575" cy="55475"/>
              </a:xfrm>
              <a:custGeom>
                <a:avLst/>
                <a:gdLst/>
                <a:ahLst/>
                <a:cxnLst/>
                <a:rect l="l" t="t" r="r" b="b"/>
                <a:pathLst>
                  <a:path w="2583" h="2219" extrusionOk="0">
                    <a:moveTo>
                      <a:pt x="1486" y="1"/>
                    </a:moveTo>
                    <a:cubicBezTo>
                      <a:pt x="496" y="1"/>
                      <a:pt x="1" y="1203"/>
                      <a:pt x="708" y="1893"/>
                    </a:cubicBezTo>
                    <a:cubicBezTo>
                      <a:pt x="932" y="2117"/>
                      <a:pt x="1209" y="2218"/>
                      <a:pt x="1480" y="2218"/>
                    </a:cubicBezTo>
                    <a:cubicBezTo>
                      <a:pt x="2043" y="2218"/>
                      <a:pt x="2583" y="1783"/>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10;p55">
                <a:extLst>
                  <a:ext uri="{FF2B5EF4-FFF2-40B4-BE49-F238E27FC236}">
                    <a16:creationId xmlns:a16="http://schemas.microsoft.com/office/drawing/2014/main" id="{4E4DE7BF-755A-4D8F-972F-9EA09DCEAE89}"/>
                  </a:ext>
                </a:extLst>
              </p:cNvPr>
              <p:cNvSpPr/>
              <p:nvPr/>
            </p:nvSpPr>
            <p:spPr>
              <a:xfrm>
                <a:off x="1373100" y="2927775"/>
                <a:ext cx="64575" cy="55475"/>
              </a:xfrm>
              <a:custGeom>
                <a:avLst/>
                <a:gdLst/>
                <a:ahLst/>
                <a:cxnLst/>
                <a:rect l="l" t="t" r="r" b="b"/>
                <a:pathLst>
                  <a:path w="2583" h="2219" extrusionOk="0">
                    <a:moveTo>
                      <a:pt x="1486" y="1"/>
                    </a:moveTo>
                    <a:cubicBezTo>
                      <a:pt x="496" y="1"/>
                      <a:pt x="1" y="1203"/>
                      <a:pt x="708" y="1893"/>
                    </a:cubicBezTo>
                    <a:cubicBezTo>
                      <a:pt x="932" y="2117"/>
                      <a:pt x="1209" y="2218"/>
                      <a:pt x="1480" y="2218"/>
                    </a:cubicBezTo>
                    <a:cubicBezTo>
                      <a:pt x="2043" y="2218"/>
                      <a:pt x="2583" y="1783"/>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11;p55">
                <a:extLst>
                  <a:ext uri="{FF2B5EF4-FFF2-40B4-BE49-F238E27FC236}">
                    <a16:creationId xmlns:a16="http://schemas.microsoft.com/office/drawing/2014/main" id="{EDEC6202-DC73-4F6B-84E1-B3E4DD93BD68}"/>
                  </a:ext>
                </a:extLst>
              </p:cNvPr>
              <p:cNvSpPr/>
              <p:nvPr/>
            </p:nvSpPr>
            <p:spPr>
              <a:xfrm>
                <a:off x="442825" y="1059700"/>
                <a:ext cx="64575" cy="55375"/>
              </a:xfrm>
              <a:custGeom>
                <a:avLst/>
                <a:gdLst/>
                <a:ahLst/>
                <a:cxnLst/>
                <a:rect l="l" t="t" r="r" b="b"/>
                <a:pathLst>
                  <a:path w="2583" h="2215" extrusionOk="0">
                    <a:moveTo>
                      <a:pt x="1468" y="1"/>
                    </a:moveTo>
                    <a:cubicBezTo>
                      <a:pt x="478" y="1"/>
                      <a:pt x="1" y="1186"/>
                      <a:pt x="690" y="1893"/>
                    </a:cubicBezTo>
                    <a:cubicBezTo>
                      <a:pt x="912" y="2115"/>
                      <a:pt x="1186" y="2214"/>
                      <a:pt x="1456" y="2214"/>
                    </a:cubicBezTo>
                    <a:cubicBezTo>
                      <a:pt x="2028" y="2214"/>
                      <a:pt x="2583" y="1770"/>
                      <a:pt x="2583" y="1097"/>
                    </a:cubicBezTo>
                    <a:cubicBezTo>
                      <a:pt x="2583" y="496"/>
                      <a:pt x="2087" y="1"/>
                      <a:pt x="1468"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12;p55">
                <a:extLst>
                  <a:ext uri="{FF2B5EF4-FFF2-40B4-BE49-F238E27FC236}">
                    <a16:creationId xmlns:a16="http://schemas.microsoft.com/office/drawing/2014/main" id="{E2A93920-6100-41CF-8276-63742B08E723}"/>
                  </a:ext>
                </a:extLst>
              </p:cNvPr>
              <p:cNvSpPr/>
              <p:nvPr/>
            </p:nvSpPr>
            <p:spPr>
              <a:xfrm>
                <a:off x="367650" y="1228175"/>
                <a:ext cx="64600" cy="55200"/>
              </a:xfrm>
              <a:custGeom>
                <a:avLst/>
                <a:gdLst/>
                <a:ahLst/>
                <a:cxnLst/>
                <a:rect l="l" t="t" r="r" b="b"/>
                <a:pathLst>
                  <a:path w="2584" h="2208" extrusionOk="0">
                    <a:moveTo>
                      <a:pt x="1487" y="0"/>
                    </a:moveTo>
                    <a:cubicBezTo>
                      <a:pt x="496" y="0"/>
                      <a:pt x="1" y="1185"/>
                      <a:pt x="708" y="1875"/>
                    </a:cubicBezTo>
                    <a:cubicBezTo>
                      <a:pt x="933" y="2105"/>
                      <a:pt x="1209" y="2208"/>
                      <a:pt x="1481" y="2208"/>
                    </a:cubicBezTo>
                    <a:cubicBezTo>
                      <a:pt x="2044" y="2208"/>
                      <a:pt x="2583" y="1765"/>
                      <a:pt x="2583" y="1097"/>
                    </a:cubicBezTo>
                    <a:cubicBezTo>
                      <a:pt x="2583" y="495"/>
                      <a:pt x="2088"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13;p55">
                <a:extLst>
                  <a:ext uri="{FF2B5EF4-FFF2-40B4-BE49-F238E27FC236}">
                    <a16:creationId xmlns:a16="http://schemas.microsoft.com/office/drawing/2014/main" id="{9E9EC817-E6BA-408D-9887-0F8D8021F17F}"/>
                  </a:ext>
                </a:extLst>
              </p:cNvPr>
              <p:cNvSpPr/>
              <p:nvPr/>
            </p:nvSpPr>
            <p:spPr>
              <a:xfrm>
                <a:off x="306200" y="1410325"/>
                <a:ext cx="64575" cy="55350"/>
              </a:xfrm>
              <a:custGeom>
                <a:avLst/>
                <a:gdLst/>
                <a:ahLst/>
                <a:cxnLst/>
                <a:rect l="l" t="t" r="r" b="b"/>
                <a:pathLst>
                  <a:path w="2583" h="2214" extrusionOk="0">
                    <a:moveTo>
                      <a:pt x="1469" y="1"/>
                    </a:moveTo>
                    <a:cubicBezTo>
                      <a:pt x="496" y="1"/>
                      <a:pt x="1" y="1186"/>
                      <a:pt x="690" y="1893"/>
                    </a:cubicBezTo>
                    <a:cubicBezTo>
                      <a:pt x="917" y="2115"/>
                      <a:pt x="1194" y="2214"/>
                      <a:pt x="1464" y="2214"/>
                    </a:cubicBezTo>
                    <a:cubicBezTo>
                      <a:pt x="2037" y="2214"/>
                      <a:pt x="2583" y="1770"/>
                      <a:pt x="2583" y="1097"/>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14;p55">
                <a:extLst>
                  <a:ext uri="{FF2B5EF4-FFF2-40B4-BE49-F238E27FC236}">
                    <a16:creationId xmlns:a16="http://schemas.microsoft.com/office/drawing/2014/main" id="{73555BA5-14CE-421D-9DB3-569E63FF41DA}"/>
                  </a:ext>
                </a:extLst>
              </p:cNvPr>
              <p:cNvSpPr/>
              <p:nvPr/>
            </p:nvSpPr>
            <p:spPr>
              <a:xfrm>
                <a:off x="285425" y="1600450"/>
                <a:ext cx="64575" cy="55375"/>
              </a:xfrm>
              <a:custGeom>
                <a:avLst/>
                <a:gdLst/>
                <a:ahLst/>
                <a:cxnLst/>
                <a:rect l="l" t="t" r="r" b="b"/>
                <a:pathLst>
                  <a:path w="2583" h="2215" extrusionOk="0">
                    <a:moveTo>
                      <a:pt x="1486" y="1"/>
                    </a:moveTo>
                    <a:cubicBezTo>
                      <a:pt x="496" y="1"/>
                      <a:pt x="0" y="1186"/>
                      <a:pt x="708" y="1893"/>
                    </a:cubicBezTo>
                    <a:cubicBezTo>
                      <a:pt x="930" y="2115"/>
                      <a:pt x="1203" y="2214"/>
                      <a:pt x="1472" y="2214"/>
                    </a:cubicBezTo>
                    <a:cubicBezTo>
                      <a:pt x="2038" y="2214"/>
                      <a:pt x="2583" y="1774"/>
                      <a:pt x="2583" y="1115"/>
                    </a:cubicBezTo>
                    <a:cubicBezTo>
                      <a:pt x="2583"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15;p55">
                <a:extLst>
                  <a:ext uri="{FF2B5EF4-FFF2-40B4-BE49-F238E27FC236}">
                    <a16:creationId xmlns:a16="http://schemas.microsoft.com/office/drawing/2014/main" id="{6BB514CA-157E-415B-A4C4-7352ADBBFC78}"/>
                  </a:ext>
                </a:extLst>
              </p:cNvPr>
              <p:cNvSpPr/>
              <p:nvPr/>
            </p:nvSpPr>
            <p:spPr>
              <a:xfrm>
                <a:off x="278350" y="1785725"/>
                <a:ext cx="64575" cy="55350"/>
              </a:xfrm>
              <a:custGeom>
                <a:avLst/>
                <a:gdLst/>
                <a:ahLst/>
                <a:cxnLst/>
                <a:rect l="l" t="t" r="r" b="b"/>
                <a:pathLst>
                  <a:path w="2583" h="2214" extrusionOk="0">
                    <a:moveTo>
                      <a:pt x="1486" y="0"/>
                    </a:moveTo>
                    <a:cubicBezTo>
                      <a:pt x="496" y="0"/>
                      <a:pt x="0" y="1185"/>
                      <a:pt x="708" y="1892"/>
                    </a:cubicBezTo>
                    <a:cubicBezTo>
                      <a:pt x="930" y="2115"/>
                      <a:pt x="1203" y="2214"/>
                      <a:pt x="1472" y="2214"/>
                    </a:cubicBezTo>
                    <a:cubicBezTo>
                      <a:pt x="2038" y="2214"/>
                      <a:pt x="2583" y="1774"/>
                      <a:pt x="2583" y="1114"/>
                    </a:cubicBezTo>
                    <a:cubicBezTo>
                      <a:pt x="2583"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16;p55">
                <a:extLst>
                  <a:ext uri="{FF2B5EF4-FFF2-40B4-BE49-F238E27FC236}">
                    <a16:creationId xmlns:a16="http://schemas.microsoft.com/office/drawing/2014/main" id="{1B429556-D8D6-4190-B256-34B1F66AE0AA}"/>
                  </a:ext>
                </a:extLst>
              </p:cNvPr>
              <p:cNvSpPr/>
              <p:nvPr/>
            </p:nvSpPr>
            <p:spPr>
              <a:xfrm>
                <a:off x="306200" y="1971850"/>
                <a:ext cx="64575" cy="55375"/>
              </a:xfrm>
              <a:custGeom>
                <a:avLst/>
                <a:gdLst/>
                <a:ahLst/>
                <a:cxnLst/>
                <a:rect l="l" t="t" r="r" b="b"/>
                <a:pathLst>
                  <a:path w="2583" h="2215" extrusionOk="0">
                    <a:moveTo>
                      <a:pt x="1469" y="1"/>
                    </a:moveTo>
                    <a:cubicBezTo>
                      <a:pt x="496" y="1"/>
                      <a:pt x="1" y="1186"/>
                      <a:pt x="690" y="1893"/>
                    </a:cubicBezTo>
                    <a:cubicBezTo>
                      <a:pt x="918" y="2115"/>
                      <a:pt x="1195" y="2215"/>
                      <a:pt x="1467" y="2215"/>
                    </a:cubicBezTo>
                    <a:cubicBezTo>
                      <a:pt x="2038" y="2215"/>
                      <a:pt x="2583" y="1775"/>
                      <a:pt x="2583" y="1115"/>
                    </a:cubicBezTo>
                    <a:cubicBezTo>
                      <a:pt x="2583" y="496"/>
                      <a:pt x="2088" y="1"/>
                      <a:pt x="1469"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17;p55">
                <a:extLst>
                  <a:ext uri="{FF2B5EF4-FFF2-40B4-BE49-F238E27FC236}">
                    <a16:creationId xmlns:a16="http://schemas.microsoft.com/office/drawing/2014/main" id="{A9078600-792F-4F53-8D57-E63C07D7483E}"/>
                  </a:ext>
                </a:extLst>
              </p:cNvPr>
              <p:cNvSpPr/>
              <p:nvPr/>
            </p:nvSpPr>
            <p:spPr>
              <a:xfrm>
                <a:off x="367650" y="2157125"/>
                <a:ext cx="64600" cy="55350"/>
              </a:xfrm>
              <a:custGeom>
                <a:avLst/>
                <a:gdLst/>
                <a:ahLst/>
                <a:cxnLst/>
                <a:rect l="l" t="t" r="r" b="b"/>
                <a:pathLst>
                  <a:path w="2584" h="2214" extrusionOk="0">
                    <a:moveTo>
                      <a:pt x="1487" y="0"/>
                    </a:moveTo>
                    <a:cubicBezTo>
                      <a:pt x="496" y="0"/>
                      <a:pt x="1" y="1185"/>
                      <a:pt x="708" y="1893"/>
                    </a:cubicBezTo>
                    <a:cubicBezTo>
                      <a:pt x="930" y="2115"/>
                      <a:pt x="1204" y="2214"/>
                      <a:pt x="1473" y="2214"/>
                    </a:cubicBezTo>
                    <a:cubicBezTo>
                      <a:pt x="2038" y="2214"/>
                      <a:pt x="2583" y="1774"/>
                      <a:pt x="2583" y="1114"/>
                    </a:cubicBezTo>
                    <a:cubicBezTo>
                      <a:pt x="2583" y="495"/>
                      <a:pt x="2088" y="0"/>
                      <a:pt x="1487"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18;p55">
                <a:extLst>
                  <a:ext uri="{FF2B5EF4-FFF2-40B4-BE49-F238E27FC236}">
                    <a16:creationId xmlns:a16="http://schemas.microsoft.com/office/drawing/2014/main" id="{ACC8FAA9-CCAC-4137-879B-72C08F501EED}"/>
                  </a:ext>
                </a:extLst>
              </p:cNvPr>
              <p:cNvSpPr/>
              <p:nvPr/>
            </p:nvSpPr>
            <p:spPr>
              <a:xfrm>
                <a:off x="446800" y="2324700"/>
                <a:ext cx="64575" cy="55200"/>
              </a:xfrm>
              <a:custGeom>
                <a:avLst/>
                <a:gdLst/>
                <a:ahLst/>
                <a:cxnLst/>
                <a:rect l="l" t="t" r="r" b="b"/>
                <a:pathLst>
                  <a:path w="2583" h="2208" extrusionOk="0">
                    <a:moveTo>
                      <a:pt x="1486" y="0"/>
                    </a:moveTo>
                    <a:cubicBezTo>
                      <a:pt x="496" y="0"/>
                      <a:pt x="1" y="1185"/>
                      <a:pt x="708" y="1875"/>
                    </a:cubicBezTo>
                    <a:cubicBezTo>
                      <a:pt x="932" y="2105"/>
                      <a:pt x="1209" y="2208"/>
                      <a:pt x="1480" y="2208"/>
                    </a:cubicBezTo>
                    <a:cubicBezTo>
                      <a:pt x="2043" y="2208"/>
                      <a:pt x="2583" y="1765"/>
                      <a:pt x="2583" y="1097"/>
                    </a:cubicBezTo>
                    <a:cubicBezTo>
                      <a:pt x="2583" y="495"/>
                      <a:pt x="2105"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19;p55">
                <a:extLst>
                  <a:ext uri="{FF2B5EF4-FFF2-40B4-BE49-F238E27FC236}">
                    <a16:creationId xmlns:a16="http://schemas.microsoft.com/office/drawing/2014/main" id="{02C8AA39-026D-4C75-81A4-70C20675C6C8}"/>
                  </a:ext>
                </a:extLst>
              </p:cNvPr>
              <p:cNvSpPr/>
              <p:nvPr/>
            </p:nvSpPr>
            <p:spPr>
              <a:xfrm>
                <a:off x="559100" y="2478125"/>
                <a:ext cx="64600" cy="55350"/>
              </a:xfrm>
              <a:custGeom>
                <a:avLst/>
                <a:gdLst/>
                <a:ahLst/>
                <a:cxnLst/>
                <a:rect l="l" t="t" r="r" b="b"/>
                <a:pathLst>
                  <a:path w="2584" h="2214" extrusionOk="0">
                    <a:moveTo>
                      <a:pt x="1469" y="0"/>
                    </a:moveTo>
                    <a:cubicBezTo>
                      <a:pt x="478" y="0"/>
                      <a:pt x="1" y="1185"/>
                      <a:pt x="691" y="1892"/>
                    </a:cubicBezTo>
                    <a:cubicBezTo>
                      <a:pt x="912" y="2114"/>
                      <a:pt x="1186" y="2213"/>
                      <a:pt x="1457" y="2213"/>
                    </a:cubicBezTo>
                    <a:cubicBezTo>
                      <a:pt x="2029" y="2213"/>
                      <a:pt x="2583" y="1769"/>
                      <a:pt x="2583" y="1097"/>
                    </a:cubicBezTo>
                    <a:cubicBezTo>
                      <a:pt x="2583" y="495"/>
                      <a:pt x="2088" y="0"/>
                      <a:pt x="1469"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20;p55">
                <a:extLst>
                  <a:ext uri="{FF2B5EF4-FFF2-40B4-BE49-F238E27FC236}">
                    <a16:creationId xmlns:a16="http://schemas.microsoft.com/office/drawing/2014/main" id="{EC5155D1-21EA-42D0-A244-32DE0CB5FC20}"/>
                  </a:ext>
                </a:extLst>
              </p:cNvPr>
              <p:cNvSpPr/>
              <p:nvPr/>
            </p:nvSpPr>
            <p:spPr>
              <a:xfrm>
                <a:off x="679375" y="2615625"/>
                <a:ext cx="64575" cy="55350"/>
              </a:xfrm>
              <a:custGeom>
                <a:avLst/>
                <a:gdLst/>
                <a:ahLst/>
                <a:cxnLst/>
                <a:rect l="l" t="t" r="r" b="b"/>
                <a:pathLst>
                  <a:path w="2583" h="2214" extrusionOk="0">
                    <a:moveTo>
                      <a:pt x="1468" y="0"/>
                    </a:moveTo>
                    <a:cubicBezTo>
                      <a:pt x="496" y="0"/>
                      <a:pt x="0" y="1185"/>
                      <a:pt x="690" y="1893"/>
                    </a:cubicBezTo>
                    <a:cubicBezTo>
                      <a:pt x="912" y="2114"/>
                      <a:pt x="1186" y="2213"/>
                      <a:pt x="1456" y="2213"/>
                    </a:cubicBezTo>
                    <a:cubicBezTo>
                      <a:pt x="2028" y="2213"/>
                      <a:pt x="2583" y="1769"/>
                      <a:pt x="2583" y="1097"/>
                    </a:cubicBezTo>
                    <a:cubicBezTo>
                      <a:pt x="2583" y="496"/>
                      <a:pt x="2087" y="0"/>
                      <a:pt x="1468"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21;p55">
                <a:extLst>
                  <a:ext uri="{FF2B5EF4-FFF2-40B4-BE49-F238E27FC236}">
                    <a16:creationId xmlns:a16="http://schemas.microsoft.com/office/drawing/2014/main" id="{EE744821-377C-4F03-AA47-F6C7389BC560}"/>
                  </a:ext>
                </a:extLst>
              </p:cNvPr>
              <p:cNvSpPr/>
              <p:nvPr/>
            </p:nvSpPr>
            <p:spPr>
              <a:xfrm>
                <a:off x="834125" y="2735875"/>
                <a:ext cx="64575" cy="55375"/>
              </a:xfrm>
              <a:custGeom>
                <a:avLst/>
                <a:gdLst/>
                <a:ahLst/>
                <a:cxnLst/>
                <a:rect l="l" t="t" r="r" b="b"/>
                <a:pathLst>
                  <a:path w="2583" h="2215" extrusionOk="0">
                    <a:moveTo>
                      <a:pt x="1468" y="1"/>
                    </a:moveTo>
                    <a:cubicBezTo>
                      <a:pt x="478" y="1"/>
                      <a:pt x="1" y="1186"/>
                      <a:pt x="690" y="1893"/>
                    </a:cubicBezTo>
                    <a:cubicBezTo>
                      <a:pt x="912" y="2115"/>
                      <a:pt x="1188" y="2215"/>
                      <a:pt x="1459" y="2215"/>
                    </a:cubicBezTo>
                    <a:cubicBezTo>
                      <a:pt x="2030" y="2215"/>
                      <a:pt x="2583" y="1775"/>
                      <a:pt x="2583" y="1115"/>
                    </a:cubicBezTo>
                    <a:cubicBezTo>
                      <a:pt x="2583" y="496"/>
                      <a:pt x="2087" y="1"/>
                      <a:pt x="1468"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22;p55">
                <a:extLst>
                  <a:ext uri="{FF2B5EF4-FFF2-40B4-BE49-F238E27FC236}">
                    <a16:creationId xmlns:a16="http://schemas.microsoft.com/office/drawing/2014/main" id="{8E393943-807C-4C0A-A8A7-46AC921939A2}"/>
                  </a:ext>
                </a:extLst>
              </p:cNvPr>
              <p:cNvSpPr/>
              <p:nvPr/>
            </p:nvSpPr>
            <p:spPr>
              <a:xfrm>
                <a:off x="999500" y="2833150"/>
                <a:ext cx="64575" cy="55375"/>
              </a:xfrm>
              <a:custGeom>
                <a:avLst/>
                <a:gdLst/>
                <a:ahLst/>
                <a:cxnLst/>
                <a:rect l="l" t="t" r="r" b="b"/>
                <a:pathLst>
                  <a:path w="2583" h="2215" extrusionOk="0">
                    <a:moveTo>
                      <a:pt x="1486" y="1"/>
                    </a:moveTo>
                    <a:cubicBezTo>
                      <a:pt x="495" y="1"/>
                      <a:pt x="0" y="1186"/>
                      <a:pt x="707" y="1893"/>
                    </a:cubicBezTo>
                    <a:cubicBezTo>
                      <a:pt x="930" y="2115"/>
                      <a:pt x="1203" y="2214"/>
                      <a:pt x="1472" y="2214"/>
                    </a:cubicBezTo>
                    <a:cubicBezTo>
                      <a:pt x="2037" y="2214"/>
                      <a:pt x="2582" y="1775"/>
                      <a:pt x="2582" y="1115"/>
                    </a:cubicBezTo>
                    <a:cubicBezTo>
                      <a:pt x="2582" y="496"/>
                      <a:pt x="2087" y="1"/>
                      <a:pt x="1486" y="1"/>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23;p55">
                <a:extLst>
                  <a:ext uri="{FF2B5EF4-FFF2-40B4-BE49-F238E27FC236}">
                    <a16:creationId xmlns:a16="http://schemas.microsoft.com/office/drawing/2014/main" id="{5CB70D67-8CEE-4C63-9E00-838BE8004FAD}"/>
                  </a:ext>
                </a:extLst>
              </p:cNvPr>
              <p:cNvSpPr/>
              <p:nvPr/>
            </p:nvSpPr>
            <p:spPr>
              <a:xfrm>
                <a:off x="1181650" y="2900375"/>
                <a:ext cx="64575" cy="55200"/>
              </a:xfrm>
              <a:custGeom>
                <a:avLst/>
                <a:gdLst/>
                <a:ahLst/>
                <a:cxnLst/>
                <a:rect l="l" t="t" r="r" b="b"/>
                <a:pathLst>
                  <a:path w="2583" h="2208" extrusionOk="0">
                    <a:moveTo>
                      <a:pt x="1486" y="0"/>
                    </a:moveTo>
                    <a:cubicBezTo>
                      <a:pt x="496" y="0"/>
                      <a:pt x="1" y="1185"/>
                      <a:pt x="690" y="1875"/>
                    </a:cubicBezTo>
                    <a:cubicBezTo>
                      <a:pt x="920" y="2105"/>
                      <a:pt x="1201" y="2208"/>
                      <a:pt x="1475" y="2208"/>
                    </a:cubicBezTo>
                    <a:cubicBezTo>
                      <a:pt x="2043" y="2208"/>
                      <a:pt x="2583" y="1765"/>
                      <a:pt x="2583" y="1097"/>
                    </a:cubicBezTo>
                    <a:cubicBezTo>
                      <a:pt x="2583" y="495"/>
                      <a:pt x="2087" y="0"/>
                      <a:pt x="1486" y="0"/>
                    </a:cubicBezTo>
                    <a:close/>
                  </a:path>
                </a:pathLst>
              </a:custGeom>
              <a:solidFill>
                <a:srgbClr val="540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 name="Picture 87">
              <a:extLst>
                <a:ext uri="{FF2B5EF4-FFF2-40B4-BE49-F238E27FC236}">
                  <a16:creationId xmlns:a16="http://schemas.microsoft.com/office/drawing/2014/main" id="{873B79D2-B1E0-4CDF-91E4-0756ACC8D9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6571" y1="55939" x2="58571" y2="68966"/>
                          <a14:foregroundMark x1="71571" y1="63410" x2="76000" y2="63410"/>
                          <a14:foregroundMark x1="56286" y1="57663" x2="54000" y2="56322"/>
                        </a14:backgroundRemoval>
                      </a14:imgEffect>
                    </a14:imgLayer>
                  </a14:imgProps>
                </a:ext>
                <a:ext uri="{28A0092B-C50C-407E-A947-70E740481C1C}">
                  <a14:useLocalDpi xmlns:a14="http://schemas.microsoft.com/office/drawing/2010/main" val="0"/>
                </a:ext>
              </a:extLst>
            </a:blip>
            <a:stretch>
              <a:fillRect/>
            </a:stretch>
          </p:blipFill>
          <p:spPr>
            <a:xfrm>
              <a:off x="6983416" y="3313223"/>
              <a:ext cx="3477267" cy="2593048"/>
            </a:xfrm>
            <a:prstGeom prst="rect">
              <a:avLst/>
            </a:prstGeom>
          </p:spPr>
        </p:pic>
      </p:grpSp>
      <p:sp>
        <p:nvSpPr>
          <p:cNvPr id="133" name="Google Shape;760;p34">
            <a:extLst>
              <a:ext uri="{FF2B5EF4-FFF2-40B4-BE49-F238E27FC236}">
                <a16:creationId xmlns:a16="http://schemas.microsoft.com/office/drawing/2014/main" id="{CD8EDA3F-56EE-4292-9DFC-BE851BA37A1C}"/>
              </a:ext>
            </a:extLst>
          </p:cNvPr>
          <p:cNvSpPr txBox="1">
            <a:spLocks/>
          </p:cNvSpPr>
          <p:nvPr/>
        </p:nvSpPr>
        <p:spPr>
          <a:xfrm flipH="1">
            <a:off x="9160329" y="1648691"/>
            <a:ext cx="3035635" cy="8919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9600"/>
              <a:buFont typeface="Life Savers ExtraBold"/>
              <a:buNone/>
              <a:defRPr sz="4800" b="0" i="0" u="none" strike="noStrike" cap="none">
                <a:solidFill>
                  <a:schemeClr val="accen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lt1"/>
              </a:buClr>
              <a:buSzPts val="12000"/>
              <a:buFont typeface="Life Savers ExtraBold"/>
              <a:buNone/>
              <a:defRPr sz="120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FFFFFF"/>
              </a:buClr>
              <a:buSzPts val="9600"/>
              <a:buFont typeface="Life Savers ExtraBold"/>
              <a:buNone/>
              <a:tabLst/>
              <a:defRPr/>
            </a:pPr>
            <a:r>
              <a:rPr kumimoji="0" lang="en-US" sz="24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Chia </a:t>
            </a:r>
            <a:r>
              <a:rPr kumimoji="0" lang="en-US" sz="24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sẻ</a:t>
            </a:r>
            <a:r>
              <a:rPr kumimoji="0" lang="en-US" sz="24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4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với</a:t>
            </a:r>
            <a:r>
              <a:rPr kumimoji="0" lang="en-US" sz="24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4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4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4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khi</a:t>
            </a:r>
            <a:r>
              <a:rPr kumimoji="0" lang="en-US" sz="24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a:t>
            </a:r>
          </a:p>
        </p:txBody>
      </p:sp>
      <p:cxnSp>
        <p:nvCxnSpPr>
          <p:cNvPr id="135" name="Google Shape;2756;p52">
            <a:extLst>
              <a:ext uri="{FF2B5EF4-FFF2-40B4-BE49-F238E27FC236}">
                <a16:creationId xmlns:a16="http://schemas.microsoft.com/office/drawing/2014/main" id="{02FB947F-7014-4508-B5EB-8017EE349A76}"/>
              </a:ext>
            </a:extLst>
          </p:cNvPr>
          <p:cNvCxnSpPr>
            <a:cxnSpLocks/>
          </p:cNvCxnSpPr>
          <p:nvPr/>
        </p:nvCxnSpPr>
        <p:spPr>
          <a:xfrm flipV="1">
            <a:off x="7496232" y="4819500"/>
            <a:ext cx="936104" cy="740549"/>
          </a:xfrm>
          <a:prstGeom prst="curvedConnector3">
            <a:avLst>
              <a:gd name="adj1" fmla="val 50000"/>
            </a:avLst>
          </a:prstGeom>
          <a:noFill/>
          <a:ln w="19050" cap="flat" cmpd="sng">
            <a:solidFill>
              <a:srgbClr val="00CDA4"/>
            </a:solidFill>
            <a:prstDash val="solid"/>
            <a:round/>
            <a:headEnd type="none" w="med" len="med"/>
            <a:tailEnd type="none" w="med" len="med"/>
          </a:ln>
        </p:spPr>
      </p:cxnSp>
      <p:cxnSp>
        <p:nvCxnSpPr>
          <p:cNvPr id="136" name="Google Shape;2757;p52">
            <a:extLst>
              <a:ext uri="{FF2B5EF4-FFF2-40B4-BE49-F238E27FC236}">
                <a16:creationId xmlns:a16="http://schemas.microsoft.com/office/drawing/2014/main" id="{3A1BD945-7325-4597-8B8C-61B60A355D03}"/>
              </a:ext>
            </a:extLst>
          </p:cNvPr>
          <p:cNvCxnSpPr>
            <a:cxnSpLocks/>
          </p:cNvCxnSpPr>
          <p:nvPr/>
        </p:nvCxnSpPr>
        <p:spPr>
          <a:xfrm rot="16200000" flipV="1">
            <a:off x="10586562" y="4526911"/>
            <a:ext cx="1059361" cy="778675"/>
          </a:xfrm>
          <a:prstGeom prst="curvedConnector3">
            <a:avLst>
              <a:gd name="adj1" fmla="val 50000"/>
            </a:avLst>
          </a:prstGeom>
          <a:noFill/>
          <a:ln w="19050" cap="flat" cmpd="sng">
            <a:solidFill>
              <a:srgbClr val="00CDA4"/>
            </a:solidFill>
            <a:prstDash val="solid"/>
            <a:round/>
            <a:headEnd type="none" w="med" len="med"/>
            <a:tailEnd type="none" w="med" len="med"/>
          </a:ln>
        </p:spPr>
      </p:cxnSp>
      <p:grpSp>
        <p:nvGrpSpPr>
          <p:cNvPr id="164" name="Group 163">
            <a:extLst>
              <a:ext uri="{FF2B5EF4-FFF2-40B4-BE49-F238E27FC236}">
                <a16:creationId xmlns:a16="http://schemas.microsoft.com/office/drawing/2014/main" id="{0DBB88A7-86CA-4E45-A30C-324307686048}"/>
              </a:ext>
            </a:extLst>
          </p:cNvPr>
          <p:cNvGrpSpPr/>
          <p:nvPr/>
        </p:nvGrpSpPr>
        <p:grpSpPr>
          <a:xfrm>
            <a:off x="10239984" y="5377734"/>
            <a:ext cx="1683279" cy="845317"/>
            <a:chOff x="10239984" y="5377734"/>
            <a:chExt cx="1683279" cy="845317"/>
          </a:xfrm>
        </p:grpSpPr>
        <p:sp>
          <p:nvSpPr>
            <p:cNvPr id="139" name="Google Shape;2763;p52">
              <a:extLst>
                <a:ext uri="{FF2B5EF4-FFF2-40B4-BE49-F238E27FC236}">
                  <a16:creationId xmlns:a16="http://schemas.microsoft.com/office/drawing/2014/main" id="{27F66498-1BC7-4F19-8BB6-58A932AFD9BE}"/>
                </a:ext>
              </a:extLst>
            </p:cNvPr>
            <p:cNvSpPr txBox="1">
              <a:spLocks/>
            </p:cNvSpPr>
            <p:nvPr/>
          </p:nvSpPr>
          <p:spPr>
            <a:xfrm>
              <a:off x="10239984" y="5812051"/>
              <a:ext cx="1677132" cy="41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r"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bị</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ốm</a:t>
              </a:r>
              <a:endPar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endParaRPr>
            </a:p>
          </p:txBody>
        </p:sp>
        <p:sp>
          <p:nvSpPr>
            <p:cNvPr id="140" name="Google Shape;2765;p52">
              <a:extLst>
                <a:ext uri="{FF2B5EF4-FFF2-40B4-BE49-F238E27FC236}">
                  <a16:creationId xmlns:a16="http://schemas.microsoft.com/office/drawing/2014/main" id="{B5B2F37E-E34E-4F60-9968-5EC35957A77F}"/>
                </a:ext>
              </a:extLst>
            </p:cNvPr>
            <p:cNvSpPr txBox="1">
              <a:spLocks/>
            </p:cNvSpPr>
            <p:nvPr/>
          </p:nvSpPr>
          <p:spPr>
            <a:xfrm>
              <a:off x="11163363" y="5377734"/>
              <a:ext cx="759900" cy="4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Life Savers ExtraBold"/>
                </a:rPr>
                <a:t>03</a:t>
              </a:r>
            </a:p>
          </p:txBody>
        </p:sp>
      </p:grpSp>
      <p:grpSp>
        <p:nvGrpSpPr>
          <p:cNvPr id="163" name="Group 162">
            <a:extLst>
              <a:ext uri="{FF2B5EF4-FFF2-40B4-BE49-F238E27FC236}">
                <a16:creationId xmlns:a16="http://schemas.microsoft.com/office/drawing/2014/main" id="{829ADA03-A08D-4969-9C26-BEFFEA503799}"/>
              </a:ext>
            </a:extLst>
          </p:cNvPr>
          <p:cNvGrpSpPr/>
          <p:nvPr/>
        </p:nvGrpSpPr>
        <p:grpSpPr>
          <a:xfrm>
            <a:off x="5874836" y="5289818"/>
            <a:ext cx="2311177" cy="1185173"/>
            <a:chOff x="5874836" y="5289818"/>
            <a:chExt cx="2311177" cy="1185173"/>
          </a:xfrm>
        </p:grpSpPr>
        <p:sp>
          <p:nvSpPr>
            <p:cNvPr id="138" name="Google Shape;2762;p52">
              <a:extLst>
                <a:ext uri="{FF2B5EF4-FFF2-40B4-BE49-F238E27FC236}">
                  <a16:creationId xmlns:a16="http://schemas.microsoft.com/office/drawing/2014/main" id="{A1195F84-F856-42D3-A74D-314B8AEF8E18}"/>
                </a:ext>
              </a:extLst>
            </p:cNvPr>
            <p:cNvSpPr txBox="1">
              <a:spLocks/>
            </p:cNvSpPr>
            <p:nvPr/>
          </p:nvSpPr>
          <p:spPr>
            <a:xfrm>
              <a:off x="6889028" y="5289818"/>
              <a:ext cx="759900" cy="4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Life Savers ExtraBold"/>
                </a:rPr>
                <a:t>02</a:t>
              </a:r>
            </a:p>
          </p:txBody>
        </p:sp>
        <p:sp>
          <p:nvSpPr>
            <p:cNvPr id="141" name="Google Shape;2766;p52">
              <a:extLst>
                <a:ext uri="{FF2B5EF4-FFF2-40B4-BE49-F238E27FC236}">
                  <a16:creationId xmlns:a16="http://schemas.microsoft.com/office/drawing/2014/main" id="{31F8E552-CE47-4E38-9683-5ED8C4EE8029}"/>
                </a:ext>
              </a:extLst>
            </p:cNvPr>
            <p:cNvSpPr txBox="1">
              <a:spLocks/>
            </p:cNvSpPr>
            <p:nvPr/>
          </p:nvSpPr>
          <p:spPr>
            <a:xfrm>
              <a:off x="5874836" y="6063991"/>
              <a:ext cx="2311177" cy="41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gặp</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khó</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khăn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tron</a:t>
              </a:r>
              <a:r>
                <a:rPr lang="en-US" sz="2000" b="1" kern="0" dirty="0">
                  <a:solidFill>
                    <a:srgbClr val="E62B63"/>
                  </a:solidFill>
                  <a:latin typeface="Times New Roman" panose="02020603050405020304" pitchFamily="18" charset="0"/>
                  <a:cs typeface="Times New Roman" panose="02020603050405020304" pitchFamily="18" charset="0"/>
                </a:rPr>
                <a:t>g </a:t>
              </a:r>
              <a:r>
                <a:rPr lang="en-US" sz="2000" b="1" kern="0" dirty="0" err="1">
                  <a:solidFill>
                    <a:srgbClr val="E62B63"/>
                  </a:solidFill>
                  <a:latin typeface="Times New Roman" panose="02020603050405020304" pitchFamily="18" charset="0"/>
                  <a:cs typeface="Times New Roman" panose="02020603050405020304" pitchFamily="18" charset="0"/>
                </a:rPr>
                <a:t>học</a:t>
              </a:r>
              <a:r>
                <a:rPr lang="en-US" sz="2000" b="1" kern="0" dirty="0">
                  <a:solidFill>
                    <a:srgbClr val="E62B63"/>
                  </a:solidFill>
                  <a:latin typeface="Times New Roman" panose="02020603050405020304" pitchFamily="18" charset="0"/>
                  <a:cs typeface="Times New Roman" panose="02020603050405020304" pitchFamily="18" charset="0"/>
                </a:rPr>
                <a:t> </a:t>
              </a:r>
              <a:r>
                <a:rPr lang="en-US" sz="2000" b="1" kern="0" dirty="0" err="1">
                  <a:solidFill>
                    <a:srgbClr val="E62B63"/>
                  </a:solidFill>
                  <a:latin typeface="Times New Roman" panose="02020603050405020304" pitchFamily="18" charset="0"/>
                  <a:cs typeface="Times New Roman" panose="02020603050405020304" pitchFamily="18" charset="0"/>
                </a:rPr>
                <a:t>tập</a:t>
              </a:r>
              <a:endPar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endParaRPr>
            </a:p>
          </p:txBody>
        </p:sp>
      </p:grpSp>
      <p:cxnSp>
        <p:nvCxnSpPr>
          <p:cNvPr id="142" name="Google Shape;2768;p52">
            <a:extLst>
              <a:ext uri="{FF2B5EF4-FFF2-40B4-BE49-F238E27FC236}">
                <a16:creationId xmlns:a16="http://schemas.microsoft.com/office/drawing/2014/main" id="{1CFEE40A-471C-491B-B524-C9239CF8E369}"/>
              </a:ext>
            </a:extLst>
          </p:cNvPr>
          <p:cNvCxnSpPr>
            <a:cxnSpLocks/>
          </p:cNvCxnSpPr>
          <p:nvPr/>
        </p:nvCxnSpPr>
        <p:spPr>
          <a:xfrm>
            <a:off x="8582707" y="2089651"/>
            <a:ext cx="1047274" cy="825112"/>
          </a:xfrm>
          <a:prstGeom prst="curvedConnector3">
            <a:avLst>
              <a:gd name="adj1" fmla="val 45149"/>
            </a:avLst>
          </a:prstGeom>
          <a:noFill/>
          <a:ln w="19050" cap="flat" cmpd="sng">
            <a:solidFill>
              <a:srgbClr val="00CDA4"/>
            </a:solidFill>
            <a:prstDash val="solid"/>
            <a:round/>
            <a:headEnd type="none" w="med" len="med"/>
            <a:tailEnd type="none" w="med" len="med"/>
          </a:ln>
        </p:spPr>
      </p:cxnSp>
      <p:grpSp>
        <p:nvGrpSpPr>
          <p:cNvPr id="162" name="Group 161">
            <a:extLst>
              <a:ext uri="{FF2B5EF4-FFF2-40B4-BE49-F238E27FC236}">
                <a16:creationId xmlns:a16="http://schemas.microsoft.com/office/drawing/2014/main" id="{6F7BEC3B-90A4-4F5B-8813-19A3407F24A3}"/>
              </a:ext>
            </a:extLst>
          </p:cNvPr>
          <p:cNvGrpSpPr/>
          <p:nvPr/>
        </p:nvGrpSpPr>
        <p:grpSpPr>
          <a:xfrm>
            <a:off x="6734772" y="1801248"/>
            <a:ext cx="2041079" cy="1102313"/>
            <a:chOff x="6734772" y="1801248"/>
            <a:chExt cx="2041079" cy="1102313"/>
          </a:xfrm>
        </p:grpSpPr>
        <p:sp>
          <p:nvSpPr>
            <p:cNvPr id="137" name="Google Shape;2760;p52">
              <a:extLst>
                <a:ext uri="{FF2B5EF4-FFF2-40B4-BE49-F238E27FC236}">
                  <a16:creationId xmlns:a16="http://schemas.microsoft.com/office/drawing/2014/main" id="{6B1B73A4-8FC3-4A73-99A8-6CA47C10FF43}"/>
                </a:ext>
              </a:extLst>
            </p:cNvPr>
            <p:cNvSpPr txBox="1">
              <a:spLocks/>
            </p:cNvSpPr>
            <p:nvPr/>
          </p:nvSpPr>
          <p:spPr>
            <a:xfrm>
              <a:off x="6734772" y="2492561"/>
              <a:ext cx="2041079" cy="411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r"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Gia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đình</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bạn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có</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chuyện</a:t>
              </a:r>
              <a:r>
                <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 </a:t>
              </a:r>
              <a:r>
                <a:rPr kumimoji="0" lang="en-US" sz="2000" b="1" i="0" u="none" strike="noStrike" kern="0" cap="none" spc="0" normalizeH="0" baseline="0" noProof="0" dirty="0" err="1">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rPr>
                <a:t>buồn</a:t>
              </a:r>
              <a:endParaRPr kumimoji="0" lang="en-US" sz="2000" b="1" i="0" u="none" strike="noStrike" kern="0" cap="none" spc="0" normalizeH="0" baseline="0" noProof="0" dirty="0">
                <a:ln>
                  <a:noFill/>
                </a:ln>
                <a:solidFill>
                  <a:srgbClr val="E62B63"/>
                </a:solidFill>
                <a:effectLst/>
                <a:uLnTx/>
                <a:uFillTx/>
                <a:latin typeface="Times New Roman" panose="02020603050405020304" pitchFamily="18" charset="0"/>
                <a:cs typeface="Times New Roman" panose="02020603050405020304" pitchFamily="18" charset="0"/>
                <a:sym typeface="Life Savers ExtraBold"/>
              </a:endParaRPr>
            </a:p>
          </p:txBody>
        </p:sp>
        <p:sp>
          <p:nvSpPr>
            <p:cNvPr id="143" name="Google Shape;2759;p52">
              <a:extLst>
                <a:ext uri="{FF2B5EF4-FFF2-40B4-BE49-F238E27FC236}">
                  <a16:creationId xmlns:a16="http://schemas.microsoft.com/office/drawing/2014/main" id="{51152000-D20C-4E83-B872-683A26195614}"/>
                </a:ext>
              </a:extLst>
            </p:cNvPr>
            <p:cNvSpPr txBox="1">
              <a:spLocks/>
            </p:cNvSpPr>
            <p:nvPr/>
          </p:nvSpPr>
          <p:spPr>
            <a:xfrm>
              <a:off x="7426113" y="1801248"/>
              <a:ext cx="759900" cy="4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1pPr>
              <a:lvl2pPr marR="0" lvl="1"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2pPr>
              <a:lvl3pPr marR="0" lvl="2"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3pPr>
              <a:lvl4pPr marR="0" lvl="3"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4pPr>
              <a:lvl5pPr marR="0" lvl="4"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5pPr>
              <a:lvl6pPr marR="0" lvl="5"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6pPr>
              <a:lvl7pPr marR="0" lvl="6"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7pPr>
              <a:lvl8pPr marR="0" lvl="7"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8pPr>
              <a:lvl9pPr marR="0" lvl="8" algn="l" rtl="0">
                <a:lnSpc>
                  <a:spcPct val="100000"/>
                </a:lnSpc>
                <a:spcBef>
                  <a:spcPts val="0"/>
                </a:spcBef>
                <a:spcAft>
                  <a:spcPts val="0"/>
                </a:spcAft>
                <a:buClr>
                  <a:schemeClr val="lt1"/>
                </a:buClr>
                <a:buSzPts val="2800"/>
                <a:buFont typeface="Life Savers ExtraBold"/>
                <a:buNone/>
                <a:defRPr sz="2800" b="0" i="0" u="none" strike="noStrike" cap="none">
                  <a:solidFill>
                    <a:schemeClr val="lt1"/>
                  </a:solidFill>
                  <a:latin typeface="Life Savers ExtraBold"/>
                  <a:ea typeface="Life Savers ExtraBold"/>
                  <a:cs typeface="Life Savers ExtraBold"/>
                  <a:sym typeface="Life Savers ExtraBold"/>
                </a:defRPr>
              </a:lvl9pPr>
            </a:lstStyle>
            <a:p>
              <a:pPr marL="0" marR="0" lvl="0" indent="0" algn="r" defTabSz="914400" rtl="0" eaLnBrk="1" fontAlgn="auto" latinLnBrk="0" hangingPunct="1">
                <a:lnSpc>
                  <a:spcPct val="100000"/>
                </a:lnSpc>
                <a:spcBef>
                  <a:spcPts val="0"/>
                </a:spcBef>
                <a:spcAft>
                  <a:spcPts val="0"/>
                </a:spcAft>
                <a:buClr>
                  <a:srgbClr val="FFFFFF"/>
                </a:buClr>
                <a:buSzPts val="2800"/>
                <a:buFont typeface="Life Savers ExtraBold"/>
                <a:buNone/>
                <a:tabLst/>
                <a:defRPr/>
              </a:pPr>
              <a:r>
                <a:rPr kumimoji="0" lang="en" b="1" i="0" u="none" strike="noStrike" kern="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sym typeface="Life Savers ExtraBold"/>
                </a:rPr>
                <a:t>01</a:t>
              </a:r>
            </a:p>
          </p:txBody>
        </p:sp>
      </p:grpSp>
      <p:sp>
        <p:nvSpPr>
          <p:cNvPr id="153" name="Rectangle: Rounded Corners 152">
            <a:extLst>
              <a:ext uri="{FF2B5EF4-FFF2-40B4-BE49-F238E27FC236}">
                <a16:creationId xmlns:a16="http://schemas.microsoft.com/office/drawing/2014/main" id="{795B00A5-015C-433D-A6DF-F59986BF18E8}"/>
              </a:ext>
            </a:extLst>
          </p:cNvPr>
          <p:cNvSpPr/>
          <p:nvPr/>
        </p:nvSpPr>
        <p:spPr>
          <a:xfrm>
            <a:off x="4249603" y="167423"/>
            <a:ext cx="3482158" cy="687471"/>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TextBox 153">
            <a:extLst>
              <a:ext uri="{FF2B5EF4-FFF2-40B4-BE49-F238E27FC236}">
                <a16:creationId xmlns:a16="http://schemas.microsoft.com/office/drawing/2014/main" id="{80659685-2F21-4E06-8897-6DE45AB81BCE}"/>
              </a:ext>
            </a:extLst>
          </p:cNvPr>
          <p:cNvSpPr txBox="1"/>
          <p:nvPr/>
        </p:nvSpPr>
        <p:spPr>
          <a:xfrm>
            <a:off x="5476759" y="225299"/>
            <a:ext cx="1027846" cy="523220"/>
          </a:xfrm>
          <a:prstGeom prst="rect">
            <a:avLst/>
          </a:prstGeom>
          <a:noFill/>
        </p:spPr>
        <p:txBody>
          <a:bodyPr wrap="none" rtlCol="0">
            <a:spAutoFit/>
          </a:bodyPr>
          <a:lstStyle/>
          <a:p>
            <a:pPr algn="ctr"/>
            <a:r>
              <a:rPr lang="en-US" sz="2800" b="1" dirty="0">
                <a:solidFill>
                  <a:schemeClr val="bg1"/>
                </a:solidFill>
              </a:rPr>
              <a:t>GỢI Ý</a:t>
            </a:r>
          </a:p>
        </p:txBody>
      </p:sp>
    </p:spTree>
    <p:extLst>
      <p:ext uri="{BB962C8B-B14F-4D97-AF65-F5344CB8AC3E}">
        <p14:creationId xmlns:p14="http://schemas.microsoft.com/office/powerpoint/2010/main" val="71400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p:cTn id="7" dur="500" fill="hold"/>
                                        <p:tgtEl>
                                          <p:spTgt spid="158"/>
                                        </p:tgtEl>
                                        <p:attrNameLst>
                                          <p:attrName>ppt_w</p:attrName>
                                        </p:attrNameLst>
                                      </p:cBhvr>
                                      <p:tavLst>
                                        <p:tav tm="0">
                                          <p:val>
                                            <p:fltVal val="0"/>
                                          </p:val>
                                        </p:tav>
                                        <p:tav tm="100000">
                                          <p:val>
                                            <p:strVal val="#ppt_w"/>
                                          </p:val>
                                        </p:tav>
                                      </p:tavLst>
                                    </p:anim>
                                    <p:anim calcmode="lin" valueType="num">
                                      <p:cBhvr>
                                        <p:cTn id="8" dur="500" fill="hold"/>
                                        <p:tgtEl>
                                          <p:spTgt spid="158"/>
                                        </p:tgtEl>
                                        <p:attrNameLst>
                                          <p:attrName>ppt_h</p:attrName>
                                        </p:attrNameLst>
                                      </p:cBhvr>
                                      <p:tavLst>
                                        <p:tav tm="0">
                                          <p:val>
                                            <p:fltVal val="0"/>
                                          </p:val>
                                        </p:tav>
                                        <p:tav tm="100000">
                                          <p:val>
                                            <p:strVal val="#ppt_h"/>
                                          </p:val>
                                        </p:tav>
                                      </p:tavLst>
                                    </p:anim>
                                    <p:animEffect transition="in" filter="fade">
                                      <p:cBhvr>
                                        <p:cTn id="9" dur="500"/>
                                        <p:tgtEl>
                                          <p:spTgt spid="15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fade">
                                      <p:cBhvr>
                                        <p:cTn id="18" dur="1000"/>
                                        <p:tgtEl>
                                          <p:spTgt spid="159"/>
                                        </p:tgtEl>
                                      </p:cBhvr>
                                    </p:animEffect>
                                    <p:anim calcmode="lin" valueType="num">
                                      <p:cBhvr>
                                        <p:cTn id="19" dur="1000" fill="hold"/>
                                        <p:tgtEl>
                                          <p:spTgt spid="159"/>
                                        </p:tgtEl>
                                        <p:attrNameLst>
                                          <p:attrName>ppt_x</p:attrName>
                                        </p:attrNameLst>
                                      </p:cBhvr>
                                      <p:tavLst>
                                        <p:tav tm="0">
                                          <p:val>
                                            <p:strVal val="#ppt_x"/>
                                          </p:val>
                                        </p:tav>
                                        <p:tav tm="100000">
                                          <p:val>
                                            <p:strVal val="#ppt_x"/>
                                          </p:val>
                                        </p:tav>
                                      </p:tavLst>
                                    </p:anim>
                                    <p:anim calcmode="lin" valueType="num">
                                      <p:cBhvr>
                                        <p:cTn id="20" dur="1000" fill="hold"/>
                                        <p:tgtEl>
                                          <p:spTgt spid="159"/>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fade">
                                      <p:cBhvr>
                                        <p:cTn id="28" dur="1000"/>
                                        <p:tgtEl>
                                          <p:spTgt spid="161"/>
                                        </p:tgtEl>
                                      </p:cBhvr>
                                    </p:animEffect>
                                    <p:anim calcmode="lin" valueType="num">
                                      <p:cBhvr>
                                        <p:cTn id="29" dur="1000" fill="hold"/>
                                        <p:tgtEl>
                                          <p:spTgt spid="161"/>
                                        </p:tgtEl>
                                        <p:attrNameLst>
                                          <p:attrName>ppt_x</p:attrName>
                                        </p:attrNameLst>
                                      </p:cBhvr>
                                      <p:tavLst>
                                        <p:tav tm="0">
                                          <p:val>
                                            <p:strVal val="#ppt_x"/>
                                          </p:val>
                                        </p:tav>
                                        <p:tav tm="100000">
                                          <p:val>
                                            <p:strVal val="#ppt_x"/>
                                          </p:val>
                                        </p:tav>
                                      </p:tavLst>
                                    </p:anim>
                                    <p:anim calcmode="lin" valueType="num">
                                      <p:cBhvr>
                                        <p:cTn id="30" dur="1000" fill="hold"/>
                                        <p:tgtEl>
                                          <p:spTgt spid="161"/>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160"/>
                                        </p:tgtEl>
                                        <p:attrNameLst>
                                          <p:attrName>style.visibility</p:attrName>
                                        </p:attrNameLst>
                                      </p:cBhvr>
                                      <p:to>
                                        <p:strVal val="visible"/>
                                      </p:to>
                                    </p:set>
                                    <p:animEffect transition="in" filter="fade">
                                      <p:cBhvr>
                                        <p:cTn id="38" dur="1000"/>
                                        <p:tgtEl>
                                          <p:spTgt spid="160"/>
                                        </p:tgtEl>
                                      </p:cBhvr>
                                    </p:animEffect>
                                    <p:anim calcmode="lin" valueType="num">
                                      <p:cBhvr>
                                        <p:cTn id="39" dur="1000" fill="hold"/>
                                        <p:tgtEl>
                                          <p:spTgt spid="160"/>
                                        </p:tgtEl>
                                        <p:attrNameLst>
                                          <p:attrName>ppt_x</p:attrName>
                                        </p:attrNameLst>
                                      </p:cBhvr>
                                      <p:tavLst>
                                        <p:tav tm="0">
                                          <p:val>
                                            <p:strVal val="#ppt_x"/>
                                          </p:val>
                                        </p:tav>
                                        <p:tav tm="100000">
                                          <p:val>
                                            <p:strVal val="#ppt_x"/>
                                          </p:val>
                                        </p:tav>
                                      </p:tavLst>
                                    </p:anim>
                                    <p:anim calcmode="lin" valueType="num">
                                      <p:cBhvr>
                                        <p:cTn id="40"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33"/>
                                        </p:tgtEl>
                                        <p:attrNameLst>
                                          <p:attrName>style.visibility</p:attrName>
                                        </p:attrNameLst>
                                      </p:cBhvr>
                                      <p:to>
                                        <p:strVal val="visible"/>
                                      </p:to>
                                    </p:set>
                                    <p:anim calcmode="lin" valueType="num">
                                      <p:cBhvr>
                                        <p:cTn id="45" dur="1000" fill="hold"/>
                                        <p:tgtEl>
                                          <p:spTgt spid="133"/>
                                        </p:tgtEl>
                                        <p:attrNameLst>
                                          <p:attrName>ppt_w</p:attrName>
                                        </p:attrNameLst>
                                      </p:cBhvr>
                                      <p:tavLst>
                                        <p:tav tm="0">
                                          <p:val>
                                            <p:strVal val="#ppt_w+.3"/>
                                          </p:val>
                                        </p:tav>
                                        <p:tav tm="100000">
                                          <p:val>
                                            <p:strVal val="#ppt_w"/>
                                          </p:val>
                                        </p:tav>
                                      </p:tavLst>
                                    </p:anim>
                                    <p:anim calcmode="lin" valueType="num">
                                      <p:cBhvr>
                                        <p:cTn id="46" dur="1000" fill="hold"/>
                                        <p:tgtEl>
                                          <p:spTgt spid="133"/>
                                        </p:tgtEl>
                                        <p:attrNameLst>
                                          <p:attrName>ppt_h</p:attrName>
                                        </p:attrNameLst>
                                      </p:cBhvr>
                                      <p:tavLst>
                                        <p:tav tm="0">
                                          <p:val>
                                            <p:strVal val="#ppt_h"/>
                                          </p:val>
                                        </p:tav>
                                        <p:tav tm="100000">
                                          <p:val>
                                            <p:strVal val="#ppt_h"/>
                                          </p:val>
                                        </p:tav>
                                      </p:tavLst>
                                    </p:anim>
                                    <p:animEffect transition="in" filter="fade">
                                      <p:cBhvr>
                                        <p:cTn id="47" dur="1000"/>
                                        <p:tgtEl>
                                          <p:spTgt spid="133"/>
                                        </p:tgtEl>
                                      </p:cBhvr>
                                    </p:animEffect>
                                  </p:childTnLst>
                                </p:cTn>
                              </p:par>
                              <p:par>
                                <p:cTn id="48" presetID="50" presetClass="entr" presetSubtype="0" decel="100000" fill="hold" nodeType="withEffect">
                                  <p:stCondLst>
                                    <p:cond delay="0"/>
                                  </p:stCondLst>
                                  <p:childTnLst>
                                    <p:set>
                                      <p:cBhvr>
                                        <p:cTn id="49" dur="1" fill="hold">
                                          <p:stCondLst>
                                            <p:cond delay="0"/>
                                          </p:stCondLst>
                                        </p:cTn>
                                        <p:tgtEl>
                                          <p:spTgt spid="134"/>
                                        </p:tgtEl>
                                        <p:attrNameLst>
                                          <p:attrName>style.visibility</p:attrName>
                                        </p:attrNameLst>
                                      </p:cBhvr>
                                      <p:to>
                                        <p:strVal val="visible"/>
                                      </p:to>
                                    </p:set>
                                    <p:anim calcmode="lin" valueType="num">
                                      <p:cBhvr>
                                        <p:cTn id="50" dur="1000" fill="hold"/>
                                        <p:tgtEl>
                                          <p:spTgt spid="134"/>
                                        </p:tgtEl>
                                        <p:attrNameLst>
                                          <p:attrName>ppt_w</p:attrName>
                                        </p:attrNameLst>
                                      </p:cBhvr>
                                      <p:tavLst>
                                        <p:tav tm="0">
                                          <p:val>
                                            <p:strVal val="#ppt_w+.3"/>
                                          </p:val>
                                        </p:tav>
                                        <p:tav tm="100000">
                                          <p:val>
                                            <p:strVal val="#ppt_w"/>
                                          </p:val>
                                        </p:tav>
                                      </p:tavLst>
                                    </p:anim>
                                    <p:anim calcmode="lin" valueType="num">
                                      <p:cBhvr>
                                        <p:cTn id="51" dur="1000" fill="hold"/>
                                        <p:tgtEl>
                                          <p:spTgt spid="134"/>
                                        </p:tgtEl>
                                        <p:attrNameLst>
                                          <p:attrName>ppt_h</p:attrName>
                                        </p:attrNameLst>
                                      </p:cBhvr>
                                      <p:tavLst>
                                        <p:tav tm="0">
                                          <p:val>
                                            <p:strVal val="#ppt_h"/>
                                          </p:val>
                                        </p:tav>
                                        <p:tav tm="100000">
                                          <p:val>
                                            <p:strVal val="#ppt_h"/>
                                          </p:val>
                                        </p:tav>
                                      </p:tavLst>
                                    </p:anim>
                                    <p:animEffect transition="in" filter="fade">
                                      <p:cBhvr>
                                        <p:cTn id="52" dur="1000"/>
                                        <p:tgtEl>
                                          <p:spTgt spid="134"/>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142"/>
                                        </p:tgtEl>
                                        <p:attrNameLst>
                                          <p:attrName>style.visibility</p:attrName>
                                        </p:attrNameLst>
                                      </p:cBhvr>
                                      <p:to>
                                        <p:strVal val="visible"/>
                                      </p:to>
                                    </p:set>
                                    <p:animEffect transition="in" filter="wipe(down)">
                                      <p:cBhvr>
                                        <p:cTn id="56" dur="500"/>
                                        <p:tgtEl>
                                          <p:spTgt spid="142"/>
                                        </p:tgtEl>
                                      </p:cBhvr>
                                    </p:animEffect>
                                  </p:childTnLst>
                                </p:cTn>
                              </p:par>
                            </p:childTnLst>
                          </p:cTn>
                        </p:par>
                        <p:par>
                          <p:cTn id="57" fill="hold">
                            <p:stCondLst>
                              <p:cond delay="1500"/>
                            </p:stCondLst>
                            <p:childTnLst>
                              <p:par>
                                <p:cTn id="58" presetID="42" presetClass="entr" presetSubtype="0" fill="hold" nodeType="afterEffect">
                                  <p:stCondLst>
                                    <p:cond delay="0"/>
                                  </p:stCondLst>
                                  <p:childTnLst>
                                    <p:set>
                                      <p:cBhvr>
                                        <p:cTn id="59" dur="1" fill="hold">
                                          <p:stCondLst>
                                            <p:cond delay="0"/>
                                          </p:stCondLst>
                                        </p:cTn>
                                        <p:tgtEl>
                                          <p:spTgt spid="162"/>
                                        </p:tgtEl>
                                        <p:attrNameLst>
                                          <p:attrName>style.visibility</p:attrName>
                                        </p:attrNameLst>
                                      </p:cBhvr>
                                      <p:to>
                                        <p:strVal val="visible"/>
                                      </p:to>
                                    </p:set>
                                    <p:animEffect transition="in" filter="fade">
                                      <p:cBhvr>
                                        <p:cTn id="60" dur="1000"/>
                                        <p:tgtEl>
                                          <p:spTgt spid="162"/>
                                        </p:tgtEl>
                                      </p:cBhvr>
                                    </p:animEffect>
                                    <p:anim calcmode="lin" valueType="num">
                                      <p:cBhvr>
                                        <p:cTn id="61" dur="1000" fill="hold"/>
                                        <p:tgtEl>
                                          <p:spTgt spid="162"/>
                                        </p:tgtEl>
                                        <p:attrNameLst>
                                          <p:attrName>ppt_x</p:attrName>
                                        </p:attrNameLst>
                                      </p:cBhvr>
                                      <p:tavLst>
                                        <p:tav tm="0">
                                          <p:val>
                                            <p:strVal val="#ppt_x"/>
                                          </p:val>
                                        </p:tav>
                                        <p:tav tm="100000">
                                          <p:val>
                                            <p:strVal val="#ppt_x"/>
                                          </p:val>
                                        </p:tav>
                                      </p:tavLst>
                                    </p:anim>
                                    <p:anim calcmode="lin" valueType="num">
                                      <p:cBhvr>
                                        <p:cTn id="62" dur="1000" fill="hold"/>
                                        <p:tgtEl>
                                          <p:spTgt spid="162"/>
                                        </p:tgtEl>
                                        <p:attrNameLst>
                                          <p:attrName>ppt_y</p:attrName>
                                        </p:attrNameLst>
                                      </p:cBhvr>
                                      <p:tavLst>
                                        <p:tav tm="0">
                                          <p:val>
                                            <p:strVal val="#ppt_y+.1"/>
                                          </p:val>
                                        </p:tav>
                                        <p:tav tm="100000">
                                          <p:val>
                                            <p:strVal val="#ppt_y"/>
                                          </p:val>
                                        </p:tav>
                                      </p:tavLst>
                                    </p:anim>
                                  </p:childTnLst>
                                </p:cTn>
                              </p:par>
                            </p:childTnLst>
                          </p:cTn>
                        </p:par>
                        <p:par>
                          <p:cTn id="63" fill="hold">
                            <p:stCondLst>
                              <p:cond delay="2500"/>
                            </p:stCondLst>
                            <p:childTnLst>
                              <p:par>
                                <p:cTn id="64" presetID="22" presetClass="entr" presetSubtype="1" fill="hold" nodeType="afterEffect">
                                  <p:stCondLst>
                                    <p:cond delay="0"/>
                                  </p:stCondLst>
                                  <p:childTnLst>
                                    <p:set>
                                      <p:cBhvr>
                                        <p:cTn id="65" dur="1" fill="hold">
                                          <p:stCondLst>
                                            <p:cond delay="0"/>
                                          </p:stCondLst>
                                        </p:cTn>
                                        <p:tgtEl>
                                          <p:spTgt spid="135"/>
                                        </p:tgtEl>
                                        <p:attrNameLst>
                                          <p:attrName>style.visibility</p:attrName>
                                        </p:attrNameLst>
                                      </p:cBhvr>
                                      <p:to>
                                        <p:strVal val="visible"/>
                                      </p:to>
                                    </p:set>
                                    <p:animEffect transition="in" filter="wipe(up)">
                                      <p:cBhvr>
                                        <p:cTn id="66" dur="500"/>
                                        <p:tgtEl>
                                          <p:spTgt spid="135"/>
                                        </p:tgtEl>
                                      </p:cBhvr>
                                    </p:animEffect>
                                  </p:childTnLst>
                                </p:cTn>
                              </p:par>
                            </p:childTnLst>
                          </p:cTn>
                        </p:par>
                        <p:par>
                          <p:cTn id="67" fill="hold">
                            <p:stCondLst>
                              <p:cond delay="3000"/>
                            </p:stCondLst>
                            <p:childTnLst>
                              <p:par>
                                <p:cTn id="68" presetID="42" presetClass="entr" presetSubtype="0" fill="hold" nodeType="afterEffect">
                                  <p:stCondLst>
                                    <p:cond delay="0"/>
                                  </p:stCondLst>
                                  <p:childTnLst>
                                    <p:set>
                                      <p:cBhvr>
                                        <p:cTn id="69" dur="1" fill="hold">
                                          <p:stCondLst>
                                            <p:cond delay="0"/>
                                          </p:stCondLst>
                                        </p:cTn>
                                        <p:tgtEl>
                                          <p:spTgt spid="163"/>
                                        </p:tgtEl>
                                        <p:attrNameLst>
                                          <p:attrName>style.visibility</p:attrName>
                                        </p:attrNameLst>
                                      </p:cBhvr>
                                      <p:to>
                                        <p:strVal val="visible"/>
                                      </p:to>
                                    </p:set>
                                    <p:animEffect transition="in" filter="fade">
                                      <p:cBhvr>
                                        <p:cTn id="70" dur="1000"/>
                                        <p:tgtEl>
                                          <p:spTgt spid="163"/>
                                        </p:tgtEl>
                                      </p:cBhvr>
                                    </p:animEffect>
                                    <p:anim calcmode="lin" valueType="num">
                                      <p:cBhvr>
                                        <p:cTn id="71" dur="1000" fill="hold"/>
                                        <p:tgtEl>
                                          <p:spTgt spid="163"/>
                                        </p:tgtEl>
                                        <p:attrNameLst>
                                          <p:attrName>ppt_x</p:attrName>
                                        </p:attrNameLst>
                                      </p:cBhvr>
                                      <p:tavLst>
                                        <p:tav tm="0">
                                          <p:val>
                                            <p:strVal val="#ppt_x"/>
                                          </p:val>
                                        </p:tav>
                                        <p:tav tm="100000">
                                          <p:val>
                                            <p:strVal val="#ppt_x"/>
                                          </p:val>
                                        </p:tav>
                                      </p:tavLst>
                                    </p:anim>
                                    <p:anim calcmode="lin" valueType="num">
                                      <p:cBhvr>
                                        <p:cTn id="72" dur="1000" fill="hold"/>
                                        <p:tgtEl>
                                          <p:spTgt spid="163"/>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22" presetClass="entr" presetSubtype="1" fill="hold" nodeType="afterEffect">
                                  <p:stCondLst>
                                    <p:cond delay="0"/>
                                  </p:stCondLst>
                                  <p:childTnLst>
                                    <p:set>
                                      <p:cBhvr>
                                        <p:cTn id="75" dur="1" fill="hold">
                                          <p:stCondLst>
                                            <p:cond delay="0"/>
                                          </p:stCondLst>
                                        </p:cTn>
                                        <p:tgtEl>
                                          <p:spTgt spid="136"/>
                                        </p:tgtEl>
                                        <p:attrNameLst>
                                          <p:attrName>style.visibility</p:attrName>
                                        </p:attrNameLst>
                                      </p:cBhvr>
                                      <p:to>
                                        <p:strVal val="visible"/>
                                      </p:to>
                                    </p:set>
                                    <p:animEffect transition="in" filter="wipe(up)">
                                      <p:cBhvr>
                                        <p:cTn id="76" dur="500"/>
                                        <p:tgtEl>
                                          <p:spTgt spid="136"/>
                                        </p:tgtEl>
                                      </p:cBhvr>
                                    </p:animEffect>
                                  </p:childTnLst>
                                </p:cTn>
                              </p:par>
                            </p:childTnLst>
                          </p:cTn>
                        </p:par>
                        <p:par>
                          <p:cTn id="77" fill="hold">
                            <p:stCondLst>
                              <p:cond delay="4500"/>
                            </p:stCondLst>
                            <p:childTnLst>
                              <p:par>
                                <p:cTn id="78" presetID="42" presetClass="entr" presetSubtype="0" fill="hold" nodeType="afterEffect">
                                  <p:stCondLst>
                                    <p:cond delay="0"/>
                                  </p:stCondLst>
                                  <p:childTnLst>
                                    <p:set>
                                      <p:cBhvr>
                                        <p:cTn id="79" dur="1" fill="hold">
                                          <p:stCondLst>
                                            <p:cond delay="0"/>
                                          </p:stCondLst>
                                        </p:cTn>
                                        <p:tgtEl>
                                          <p:spTgt spid="164"/>
                                        </p:tgtEl>
                                        <p:attrNameLst>
                                          <p:attrName>style.visibility</p:attrName>
                                        </p:attrNameLst>
                                      </p:cBhvr>
                                      <p:to>
                                        <p:strVal val="visible"/>
                                      </p:to>
                                    </p:set>
                                    <p:animEffect transition="in" filter="fade">
                                      <p:cBhvr>
                                        <p:cTn id="80" dur="1000"/>
                                        <p:tgtEl>
                                          <p:spTgt spid="164"/>
                                        </p:tgtEl>
                                      </p:cBhvr>
                                    </p:animEffect>
                                    <p:anim calcmode="lin" valueType="num">
                                      <p:cBhvr>
                                        <p:cTn id="81" dur="1000" fill="hold"/>
                                        <p:tgtEl>
                                          <p:spTgt spid="164"/>
                                        </p:tgtEl>
                                        <p:attrNameLst>
                                          <p:attrName>ppt_x</p:attrName>
                                        </p:attrNameLst>
                                      </p:cBhvr>
                                      <p:tavLst>
                                        <p:tav tm="0">
                                          <p:val>
                                            <p:strVal val="#ppt_x"/>
                                          </p:val>
                                        </p:tav>
                                        <p:tav tm="100000">
                                          <p:val>
                                            <p:strVal val="#ppt_x"/>
                                          </p:val>
                                        </p:tav>
                                      </p:tavLst>
                                    </p:anim>
                                    <p:anim calcmode="lin" valueType="num">
                                      <p:cBhvr>
                                        <p:cTn id="82"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1D7B41-A6D0-435C-AE1F-C310A1AAE116}"/>
              </a:ext>
            </a:extLst>
          </p:cNvPr>
          <p:cNvGrpSpPr/>
          <p:nvPr/>
        </p:nvGrpSpPr>
        <p:grpSpPr>
          <a:xfrm>
            <a:off x="823623" y="1444189"/>
            <a:ext cx="8636635" cy="992516"/>
            <a:chOff x="823624" y="1787030"/>
            <a:chExt cx="8636635" cy="992516"/>
          </a:xfrm>
        </p:grpSpPr>
        <p:sp>
          <p:nvSpPr>
            <p:cNvPr id="12" name="Rectangle: Rounded Corners 11">
              <a:extLst>
                <a:ext uri="{FF2B5EF4-FFF2-40B4-BE49-F238E27FC236}">
                  <a16:creationId xmlns:a16="http://schemas.microsoft.com/office/drawing/2014/main" id="{77DD8CB1-4B6D-483A-8162-FD0D12189040}"/>
                </a:ext>
              </a:extLst>
            </p:cNvPr>
            <p:cNvSpPr/>
            <p:nvPr/>
          </p:nvSpPr>
          <p:spPr>
            <a:xfrm>
              <a:off x="823624" y="1787030"/>
              <a:ext cx="8593726" cy="992516"/>
            </a:xfrm>
            <a:prstGeom prst="roundRect">
              <a:avLst>
                <a:gd name="adj" fmla="val 13677"/>
              </a:avLst>
            </a:prstGeom>
            <a:solidFill>
              <a:srgbClr val="84DEC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5C4497"/>
                </a:solidFill>
                <a:effectLst/>
                <a:uLnTx/>
                <a:uFillTx/>
                <a:latin typeface="Arial"/>
                <a:ea typeface="+mn-ea"/>
                <a:cs typeface="+mn-cs"/>
                <a:sym typeface="Arial"/>
              </a:endParaRPr>
            </a:p>
          </p:txBody>
        </p:sp>
        <p:sp>
          <p:nvSpPr>
            <p:cNvPr id="8" name="Google Shape;266;p30">
              <a:extLst>
                <a:ext uri="{FF2B5EF4-FFF2-40B4-BE49-F238E27FC236}">
                  <a16:creationId xmlns:a16="http://schemas.microsoft.com/office/drawing/2014/main" id="{A1B2A180-51A5-4773-91CD-28A69BE9A913}"/>
                </a:ext>
              </a:extLst>
            </p:cNvPr>
            <p:cNvSpPr txBox="1">
              <a:spLocks/>
            </p:cNvSpPr>
            <p:nvPr/>
          </p:nvSpPr>
          <p:spPr>
            <a:xfrm>
              <a:off x="866532" y="2099745"/>
              <a:ext cx="8593727" cy="581334"/>
            </a:xfrm>
            <a:prstGeom prst="rect">
              <a:avLst/>
            </a:prstGeom>
            <a:noFill/>
            <a:ln>
              <a:noFill/>
            </a:ln>
          </p:spPr>
          <p:txBody>
            <a:bodyPr spcFirstLastPara="1" wrap="square" lIns="91425" tIns="182875" rIns="91425"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1pPr>
              <a:lvl2pPr marL="914400" marR="0" lvl="1"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2pPr>
              <a:lvl3pPr marL="1371600" marR="0" lvl="2"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3pPr>
              <a:lvl4pPr marL="1828800" marR="0" lvl="3"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4pPr>
              <a:lvl5pPr marL="2286000" marR="0" lvl="4"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5pPr>
              <a:lvl6pPr marL="2743200" marR="0" lvl="5"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6pPr>
              <a:lvl7pPr marL="3200400" marR="0" lvl="6"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7pPr>
              <a:lvl8pPr marL="3657600" marR="0" lvl="7"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8pPr>
              <a:lvl9pPr marL="4114800" marR="0" lvl="8" indent="-317500" algn="l" rtl="0">
                <a:lnSpc>
                  <a:spcPct val="100000"/>
                </a:lnSpc>
                <a:spcBef>
                  <a:spcPts val="1600"/>
                </a:spcBef>
                <a:spcAft>
                  <a:spcPts val="1600"/>
                </a:spcAft>
                <a:buClr>
                  <a:srgbClr val="20124D"/>
                </a:buClr>
                <a:buSzPts val="1400"/>
                <a:buFont typeface="Abel"/>
                <a:buNone/>
                <a:defRPr sz="1600" b="0" i="0" u="none" strike="noStrike" cap="none">
                  <a:solidFill>
                    <a:srgbClr val="20124D"/>
                  </a:solidFill>
                  <a:latin typeface="Abel"/>
                  <a:ea typeface="Abel"/>
                  <a:cs typeface="Abel"/>
                  <a:sym typeface="Abel"/>
                </a:defRPr>
              </a:lvl9pPr>
            </a:lstStyle>
            <a:p>
              <a:pPr marL="0" marR="0" lvl="0" indent="0" algn="l" defTabSz="914400" rtl="0" eaLnBrk="1" fontAlgn="auto" latinLnBrk="0" hangingPunct="1">
                <a:lnSpc>
                  <a:spcPct val="100000"/>
                </a:lnSpc>
                <a:spcBef>
                  <a:spcPts val="0"/>
                </a:spcBef>
                <a:spcAft>
                  <a:spcPts val="1600"/>
                </a:spcAft>
                <a:buClr>
                  <a:srgbClr val="20124D"/>
                </a:buClr>
                <a:buSzPts val="1400"/>
                <a:buFont typeface="Abel"/>
                <a:buNone/>
                <a:tabLst/>
                <a:defRPr/>
              </a:pPr>
              <a:r>
                <a:rPr lang="en-US" sz="2400" b="1" kern="0" dirty="0">
                  <a:latin typeface="Arial"/>
                </a:rPr>
                <a:t>1</a:t>
              </a:r>
              <a:r>
                <a:rPr kumimoji="0" lang="en-US" sz="2400" b="1" i="0" u="none" strike="noStrike" kern="0" cap="none" spc="0" normalizeH="0" baseline="0" noProof="0" dirty="0">
                  <a:ln>
                    <a:noFill/>
                  </a:ln>
                  <a:solidFill>
                    <a:srgbClr val="20124D"/>
                  </a:solidFill>
                  <a:effectLst/>
                  <a:uLnTx/>
                  <a:uFillTx/>
                  <a:latin typeface="Arial"/>
                  <a:sym typeface="Abel"/>
                </a:rPr>
                <a:t>. Khi </a:t>
              </a:r>
              <a:r>
                <a:rPr kumimoji="0" lang="en-US" sz="2400" b="1" i="0" u="none" strike="noStrike" kern="0" cap="none" spc="0" normalizeH="0" baseline="0" noProof="0" dirty="0" err="1">
                  <a:ln>
                    <a:noFill/>
                  </a:ln>
                  <a:solidFill>
                    <a:srgbClr val="20124D"/>
                  </a:solidFill>
                  <a:effectLst/>
                  <a:uLnTx/>
                  <a:uFillTx/>
                  <a:latin typeface="Arial"/>
                  <a:sym typeface="Abel"/>
                </a:rPr>
                <a:t>bạn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có</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chuyện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vui</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em</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cần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làm</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gì</a:t>
              </a:r>
              <a:r>
                <a:rPr kumimoji="0" lang="en-US" sz="2400" b="1" i="0" u="none" strike="noStrike" kern="0" cap="none" spc="0" normalizeH="0" baseline="0" noProof="0" dirty="0">
                  <a:ln>
                    <a:noFill/>
                  </a:ln>
                  <a:solidFill>
                    <a:srgbClr val="20124D"/>
                  </a:solidFill>
                  <a:effectLst/>
                  <a:uLnTx/>
                  <a:uFillTx/>
                  <a:latin typeface="Arial"/>
                  <a:sym typeface="Abel"/>
                </a:rPr>
                <a:t>?</a:t>
              </a:r>
            </a:p>
          </p:txBody>
        </p:sp>
      </p:grpSp>
      <p:sp>
        <p:nvSpPr>
          <p:cNvPr id="9" name="TextBox 8">
            <a:extLst>
              <a:ext uri="{FF2B5EF4-FFF2-40B4-BE49-F238E27FC236}">
                <a16:creationId xmlns:a16="http://schemas.microsoft.com/office/drawing/2014/main" id="{4B530341-1870-4686-ADE9-7A321193C63D}"/>
              </a:ext>
            </a:extLst>
          </p:cNvPr>
          <p:cNvSpPr txBox="1"/>
          <p:nvPr/>
        </p:nvSpPr>
        <p:spPr>
          <a:xfrm>
            <a:off x="963357" y="2912579"/>
            <a:ext cx="8057014" cy="492443"/>
          </a:xfrm>
          <a:prstGeom prst="rect">
            <a:avLst/>
          </a:prstGeom>
          <a:noFill/>
        </p:spPr>
        <p:txBody>
          <a:bodyPr wrap="none" rtlCol="0">
            <a:spAutoFit/>
          </a:bodyPr>
          <a:lstStyle/>
          <a:p>
            <a:pPr>
              <a:buClr>
                <a:srgbClr val="000000"/>
              </a:buClr>
              <a:buFont typeface="Arial"/>
              <a:buNone/>
            </a:pPr>
            <a:r>
              <a:rPr lang="en-US" sz="2600" dirty="0">
                <a:latin typeface="Times New Roman" panose="02020603050405020304" pitchFamily="18" charset="0"/>
                <a:cs typeface="Times New Roman" panose="02020603050405020304" pitchFamily="18" charset="0"/>
              </a:rPr>
              <a:t>Khi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a:t>
            </a:r>
            <a:endParaRPr lang="en-US" sz="2600"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5ECC81A4-26DB-45F6-9444-BD2D645E92A5}"/>
              </a:ext>
            </a:extLst>
          </p:cNvPr>
          <p:cNvGrpSpPr/>
          <p:nvPr/>
        </p:nvGrpSpPr>
        <p:grpSpPr>
          <a:xfrm>
            <a:off x="963357" y="3925038"/>
            <a:ext cx="8636635" cy="992516"/>
            <a:chOff x="823624" y="1787030"/>
            <a:chExt cx="8636635" cy="992516"/>
          </a:xfrm>
        </p:grpSpPr>
        <p:sp>
          <p:nvSpPr>
            <p:cNvPr id="15" name="Rectangle: Rounded Corners 14">
              <a:extLst>
                <a:ext uri="{FF2B5EF4-FFF2-40B4-BE49-F238E27FC236}">
                  <a16:creationId xmlns:a16="http://schemas.microsoft.com/office/drawing/2014/main" id="{8204A791-E493-4E55-9063-0F118F418643}"/>
                </a:ext>
              </a:extLst>
            </p:cNvPr>
            <p:cNvSpPr/>
            <p:nvPr/>
          </p:nvSpPr>
          <p:spPr>
            <a:xfrm>
              <a:off x="823624" y="1787030"/>
              <a:ext cx="8593726" cy="992516"/>
            </a:xfrm>
            <a:prstGeom prst="roundRect">
              <a:avLst>
                <a:gd name="adj" fmla="val 13677"/>
              </a:avLst>
            </a:prstGeom>
            <a:solidFill>
              <a:srgbClr val="84DEC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5C4497"/>
                </a:solidFill>
                <a:effectLst/>
                <a:uLnTx/>
                <a:uFillTx/>
                <a:latin typeface="Arial"/>
                <a:ea typeface="+mn-ea"/>
                <a:cs typeface="+mn-cs"/>
                <a:sym typeface="Arial"/>
              </a:endParaRPr>
            </a:p>
          </p:txBody>
        </p:sp>
        <p:sp>
          <p:nvSpPr>
            <p:cNvPr id="16" name="Google Shape;266;p30">
              <a:extLst>
                <a:ext uri="{FF2B5EF4-FFF2-40B4-BE49-F238E27FC236}">
                  <a16:creationId xmlns:a16="http://schemas.microsoft.com/office/drawing/2014/main" id="{70DD3BA3-B2C9-400D-84A4-8AFD9D14BFDD}"/>
                </a:ext>
              </a:extLst>
            </p:cNvPr>
            <p:cNvSpPr txBox="1">
              <a:spLocks/>
            </p:cNvSpPr>
            <p:nvPr/>
          </p:nvSpPr>
          <p:spPr>
            <a:xfrm>
              <a:off x="866532" y="2099745"/>
              <a:ext cx="8593727" cy="581334"/>
            </a:xfrm>
            <a:prstGeom prst="rect">
              <a:avLst/>
            </a:prstGeom>
            <a:noFill/>
            <a:ln>
              <a:noFill/>
            </a:ln>
          </p:spPr>
          <p:txBody>
            <a:bodyPr spcFirstLastPara="1" wrap="square" lIns="91425" tIns="182875" rIns="91425"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1pPr>
              <a:lvl2pPr marL="914400" marR="0" lvl="1"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2pPr>
              <a:lvl3pPr marL="1371600" marR="0" lvl="2"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3pPr>
              <a:lvl4pPr marL="1828800" marR="0" lvl="3"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4pPr>
              <a:lvl5pPr marL="2286000" marR="0" lvl="4"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5pPr>
              <a:lvl6pPr marL="2743200" marR="0" lvl="5"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6pPr>
              <a:lvl7pPr marL="3200400" marR="0" lvl="6"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7pPr>
              <a:lvl8pPr marL="3657600" marR="0" lvl="7" indent="-317500" algn="l" rtl="0">
                <a:lnSpc>
                  <a:spcPct val="100000"/>
                </a:lnSpc>
                <a:spcBef>
                  <a:spcPts val="1600"/>
                </a:spcBef>
                <a:spcAft>
                  <a:spcPts val="0"/>
                </a:spcAft>
                <a:buClr>
                  <a:srgbClr val="20124D"/>
                </a:buClr>
                <a:buSzPts val="1400"/>
                <a:buFont typeface="Abel"/>
                <a:buNone/>
                <a:defRPr sz="1600" b="0" i="0" u="none" strike="noStrike" cap="none">
                  <a:solidFill>
                    <a:srgbClr val="20124D"/>
                  </a:solidFill>
                  <a:latin typeface="Abel"/>
                  <a:ea typeface="Abel"/>
                  <a:cs typeface="Abel"/>
                  <a:sym typeface="Abel"/>
                </a:defRPr>
              </a:lvl8pPr>
              <a:lvl9pPr marL="4114800" marR="0" lvl="8" indent="-317500" algn="l" rtl="0">
                <a:lnSpc>
                  <a:spcPct val="100000"/>
                </a:lnSpc>
                <a:spcBef>
                  <a:spcPts val="1600"/>
                </a:spcBef>
                <a:spcAft>
                  <a:spcPts val="1600"/>
                </a:spcAft>
                <a:buClr>
                  <a:srgbClr val="20124D"/>
                </a:buClr>
                <a:buSzPts val="1400"/>
                <a:buFont typeface="Abel"/>
                <a:buNone/>
                <a:defRPr sz="1600" b="0" i="0" u="none" strike="noStrike" cap="none">
                  <a:solidFill>
                    <a:srgbClr val="20124D"/>
                  </a:solidFill>
                  <a:latin typeface="Abel"/>
                  <a:ea typeface="Abel"/>
                  <a:cs typeface="Abel"/>
                  <a:sym typeface="Abel"/>
                </a:defRPr>
              </a:lvl9pPr>
            </a:lstStyle>
            <a:p>
              <a:pPr marL="0" marR="0" lvl="0" indent="0" algn="l" defTabSz="914400" rtl="0" eaLnBrk="1" fontAlgn="auto" latinLnBrk="0" hangingPunct="1">
                <a:lnSpc>
                  <a:spcPct val="100000"/>
                </a:lnSpc>
                <a:spcBef>
                  <a:spcPts val="0"/>
                </a:spcBef>
                <a:spcAft>
                  <a:spcPts val="1600"/>
                </a:spcAft>
                <a:buClr>
                  <a:srgbClr val="20124D"/>
                </a:buClr>
                <a:buSzPts val="1400"/>
                <a:buFont typeface="Abel"/>
                <a:buNone/>
                <a:tabLst/>
                <a:defRPr/>
              </a:pPr>
              <a:r>
                <a:rPr kumimoji="0" lang="en-US" sz="2400" b="1" i="0" u="none" strike="noStrike" kern="0" cap="none" spc="0" normalizeH="0" baseline="0" noProof="0" dirty="0">
                  <a:ln>
                    <a:noFill/>
                  </a:ln>
                  <a:solidFill>
                    <a:srgbClr val="20124D"/>
                  </a:solidFill>
                  <a:effectLst/>
                  <a:uLnTx/>
                  <a:uFillTx/>
                  <a:latin typeface="Arial"/>
                  <a:sym typeface="Abel"/>
                </a:rPr>
                <a:t>2. Khi </a:t>
              </a:r>
              <a:r>
                <a:rPr kumimoji="0" lang="en-US" sz="2400" b="1" i="0" u="none" strike="noStrike" kern="0" cap="none" spc="0" normalizeH="0" baseline="0" noProof="0" dirty="0" err="1">
                  <a:ln>
                    <a:noFill/>
                  </a:ln>
                  <a:solidFill>
                    <a:srgbClr val="20124D"/>
                  </a:solidFill>
                  <a:effectLst/>
                  <a:uLnTx/>
                  <a:uFillTx/>
                  <a:latin typeface="Arial"/>
                  <a:sym typeface="Abel"/>
                </a:rPr>
                <a:t>bạn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có</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chuyện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buồn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em</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cần</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làm</a:t>
              </a:r>
              <a:r>
                <a:rPr kumimoji="0" lang="en-US" sz="2400" b="1" i="0" u="none" strike="noStrike" kern="0" cap="none" spc="0" normalizeH="0" baseline="0" noProof="0" dirty="0">
                  <a:ln>
                    <a:noFill/>
                  </a:ln>
                  <a:solidFill>
                    <a:srgbClr val="20124D"/>
                  </a:solidFill>
                  <a:effectLst/>
                  <a:uLnTx/>
                  <a:uFillTx/>
                  <a:latin typeface="Arial"/>
                  <a:sym typeface="Abel"/>
                </a:rPr>
                <a:t> </a:t>
              </a:r>
              <a:r>
                <a:rPr kumimoji="0" lang="en-US" sz="2400" b="1" i="0" u="none" strike="noStrike" kern="0" cap="none" spc="0" normalizeH="0" baseline="0" noProof="0" dirty="0" err="1">
                  <a:ln>
                    <a:noFill/>
                  </a:ln>
                  <a:solidFill>
                    <a:srgbClr val="20124D"/>
                  </a:solidFill>
                  <a:effectLst/>
                  <a:uLnTx/>
                  <a:uFillTx/>
                  <a:latin typeface="Arial"/>
                  <a:sym typeface="Abel"/>
                </a:rPr>
                <a:t>gì</a:t>
              </a:r>
              <a:r>
                <a:rPr kumimoji="0" lang="en-US" sz="2400" b="1" i="0" u="none" strike="noStrike" kern="0" cap="none" spc="0" normalizeH="0" baseline="0" noProof="0" dirty="0">
                  <a:ln>
                    <a:noFill/>
                  </a:ln>
                  <a:solidFill>
                    <a:srgbClr val="20124D"/>
                  </a:solidFill>
                  <a:effectLst/>
                  <a:uLnTx/>
                  <a:uFillTx/>
                  <a:latin typeface="Arial"/>
                  <a:sym typeface="Abel"/>
                </a:rPr>
                <a:t>?</a:t>
              </a:r>
            </a:p>
          </p:txBody>
        </p:sp>
      </p:grpSp>
      <p:sp>
        <p:nvSpPr>
          <p:cNvPr id="17" name="TextBox 16">
            <a:extLst>
              <a:ext uri="{FF2B5EF4-FFF2-40B4-BE49-F238E27FC236}">
                <a16:creationId xmlns:a16="http://schemas.microsoft.com/office/drawing/2014/main" id="{3B509D29-CB86-4BE7-B6E2-52CA14E6615E}"/>
              </a:ext>
            </a:extLst>
          </p:cNvPr>
          <p:cNvSpPr txBox="1"/>
          <p:nvPr/>
        </p:nvSpPr>
        <p:spPr>
          <a:xfrm>
            <a:off x="963358" y="5227287"/>
            <a:ext cx="9427552" cy="892552"/>
          </a:xfrm>
          <a:prstGeom prst="rect">
            <a:avLst/>
          </a:prstGeom>
          <a:noFill/>
        </p:spPr>
        <p:txBody>
          <a:bodyPr wrap="square" rtlCol="0">
            <a:spAutoFit/>
          </a:bodyPr>
          <a:lstStyle/>
          <a:p>
            <a:pPr>
              <a:buClr>
                <a:srgbClr val="000000"/>
              </a:buClr>
              <a:buFont typeface="Arial"/>
              <a:buNone/>
            </a:pPr>
            <a:r>
              <a:rPr lang="en-US" sz="2600" dirty="0">
                <a:latin typeface="Times New Roman" panose="02020603050405020304" pitchFamily="18" charset="0"/>
                <a:cs typeface="Times New Roman" panose="02020603050405020304" pitchFamily="18" charset="0"/>
              </a:rPr>
              <a:t>Khi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an </a:t>
            </a:r>
            <a:r>
              <a:rPr lang="en-US" sz="2600" dirty="0" err="1">
                <a:latin typeface="Times New Roman" panose="02020603050405020304" pitchFamily="18" charset="0"/>
                <a:cs typeface="Times New Roman" panose="02020603050405020304" pitchFamily="18" charset="0"/>
              </a:rPr>
              <a:t>ủi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giúp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a:t>
            </a:r>
            <a:endParaRPr lang="en-US" sz="26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8" name="Rectangle: Rounded Corners 17">
            <a:extLst>
              <a:ext uri="{FF2B5EF4-FFF2-40B4-BE49-F238E27FC236}">
                <a16:creationId xmlns:a16="http://schemas.microsoft.com/office/drawing/2014/main" id="{E5B3BED3-4728-448C-9644-6B6B4E345CAA}"/>
              </a:ext>
            </a:extLst>
          </p:cNvPr>
          <p:cNvSpPr/>
          <p:nvPr/>
        </p:nvSpPr>
        <p:spPr>
          <a:xfrm>
            <a:off x="1171073" y="259430"/>
            <a:ext cx="10078817" cy="839210"/>
          </a:xfrm>
          <a:prstGeom prst="roundRect">
            <a:avLst>
              <a:gd name="adj" fmla="val 36738"/>
            </a:avLst>
          </a:prstGeom>
          <a:solidFill>
            <a:srgbClr val="FFF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endParaRPr lang="en-US" sz="3600" b="1" dirty="0">
              <a:solidFill>
                <a:srgbClr val="002060"/>
              </a:solidFill>
            </a:endParaRPr>
          </a:p>
        </p:txBody>
      </p:sp>
    </p:spTree>
    <p:extLst>
      <p:ext uri="{BB962C8B-B14F-4D97-AF65-F5344CB8AC3E}">
        <p14:creationId xmlns:p14="http://schemas.microsoft.com/office/powerpoint/2010/main" val="26595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459760" y="4036806"/>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90587" y="2105060"/>
            <a:ext cx="6316055" cy="1107996"/>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Bày</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tỏ</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thái</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độ</a:t>
            </a:r>
            <a:endPar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92F69D5-435E-4B09-9ECF-A4BFDD98809F}"/>
              </a:ext>
            </a:extLst>
          </p:cNvPr>
          <p:cNvSpPr txBox="1"/>
          <p:nvPr/>
        </p:nvSpPr>
        <p:spPr>
          <a:xfrm>
            <a:off x="6929120" y="3321544"/>
            <a:ext cx="4977522" cy="715261"/>
          </a:xfrm>
          <a:prstGeom prst="rect">
            <a:avLst/>
          </a:prstGeom>
          <a:noFill/>
        </p:spPr>
        <p:txBody>
          <a:bodyPr wrap="square" rtlCol="0">
            <a:spAutoFit/>
          </a:bodyPr>
          <a:lstStyle/>
          <a:p>
            <a:pPr algn="r"/>
            <a:r>
              <a:rPr lang="en-US" sz="2000" b="1" i="1" dirty="0" err="1">
                <a:solidFill>
                  <a:srgbClr val="2D7570"/>
                </a:solidFill>
                <a:latin typeface="Times New Roman" panose="02020603050405020304" pitchFamily="18" charset="0"/>
                <a:cs typeface="Times New Roman" panose="02020603050405020304" pitchFamily="18" charset="0"/>
              </a:rPr>
              <a:t>Em</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hãy</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bày</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tỏ</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thái</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độ</a:t>
            </a:r>
            <a:r>
              <a:rPr lang="en-US" sz="2000" b="1" i="1" dirty="0">
                <a:solidFill>
                  <a:srgbClr val="2D7570"/>
                </a:solidFill>
                <a:latin typeface="Times New Roman" panose="02020603050405020304" pitchFamily="18" charset="0"/>
                <a:cs typeface="Times New Roman" panose="02020603050405020304" pitchFamily="18" charset="0"/>
              </a:rPr>
              <a:t>, ý </a:t>
            </a:r>
            <a:r>
              <a:rPr lang="en-US" sz="2000" b="1" i="1" dirty="0" err="1">
                <a:solidFill>
                  <a:srgbClr val="2D7570"/>
                </a:solidFill>
                <a:latin typeface="Times New Roman" panose="02020603050405020304" pitchFamily="18" charset="0"/>
                <a:cs typeface="Times New Roman" panose="02020603050405020304" pitchFamily="18" charset="0"/>
              </a:rPr>
              <a:t>kiến</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của</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mình</a:t>
            </a:r>
            <a:r>
              <a:rPr lang="en-US" sz="2000" b="1" i="1" dirty="0">
                <a:solidFill>
                  <a:srgbClr val="2D7570"/>
                </a:solidFill>
                <a:latin typeface="Times New Roman" panose="02020603050405020304" pitchFamily="18" charset="0"/>
                <a:cs typeface="Times New Roman" panose="02020603050405020304" pitchFamily="18" charset="0"/>
              </a:rPr>
              <a:t> qua </a:t>
            </a:r>
            <a:r>
              <a:rPr lang="en-US" sz="2000" b="1" i="1" dirty="0" err="1">
                <a:solidFill>
                  <a:srgbClr val="2D7570"/>
                </a:solidFill>
                <a:latin typeface="Times New Roman" panose="02020603050405020304" pitchFamily="18" charset="0"/>
                <a:cs typeface="Times New Roman" panose="02020603050405020304" pitchFamily="18" charset="0"/>
              </a:rPr>
              <a:t>các</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tình</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huống</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sau</a:t>
            </a:r>
            <a:r>
              <a:rPr lang="en-US" sz="2000" b="1" i="1" dirty="0">
                <a:solidFill>
                  <a:srgbClr val="2D7570"/>
                </a:solidFill>
                <a:latin typeface="Times New Roman" panose="02020603050405020304" pitchFamily="18" charset="0"/>
                <a:cs typeface="Times New Roman" panose="02020603050405020304" pitchFamily="18" charset="0"/>
              </a:rPr>
              <a:t>:</a:t>
            </a:r>
            <a:endParaRPr lang="vi-VN" sz="2000" b="1" i="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90925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416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2" y="-14165"/>
            <a:ext cx="3843869" cy="1897346"/>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2083559" y="1896521"/>
            <a:ext cx="9208756" cy="1493358"/>
          </a:xfrm>
          <a:prstGeom prst="rect">
            <a:avLst/>
          </a:prstGeom>
          <a:noFill/>
        </p:spPr>
        <p:txBody>
          <a:bodyPr wrap="square" rtlCol="0">
            <a:spAutoFit/>
          </a:bodyPr>
          <a:lstStyle/>
          <a:p>
            <a:pPr>
              <a:lnSpc>
                <a:spcPct val="150000"/>
              </a:lnSpc>
            </a:pP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Chia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sẻ</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vui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buồn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cùng</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bạn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cho</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tình</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bạn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thêm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thân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thiết</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gắn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bó</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1118908" y="207929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01.</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2305958" y="3585501"/>
            <a:ext cx="2539266" cy="2845271"/>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7464786" y="3539404"/>
            <a:ext cx="3217257" cy="2877513"/>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Không</a:t>
              </a:r>
              <a:r>
                <a:rPr lang="en-US" sz="3200" b="1" dirty="0">
                  <a:solidFill>
                    <a:prstClr val="white"/>
                  </a:solidFill>
                  <a:latin typeface="Calibri" panose="020F0502020204030204"/>
                </a:rPr>
                <a:t> t</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456211" y="392275"/>
            <a:ext cx="11279574" cy="954107"/>
          </a:xfrm>
          <a:prstGeom prst="rect">
            <a:avLst/>
          </a:prstGeom>
          <a:noFill/>
        </p:spPr>
        <p:txBody>
          <a:bodyPr wrap="square" rtlCol="0">
            <a:spAutoFit/>
          </a:bodyPr>
          <a:lstStyle/>
          <a:p>
            <a:r>
              <a:rPr lang="en-US" sz="2800" i="1" dirty="0" err="1">
                <a:solidFill>
                  <a:srgbClr val="2D7570"/>
                </a:solidFill>
                <a:latin typeface="Arial" panose="020B0604020202020204" pitchFamily="34" charset="0"/>
                <a:cs typeface="Arial" panose="020B0604020202020204" pitchFamily="34" charset="0"/>
              </a:rPr>
              <a:t>Em</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hay </a:t>
            </a:r>
            <a:r>
              <a:rPr lang="en-US" sz="2800" i="1" dirty="0" err="1">
                <a:solidFill>
                  <a:srgbClr val="2D7570"/>
                </a:solidFill>
                <a:latin typeface="Arial" panose="020B0604020202020204" pitchFamily="34" charset="0"/>
                <a:cs typeface="Arial" panose="020B0604020202020204" pitchFamily="34" charset="0"/>
              </a:rPr>
              <a:t>không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a:t>
            </a:r>
            <a:r>
              <a:rPr lang="en-US" sz="2800" i="1" dirty="0">
                <a:solidFill>
                  <a:srgbClr val="2D7570"/>
                </a:solidFill>
                <a:latin typeface="Arial" panose="020B0604020202020204" pitchFamily="34" charset="0"/>
                <a:cs typeface="Arial" panose="020B0604020202020204" pitchFamily="34" charset="0"/>
              </a:rPr>
              <a:t> ý </a:t>
            </a:r>
            <a:r>
              <a:rPr lang="en-US" sz="2800" i="1" dirty="0" err="1">
                <a:solidFill>
                  <a:srgbClr val="2D7570"/>
                </a:solidFill>
                <a:latin typeface="Arial" panose="020B0604020202020204" pitchFamily="34" charset="0"/>
                <a:cs typeface="Arial" panose="020B0604020202020204" pitchFamily="34" charset="0"/>
              </a:rPr>
              <a:t>kiến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dưới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đây</a:t>
            </a:r>
            <a:r>
              <a:rPr lang="en-US" sz="2800" i="1" dirty="0">
                <a:solidFill>
                  <a:srgbClr val="2D7570"/>
                </a:solidFill>
                <a:latin typeface="Arial" panose="020B0604020202020204" pitchFamily="34" charset="0"/>
                <a:cs typeface="Arial" panose="020B0604020202020204" pitchFamily="34" charset="0"/>
              </a:rPr>
              <a:t>. </a:t>
            </a:r>
            <a:r>
              <a:rPr lang="vi-VN" sz="2800" i="1" dirty="0">
                <a:solidFill>
                  <a:srgbClr val="2D7570"/>
                </a:solidFill>
              </a:rPr>
              <a:t>Hãy</a:t>
            </a:r>
            <a:r>
              <a:rPr lang="en-US" sz="2800" i="1" dirty="0">
                <a:solidFill>
                  <a:srgbClr val="2D7570"/>
                </a:solidFill>
              </a:rPr>
              <a:t> </a:t>
            </a:r>
            <a:r>
              <a:rPr lang="en-US" sz="2800" i="1" dirty="0" err="1">
                <a:solidFill>
                  <a:srgbClr val="2D7570"/>
                </a:solidFill>
                <a:latin typeface="Arial" panose="020B0604020202020204" pitchFamily="34" charset="0"/>
                <a:cs typeface="Arial" panose="020B0604020202020204" pitchFamily="34" charset="0"/>
              </a:rPr>
              <a:t>bày</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tỏ</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thái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độ</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của</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mình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bằng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chọn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gương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mặt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thích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hợp</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400" y="3657599"/>
            <a:ext cx="339169" cy="339169"/>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0016" y="4274820"/>
            <a:ext cx="406400" cy="406400"/>
          </a:xfrm>
          <a:prstGeom prst="rect">
            <a:avLst/>
          </a:prstGeom>
        </p:spPr>
      </p:pic>
    </p:spTree>
    <p:extLst>
      <p:ext uri="{BB962C8B-B14F-4D97-AF65-F5344CB8AC3E}">
        <p14:creationId xmlns:p14="http://schemas.microsoft.com/office/powerpoint/2010/main" val="3114890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416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2" y="-14165"/>
            <a:ext cx="3843869" cy="1897346"/>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2083559" y="1896521"/>
            <a:ext cx="9208756" cy="1493358"/>
          </a:xfrm>
          <a:prstGeom prst="rect">
            <a:avLst/>
          </a:prstGeom>
          <a:noFill/>
        </p:spPr>
        <p:txBody>
          <a:bodyPr wrap="square" rtlCol="0">
            <a:spAutoFit/>
          </a:bodyPr>
          <a:lstStyle/>
          <a:p>
            <a:pPr>
              <a:lnSpc>
                <a:spcPct val="150000"/>
              </a:lnSpc>
            </a:pP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Niềm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vui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nỗi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buồn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của</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riêng</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mỗi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người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không</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nên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chia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sẻ</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với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ai.</a:t>
            </a:r>
          </a:p>
        </p:txBody>
      </p:sp>
      <p:sp>
        <p:nvSpPr>
          <p:cNvPr id="10" name="TextBox 9">
            <a:extLst>
              <a:ext uri="{FF2B5EF4-FFF2-40B4-BE49-F238E27FC236}">
                <a16:creationId xmlns:a16="http://schemas.microsoft.com/office/drawing/2014/main" id="{1C9E4A81-8740-4B58-BEED-FA1182B9CC07}"/>
              </a:ext>
            </a:extLst>
          </p:cNvPr>
          <p:cNvSpPr txBox="1"/>
          <p:nvPr/>
        </p:nvSpPr>
        <p:spPr>
          <a:xfrm>
            <a:off x="1118908" y="207929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02.</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2305958" y="3585501"/>
            <a:ext cx="2539266" cy="2845271"/>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7464786" y="3539404"/>
            <a:ext cx="3217257" cy="2877513"/>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Không</a:t>
              </a:r>
              <a:r>
                <a:rPr lang="en-US" sz="3200" b="1" dirty="0">
                  <a:solidFill>
                    <a:prstClr val="white"/>
                  </a:solidFill>
                  <a:latin typeface="Calibri" panose="020F0502020204030204"/>
                </a:rPr>
                <a:t> t</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456211" y="392275"/>
            <a:ext cx="11279574" cy="954107"/>
          </a:xfrm>
          <a:prstGeom prst="rect">
            <a:avLst/>
          </a:prstGeom>
          <a:noFill/>
        </p:spPr>
        <p:txBody>
          <a:bodyPr wrap="square" rtlCol="0">
            <a:spAutoFit/>
          </a:bodyPr>
          <a:lstStyle/>
          <a:p>
            <a:r>
              <a:rPr lang="en-US" sz="2800" i="1" dirty="0" err="1">
                <a:solidFill>
                  <a:srgbClr val="2D7570"/>
                </a:solidFill>
                <a:latin typeface="Arial" panose="020B0604020202020204" pitchFamily="34" charset="0"/>
                <a:cs typeface="Arial" panose="020B0604020202020204" pitchFamily="34" charset="0"/>
              </a:rPr>
              <a:t>Em</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hay </a:t>
            </a:r>
            <a:r>
              <a:rPr lang="en-US" sz="2800" i="1" dirty="0" err="1">
                <a:solidFill>
                  <a:srgbClr val="2D7570"/>
                </a:solidFill>
                <a:latin typeface="Arial" panose="020B0604020202020204" pitchFamily="34" charset="0"/>
                <a:cs typeface="Arial" panose="020B0604020202020204" pitchFamily="34" charset="0"/>
              </a:rPr>
              <a:t>không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a:t>
            </a:r>
            <a:r>
              <a:rPr lang="en-US" sz="2800" i="1" dirty="0">
                <a:solidFill>
                  <a:srgbClr val="2D7570"/>
                </a:solidFill>
                <a:latin typeface="Arial" panose="020B0604020202020204" pitchFamily="34" charset="0"/>
                <a:cs typeface="Arial" panose="020B0604020202020204" pitchFamily="34" charset="0"/>
              </a:rPr>
              <a:t> ý </a:t>
            </a:r>
            <a:r>
              <a:rPr lang="en-US" sz="2800" i="1" dirty="0" err="1">
                <a:solidFill>
                  <a:srgbClr val="2D7570"/>
                </a:solidFill>
                <a:latin typeface="Arial" panose="020B0604020202020204" pitchFamily="34" charset="0"/>
                <a:cs typeface="Arial" panose="020B0604020202020204" pitchFamily="34" charset="0"/>
              </a:rPr>
              <a:t>kiến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dưới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đây</a:t>
            </a:r>
            <a:r>
              <a:rPr lang="en-US" sz="2800" i="1" dirty="0">
                <a:solidFill>
                  <a:srgbClr val="2D7570"/>
                </a:solidFill>
                <a:latin typeface="Arial" panose="020B0604020202020204" pitchFamily="34" charset="0"/>
                <a:cs typeface="Arial" panose="020B0604020202020204" pitchFamily="34" charset="0"/>
              </a:rPr>
              <a:t>. </a:t>
            </a:r>
            <a:r>
              <a:rPr lang="vi-VN" sz="2800" i="1" dirty="0">
                <a:solidFill>
                  <a:srgbClr val="2D7570"/>
                </a:solidFill>
              </a:rPr>
              <a:t>Hãy</a:t>
            </a:r>
            <a:r>
              <a:rPr lang="en-US" sz="2800" i="1" dirty="0">
                <a:solidFill>
                  <a:srgbClr val="2D7570"/>
                </a:solidFill>
              </a:rPr>
              <a:t> </a:t>
            </a:r>
            <a:r>
              <a:rPr lang="en-US" sz="2800" i="1" dirty="0" err="1">
                <a:solidFill>
                  <a:srgbClr val="2D7570"/>
                </a:solidFill>
                <a:latin typeface="Arial" panose="020B0604020202020204" pitchFamily="34" charset="0"/>
                <a:cs typeface="Arial" panose="020B0604020202020204" pitchFamily="34" charset="0"/>
              </a:rPr>
              <a:t>bày</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tỏ</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thái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độ</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của</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mình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bằng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chọn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gương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mặt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thích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hợp</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400" y="3657599"/>
            <a:ext cx="339169" cy="339169"/>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0016" y="4274820"/>
            <a:ext cx="406400" cy="406400"/>
          </a:xfrm>
          <a:prstGeom prst="rect">
            <a:avLst/>
          </a:prstGeom>
        </p:spPr>
      </p:pic>
    </p:spTree>
    <p:extLst>
      <p:ext uri="{BB962C8B-B14F-4D97-AF65-F5344CB8AC3E}">
        <p14:creationId xmlns:p14="http://schemas.microsoft.com/office/powerpoint/2010/main" val="28911941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mph" presetSubtype="0" nodeType="clickEffect">
                                  <p:stCondLst>
                                    <p:cond delay="0"/>
                                  </p:stCondLst>
                                  <p:childTnLst>
                                    <p:set>
                                      <p:cBhvr>
                                        <p:cTn id="31" dur="indefinite"/>
                                        <p:tgtEl>
                                          <p:spTgt spid="17"/>
                                        </p:tgtEl>
                                        <p:attrNameLst>
                                          <p:attrName>style.opacity</p:attrName>
                                        </p:attrNameLst>
                                      </p:cBhvr>
                                      <p:to>
                                        <p:strVal val="0.5"/>
                                      </p:to>
                                    </p:set>
                                    <p:animEffect filter="image" prLst="opacity: 0.5">
                                      <p:cBhvr rctx="IE">
                                        <p:cTn id="32" dur="indefinite"/>
                                        <p:tgtEl>
                                          <p:spTgt spid="17"/>
                                        </p:tgtEl>
                                      </p:cBhvr>
                                    </p:animEffect>
                                  </p:childTnLst>
                                </p:cTn>
                              </p:par>
                              <p:par>
                                <p:cTn id="33" presetID="1" presetClass="mediacall" presetSubtype="0" fill="hold" nodeType="withEffect">
                                  <p:stCondLst>
                                    <p:cond delay="0"/>
                                  </p:stCondLst>
                                  <p:childTnLst>
                                    <p:cmd type="call" cmd="playFrom(0.0)">
                                      <p:cBhvr>
                                        <p:cTn id="34" dur="8150" fill="hold"/>
                                        <p:tgtEl>
                                          <p:spTgt spid="25"/>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repeatCount="2000" fill="hold" nodeType="clickEffect">
                                  <p:stCondLst>
                                    <p:cond delay="0"/>
                                  </p:stCondLst>
                                  <p:childTnLst>
                                    <p:animEffect transition="out" filter="fade">
                                      <p:cBhvr>
                                        <p:cTn id="39" dur="1000" tmFilter="0, 0; .2, .5; .8, .5; 1, 0"/>
                                        <p:tgtEl>
                                          <p:spTgt spid="19"/>
                                        </p:tgtEl>
                                      </p:cBhvr>
                                    </p:animEffect>
                                    <p:animScale>
                                      <p:cBhvr>
                                        <p:cTn id="40" dur="500" autoRev="1" fill="hold"/>
                                        <p:tgtEl>
                                          <p:spTgt spid="19"/>
                                        </p:tgtEl>
                                      </p:cBhvr>
                                      <p:by x="105000" y="105000"/>
                                    </p:animScale>
                                  </p:childTnLst>
                                </p:cTn>
                              </p:par>
                              <p:par>
                                <p:cTn id="41" presetID="1" presetClass="mediacall" presetSubtype="0" fill="hold" nodeType="withEffect">
                                  <p:stCondLst>
                                    <p:cond delay="0"/>
                                  </p:stCondLst>
                                  <p:childTnLst>
                                    <p:cmd type="call" cmd="playFrom(0.0)">
                                      <p:cBhvr>
                                        <p:cTn id="42" dur="3448" fill="hold"/>
                                        <p:tgtEl>
                                          <p:spTgt spid="23"/>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416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2" y="-14165"/>
            <a:ext cx="3843869" cy="1897346"/>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2083559" y="1896521"/>
            <a:ext cx="9208756" cy="1493358"/>
          </a:xfrm>
          <a:prstGeom prst="rect">
            <a:avLst/>
          </a:prstGeom>
          <a:noFill/>
        </p:spPr>
        <p:txBody>
          <a:bodyPr wrap="square" rtlCol="0">
            <a:spAutoFit/>
          </a:bodyPr>
          <a:lstStyle/>
          <a:p>
            <a:pPr>
              <a:lnSpc>
                <a:spcPct val="150000"/>
              </a:lnSpc>
            </a:pP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Niềm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vui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được</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nhân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lên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nỗi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buồn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sẽ</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vơi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nếu</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được</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cảm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thông</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chia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sẻ</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1C9E4A81-8740-4B58-BEED-FA1182B9CC07}"/>
              </a:ext>
            </a:extLst>
          </p:cNvPr>
          <p:cNvSpPr txBox="1"/>
          <p:nvPr/>
        </p:nvSpPr>
        <p:spPr>
          <a:xfrm>
            <a:off x="1118908" y="207929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03.</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2305958" y="3585501"/>
            <a:ext cx="2539266" cy="2845271"/>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7464786" y="3539404"/>
            <a:ext cx="3217257" cy="2877513"/>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Không</a:t>
              </a:r>
              <a:r>
                <a:rPr lang="en-US" sz="3200" b="1" dirty="0">
                  <a:solidFill>
                    <a:prstClr val="white"/>
                  </a:solidFill>
                  <a:latin typeface="Calibri" panose="020F0502020204030204"/>
                </a:rPr>
                <a:t> t</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456211" y="392275"/>
            <a:ext cx="11279574" cy="954107"/>
          </a:xfrm>
          <a:prstGeom prst="rect">
            <a:avLst/>
          </a:prstGeom>
          <a:noFill/>
        </p:spPr>
        <p:txBody>
          <a:bodyPr wrap="square" rtlCol="0">
            <a:spAutoFit/>
          </a:bodyPr>
          <a:lstStyle/>
          <a:p>
            <a:r>
              <a:rPr lang="en-US" sz="2800" i="1" dirty="0" err="1">
                <a:solidFill>
                  <a:srgbClr val="2D7570"/>
                </a:solidFill>
                <a:latin typeface="Arial" panose="020B0604020202020204" pitchFamily="34" charset="0"/>
                <a:cs typeface="Arial" panose="020B0604020202020204" pitchFamily="34" charset="0"/>
              </a:rPr>
              <a:t>Em</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hay </a:t>
            </a:r>
            <a:r>
              <a:rPr lang="en-US" sz="2800" i="1" dirty="0" err="1">
                <a:solidFill>
                  <a:srgbClr val="2D7570"/>
                </a:solidFill>
                <a:latin typeface="Arial" panose="020B0604020202020204" pitchFamily="34" charset="0"/>
                <a:cs typeface="Arial" panose="020B0604020202020204" pitchFamily="34" charset="0"/>
              </a:rPr>
              <a:t>không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a:t>
            </a:r>
            <a:r>
              <a:rPr lang="en-US" sz="2800" i="1" dirty="0">
                <a:solidFill>
                  <a:srgbClr val="2D7570"/>
                </a:solidFill>
                <a:latin typeface="Arial" panose="020B0604020202020204" pitchFamily="34" charset="0"/>
                <a:cs typeface="Arial" panose="020B0604020202020204" pitchFamily="34" charset="0"/>
              </a:rPr>
              <a:t> ý </a:t>
            </a:r>
            <a:r>
              <a:rPr lang="en-US" sz="2800" i="1" dirty="0" err="1">
                <a:solidFill>
                  <a:srgbClr val="2D7570"/>
                </a:solidFill>
                <a:latin typeface="Arial" panose="020B0604020202020204" pitchFamily="34" charset="0"/>
                <a:cs typeface="Arial" panose="020B0604020202020204" pitchFamily="34" charset="0"/>
              </a:rPr>
              <a:t>kiến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dưới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đây</a:t>
            </a:r>
            <a:r>
              <a:rPr lang="en-US" sz="2800" i="1" dirty="0">
                <a:solidFill>
                  <a:srgbClr val="2D7570"/>
                </a:solidFill>
                <a:latin typeface="Arial" panose="020B0604020202020204" pitchFamily="34" charset="0"/>
                <a:cs typeface="Arial" panose="020B0604020202020204" pitchFamily="34" charset="0"/>
              </a:rPr>
              <a:t>. </a:t>
            </a:r>
            <a:r>
              <a:rPr lang="vi-VN" sz="2800" i="1" dirty="0">
                <a:solidFill>
                  <a:srgbClr val="2D7570"/>
                </a:solidFill>
              </a:rPr>
              <a:t>Hãy</a:t>
            </a:r>
            <a:r>
              <a:rPr lang="en-US" sz="2800" i="1" dirty="0">
                <a:solidFill>
                  <a:srgbClr val="2D7570"/>
                </a:solidFill>
              </a:rPr>
              <a:t> </a:t>
            </a:r>
            <a:r>
              <a:rPr lang="en-US" sz="2800" i="1" dirty="0" err="1">
                <a:solidFill>
                  <a:srgbClr val="2D7570"/>
                </a:solidFill>
                <a:latin typeface="Arial" panose="020B0604020202020204" pitchFamily="34" charset="0"/>
                <a:cs typeface="Arial" panose="020B0604020202020204" pitchFamily="34" charset="0"/>
              </a:rPr>
              <a:t>bày</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tỏ</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thái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độ</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của</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mình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bằng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chọn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gương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mặt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thích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hợp</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400" y="3657599"/>
            <a:ext cx="339169" cy="339169"/>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0016" y="4274820"/>
            <a:ext cx="406400" cy="406400"/>
          </a:xfrm>
          <a:prstGeom prst="rect">
            <a:avLst/>
          </a:prstGeom>
        </p:spPr>
      </p:pic>
    </p:spTree>
    <p:extLst>
      <p:ext uri="{BB962C8B-B14F-4D97-AF65-F5344CB8AC3E}">
        <p14:creationId xmlns:p14="http://schemas.microsoft.com/office/powerpoint/2010/main" val="1934552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416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2" y="-14165"/>
            <a:ext cx="3843869" cy="1897346"/>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2083559" y="1896521"/>
            <a:ext cx="9208756" cy="1493358"/>
          </a:xfrm>
          <a:prstGeom prst="rect">
            <a:avLst/>
          </a:prstGeom>
          <a:noFill/>
        </p:spPr>
        <p:txBody>
          <a:bodyPr wrap="square" rtlCol="0">
            <a:spAutoFit/>
          </a:bodyPr>
          <a:lstStyle/>
          <a:p>
            <a:pPr>
              <a:lnSpc>
                <a:spcPct val="150000"/>
              </a:lnSpc>
            </a:pP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Người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không</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quan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tâm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đến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niềm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vui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nỗi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buồn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của</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bạn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bè</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thì</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không</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phải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người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tốt</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1118908" y="207929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04.</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2305958" y="3585501"/>
            <a:ext cx="2539266" cy="2845271"/>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7464786" y="3539404"/>
            <a:ext cx="3217257" cy="2877513"/>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Không</a:t>
              </a:r>
              <a:r>
                <a:rPr lang="en-US" sz="3200" b="1" dirty="0">
                  <a:solidFill>
                    <a:prstClr val="white"/>
                  </a:solidFill>
                  <a:latin typeface="Calibri" panose="020F0502020204030204"/>
                </a:rPr>
                <a:t> t</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456211" y="392275"/>
            <a:ext cx="11279574" cy="954107"/>
          </a:xfrm>
          <a:prstGeom prst="rect">
            <a:avLst/>
          </a:prstGeom>
          <a:noFill/>
        </p:spPr>
        <p:txBody>
          <a:bodyPr wrap="square" rtlCol="0">
            <a:spAutoFit/>
          </a:bodyPr>
          <a:lstStyle/>
          <a:p>
            <a:r>
              <a:rPr lang="en-US" sz="2800" i="1" dirty="0" err="1">
                <a:solidFill>
                  <a:srgbClr val="2D7570"/>
                </a:solidFill>
                <a:latin typeface="Arial" panose="020B0604020202020204" pitchFamily="34" charset="0"/>
                <a:cs typeface="Arial" panose="020B0604020202020204" pitchFamily="34" charset="0"/>
              </a:rPr>
              <a:t>Em</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hay </a:t>
            </a:r>
            <a:r>
              <a:rPr lang="en-US" sz="2800" i="1" dirty="0" err="1">
                <a:solidFill>
                  <a:srgbClr val="2D7570"/>
                </a:solidFill>
                <a:latin typeface="Arial" panose="020B0604020202020204" pitchFamily="34" charset="0"/>
                <a:cs typeface="Arial" panose="020B0604020202020204" pitchFamily="34" charset="0"/>
              </a:rPr>
              <a:t>không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a:t>
            </a:r>
            <a:r>
              <a:rPr lang="en-US" sz="2800" i="1" dirty="0">
                <a:solidFill>
                  <a:srgbClr val="2D7570"/>
                </a:solidFill>
                <a:latin typeface="Arial" panose="020B0604020202020204" pitchFamily="34" charset="0"/>
                <a:cs typeface="Arial" panose="020B0604020202020204" pitchFamily="34" charset="0"/>
              </a:rPr>
              <a:t> ý </a:t>
            </a:r>
            <a:r>
              <a:rPr lang="en-US" sz="2800" i="1" dirty="0" err="1">
                <a:solidFill>
                  <a:srgbClr val="2D7570"/>
                </a:solidFill>
                <a:latin typeface="Arial" panose="020B0604020202020204" pitchFamily="34" charset="0"/>
                <a:cs typeface="Arial" panose="020B0604020202020204" pitchFamily="34" charset="0"/>
              </a:rPr>
              <a:t>kiến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dưới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đây</a:t>
            </a:r>
            <a:r>
              <a:rPr lang="en-US" sz="2800" i="1" dirty="0">
                <a:solidFill>
                  <a:srgbClr val="2D7570"/>
                </a:solidFill>
                <a:latin typeface="Arial" panose="020B0604020202020204" pitchFamily="34" charset="0"/>
                <a:cs typeface="Arial" panose="020B0604020202020204" pitchFamily="34" charset="0"/>
              </a:rPr>
              <a:t>. </a:t>
            </a:r>
            <a:r>
              <a:rPr lang="vi-VN" sz="2800" i="1" dirty="0">
                <a:solidFill>
                  <a:srgbClr val="2D7570"/>
                </a:solidFill>
              </a:rPr>
              <a:t>Hãy</a:t>
            </a:r>
            <a:r>
              <a:rPr lang="en-US" sz="2800" i="1" dirty="0">
                <a:solidFill>
                  <a:srgbClr val="2D7570"/>
                </a:solidFill>
              </a:rPr>
              <a:t> </a:t>
            </a:r>
            <a:r>
              <a:rPr lang="en-US" sz="2800" i="1" dirty="0" err="1">
                <a:solidFill>
                  <a:srgbClr val="2D7570"/>
                </a:solidFill>
                <a:latin typeface="Arial" panose="020B0604020202020204" pitchFamily="34" charset="0"/>
                <a:cs typeface="Arial" panose="020B0604020202020204" pitchFamily="34" charset="0"/>
              </a:rPr>
              <a:t>bày</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tỏ</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thái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độ</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của</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mình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bằng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chọn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gương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mặt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thích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hợp</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400" y="3657599"/>
            <a:ext cx="339169" cy="339169"/>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0016" y="4274820"/>
            <a:ext cx="406400" cy="406400"/>
          </a:xfrm>
          <a:prstGeom prst="rect">
            <a:avLst/>
          </a:prstGeom>
        </p:spPr>
      </p:pic>
    </p:spTree>
    <p:extLst>
      <p:ext uri="{BB962C8B-B14F-4D97-AF65-F5344CB8AC3E}">
        <p14:creationId xmlns:p14="http://schemas.microsoft.com/office/powerpoint/2010/main" val="19261346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416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2" y="-14165"/>
            <a:ext cx="3843869" cy="1897346"/>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2083559" y="1896521"/>
            <a:ext cx="9208756" cy="754694"/>
          </a:xfrm>
          <a:prstGeom prst="rect">
            <a:avLst/>
          </a:prstGeom>
          <a:noFill/>
        </p:spPr>
        <p:txBody>
          <a:bodyPr wrap="square" rtlCol="0">
            <a:spAutoFit/>
          </a:bodyPr>
          <a:lstStyle/>
          <a:p>
            <a:pPr>
              <a:lnSpc>
                <a:spcPct val="150000"/>
              </a:lnSpc>
            </a:pP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Trẻ</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em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có</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quyền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được</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hỗ</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trợ</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giúp</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đỡ</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gặp</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khó</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khăn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1118908" y="207929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05.</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2305958" y="3585501"/>
            <a:ext cx="2539266" cy="2845271"/>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7464786" y="3539404"/>
            <a:ext cx="3217257" cy="2877513"/>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Không</a:t>
              </a:r>
              <a:r>
                <a:rPr lang="en-US" sz="3200" b="1" dirty="0">
                  <a:solidFill>
                    <a:prstClr val="white"/>
                  </a:solidFill>
                  <a:latin typeface="Calibri" panose="020F0502020204030204"/>
                </a:rPr>
                <a:t> t</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456211" y="392275"/>
            <a:ext cx="11279574" cy="954107"/>
          </a:xfrm>
          <a:prstGeom prst="rect">
            <a:avLst/>
          </a:prstGeom>
          <a:noFill/>
        </p:spPr>
        <p:txBody>
          <a:bodyPr wrap="square" rtlCol="0">
            <a:spAutoFit/>
          </a:bodyPr>
          <a:lstStyle/>
          <a:p>
            <a:r>
              <a:rPr lang="en-US" sz="2800" i="1" dirty="0" err="1">
                <a:solidFill>
                  <a:srgbClr val="2D7570"/>
                </a:solidFill>
                <a:latin typeface="Arial" panose="020B0604020202020204" pitchFamily="34" charset="0"/>
                <a:cs typeface="Arial" panose="020B0604020202020204" pitchFamily="34" charset="0"/>
              </a:rPr>
              <a:t>Em</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hay </a:t>
            </a:r>
            <a:r>
              <a:rPr lang="en-US" sz="2800" i="1" dirty="0" err="1">
                <a:solidFill>
                  <a:srgbClr val="2D7570"/>
                </a:solidFill>
                <a:latin typeface="Arial" panose="020B0604020202020204" pitchFamily="34" charset="0"/>
                <a:cs typeface="Arial" panose="020B0604020202020204" pitchFamily="34" charset="0"/>
              </a:rPr>
              <a:t>không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a:t>
            </a:r>
            <a:r>
              <a:rPr lang="en-US" sz="2800" i="1" dirty="0">
                <a:solidFill>
                  <a:srgbClr val="2D7570"/>
                </a:solidFill>
                <a:latin typeface="Arial" panose="020B0604020202020204" pitchFamily="34" charset="0"/>
                <a:cs typeface="Arial" panose="020B0604020202020204" pitchFamily="34" charset="0"/>
              </a:rPr>
              <a:t> ý </a:t>
            </a:r>
            <a:r>
              <a:rPr lang="en-US" sz="2800" i="1" dirty="0" err="1">
                <a:solidFill>
                  <a:srgbClr val="2D7570"/>
                </a:solidFill>
                <a:latin typeface="Arial" panose="020B0604020202020204" pitchFamily="34" charset="0"/>
                <a:cs typeface="Arial" panose="020B0604020202020204" pitchFamily="34" charset="0"/>
              </a:rPr>
              <a:t>kiến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dưới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đây</a:t>
            </a:r>
            <a:r>
              <a:rPr lang="en-US" sz="2800" i="1" dirty="0">
                <a:solidFill>
                  <a:srgbClr val="2D7570"/>
                </a:solidFill>
                <a:latin typeface="Arial" panose="020B0604020202020204" pitchFamily="34" charset="0"/>
                <a:cs typeface="Arial" panose="020B0604020202020204" pitchFamily="34" charset="0"/>
              </a:rPr>
              <a:t>. </a:t>
            </a:r>
            <a:r>
              <a:rPr lang="vi-VN" sz="2800" i="1" dirty="0">
                <a:solidFill>
                  <a:srgbClr val="2D7570"/>
                </a:solidFill>
              </a:rPr>
              <a:t>Hãy</a:t>
            </a:r>
            <a:r>
              <a:rPr lang="en-US" sz="2800" i="1" dirty="0">
                <a:solidFill>
                  <a:srgbClr val="2D7570"/>
                </a:solidFill>
              </a:rPr>
              <a:t> </a:t>
            </a:r>
            <a:r>
              <a:rPr lang="en-US" sz="2800" i="1" dirty="0" err="1">
                <a:solidFill>
                  <a:srgbClr val="2D7570"/>
                </a:solidFill>
                <a:latin typeface="Arial" panose="020B0604020202020204" pitchFamily="34" charset="0"/>
                <a:cs typeface="Arial" panose="020B0604020202020204" pitchFamily="34" charset="0"/>
              </a:rPr>
              <a:t>bày</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tỏ</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thái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độ</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của</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mình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bằng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chọn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gương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mặt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thích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hợp</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400" y="3657599"/>
            <a:ext cx="339169" cy="339169"/>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0016" y="4274820"/>
            <a:ext cx="406400" cy="406400"/>
          </a:xfrm>
          <a:prstGeom prst="rect">
            <a:avLst/>
          </a:prstGeom>
        </p:spPr>
      </p:pic>
    </p:spTree>
    <p:extLst>
      <p:ext uri="{BB962C8B-B14F-4D97-AF65-F5344CB8AC3E}">
        <p14:creationId xmlns:p14="http://schemas.microsoft.com/office/powerpoint/2010/main" val="35221751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t="6205" b="3808"/>
          <a:stretch>
            <a:fillRect/>
          </a:stretch>
        </p:blipFill>
        <p:spPr bwMode="auto">
          <a:xfrm>
            <a:off x="-2" y="-14165"/>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flipH="1">
            <a:off x="-2" y="-14165"/>
            <a:ext cx="3843869" cy="1897346"/>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2083559" y="1896521"/>
            <a:ext cx="9208756" cy="1493358"/>
          </a:xfrm>
          <a:prstGeom prst="rect">
            <a:avLst/>
          </a:prstGeom>
          <a:noFill/>
        </p:spPr>
        <p:txBody>
          <a:bodyPr wrap="square" rtlCol="0">
            <a:spAutoFit/>
          </a:bodyPr>
          <a:lstStyle/>
          <a:p>
            <a:pPr>
              <a:lnSpc>
                <a:spcPct val="150000"/>
              </a:lnSpc>
            </a:pP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Phân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biệt</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đối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xử</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với</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các</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bạn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nghèo</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các</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bạn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có</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hoàn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cảnh</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khó</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khăn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là</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vi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phạm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quyền</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trẻ</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 </a:t>
            </a:r>
            <a:r>
              <a:rPr lang="en-US" sz="3200" b="1" dirty="0" err="1">
                <a:solidFill>
                  <a:schemeClr val="tx1">
                    <a:lumMod val="85000"/>
                    <a:lumOff val="15000"/>
                  </a:schemeClr>
                </a:solidFill>
                <a:latin typeface="+mj-lt"/>
                <a:ea typeface="Tahoma" panose="020B0604030504040204" pitchFamily="34" charset="0"/>
                <a:cs typeface="Times New Roman" panose="02020603050405020304" pitchFamily="18" charset="0"/>
              </a:rPr>
              <a:t>em</a:t>
            </a:r>
            <a:r>
              <a:rPr lang="en-US" sz="3200" b="1" dirty="0">
                <a:solidFill>
                  <a:schemeClr val="tx1">
                    <a:lumMod val="85000"/>
                    <a:lumOff val="15000"/>
                  </a:schemeClr>
                </a:solidFill>
                <a:latin typeface="+mj-lt"/>
                <a:ea typeface="Tahoma" panose="020B060403050404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1C9E4A81-8740-4B58-BEED-FA1182B9CC07}"/>
              </a:ext>
            </a:extLst>
          </p:cNvPr>
          <p:cNvSpPr txBox="1"/>
          <p:nvPr/>
        </p:nvSpPr>
        <p:spPr>
          <a:xfrm>
            <a:off x="1118908" y="207929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06.</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9E7BBCD-99E9-45F7-B822-93C581C443FD}"/>
              </a:ext>
            </a:extLst>
          </p:cNvPr>
          <p:cNvGrpSpPr/>
          <p:nvPr/>
        </p:nvGrpSpPr>
        <p:grpSpPr>
          <a:xfrm>
            <a:off x="2305958" y="3585501"/>
            <a:ext cx="2539266" cy="2845271"/>
            <a:chOff x="2305958" y="3585501"/>
            <a:chExt cx="2539266" cy="2845271"/>
          </a:xfrm>
        </p:grpSpPr>
        <p:pic>
          <p:nvPicPr>
            <p:cNvPr id="3" name="Picture 2">
              <a:extLst>
                <a:ext uri="{FF2B5EF4-FFF2-40B4-BE49-F238E27FC236}">
                  <a16:creationId xmlns:a16="http://schemas.microsoft.com/office/drawing/2014/main" id="{60C406E1-D6C2-4D9A-A03B-406FF8461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1661" y="3585501"/>
              <a:ext cx="2007861" cy="2007861"/>
            </a:xfrm>
            <a:prstGeom prst="rect">
              <a:avLst/>
            </a:prstGeom>
          </p:spPr>
        </p:pic>
        <p:sp>
          <p:nvSpPr>
            <p:cNvPr id="21" name="Rectangle: Rounded Corners 20">
              <a:extLst>
                <a:ext uri="{FF2B5EF4-FFF2-40B4-BE49-F238E27FC236}">
                  <a16:creationId xmlns:a16="http://schemas.microsoft.com/office/drawing/2014/main" id="{43D8C667-432F-43D4-B64E-69E5D6360988}"/>
                </a:ext>
              </a:extLst>
            </p:cNvPr>
            <p:cNvSpPr/>
            <p:nvPr/>
          </p:nvSpPr>
          <p:spPr>
            <a:xfrm>
              <a:off x="2305958" y="5892412"/>
              <a:ext cx="2539266" cy="538360"/>
            </a:xfrm>
            <a:prstGeom prst="roundRect">
              <a:avLst>
                <a:gd name="adj" fmla="val 8511"/>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A56FDF01-EA67-4BD2-9B1F-241D75589358}"/>
              </a:ext>
            </a:extLst>
          </p:cNvPr>
          <p:cNvGrpSpPr/>
          <p:nvPr/>
        </p:nvGrpSpPr>
        <p:grpSpPr>
          <a:xfrm>
            <a:off x="7464786" y="3539404"/>
            <a:ext cx="3217257" cy="2877513"/>
            <a:chOff x="7464786" y="3539404"/>
            <a:chExt cx="3217257" cy="2877513"/>
          </a:xfrm>
        </p:grpSpPr>
        <p:pic>
          <p:nvPicPr>
            <p:cNvPr id="7" name="Picture 6">
              <a:extLst>
                <a:ext uri="{FF2B5EF4-FFF2-40B4-BE49-F238E27FC236}">
                  <a16:creationId xmlns:a16="http://schemas.microsoft.com/office/drawing/2014/main" id="{EF920788-3C49-4623-B600-23E076C5FE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3387" y="3539404"/>
              <a:ext cx="2100053" cy="2100053"/>
            </a:xfrm>
            <a:prstGeom prst="rect">
              <a:avLst/>
            </a:prstGeom>
          </p:spPr>
        </p:pic>
        <p:sp>
          <p:nvSpPr>
            <p:cNvPr id="22" name="Rectangle: Rounded Corners 21">
              <a:extLst>
                <a:ext uri="{FF2B5EF4-FFF2-40B4-BE49-F238E27FC236}">
                  <a16:creationId xmlns:a16="http://schemas.microsoft.com/office/drawing/2014/main" id="{549D1FCD-5215-4F02-86BD-568148F90C8F}"/>
                </a:ext>
              </a:extLst>
            </p:cNvPr>
            <p:cNvSpPr/>
            <p:nvPr/>
          </p:nvSpPr>
          <p:spPr>
            <a:xfrm>
              <a:off x="7464786" y="5878556"/>
              <a:ext cx="3217257" cy="538361"/>
            </a:xfrm>
            <a:prstGeom prst="roundRect">
              <a:avLst>
                <a:gd name="adj" fmla="val 8511"/>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Calibri" panose="020F0502020204030204"/>
                </a:rPr>
                <a:t>Không</a:t>
              </a:r>
              <a:r>
                <a:rPr lang="en-US" sz="3200" b="1" dirty="0">
                  <a:solidFill>
                    <a:prstClr val="white"/>
                  </a:solidFill>
                  <a:latin typeface="Calibri" panose="020F0502020204030204"/>
                </a:rPr>
                <a:t> t</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thành</a:t>
              </a:r>
              <a:endPar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4" name="TextBox 23">
            <a:extLst>
              <a:ext uri="{FF2B5EF4-FFF2-40B4-BE49-F238E27FC236}">
                <a16:creationId xmlns:a16="http://schemas.microsoft.com/office/drawing/2014/main" id="{414B7B04-45E9-42BE-ACF9-9B55893BDB21}"/>
              </a:ext>
            </a:extLst>
          </p:cNvPr>
          <p:cNvSpPr txBox="1"/>
          <p:nvPr/>
        </p:nvSpPr>
        <p:spPr>
          <a:xfrm>
            <a:off x="456211" y="392275"/>
            <a:ext cx="11279574" cy="954107"/>
          </a:xfrm>
          <a:prstGeom prst="rect">
            <a:avLst/>
          </a:prstGeom>
          <a:noFill/>
        </p:spPr>
        <p:txBody>
          <a:bodyPr wrap="square" rtlCol="0">
            <a:spAutoFit/>
          </a:bodyPr>
          <a:lstStyle/>
          <a:p>
            <a:r>
              <a:rPr lang="en-US" sz="2800" i="1" dirty="0" err="1">
                <a:solidFill>
                  <a:srgbClr val="2D7570"/>
                </a:solidFill>
                <a:latin typeface="Arial" panose="020B0604020202020204" pitchFamily="34" charset="0"/>
                <a:cs typeface="Arial" panose="020B0604020202020204" pitchFamily="34" charset="0"/>
              </a:rPr>
              <a:t>Em</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hay </a:t>
            </a:r>
            <a:r>
              <a:rPr lang="en-US" sz="2800" i="1" dirty="0" err="1">
                <a:solidFill>
                  <a:srgbClr val="2D7570"/>
                </a:solidFill>
                <a:latin typeface="Arial" panose="020B0604020202020204" pitchFamily="34" charset="0"/>
                <a:cs typeface="Arial" panose="020B0604020202020204" pitchFamily="34" charset="0"/>
              </a:rPr>
              <a:t>không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thành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a:t>
            </a:r>
            <a:r>
              <a:rPr lang="en-US" sz="2800" i="1" dirty="0">
                <a:solidFill>
                  <a:srgbClr val="2D7570"/>
                </a:solidFill>
                <a:latin typeface="Arial" panose="020B0604020202020204" pitchFamily="34" charset="0"/>
                <a:cs typeface="Arial" panose="020B0604020202020204" pitchFamily="34" charset="0"/>
              </a:rPr>
              <a:t> ý </a:t>
            </a:r>
            <a:r>
              <a:rPr lang="en-US" sz="2800" i="1" dirty="0" err="1">
                <a:solidFill>
                  <a:srgbClr val="2D7570"/>
                </a:solidFill>
                <a:latin typeface="Arial" panose="020B0604020202020204" pitchFamily="34" charset="0"/>
                <a:cs typeface="Arial" panose="020B0604020202020204" pitchFamily="34" charset="0"/>
              </a:rPr>
              <a:t>kiến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dưới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đây</a:t>
            </a:r>
            <a:r>
              <a:rPr lang="en-US" sz="2800" i="1" dirty="0">
                <a:solidFill>
                  <a:srgbClr val="2D7570"/>
                </a:solidFill>
                <a:latin typeface="Arial" panose="020B0604020202020204" pitchFamily="34" charset="0"/>
                <a:cs typeface="Arial" panose="020B0604020202020204" pitchFamily="34" charset="0"/>
              </a:rPr>
              <a:t>. </a:t>
            </a:r>
            <a:r>
              <a:rPr lang="vi-VN" sz="2800" i="1" dirty="0">
                <a:solidFill>
                  <a:srgbClr val="2D7570"/>
                </a:solidFill>
              </a:rPr>
              <a:t>Hãy</a:t>
            </a:r>
            <a:r>
              <a:rPr lang="en-US" sz="2800" i="1" dirty="0">
                <a:solidFill>
                  <a:srgbClr val="2D7570"/>
                </a:solidFill>
              </a:rPr>
              <a:t> </a:t>
            </a:r>
            <a:r>
              <a:rPr lang="en-US" sz="2800" i="1" dirty="0" err="1">
                <a:solidFill>
                  <a:srgbClr val="2D7570"/>
                </a:solidFill>
                <a:latin typeface="Arial" panose="020B0604020202020204" pitchFamily="34" charset="0"/>
                <a:cs typeface="Arial" panose="020B0604020202020204" pitchFamily="34" charset="0"/>
              </a:rPr>
              <a:t>bày</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tỏ</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thái</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độ</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của</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mình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bằng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cách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chọn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gương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mặt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thích</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hợp</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cs typeface="Arial" panose="020B0604020202020204" pitchFamily="34" charset="0"/>
            </a:endParaRPr>
          </a:p>
        </p:txBody>
      </p:sp>
      <p:pic>
        <p:nvPicPr>
          <p:cNvPr id="23" name="Tieng-tinh-tinh-www_nhacchuongvui_com">
            <a:hlinkClick r:id="" action="ppaction://media"/>
            <a:extLst>
              <a:ext uri="{FF2B5EF4-FFF2-40B4-BE49-F238E27FC236}">
                <a16:creationId xmlns:a16="http://schemas.microsoft.com/office/drawing/2014/main" id="{EDFD23BB-4DF5-4E8F-911B-662BEC4C1A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400" y="3657599"/>
            <a:ext cx="339169" cy="339169"/>
          </a:xfrm>
          <a:prstGeom prst="rect">
            <a:avLst/>
          </a:prstGeom>
        </p:spPr>
      </p:pic>
      <p:pic>
        <p:nvPicPr>
          <p:cNvPr id="25" name="Am-thanh-tra-loi-sai-www_nhacchuongvui_com">
            <a:hlinkClick r:id="" action="ppaction://media"/>
            <a:extLst>
              <a:ext uri="{FF2B5EF4-FFF2-40B4-BE49-F238E27FC236}">
                <a16:creationId xmlns:a16="http://schemas.microsoft.com/office/drawing/2014/main" id="{D07B08DE-DF1E-479E-B7AF-70C179D5CBC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40016" y="4274820"/>
            <a:ext cx="406400" cy="406400"/>
          </a:xfrm>
          <a:prstGeom prst="rect">
            <a:avLst/>
          </a:prstGeom>
        </p:spPr>
      </p:pic>
    </p:spTree>
    <p:extLst>
      <p:ext uri="{BB962C8B-B14F-4D97-AF65-F5344CB8AC3E}">
        <p14:creationId xmlns:p14="http://schemas.microsoft.com/office/powerpoint/2010/main" val="19029362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2"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repeatCount="2000" fill="hold" nodeType="clickEffect">
                                  <p:stCondLst>
                                    <p:cond delay="0"/>
                                  </p:stCondLst>
                                  <p:childTnLst>
                                    <p:animEffect transition="out" filter="fade">
                                      <p:cBhvr>
                                        <p:cTn id="31" dur="1000" tmFilter="0, 0; .2, .5; .8, .5; 1, 0"/>
                                        <p:tgtEl>
                                          <p:spTgt spid="17"/>
                                        </p:tgtEl>
                                      </p:cBhvr>
                                    </p:animEffect>
                                    <p:animScale>
                                      <p:cBhvr>
                                        <p:cTn id="32" dur="500" autoRev="1" fill="hold"/>
                                        <p:tgtEl>
                                          <p:spTgt spid="17"/>
                                        </p:tgtEl>
                                      </p:cBhvr>
                                      <p:by x="105000" y="105000"/>
                                    </p:animScale>
                                  </p:childTnLst>
                                </p:cTn>
                              </p:par>
                              <p:par>
                                <p:cTn id="33" presetID="1" presetClass="mediacall" presetSubtype="0" fill="hold" nodeType="withEffect">
                                  <p:stCondLst>
                                    <p:cond delay="0"/>
                                  </p:stCondLst>
                                  <p:childTnLst>
                                    <p:cmd type="call" cmd="playFrom(0.0)">
                                      <p:cBhvr>
                                        <p:cTn id="34" dur="3448" fill="hold"/>
                                        <p:tgtEl>
                                          <p:spTgt spid="23"/>
                                        </p:tgtEl>
                                      </p:cBhvr>
                                    </p:cmd>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9" presetClass="emph" presetSubtype="0" nodeType="clickEffect">
                                  <p:stCondLst>
                                    <p:cond delay="0"/>
                                  </p:stCondLst>
                                  <p:childTnLst>
                                    <p:set>
                                      <p:cBhvr>
                                        <p:cTn id="39" dur="indefinite"/>
                                        <p:tgtEl>
                                          <p:spTgt spid="19"/>
                                        </p:tgtEl>
                                        <p:attrNameLst>
                                          <p:attrName>style.opacity</p:attrName>
                                        </p:attrNameLst>
                                      </p:cBhvr>
                                      <p:to>
                                        <p:strVal val="0.5"/>
                                      </p:to>
                                    </p:set>
                                    <p:animEffect filter="image" prLst="opacity: 0.5">
                                      <p:cBhvr rctx="IE">
                                        <p:cTn id="40" dur="indefinite"/>
                                        <p:tgtEl>
                                          <p:spTgt spid="19"/>
                                        </p:tgtEl>
                                      </p:cBhvr>
                                    </p:animEffect>
                                  </p:childTnLst>
                                </p:cTn>
                              </p:par>
                              <p:par>
                                <p:cTn id="41" presetID="1" presetClass="mediacall" presetSubtype="0" fill="hold" nodeType="withEffect">
                                  <p:stCondLst>
                                    <p:cond delay="0"/>
                                  </p:stCondLst>
                                  <p:childTnLst>
                                    <p:cmd type="call" cmd="playFrom(0.0)">
                                      <p:cBhvr>
                                        <p:cTn id="42" dur="8150" fill="hold"/>
                                        <p:tgtEl>
                                          <p:spTgt spid="25"/>
                                        </p:tgtEl>
                                      </p:cBhvr>
                                    </p:cmd>
                                  </p:childTnLst>
                                </p:cTn>
                              </p:par>
                            </p:childTnLst>
                          </p:cTn>
                        </p:par>
                      </p:childTnLst>
                    </p:cTn>
                  </p:par>
                </p:childTnLst>
              </p:cTn>
              <p:nextCondLst>
                <p:cond evt="onClick" delay="0">
                  <p:tgtEl>
                    <p:spTgt spid="19"/>
                  </p:tgtEl>
                </p:cond>
              </p:nextCondLst>
            </p:seq>
            <p:audio>
              <p:cMediaNode vol="80000">
                <p:cTn id="43" fill="hold" display="0">
                  <p:stCondLst>
                    <p:cond delay="indefinite"/>
                  </p:stCondLst>
                  <p:endCondLst>
                    <p:cond evt="onStopAudio" delay="0">
                      <p:tgtEl>
                        <p:sldTgt/>
                      </p:tgtEl>
                    </p:cond>
                  </p:endCondLst>
                </p:cTn>
                <p:tgtEl>
                  <p:spTgt spid="23"/>
                </p:tgtEl>
              </p:cMediaNode>
            </p:audio>
            <p:audio>
              <p:cMediaNode vol="80000">
                <p:cTn id="44" fill="hold" display="0">
                  <p:stCondLst>
                    <p:cond delay="indefinite"/>
                  </p:stCondLst>
                  <p:endCondLst>
                    <p:cond evt="onStopAudio" delay="0">
                      <p:tgtEl>
                        <p:sldTgt/>
                      </p:tgtEl>
                    </p:cond>
                  </p:endCondLst>
                </p:cTn>
                <p:tgtEl>
                  <p:spTgt spid="25"/>
                </p:tgtEl>
              </p:cMediaNode>
            </p:audio>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B6939EA9-428F-4F65-B344-81ED54945B59}"/>
              </a:ext>
            </a:extLst>
          </p:cNvPr>
          <p:cNvSpPr/>
          <p:nvPr/>
        </p:nvSpPr>
        <p:spPr>
          <a:xfrm>
            <a:off x="1281601" y="821064"/>
            <a:ext cx="9628798" cy="3425071"/>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99189CC-F410-4E4C-ABD6-A04D91D69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0182" y="4568590"/>
            <a:ext cx="1700433" cy="2611865"/>
          </a:xfrm>
          <a:prstGeom prst="rect">
            <a:avLst/>
          </a:prstGeom>
        </p:spPr>
      </p:pic>
      <p:pic>
        <p:nvPicPr>
          <p:cNvPr id="12" name="Graphic 11">
            <a:extLst>
              <a:ext uri="{FF2B5EF4-FFF2-40B4-BE49-F238E27FC236}">
                <a16:creationId xmlns:a16="http://schemas.microsoft.com/office/drawing/2014/main" id="{78D1ED72-2422-4231-8F32-AE81261577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385" y="4400056"/>
            <a:ext cx="1900798" cy="2395680"/>
          </a:xfrm>
          <a:prstGeom prst="rect">
            <a:avLst/>
          </a:prstGeom>
        </p:spPr>
      </p:pic>
      <p:sp>
        <p:nvSpPr>
          <p:cNvPr id="14" name="TextBox 13">
            <a:extLst>
              <a:ext uri="{FF2B5EF4-FFF2-40B4-BE49-F238E27FC236}">
                <a16:creationId xmlns:a16="http://schemas.microsoft.com/office/drawing/2014/main" id="{CB14D61D-DEB2-4294-8611-893E1610E501}"/>
              </a:ext>
            </a:extLst>
          </p:cNvPr>
          <p:cNvSpPr txBox="1"/>
          <p:nvPr/>
        </p:nvSpPr>
        <p:spPr>
          <a:xfrm>
            <a:off x="4705479" y="498609"/>
            <a:ext cx="2541080" cy="769441"/>
          </a:xfrm>
          <a:prstGeom prst="rect">
            <a:avLst/>
          </a:prstGeom>
          <a:solidFill>
            <a:srgbClr val="368B85"/>
          </a:solidFill>
        </p:spPr>
        <p:txBody>
          <a:bodyPr wrap="none" rtlCol="0">
            <a:spAutoFit/>
          </a:bodyPr>
          <a:lstStyle/>
          <a:p>
            <a:pPr algn="r"/>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Kết</a:t>
            </a: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luận</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21B738C-942D-4BBC-BCEF-EF15E4F0F3A2}"/>
              </a:ext>
            </a:extLst>
          </p:cNvPr>
          <p:cNvSpPr txBox="1"/>
          <p:nvPr/>
        </p:nvSpPr>
        <p:spPr>
          <a:xfrm>
            <a:off x="1767840" y="1900180"/>
            <a:ext cx="8808720" cy="1481175"/>
          </a:xfrm>
          <a:prstGeom prst="rect">
            <a:avLst/>
          </a:prstGeom>
          <a:noFill/>
        </p:spPr>
        <p:txBody>
          <a:bodyPr wrap="square" rtlCol="0">
            <a:spAutoFit/>
          </a:bodyPr>
          <a:lstStyle/>
          <a:p>
            <a:pPr algn="ctr">
              <a:lnSpc>
                <a:spcPct val="150000"/>
              </a:lnSpc>
            </a:pPr>
            <a:r>
              <a:rPr lang="vi-VN" sz="3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Niềm vui được nhân lên, nỗi buồn sẽ vơi đi nếu được cảm thông, chia sẻ. </a:t>
            </a:r>
          </a:p>
        </p:txBody>
      </p:sp>
    </p:spTree>
    <p:extLst>
      <p:ext uri="{BB962C8B-B14F-4D97-AF65-F5344CB8AC3E}">
        <p14:creationId xmlns:p14="http://schemas.microsoft.com/office/powerpoint/2010/main" val="21051609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t="6205" b="3808"/>
          <a:stretch>
            <a:fillRect/>
          </a:stretch>
        </p:blipFill>
        <p:spPr bwMode="auto">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F57F11-C135-47DE-97C0-5242DDE7FD33}"/>
              </a:ext>
            </a:extLst>
          </p:cNvPr>
          <p:cNvSpPr txBox="1"/>
          <p:nvPr/>
        </p:nvSpPr>
        <p:spPr>
          <a:xfrm>
            <a:off x="3898264" y="-8036"/>
            <a:ext cx="8416097" cy="707886"/>
          </a:xfrm>
          <a:prstGeom prst="rect">
            <a:avLst/>
          </a:prstGeom>
          <a:noFill/>
        </p:spPr>
        <p:txBody>
          <a:bodyPr wrap="square" rtlCol="0">
            <a:spAutoFit/>
          </a:bodyPr>
          <a:lstStyle/>
          <a:p>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Hoạt</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khởi</a:t>
            </a:r>
            <a:r>
              <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động</a:t>
            </a:r>
            <a:endPar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Lớp Chúng Ta Đoàn Kết - Nhạc Thiếu Nhi Có Lời">
            <a:hlinkClick r:id="" action="ppaction://media"/>
            <a:extLst>
              <a:ext uri="{FF2B5EF4-FFF2-40B4-BE49-F238E27FC236}">
                <a16:creationId xmlns:a16="http://schemas.microsoft.com/office/drawing/2014/main" id="{B0DED01F-FDAC-43BA-B39E-61F0800B27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691" y="821770"/>
            <a:ext cx="10528615" cy="5922346"/>
          </a:xfrm>
          <a:prstGeom prst="rect">
            <a:avLst/>
          </a:prstGeom>
        </p:spPr>
      </p:pic>
    </p:spTree>
    <p:extLst>
      <p:ext uri="{BB962C8B-B14F-4D97-AF65-F5344CB8AC3E}">
        <p14:creationId xmlns:p14="http://schemas.microsoft.com/office/powerpoint/2010/main" val="3450810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459760" y="4036806"/>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90587" y="2105060"/>
            <a:ext cx="6316055" cy="1107996"/>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Nhận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xét</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hành</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vi</a:t>
            </a:r>
          </a:p>
        </p:txBody>
      </p:sp>
      <p:sp>
        <p:nvSpPr>
          <p:cNvPr id="17" name="TextBox 16">
            <a:extLst>
              <a:ext uri="{FF2B5EF4-FFF2-40B4-BE49-F238E27FC236}">
                <a16:creationId xmlns:a16="http://schemas.microsoft.com/office/drawing/2014/main" id="{E92F69D5-435E-4B09-9ECF-A4BFDD98809F}"/>
              </a:ext>
            </a:extLst>
          </p:cNvPr>
          <p:cNvSpPr txBox="1"/>
          <p:nvPr/>
        </p:nvSpPr>
        <p:spPr>
          <a:xfrm>
            <a:off x="6929120" y="3321544"/>
            <a:ext cx="4977522" cy="707886"/>
          </a:xfrm>
          <a:prstGeom prst="rect">
            <a:avLst/>
          </a:prstGeom>
          <a:noFill/>
        </p:spPr>
        <p:txBody>
          <a:bodyPr wrap="square" rtlCol="0">
            <a:spAutoFit/>
          </a:bodyPr>
          <a:lstStyle/>
          <a:p>
            <a:pPr algn="r"/>
            <a:r>
              <a:rPr lang="en-US" sz="2000" b="1" i="1" dirty="0" err="1">
                <a:solidFill>
                  <a:srgbClr val="2D7570"/>
                </a:solidFill>
                <a:latin typeface="Times New Roman" panose="02020603050405020304" pitchFamily="18" charset="0"/>
                <a:cs typeface="Times New Roman" panose="02020603050405020304" pitchFamily="18" charset="0"/>
              </a:rPr>
              <a:t>Em</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hãy</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nhận</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xét</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việc</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làm</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nào</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là</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đúng</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việc</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làm</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nào</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là</a:t>
            </a:r>
            <a:r>
              <a:rPr lang="en-US" sz="2000" b="1" i="1" dirty="0">
                <a:solidFill>
                  <a:srgbClr val="2D7570"/>
                </a:solidFill>
                <a:latin typeface="Times New Roman" panose="02020603050405020304" pitchFamily="18" charset="0"/>
                <a:cs typeface="Times New Roman" panose="02020603050405020304" pitchFamily="18" charset="0"/>
              </a:rPr>
              <a:t> </a:t>
            </a:r>
            <a:r>
              <a:rPr lang="en-US" sz="2000" b="1" i="1" dirty="0" err="1">
                <a:solidFill>
                  <a:srgbClr val="2D7570"/>
                </a:solidFill>
                <a:latin typeface="Times New Roman" panose="02020603050405020304" pitchFamily="18" charset="0"/>
                <a:cs typeface="Times New Roman" panose="02020603050405020304" pitchFamily="18" charset="0"/>
              </a:rPr>
              <a:t>sai</a:t>
            </a:r>
            <a:endParaRPr lang="vi-VN" sz="2000" b="1" i="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559604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8013D2-CEED-4A47-9888-7ED913810CD3}"/>
              </a:ext>
            </a:extLst>
          </p:cNvPr>
          <p:cNvSpPr/>
          <p:nvPr/>
        </p:nvSpPr>
        <p:spPr>
          <a:xfrm>
            <a:off x="1070084" y="115550"/>
            <a:ext cx="10051837" cy="769356"/>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1400">
              <a:solidFill>
                <a:srgbClr val="FFFFFF"/>
              </a:solidFill>
              <a:latin typeface="Arial"/>
            </a:endParaRPr>
          </a:p>
        </p:txBody>
      </p:sp>
      <p:sp>
        <p:nvSpPr>
          <p:cNvPr id="10" name="TextBox 9">
            <a:extLst>
              <a:ext uri="{FF2B5EF4-FFF2-40B4-BE49-F238E27FC236}">
                <a16:creationId xmlns:a16="http://schemas.microsoft.com/office/drawing/2014/main" id="{C4A1F3CE-2EAF-464A-9808-EDCAABEA4E16}"/>
              </a:ext>
            </a:extLst>
          </p:cNvPr>
          <p:cNvSpPr txBox="1"/>
          <p:nvPr/>
        </p:nvSpPr>
        <p:spPr>
          <a:xfrm>
            <a:off x="4713196" y="225302"/>
            <a:ext cx="2765629" cy="492443"/>
          </a:xfrm>
          <a:prstGeom prst="rect">
            <a:avLst/>
          </a:prstGeom>
          <a:noFill/>
        </p:spPr>
        <p:txBody>
          <a:bodyPr wrap="none" rtlCol="0">
            <a:spAutoFit/>
          </a:bodyPr>
          <a:lstStyle/>
          <a:p>
            <a:pPr algn="ctr" defTabSz="1219140"/>
            <a:r>
              <a:rPr lang="en-US" sz="2600" b="1" dirty="0" err="1">
                <a:solidFill>
                  <a:srgbClr val="FFFFFF"/>
                </a:solidFill>
              </a:rPr>
              <a:t>Thái</a:t>
            </a:r>
            <a:r>
              <a:rPr lang="en-US" sz="2600" b="1" dirty="0">
                <a:solidFill>
                  <a:srgbClr val="FFFFFF"/>
                </a:solidFill>
              </a:rPr>
              <a:t> </a:t>
            </a:r>
            <a:r>
              <a:rPr lang="en-US" sz="2600" b="1" dirty="0" err="1">
                <a:solidFill>
                  <a:srgbClr val="FFFFFF"/>
                </a:solidFill>
              </a:rPr>
              <a:t>độ</a:t>
            </a:r>
            <a:r>
              <a:rPr lang="en-US" sz="2600" b="1" dirty="0">
                <a:solidFill>
                  <a:srgbClr val="FFFFFF"/>
                </a:solidFill>
              </a:rPr>
              <a:t> </a:t>
            </a:r>
            <a:r>
              <a:rPr lang="en-US" sz="2600" b="1" dirty="0" err="1">
                <a:solidFill>
                  <a:srgbClr val="FFFFFF"/>
                </a:solidFill>
              </a:rPr>
              <a:t>với</a:t>
            </a:r>
            <a:r>
              <a:rPr lang="en-US" sz="2600" b="1" dirty="0">
                <a:solidFill>
                  <a:srgbClr val="FFFFFF"/>
                </a:solidFill>
              </a:rPr>
              <a:t> </a:t>
            </a:r>
            <a:r>
              <a:rPr lang="en-US" sz="2600" b="1" dirty="0" err="1">
                <a:solidFill>
                  <a:srgbClr val="FFFFFF"/>
                </a:solidFill>
              </a:rPr>
              <a:t>bạn</a:t>
            </a:r>
            <a:r>
              <a:rPr lang="en-US" sz="2600" b="1" dirty="0">
                <a:solidFill>
                  <a:srgbClr val="FFFFFF"/>
                </a:solidFill>
              </a:rPr>
              <a:t> </a:t>
            </a:r>
            <a:r>
              <a:rPr lang="en-US" sz="2600" b="1" dirty="0" err="1">
                <a:solidFill>
                  <a:srgbClr val="FFFFFF"/>
                </a:solidFill>
              </a:rPr>
              <a:t>bè</a:t>
            </a:r>
            <a:endParaRPr lang="en-US" sz="2600" b="1" dirty="0">
              <a:solidFill>
                <a:srgbClr val="FFFFFF"/>
              </a:solidFill>
            </a:endParaRPr>
          </a:p>
        </p:txBody>
      </p:sp>
      <p:grpSp>
        <p:nvGrpSpPr>
          <p:cNvPr id="11" name="Group 10">
            <a:extLst>
              <a:ext uri="{FF2B5EF4-FFF2-40B4-BE49-F238E27FC236}">
                <a16:creationId xmlns:a16="http://schemas.microsoft.com/office/drawing/2014/main" id="{00EAB329-39AA-4480-8110-94185FF09E65}"/>
              </a:ext>
            </a:extLst>
          </p:cNvPr>
          <p:cNvGrpSpPr/>
          <p:nvPr/>
        </p:nvGrpSpPr>
        <p:grpSpPr>
          <a:xfrm>
            <a:off x="2750030" y="1219873"/>
            <a:ext cx="7850226" cy="461665"/>
            <a:chOff x="473154" y="1137593"/>
            <a:chExt cx="7850226" cy="461667"/>
          </a:xfrm>
        </p:grpSpPr>
        <p:sp>
          <p:nvSpPr>
            <p:cNvPr id="12" name="TextBox 11">
              <a:extLst>
                <a:ext uri="{FF2B5EF4-FFF2-40B4-BE49-F238E27FC236}">
                  <a16:creationId xmlns:a16="http://schemas.microsoft.com/office/drawing/2014/main" id="{8CFF60DE-248B-47A8-9727-56664F818C81}"/>
                </a:ext>
              </a:extLst>
            </p:cNvPr>
            <p:cNvSpPr txBox="1"/>
            <p:nvPr/>
          </p:nvSpPr>
          <p:spPr>
            <a:xfrm>
              <a:off x="473154" y="1137593"/>
              <a:ext cx="7850226" cy="461667"/>
            </a:xfrm>
            <a:prstGeom prst="rect">
              <a:avLst/>
            </a:prstGeom>
            <a:noFill/>
          </p:spPr>
          <p:txBody>
            <a:bodyPr wrap="none" rtlCol="0">
              <a:spAutoFit/>
            </a:bodyPr>
            <a:lstStyle/>
            <a:p>
              <a:pPr defTabSz="1219140"/>
              <a:r>
                <a:rPr lang="vi-VN" sz="2400" i="1" dirty="0">
                  <a:solidFill>
                    <a:srgbClr val="CC3300"/>
                  </a:solidFill>
                </a:rPr>
                <a:t>Đánh dấu </a:t>
              </a:r>
              <a:r>
                <a:rPr lang="en-US" sz="2400" i="1" dirty="0">
                  <a:solidFill>
                    <a:srgbClr val="CC3300"/>
                  </a:solidFill>
                </a:rPr>
                <a:t>+</a:t>
              </a:r>
              <a:r>
                <a:rPr lang="vi-VN" sz="2400" i="1" dirty="0">
                  <a:solidFill>
                    <a:srgbClr val="CC3300"/>
                  </a:solidFill>
                </a:rPr>
                <a:t> vào       </a:t>
              </a:r>
              <a:r>
                <a:rPr lang="en-US" sz="2400" i="1" dirty="0" err="1">
                  <a:solidFill>
                    <a:srgbClr val="CC3300"/>
                  </a:solidFill>
                  <a:latin typeface="Arial" panose="020B0604020202020204" pitchFamily="34" charset="0"/>
                  <a:cs typeface="Arial" panose="020B0604020202020204" pitchFamily="34" charset="0"/>
                </a:rPr>
                <a:t>hành</a:t>
              </a:r>
              <a:r>
                <a:rPr lang="en-US" sz="2400" i="1" dirty="0">
                  <a:solidFill>
                    <a:srgbClr val="CC3300"/>
                  </a:solidFill>
                  <a:latin typeface="Arial" panose="020B0604020202020204" pitchFamily="34" charset="0"/>
                  <a:cs typeface="Arial" panose="020B0604020202020204" pitchFamily="34" charset="0"/>
                </a:rPr>
                <a:t> vi </a:t>
              </a:r>
              <a:r>
                <a:rPr lang="en-US" sz="2400" i="1" dirty="0" err="1">
                  <a:solidFill>
                    <a:srgbClr val="CC3300"/>
                  </a:solidFill>
                  <a:latin typeface="Arial" panose="020B0604020202020204" pitchFamily="34" charset="0"/>
                  <a:cs typeface="Arial" panose="020B0604020202020204" pitchFamily="34" charset="0"/>
                </a:rPr>
                <a:t>đúng</a:t>
              </a:r>
              <a:r>
                <a:rPr lang="en-US" sz="2400" i="1" dirty="0">
                  <a:solidFill>
                    <a:srgbClr val="CC3300"/>
                  </a:solidFill>
                </a:rPr>
                <a:t>, </a:t>
              </a:r>
              <a:r>
                <a:rPr lang="en-US" sz="2400" i="1" dirty="0" err="1">
                  <a:solidFill>
                    <a:srgbClr val="CC3300"/>
                  </a:solidFill>
                </a:rPr>
                <a:t>dấu</a:t>
              </a:r>
              <a:r>
                <a:rPr lang="en-US" sz="2400" i="1" dirty="0">
                  <a:solidFill>
                    <a:srgbClr val="CC3300"/>
                  </a:solidFill>
                </a:rPr>
                <a:t> – </a:t>
              </a:r>
              <a:r>
                <a:rPr lang="en-US" sz="2400" i="1" dirty="0" err="1">
                  <a:solidFill>
                    <a:srgbClr val="CC3300"/>
                  </a:solidFill>
                </a:rPr>
                <a:t>trước</a:t>
              </a:r>
              <a:r>
                <a:rPr lang="en-US" sz="2400" i="1" dirty="0">
                  <a:solidFill>
                    <a:srgbClr val="CC3300"/>
                  </a:solidFill>
                </a:rPr>
                <a:t> </a:t>
              </a:r>
              <a:r>
                <a:rPr lang="en-US" sz="2400" i="1" dirty="0" err="1">
                  <a:solidFill>
                    <a:srgbClr val="CC3300"/>
                  </a:solidFill>
                  <a:latin typeface="Arial" panose="020B0604020202020204" pitchFamily="34" charset="0"/>
                  <a:cs typeface="Arial" panose="020B0604020202020204" pitchFamily="34" charset="0"/>
                </a:rPr>
                <a:t>hành</a:t>
              </a:r>
              <a:r>
                <a:rPr lang="en-US" sz="2400" i="1" dirty="0">
                  <a:solidFill>
                    <a:srgbClr val="CC3300"/>
                  </a:solidFill>
                  <a:latin typeface="Arial" panose="020B0604020202020204" pitchFamily="34" charset="0"/>
                  <a:cs typeface="Arial" panose="020B0604020202020204" pitchFamily="34" charset="0"/>
                </a:rPr>
                <a:t> vi </a:t>
              </a:r>
              <a:r>
                <a:rPr lang="en-US" sz="2400" i="1" dirty="0" err="1">
                  <a:solidFill>
                    <a:srgbClr val="CC3300"/>
                  </a:solidFill>
                  <a:latin typeface="Arial" panose="020B0604020202020204" pitchFamily="34" charset="0"/>
                  <a:cs typeface="Arial" panose="020B0604020202020204" pitchFamily="34" charset="0"/>
                </a:rPr>
                <a:t>sai</a:t>
              </a:r>
              <a:endParaRPr lang="en-US" sz="2400" i="1" dirty="0">
                <a:solidFill>
                  <a:srgbClr val="CC33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29D3BC52-5D59-461C-AB61-81E8AD5FE540}"/>
                </a:ext>
              </a:extLst>
            </p:cNvPr>
            <p:cNvSpPr/>
            <p:nvPr/>
          </p:nvSpPr>
          <p:spPr>
            <a:xfrm>
              <a:off x="2858824" y="1245875"/>
              <a:ext cx="257166" cy="257166"/>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1400">
                <a:solidFill>
                  <a:srgbClr val="FFFFFF"/>
                </a:solidFill>
                <a:latin typeface="Arial"/>
              </a:endParaRPr>
            </a:p>
          </p:txBody>
        </p:sp>
      </p:grpSp>
      <p:graphicFrame>
        <p:nvGraphicFramePr>
          <p:cNvPr id="2" name="Table 2">
            <a:extLst>
              <a:ext uri="{FF2B5EF4-FFF2-40B4-BE49-F238E27FC236}">
                <a16:creationId xmlns:a16="http://schemas.microsoft.com/office/drawing/2014/main" id="{2E99700D-F763-43B2-9E87-E061E974907A}"/>
              </a:ext>
            </a:extLst>
          </p:cNvPr>
          <p:cNvGraphicFramePr>
            <a:graphicFrameLocks noGrp="1"/>
          </p:cNvGraphicFramePr>
          <p:nvPr>
            <p:extLst>
              <p:ext uri="{D42A27DB-BD31-4B8C-83A1-F6EECF244321}">
                <p14:modId xmlns:p14="http://schemas.microsoft.com/office/powerpoint/2010/main" val="1094964725"/>
              </p:ext>
            </p:extLst>
          </p:nvPr>
        </p:nvGraphicFramePr>
        <p:xfrm>
          <a:off x="1408620" y="2016506"/>
          <a:ext cx="9934770" cy="4752801"/>
        </p:xfrm>
        <a:graphic>
          <a:graphicData uri="http://schemas.openxmlformats.org/drawingml/2006/table">
            <a:tbl>
              <a:tblPr firstRow="1" bandRow="1">
                <a:tableStyleId>{C4B1156A-380E-4F78-BDF5-A606A8083BF9}</a:tableStyleId>
              </a:tblPr>
              <a:tblGrid>
                <a:gridCol w="1567831">
                  <a:extLst>
                    <a:ext uri="{9D8B030D-6E8A-4147-A177-3AD203B41FA5}">
                      <a16:colId xmlns:a16="http://schemas.microsoft.com/office/drawing/2014/main" val="2477994317"/>
                    </a:ext>
                  </a:extLst>
                </a:gridCol>
                <a:gridCol w="8366939">
                  <a:extLst>
                    <a:ext uri="{9D8B030D-6E8A-4147-A177-3AD203B41FA5}">
                      <a16:colId xmlns:a16="http://schemas.microsoft.com/office/drawing/2014/main" val="3043622539"/>
                    </a:ext>
                  </a:extLst>
                </a:gridCol>
              </a:tblGrid>
              <a:tr h="594614">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b="0" dirty="0"/>
                        <a:t>a) </a:t>
                      </a:r>
                      <a:r>
                        <a:rPr lang="en-US" sz="2400" b="0" dirty="0" err="1"/>
                        <a:t>Hỏi</a:t>
                      </a:r>
                      <a:r>
                        <a:rPr lang="en-US" sz="2400" b="0" dirty="0"/>
                        <a:t> </a:t>
                      </a:r>
                      <a:r>
                        <a:rPr lang="en-US" sz="2400" b="0" dirty="0" err="1"/>
                        <a:t>thăm</a:t>
                      </a:r>
                      <a:r>
                        <a:rPr lang="en-US" sz="2400" b="0" dirty="0"/>
                        <a:t>, an </a:t>
                      </a:r>
                      <a:r>
                        <a:rPr lang="en-US" sz="2400" b="0" dirty="0" err="1"/>
                        <a:t>ủi</a:t>
                      </a:r>
                      <a:r>
                        <a:rPr lang="en-US" sz="2400" b="0" dirty="0"/>
                        <a:t> </a:t>
                      </a:r>
                      <a:r>
                        <a:rPr lang="en-US" sz="2400" b="0" dirty="0" err="1"/>
                        <a:t>khi</a:t>
                      </a:r>
                      <a:r>
                        <a:rPr lang="en-US" sz="2400" b="0" dirty="0"/>
                        <a:t> </a:t>
                      </a:r>
                      <a:r>
                        <a:rPr lang="en-US" sz="2400" b="0" dirty="0" err="1"/>
                        <a:t>bạn</a:t>
                      </a:r>
                      <a:r>
                        <a:rPr lang="en-US" sz="2400" b="0" dirty="0"/>
                        <a:t> </a:t>
                      </a:r>
                      <a:r>
                        <a:rPr lang="en-US" sz="2400" b="0" dirty="0" err="1"/>
                        <a:t>có</a:t>
                      </a:r>
                      <a:r>
                        <a:rPr lang="en-US" sz="2400" b="0" dirty="0"/>
                        <a:t> </a:t>
                      </a:r>
                      <a:r>
                        <a:rPr lang="en-US" sz="2400" b="0" dirty="0" err="1"/>
                        <a:t>chuyện</a:t>
                      </a:r>
                      <a:r>
                        <a:rPr lang="en-US" sz="2400" b="0" dirty="0"/>
                        <a:t> </a:t>
                      </a:r>
                      <a:r>
                        <a:rPr lang="en-US" sz="2400" b="0" dirty="0" err="1"/>
                        <a:t>buồn</a:t>
                      </a:r>
                      <a:endParaRPr lang="en-US" sz="2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9905947"/>
                  </a:ext>
                </a:extLst>
              </a:tr>
              <a:tr h="520907">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t>b) </a:t>
                      </a:r>
                      <a:r>
                        <a:rPr lang="en-US" sz="2400" dirty="0" err="1"/>
                        <a:t>Động</a:t>
                      </a:r>
                      <a:r>
                        <a:rPr lang="en-US" sz="2400" dirty="0"/>
                        <a:t> </a:t>
                      </a:r>
                      <a:r>
                        <a:rPr lang="en-US" sz="2400" dirty="0" err="1"/>
                        <a:t>viên</a:t>
                      </a:r>
                      <a:r>
                        <a:rPr lang="en-US" sz="2400" dirty="0"/>
                        <a:t>, </a:t>
                      </a:r>
                      <a:r>
                        <a:rPr lang="en-US" sz="2400" dirty="0" err="1"/>
                        <a:t>giúp</a:t>
                      </a:r>
                      <a:r>
                        <a:rPr lang="en-US" sz="2400" dirty="0"/>
                        <a:t> </a:t>
                      </a:r>
                      <a:r>
                        <a:rPr lang="en-US" sz="2400" dirty="0" err="1"/>
                        <a:t>đỡ</a:t>
                      </a:r>
                      <a:r>
                        <a:rPr lang="en-US" sz="2400" dirty="0"/>
                        <a:t> </a:t>
                      </a:r>
                      <a:r>
                        <a:rPr lang="en-US" sz="2400" dirty="0" err="1"/>
                        <a:t>bạn</a:t>
                      </a:r>
                      <a:r>
                        <a:rPr lang="en-US" sz="2400" dirty="0"/>
                        <a:t> </a:t>
                      </a:r>
                      <a:r>
                        <a:rPr lang="en-US" sz="2400" dirty="0" err="1"/>
                        <a:t>khi</a:t>
                      </a:r>
                      <a:r>
                        <a:rPr lang="en-US" sz="2400" dirty="0"/>
                        <a:t> </a:t>
                      </a:r>
                      <a:r>
                        <a:rPr lang="en-US" sz="2400" dirty="0" err="1"/>
                        <a:t>bạn</a:t>
                      </a:r>
                      <a:r>
                        <a:rPr lang="en-US" sz="2400" dirty="0"/>
                        <a:t> </a:t>
                      </a:r>
                      <a:r>
                        <a:rPr lang="en-US" sz="2400" dirty="0" err="1"/>
                        <a:t>có</a:t>
                      </a:r>
                      <a:r>
                        <a:rPr lang="en-US" sz="2400" dirty="0"/>
                        <a:t> </a:t>
                      </a:r>
                      <a:r>
                        <a:rPr lang="en-US" sz="2400" dirty="0" err="1"/>
                        <a:t>điểm</a:t>
                      </a:r>
                      <a:r>
                        <a:rPr lang="en-US" sz="2400" dirty="0"/>
                        <a:t> </a:t>
                      </a:r>
                      <a:r>
                        <a:rPr lang="en-US" sz="2400" dirty="0" err="1"/>
                        <a:t>kém</a:t>
                      </a:r>
                      <a:r>
                        <a:rPr lang="en-US" sz="2400" dirty="0"/>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8805920"/>
                  </a:ext>
                </a:extLst>
              </a:tr>
              <a:tr h="556053">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t>c) </a:t>
                      </a:r>
                      <a:r>
                        <a:rPr lang="en-US" sz="2400" dirty="0" err="1"/>
                        <a:t>Chúc</a:t>
                      </a:r>
                      <a:r>
                        <a:rPr lang="en-US" sz="2400" dirty="0"/>
                        <a:t> </a:t>
                      </a:r>
                      <a:r>
                        <a:rPr lang="en-US" sz="2400" dirty="0" err="1"/>
                        <a:t>mừng</a:t>
                      </a:r>
                      <a:r>
                        <a:rPr lang="en-US" sz="2400" dirty="0"/>
                        <a:t> </a:t>
                      </a:r>
                      <a:r>
                        <a:rPr lang="en-US" sz="2400" dirty="0" err="1"/>
                        <a:t>khi</a:t>
                      </a:r>
                      <a:r>
                        <a:rPr lang="en-US" sz="2400" dirty="0"/>
                        <a:t> </a:t>
                      </a:r>
                      <a:r>
                        <a:rPr lang="en-US" sz="2400" dirty="0" err="1"/>
                        <a:t>bạn</a:t>
                      </a:r>
                      <a:r>
                        <a:rPr lang="en-US" sz="2400" dirty="0"/>
                        <a:t> </a:t>
                      </a:r>
                      <a:r>
                        <a:rPr lang="en-US" sz="2400" dirty="0" err="1"/>
                        <a:t>được</a:t>
                      </a:r>
                      <a:r>
                        <a:rPr lang="en-US" sz="2400" dirty="0"/>
                        <a:t> </a:t>
                      </a:r>
                      <a:r>
                        <a:rPr lang="en-US" sz="2400" dirty="0" err="1"/>
                        <a:t>điểm</a:t>
                      </a:r>
                      <a:r>
                        <a:rPr lang="en-US" sz="2400" dirty="0"/>
                        <a:t> 10.</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95722775"/>
                  </a:ext>
                </a:extLst>
              </a:tr>
              <a:tr h="520907">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t>d) </a:t>
                      </a:r>
                      <a:r>
                        <a:rPr lang="en-US" sz="2400" dirty="0" err="1"/>
                        <a:t>Vui</a:t>
                      </a:r>
                      <a:r>
                        <a:rPr lang="en-US" sz="2400" dirty="0"/>
                        <a:t> </a:t>
                      </a:r>
                      <a:r>
                        <a:rPr lang="en-US" sz="2400" dirty="0" err="1"/>
                        <a:t>vẻ</a:t>
                      </a:r>
                      <a:r>
                        <a:rPr lang="en-US" sz="2400" dirty="0"/>
                        <a:t> </a:t>
                      </a:r>
                      <a:r>
                        <a:rPr lang="en-US" sz="2400" dirty="0" err="1"/>
                        <a:t>nhận</a:t>
                      </a:r>
                      <a:r>
                        <a:rPr lang="en-US" sz="2400" dirty="0"/>
                        <a:t> </a:t>
                      </a:r>
                      <a:r>
                        <a:rPr lang="en-US" sz="2400" dirty="0" err="1"/>
                        <a:t>khi</a:t>
                      </a:r>
                      <a:r>
                        <a:rPr lang="en-US" sz="2400" dirty="0"/>
                        <a:t> </a:t>
                      </a:r>
                      <a:r>
                        <a:rPr lang="en-US" sz="2400" dirty="0" err="1"/>
                        <a:t>được</a:t>
                      </a:r>
                      <a:r>
                        <a:rPr lang="en-US" sz="2400" dirty="0"/>
                        <a:t> </a:t>
                      </a:r>
                      <a:r>
                        <a:rPr lang="en-US" sz="2400" dirty="0" err="1"/>
                        <a:t>phân</a:t>
                      </a:r>
                      <a:r>
                        <a:rPr lang="en-US" sz="2400" dirty="0"/>
                        <a:t> </a:t>
                      </a:r>
                      <a:r>
                        <a:rPr lang="en-US" sz="2400" dirty="0" err="1"/>
                        <a:t>công</a:t>
                      </a:r>
                      <a:r>
                        <a:rPr lang="en-US" sz="2400" dirty="0"/>
                        <a:t> </a:t>
                      </a:r>
                      <a:r>
                        <a:rPr lang="en-US" sz="2400" dirty="0" err="1"/>
                        <a:t>giúp</a:t>
                      </a:r>
                      <a:r>
                        <a:rPr lang="en-US" sz="2400" dirty="0"/>
                        <a:t> </a:t>
                      </a:r>
                      <a:r>
                        <a:rPr lang="en-US" sz="2400" dirty="0" err="1"/>
                        <a:t>đỡ</a:t>
                      </a:r>
                      <a:r>
                        <a:rPr lang="en-US" sz="2400" dirty="0"/>
                        <a:t> </a:t>
                      </a:r>
                      <a:r>
                        <a:rPr lang="en-US" sz="2400" dirty="0" err="1"/>
                        <a:t>bạn</a:t>
                      </a:r>
                      <a:r>
                        <a:rPr lang="en-US" sz="2400" dirty="0"/>
                        <a:t> </a:t>
                      </a:r>
                      <a:r>
                        <a:rPr lang="en-US" sz="2400" dirty="0" err="1"/>
                        <a:t>học</a:t>
                      </a:r>
                      <a:r>
                        <a:rPr lang="en-US" sz="2400" dirty="0"/>
                        <a:t> </a:t>
                      </a:r>
                      <a:r>
                        <a:rPr lang="en-US" sz="2400" dirty="0" err="1"/>
                        <a:t>kém</a:t>
                      </a:r>
                      <a:r>
                        <a:rPr lang="en-US" sz="2400" dirty="0"/>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2950166"/>
                  </a:ext>
                </a:extLst>
              </a:tr>
              <a:tr h="545893">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t>đ) </a:t>
                      </a:r>
                      <a:r>
                        <a:rPr lang="en-US" sz="2400" dirty="0" err="1"/>
                        <a:t>Tham</a:t>
                      </a:r>
                      <a:r>
                        <a:rPr lang="en-US" sz="2400" dirty="0"/>
                        <a:t> </a:t>
                      </a:r>
                      <a:r>
                        <a:rPr lang="en-US" sz="2400" dirty="0" err="1"/>
                        <a:t>gia</a:t>
                      </a:r>
                      <a:r>
                        <a:rPr lang="en-US" sz="2400" dirty="0"/>
                        <a:t> </a:t>
                      </a:r>
                      <a:r>
                        <a:rPr lang="en-US" sz="2400" dirty="0" err="1"/>
                        <a:t>cùng</a:t>
                      </a:r>
                      <a:r>
                        <a:rPr lang="en-US" sz="2400" dirty="0"/>
                        <a:t> </a:t>
                      </a:r>
                      <a:r>
                        <a:rPr lang="en-US" sz="2400" dirty="0" err="1"/>
                        <a:t>các</a:t>
                      </a:r>
                      <a:r>
                        <a:rPr lang="en-US" sz="2400" dirty="0"/>
                        <a:t> </a:t>
                      </a:r>
                      <a:r>
                        <a:rPr lang="en-US" sz="2400" dirty="0" err="1"/>
                        <a:t>bạn</a:t>
                      </a:r>
                      <a:r>
                        <a:rPr lang="en-US" sz="2400" dirty="0"/>
                        <a:t> </a:t>
                      </a:r>
                      <a:r>
                        <a:rPr lang="en-US" sz="2400" dirty="0" err="1"/>
                        <a:t>quyên</a:t>
                      </a:r>
                      <a:r>
                        <a:rPr lang="en-US" sz="2400" dirty="0"/>
                        <a:t> </a:t>
                      </a:r>
                      <a:r>
                        <a:rPr lang="en-US" sz="2400" dirty="0" err="1"/>
                        <a:t>góp</a:t>
                      </a:r>
                      <a:r>
                        <a:rPr lang="en-US" sz="2400" dirty="0"/>
                        <a:t> </a:t>
                      </a:r>
                      <a:r>
                        <a:rPr lang="en-US" sz="2400" dirty="0" err="1"/>
                        <a:t>sách</a:t>
                      </a:r>
                      <a:r>
                        <a:rPr lang="en-US" sz="2400" dirty="0"/>
                        <a:t> </a:t>
                      </a:r>
                      <a:r>
                        <a:rPr lang="en-US" sz="2400" dirty="0" err="1"/>
                        <a:t>vở</a:t>
                      </a:r>
                      <a:r>
                        <a:rPr lang="en-US" sz="2400" dirty="0"/>
                        <a:t>, </a:t>
                      </a:r>
                      <a:r>
                        <a:rPr lang="en-US" sz="2400" dirty="0" err="1"/>
                        <a:t>quần</a:t>
                      </a:r>
                      <a:r>
                        <a:rPr lang="en-US" sz="2400" dirty="0"/>
                        <a:t> </a:t>
                      </a:r>
                      <a:r>
                        <a:rPr lang="en-US" sz="2400" dirty="0" err="1"/>
                        <a:t>áo</a:t>
                      </a:r>
                      <a:r>
                        <a:rPr lang="en-US" sz="2400" dirty="0"/>
                        <a:t> </a:t>
                      </a:r>
                      <a:r>
                        <a:rPr lang="en-US" sz="2400" dirty="0" err="1"/>
                        <a:t>cũ</a:t>
                      </a:r>
                      <a:r>
                        <a:rPr lang="en-US" sz="2400" dirty="0"/>
                        <a:t> </a:t>
                      </a:r>
                      <a:r>
                        <a:rPr lang="en-US" sz="2400" dirty="0" err="1"/>
                        <a:t>để</a:t>
                      </a:r>
                      <a:r>
                        <a:rPr lang="en-US" sz="2400" dirty="0"/>
                        <a:t> </a:t>
                      </a:r>
                      <a:r>
                        <a:rPr lang="en-US" sz="2400" dirty="0" err="1"/>
                        <a:t>giúp</a:t>
                      </a:r>
                      <a:r>
                        <a:rPr lang="en-US" sz="2400" dirty="0"/>
                        <a:t> </a:t>
                      </a:r>
                      <a:r>
                        <a:rPr lang="en-US" sz="2400" dirty="0" err="1"/>
                        <a:t>đỡ</a:t>
                      </a:r>
                      <a:r>
                        <a:rPr lang="en-US" sz="2400" dirty="0"/>
                        <a:t> </a:t>
                      </a:r>
                      <a:r>
                        <a:rPr lang="en-US" sz="2400" dirty="0" err="1"/>
                        <a:t>các</a:t>
                      </a:r>
                      <a:r>
                        <a:rPr lang="en-US" sz="2400" dirty="0"/>
                        <a:t> </a:t>
                      </a:r>
                      <a:r>
                        <a:rPr lang="en-US" sz="2400" dirty="0" err="1"/>
                        <a:t>bạn</a:t>
                      </a:r>
                      <a:r>
                        <a:rPr lang="en-US" sz="2400" dirty="0"/>
                        <a:t> </a:t>
                      </a:r>
                      <a:r>
                        <a:rPr lang="en-US" sz="2400" dirty="0" err="1"/>
                        <a:t>nghèo</a:t>
                      </a:r>
                      <a:r>
                        <a:rPr lang="en-US" sz="2400" dirty="0"/>
                        <a:t>.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98514500"/>
                  </a:ext>
                </a:extLst>
              </a:tr>
              <a:tr h="640080">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ơ </a:t>
                      </a:r>
                      <a:r>
                        <a:rPr lang="en-US" sz="2400" dirty="0" err="1">
                          <a:latin typeface="Times New Roman" panose="02020603050405020304" pitchFamily="18" charset="0"/>
                          <a:cs typeface="Times New Roman" panose="02020603050405020304" pitchFamily="18" charset="0"/>
                        </a:rPr>
                        <a:t>cười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479866437"/>
                  </a:ext>
                </a:extLst>
              </a:tr>
              <a:tr h="609600">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g)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190318708"/>
                  </a:ext>
                </a:extLst>
              </a:tr>
              <a:tr h="487680">
                <a:tc>
                  <a:txBody>
                    <a:bodyPr/>
                    <a:lstStyle/>
                    <a:p>
                      <a:endParaRPr lang="en-US" sz="2400">
                        <a:latin typeface="Times New Roman" panose="02020603050405020304" pitchFamily="18" charset="0"/>
                        <a:cs typeface="Times New Roman" panose="02020603050405020304" pitchFamily="18" charset="0"/>
                      </a:endParaRPr>
                    </a:p>
                  </a:txBody>
                  <a:tcPr/>
                </a:tc>
                <a:tc>
                  <a:txBody>
                    <a:bodyPr/>
                    <a:lstStyle/>
                    <a:p>
                      <a:r>
                        <a:rPr lang="en-US" sz="2400" dirty="0">
                          <a:latin typeface="Times New Roman" panose="02020603050405020304" pitchFamily="18" charset="0"/>
                          <a:cs typeface="Times New Roman" panose="02020603050405020304" pitchFamily="18" charset="0"/>
                        </a:rPr>
                        <a:t>h) </a:t>
                      </a:r>
                      <a:r>
                        <a:rPr lang="en-US" sz="2400" dirty="0" err="1">
                          <a:latin typeface="Times New Roman" panose="02020603050405020304" pitchFamily="18" charset="0"/>
                          <a:cs typeface="Times New Roman" panose="02020603050405020304" pitchFamily="18" charset="0"/>
                        </a:rPr>
                        <a:t>Ghen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810617859"/>
                  </a:ext>
                </a:extLst>
              </a:tr>
            </a:tbl>
          </a:graphicData>
        </a:graphic>
      </p:graphicFrame>
      <p:sp>
        <p:nvSpPr>
          <p:cNvPr id="3" name="TextBox 2">
            <a:extLst>
              <a:ext uri="{FF2B5EF4-FFF2-40B4-BE49-F238E27FC236}">
                <a16:creationId xmlns:a16="http://schemas.microsoft.com/office/drawing/2014/main" id="{69EF1C07-001C-491B-A695-20A6A84968CE}"/>
              </a:ext>
            </a:extLst>
          </p:cNvPr>
          <p:cNvSpPr txBox="1"/>
          <p:nvPr/>
        </p:nvSpPr>
        <p:spPr>
          <a:xfrm>
            <a:off x="1744437" y="2021513"/>
            <a:ext cx="876300"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AB515AC8-66CC-45CE-962C-64BA77A8FC96}"/>
              </a:ext>
            </a:extLst>
          </p:cNvPr>
          <p:cNvSpPr txBox="1"/>
          <p:nvPr/>
        </p:nvSpPr>
        <p:spPr>
          <a:xfrm>
            <a:off x="1733552" y="2521029"/>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6908175F-10B0-4959-8BF6-B37FCD3E396A}"/>
              </a:ext>
            </a:extLst>
          </p:cNvPr>
          <p:cNvSpPr txBox="1"/>
          <p:nvPr/>
        </p:nvSpPr>
        <p:spPr>
          <a:xfrm>
            <a:off x="1744437" y="3090081"/>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497DB2DA-962D-4E7F-85C1-B4E5C183A28E}"/>
              </a:ext>
            </a:extLst>
          </p:cNvPr>
          <p:cNvSpPr txBox="1"/>
          <p:nvPr/>
        </p:nvSpPr>
        <p:spPr>
          <a:xfrm>
            <a:off x="1744437" y="3637015"/>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78C2573E-68A7-4060-9BBC-C3B71C1EB7C5}"/>
              </a:ext>
            </a:extLst>
          </p:cNvPr>
          <p:cNvSpPr txBox="1"/>
          <p:nvPr/>
        </p:nvSpPr>
        <p:spPr>
          <a:xfrm>
            <a:off x="1744437" y="4274686"/>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F4651B61-4D28-4C28-9BED-F2E5CD1D5A9E}"/>
              </a:ext>
            </a:extLst>
          </p:cNvPr>
          <p:cNvSpPr txBox="1"/>
          <p:nvPr/>
        </p:nvSpPr>
        <p:spPr>
          <a:xfrm>
            <a:off x="1733551" y="4986749"/>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EC8A4F7B-0F4A-4E01-BF04-42A5015BBBB4}"/>
              </a:ext>
            </a:extLst>
          </p:cNvPr>
          <p:cNvSpPr txBox="1"/>
          <p:nvPr/>
        </p:nvSpPr>
        <p:spPr>
          <a:xfrm>
            <a:off x="1744437" y="5570251"/>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0F0A4D80-6A0B-49FF-9CAF-F822B71AF1CE}"/>
              </a:ext>
            </a:extLst>
          </p:cNvPr>
          <p:cNvSpPr txBox="1"/>
          <p:nvPr/>
        </p:nvSpPr>
        <p:spPr>
          <a:xfrm>
            <a:off x="1744437" y="6153753"/>
            <a:ext cx="887185" cy="615553"/>
          </a:xfrm>
          <a:prstGeom prst="rect">
            <a:avLst/>
          </a:prstGeom>
          <a:noFill/>
        </p:spPr>
        <p:txBody>
          <a:bodyPr wrap="square" rtlCol="0">
            <a:spAutoFit/>
          </a:bodyPr>
          <a:lstStyle/>
          <a:p>
            <a:pPr algn="ctr" defTabSz="914377"/>
            <a:r>
              <a:rPr lang="en-US" sz="3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142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9" grpId="0"/>
      <p:bldP spid="3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04"/>
        <p:cNvGrpSpPr/>
        <p:nvPr/>
      </p:nvGrpSpPr>
      <p:grpSpPr>
        <a:xfrm>
          <a:off x="0" y="0"/>
          <a:ext cx="0" cy="0"/>
          <a:chOff x="0" y="0"/>
          <a:chExt cx="0" cy="0"/>
        </a:xfrm>
      </p:grpSpPr>
      <p:pic>
        <p:nvPicPr>
          <p:cNvPr id="11" name="Graphic 10">
            <a:extLst>
              <a:ext uri="{FF2B5EF4-FFF2-40B4-BE49-F238E27FC236}">
                <a16:creationId xmlns:a16="http://schemas.microsoft.com/office/drawing/2014/main" id="{91EE0F73-9070-44A4-B197-978823BCB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00000">
            <a:off x="6735406" y="7163649"/>
            <a:ext cx="1772321" cy="2683869"/>
          </a:xfrm>
          <a:prstGeom prst="rect">
            <a:avLst/>
          </a:prstGeom>
        </p:spPr>
      </p:pic>
      <p:sp>
        <p:nvSpPr>
          <p:cNvPr id="14" name="Google Shape;505;p36"/>
          <p:cNvSpPr txBox="1">
            <a:spLocks noGrp="1"/>
          </p:cNvSpPr>
          <p:nvPr>
            <p:ph type="ctrTitle"/>
          </p:nvPr>
        </p:nvSpPr>
        <p:spPr>
          <a:xfrm>
            <a:off x="1126430" y="428525"/>
            <a:ext cx="10160724" cy="730800"/>
          </a:xfrm>
          <a:prstGeom prst="rect">
            <a:avLst/>
          </a:prstGeom>
        </p:spPr>
        <p:txBody>
          <a:bodyPr spcFirstLastPara="1" wrap="square" lIns="121900" tIns="121900" rIns="121900" bIns="121900" anchor="t" anchorCtr="0">
            <a:noAutofit/>
          </a:bodyPr>
          <a:lstStyle/>
          <a:p>
            <a:r>
              <a:rPr lang="en" b="1" dirty="0">
                <a:latin typeface="Tahoma" panose="020B0604030504040204" pitchFamily="34" charset="0"/>
                <a:ea typeface="Tahoma" panose="020B0604030504040204" pitchFamily="34" charset="0"/>
                <a:cs typeface="Tahoma" panose="020B0604030504040204" pitchFamily="34" charset="0"/>
              </a:rPr>
              <a:t>Một số hoạt động chia sẻ vui buồn cùng bạn </a:t>
            </a: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GIEO MẦM YÊU THƯƠNG">
            <a:extLst>
              <a:ext uri="{FF2B5EF4-FFF2-40B4-BE49-F238E27FC236}">
                <a16:creationId xmlns:a16="http://schemas.microsoft.com/office/drawing/2014/main" id="{6AB7AECA-8E26-477D-AC9F-3462EA6A8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02" y="1809793"/>
            <a:ext cx="4630606" cy="3460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ọc sinh Nghệ An quyên góp sách giáo khoa và đồ dùng học tập ủng hộ vùng lũ  miền Trung | Giáo dục | Báo Nghệ An điện tử">
            <a:extLst>
              <a:ext uri="{FF2B5EF4-FFF2-40B4-BE49-F238E27FC236}">
                <a16:creationId xmlns:a16="http://schemas.microsoft.com/office/drawing/2014/main" id="{6348EA3D-C0B4-4805-87A7-C83020BEBD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920" y="1809794"/>
            <a:ext cx="5209540" cy="346434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505;p36">
            <a:extLst>
              <a:ext uri="{FF2B5EF4-FFF2-40B4-BE49-F238E27FC236}">
                <a16:creationId xmlns:a16="http://schemas.microsoft.com/office/drawing/2014/main" id="{140BD368-30D5-40A1-A320-B5F95A1D3E1B}"/>
              </a:ext>
            </a:extLst>
          </p:cNvPr>
          <p:cNvSpPr txBox="1">
            <a:spLocks/>
          </p:cNvSpPr>
          <p:nvPr/>
        </p:nvSpPr>
        <p:spPr>
          <a:xfrm>
            <a:off x="-551450" y="5984164"/>
            <a:ext cx="8405130" cy="73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Quyên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góp</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ủng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hộ</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đồng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bào</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gặp</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lũ</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lụt</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descr="Những trẻ em nào sẽ được ưu đãi đi học từ ngày 1/11/2020?">
            <a:extLst>
              <a:ext uri="{FF2B5EF4-FFF2-40B4-BE49-F238E27FC236}">
                <a16:creationId xmlns:a16="http://schemas.microsoft.com/office/drawing/2014/main" id="{80C1F2B5-B1FE-44AA-B518-DB85B2299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7277" y="6133664"/>
            <a:ext cx="575733" cy="431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ãnh đạo tỉnh Thừa Thiên Huế trao quà cho trẻ em khuyết tật nhân dịp Tết  Trung thu">
            <a:extLst>
              <a:ext uri="{FF2B5EF4-FFF2-40B4-BE49-F238E27FC236}">
                <a16:creationId xmlns:a16="http://schemas.microsoft.com/office/drawing/2014/main" id="{80DF18A5-45AB-4AFF-B590-F2C3381200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9303" y="6129692"/>
            <a:ext cx="654138" cy="4357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ặng quà cho học sinh có hoàn cảnh khó khăn ở miền Tây Nghệ An | VTV.VN">
            <a:extLst>
              <a:ext uri="{FF2B5EF4-FFF2-40B4-BE49-F238E27FC236}">
                <a16:creationId xmlns:a16="http://schemas.microsoft.com/office/drawing/2014/main" id="{1BE67E29-DED0-492A-92D8-56C8BAFE07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9734" y="6133664"/>
            <a:ext cx="575733" cy="431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ặng quà và trao học bổng cho học sinh có hoàn cảnh khó khăn nhân dịp khai  giảng năm học mới 2021 2022 | baoninhbinh.org.vn">
            <a:extLst>
              <a:ext uri="{FF2B5EF4-FFF2-40B4-BE49-F238E27FC236}">
                <a16:creationId xmlns:a16="http://schemas.microsoft.com/office/drawing/2014/main" id="{BD553722-F584-437E-9D20-C973B3E04A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1760" y="6129692"/>
            <a:ext cx="711200" cy="472976"/>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505;p36">
            <a:extLst>
              <a:ext uri="{FF2B5EF4-FFF2-40B4-BE49-F238E27FC236}">
                <a16:creationId xmlns:a16="http://schemas.microsoft.com/office/drawing/2014/main" id="{4F3D1858-1FC9-4765-B465-F838486B272C}"/>
              </a:ext>
            </a:extLst>
          </p:cNvPr>
          <p:cNvSpPr txBox="1">
            <a:spLocks/>
          </p:cNvSpPr>
          <p:nvPr/>
        </p:nvSpPr>
        <p:spPr>
          <a:xfrm>
            <a:off x="-6945712" y="6044327"/>
            <a:ext cx="7050816" cy="302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Động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viên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khích</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lệ</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các</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bạn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khuyết</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tật</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245232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04"/>
        <p:cNvGrpSpPr/>
        <p:nvPr/>
      </p:nvGrpSpPr>
      <p:grpSpPr>
        <a:xfrm>
          <a:off x="0" y="0"/>
          <a:ext cx="0" cy="0"/>
          <a:chOff x="0" y="0"/>
          <a:chExt cx="0" cy="0"/>
        </a:xfrm>
      </p:grpSpPr>
      <p:pic>
        <p:nvPicPr>
          <p:cNvPr id="11" name="Graphic 10">
            <a:extLst>
              <a:ext uri="{FF2B5EF4-FFF2-40B4-BE49-F238E27FC236}">
                <a16:creationId xmlns:a16="http://schemas.microsoft.com/office/drawing/2014/main" id="{91EE0F73-9070-44A4-B197-978823BCB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00000">
            <a:off x="6735406" y="7163649"/>
            <a:ext cx="1772321" cy="2683869"/>
          </a:xfrm>
          <a:prstGeom prst="rect">
            <a:avLst/>
          </a:prstGeom>
        </p:spPr>
      </p:pic>
      <p:sp>
        <p:nvSpPr>
          <p:cNvPr id="14" name="Google Shape;505;p36"/>
          <p:cNvSpPr txBox="1">
            <a:spLocks noGrp="1"/>
          </p:cNvSpPr>
          <p:nvPr>
            <p:ph type="ctrTitle"/>
          </p:nvPr>
        </p:nvSpPr>
        <p:spPr>
          <a:xfrm>
            <a:off x="1126430" y="428525"/>
            <a:ext cx="10160724" cy="730800"/>
          </a:xfrm>
          <a:prstGeom prst="rect">
            <a:avLst/>
          </a:prstGeom>
        </p:spPr>
        <p:txBody>
          <a:bodyPr spcFirstLastPara="1" wrap="square" lIns="121900" tIns="121900" rIns="121900" bIns="121900" anchor="t" anchorCtr="0">
            <a:noAutofit/>
          </a:bodyPr>
          <a:lstStyle/>
          <a:p>
            <a:r>
              <a:rPr lang="en" b="1" dirty="0">
                <a:latin typeface="Tahoma" panose="020B0604030504040204" pitchFamily="34" charset="0"/>
                <a:ea typeface="Tahoma" panose="020B0604030504040204" pitchFamily="34" charset="0"/>
                <a:cs typeface="Tahoma" panose="020B0604030504040204" pitchFamily="34" charset="0"/>
              </a:rPr>
              <a:t>Một số hoạt động chia sẻ vui buồn cùng bạn </a:t>
            </a:r>
            <a:endParaRPr b="1" dirty="0">
              <a:latin typeface="Tahoma" panose="020B0604030504040204" pitchFamily="34" charset="0"/>
              <a:ea typeface="Tahoma" panose="020B0604030504040204" pitchFamily="34" charset="0"/>
              <a:cs typeface="Tahoma" panose="020B0604030504040204" pitchFamily="34" charset="0"/>
            </a:endParaRPr>
          </a:p>
        </p:txBody>
      </p:sp>
      <p:sp>
        <p:nvSpPr>
          <p:cNvPr id="16" name="Google Shape;505;p36">
            <a:extLst>
              <a:ext uri="{FF2B5EF4-FFF2-40B4-BE49-F238E27FC236}">
                <a16:creationId xmlns:a16="http://schemas.microsoft.com/office/drawing/2014/main" id="{140BD368-30D5-40A1-A320-B5F95A1D3E1B}"/>
              </a:ext>
            </a:extLst>
          </p:cNvPr>
          <p:cNvSpPr txBox="1">
            <a:spLocks/>
          </p:cNvSpPr>
          <p:nvPr/>
        </p:nvSpPr>
        <p:spPr>
          <a:xfrm>
            <a:off x="-345276" y="5927587"/>
            <a:ext cx="7500890" cy="73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Động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viên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khích</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lệ</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các</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bạn</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khuyết</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tật</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Những trẻ em nào sẽ được ưu đãi đi học từ ngày 1/11/2020?">
            <a:extLst>
              <a:ext uri="{FF2B5EF4-FFF2-40B4-BE49-F238E27FC236}">
                <a16:creationId xmlns:a16="http://schemas.microsoft.com/office/drawing/2014/main" id="{C9FA2B99-BB09-429B-9AFD-1F2470AC0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58" y="1808823"/>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ãnh đạo tỉnh Thừa Thiên Huế trao quà cho trẻ em khuyết tật nhân dịp Tết  Trung thu">
            <a:extLst>
              <a:ext uri="{FF2B5EF4-FFF2-40B4-BE49-F238E27FC236}">
                <a16:creationId xmlns:a16="http://schemas.microsoft.com/office/drawing/2014/main" id="{75D17887-9C8E-49CF-A519-CE68D2860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6815" y="1803237"/>
            <a:ext cx="514728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Tặng quà cho học sinh có hoàn cảnh khó khăn ở miền Tây Nghệ An | VTV.VN">
            <a:extLst>
              <a:ext uri="{FF2B5EF4-FFF2-40B4-BE49-F238E27FC236}">
                <a16:creationId xmlns:a16="http://schemas.microsoft.com/office/drawing/2014/main" id="{4F7B9C02-EC04-413F-931A-67AD2F48CD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9734" y="6133664"/>
            <a:ext cx="575733" cy="431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Tặng quà và trao học bổng cho học sinh có hoàn cảnh khó khăn nhân dịp khai  giảng năm học mới 2021 2022 | baoninhbinh.org.vn">
            <a:extLst>
              <a:ext uri="{FF2B5EF4-FFF2-40B4-BE49-F238E27FC236}">
                <a16:creationId xmlns:a16="http://schemas.microsoft.com/office/drawing/2014/main" id="{3EAA4185-4D58-4C84-8115-097BF00A73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1760" y="6129692"/>
            <a:ext cx="711200" cy="4729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IEO MẦM YÊU THƯƠNG">
            <a:extLst>
              <a:ext uri="{FF2B5EF4-FFF2-40B4-BE49-F238E27FC236}">
                <a16:creationId xmlns:a16="http://schemas.microsoft.com/office/drawing/2014/main" id="{5B4D71C1-DCE2-476D-B878-F7E7DC8D89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129459">
            <a:off x="-1776672" y="4858463"/>
            <a:ext cx="1000238" cy="7475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ọc sinh Nghệ An quyên góp sách giáo khoa và đồ dùng học tập ủng hộ vùng lũ  miền Trung | Giáo dục | Báo Nghệ An điện tử">
            <a:extLst>
              <a:ext uri="{FF2B5EF4-FFF2-40B4-BE49-F238E27FC236}">
                <a16:creationId xmlns:a16="http://schemas.microsoft.com/office/drawing/2014/main" id="{8139B2E9-E271-4BBB-B210-B80FF5E865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129459">
            <a:off x="-1222971" y="4909515"/>
            <a:ext cx="1125291" cy="748318"/>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505;p36">
            <a:extLst>
              <a:ext uri="{FF2B5EF4-FFF2-40B4-BE49-F238E27FC236}">
                <a16:creationId xmlns:a16="http://schemas.microsoft.com/office/drawing/2014/main" id="{57EB83AB-D950-41C8-96CC-113823662F12}"/>
              </a:ext>
            </a:extLst>
          </p:cNvPr>
          <p:cNvSpPr txBox="1">
            <a:spLocks/>
          </p:cNvSpPr>
          <p:nvPr/>
        </p:nvSpPr>
        <p:spPr>
          <a:xfrm>
            <a:off x="-6929841" y="5943368"/>
            <a:ext cx="7500890" cy="73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Tặng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quà</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cho</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học</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sinh</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gặp</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khó</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khăn</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443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F8F5"/>
        </a:solidFill>
        <a:effectLst/>
      </p:bgPr>
    </p:bg>
    <p:spTree>
      <p:nvGrpSpPr>
        <p:cNvPr id="1" name="Shape 504"/>
        <p:cNvGrpSpPr/>
        <p:nvPr/>
      </p:nvGrpSpPr>
      <p:grpSpPr>
        <a:xfrm>
          <a:off x="0" y="0"/>
          <a:ext cx="0" cy="0"/>
          <a:chOff x="0" y="0"/>
          <a:chExt cx="0" cy="0"/>
        </a:xfrm>
      </p:grpSpPr>
      <p:pic>
        <p:nvPicPr>
          <p:cNvPr id="11" name="Graphic 10">
            <a:extLst>
              <a:ext uri="{FF2B5EF4-FFF2-40B4-BE49-F238E27FC236}">
                <a16:creationId xmlns:a16="http://schemas.microsoft.com/office/drawing/2014/main" id="{91EE0F73-9070-44A4-B197-978823BCB4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00000">
            <a:off x="6735406" y="7163649"/>
            <a:ext cx="1772321" cy="2683869"/>
          </a:xfrm>
          <a:prstGeom prst="rect">
            <a:avLst/>
          </a:prstGeom>
        </p:spPr>
      </p:pic>
      <p:sp>
        <p:nvSpPr>
          <p:cNvPr id="14" name="Google Shape;505;p36"/>
          <p:cNvSpPr txBox="1">
            <a:spLocks noGrp="1"/>
          </p:cNvSpPr>
          <p:nvPr>
            <p:ph type="ctrTitle"/>
          </p:nvPr>
        </p:nvSpPr>
        <p:spPr>
          <a:xfrm>
            <a:off x="1126430" y="428525"/>
            <a:ext cx="10160724" cy="730800"/>
          </a:xfrm>
          <a:prstGeom prst="rect">
            <a:avLst/>
          </a:prstGeom>
        </p:spPr>
        <p:txBody>
          <a:bodyPr spcFirstLastPara="1" wrap="square" lIns="121900" tIns="121900" rIns="121900" bIns="121900" anchor="t" anchorCtr="0">
            <a:noAutofit/>
          </a:bodyPr>
          <a:lstStyle/>
          <a:p>
            <a:r>
              <a:rPr lang="en" b="1" dirty="0">
                <a:latin typeface="Tahoma" panose="020B0604030504040204" pitchFamily="34" charset="0"/>
                <a:ea typeface="Tahoma" panose="020B0604030504040204" pitchFamily="34" charset="0"/>
                <a:cs typeface="Tahoma" panose="020B0604030504040204" pitchFamily="34" charset="0"/>
              </a:rPr>
              <a:t>Một số hoạt động chia sẻ vui buồn cùng bạn </a:t>
            </a:r>
            <a:endParaRPr b="1" dirty="0">
              <a:latin typeface="Tahoma" panose="020B0604030504040204" pitchFamily="34" charset="0"/>
              <a:ea typeface="Tahoma" panose="020B0604030504040204" pitchFamily="34" charset="0"/>
              <a:cs typeface="Tahoma" panose="020B0604030504040204" pitchFamily="34" charset="0"/>
            </a:endParaRPr>
          </a:p>
        </p:txBody>
      </p:sp>
      <p:sp>
        <p:nvSpPr>
          <p:cNvPr id="16" name="Google Shape;505;p36">
            <a:extLst>
              <a:ext uri="{FF2B5EF4-FFF2-40B4-BE49-F238E27FC236}">
                <a16:creationId xmlns:a16="http://schemas.microsoft.com/office/drawing/2014/main" id="{140BD368-30D5-40A1-A320-B5F95A1D3E1B}"/>
              </a:ext>
            </a:extLst>
          </p:cNvPr>
          <p:cNvSpPr txBox="1">
            <a:spLocks/>
          </p:cNvSpPr>
          <p:nvPr/>
        </p:nvSpPr>
        <p:spPr>
          <a:xfrm>
            <a:off x="-345276" y="5927587"/>
            <a:ext cx="7500890" cy="73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24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2pPr>
            <a:lvl3pPr marR="0" lvl="2"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3pPr>
            <a:lvl4pPr marR="0" lvl="3"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4pPr>
            <a:lvl5pPr marR="0" lvl="4"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5pPr>
            <a:lvl6pPr marR="0" lvl="5"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6pPr>
            <a:lvl7pPr marR="0" lvl="6"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7pPr>
            <a:lvl8pPr marR="0" lvl="7"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8pPr>
            <a:lvl9pPr marR="0" lvl="8" algn="ctr" rtl="0">
              <a:lnSpc>
                <a:spcPct val="100000"/>
              </a:lnSpc>
              <a:spcBef>
                <a:spcPts val="0"/>
              </a:spcBef>
              <a:spcAft>
                <a:spcPts val="0"/>
              </a:spcAft>
              <a:buClr>
                <a:schemeClr val="dk1"/>
              </a:buClr>
              <a:buSzPts val="3600"/>
              <a:buFont typeface="Staatliches"/>
              <a:buNone/>
              <a:defRPr sz="4800" b="0" i="0" u="none" strike="noStrike" cap="none">
                <a:solidFill>
                  <a:schemeClr val="dk1"/>
                </a:solidFill>
                <a:latin typeface="Staatliches"/>
                <a:ea typeface="Staatliches"/>
                <a:cs typeface="Staatliches"/>
                <a:sym typeface="Staatliches"/>
              </a:defRPr>
            </a:lvl9pPr>
          </a:lstStyle>
          <a:p>
            <a:r>
              <a:rPr lang="en-US" b="1" kern="0" dirty="0" err="1">
                <a:latin typeface="Tahoma" panose="020B0604030504040204" pitchFamily="34" charset="0"/>
                <a:ea typeface="Tahoma" panose="020B0604030504040204" pitchFamily="34" charset="0"/>
                <a:cs typeface="Tahoma" panose="020B0604030504040204" pitchFamily="34" charset="0"/>
              </a:rPr>
              <a:t>Tặng</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quà</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cho</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học</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sinh</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gặp</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khó</a:t>
            </a:r>
            <a:r>
              <a:rPr lang="en-US" b="1" kern="0" dirty="0">
                <a:latin typeface="Tahoma" panose="020B0604030504040204" pitchFamily="34" charset="0"/>
                <a:ea typeface="Tahoma" panose="020B0604030504040204" pitchFamily="34" charset="0"/>
                <a:cs typeface="Tahoma" panose="020B0604030504040204" pitchFamily="34" charset="0"/>
              </a:rPr>
              <a:t> </a:t>
            </a:r>
            <a:r>
              <a:rPr lang="en-US" b="1" kern="0" dirty="0" err="1">
                <a:latin typeface="Tahoma" panose="020B0604030504040204" pitchFamily="34" charset="0"/>
                <a:ea typeface="Tahoma" panose="020B0604030504040204" pitchFamily="34" charset="0"/>
                <a:cs typeface="Tahoma" panose="020B0604030504040204" pitchFamily="34" charset="0"/>
              </a:rPr>
              <a:t>khăn</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Tặng quà cho học sinh có hoàn cảnh khó khăn ở miền Tây Nghệ An | VTV.VN">
            <a:extLst>
              <a:ext uri="{FF2B5EF4-FFF2-40B4-BE49-F238E27FC236}">
                <a16:creationId xmlns:a16="http://schemas.microsoft.com/office/drawing/2014/main" id="{E4F05B98-AA7B-4971-B4AC-426A9DDB2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58" y="1699416"/>
            <a:ext cx="4917440" cy="3688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ặng quà và trao học bổng cho học sinh có hoàn cảnh khó khăn nhân dịp khai  giảng năm học mới 2021 2022 | baoninhbinh.org.vn">
            <a:extLst>
              <a:ext uri="{FF2B5EF4-FFF2-40B4-BE49-F238E27FC236}">
                <a16:creationId xmlns:a16="http://schemas.microsoft.com/office/drawing/2014/main" id="{B3496D42-3AE7-45B7-A0A1-4A240475C8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6792" y="1788650"/>
            <a:ext cx="5330002" cy="3544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hững trẻ em nào sẽ được ưu đãi đi học từ ngày 1/11/2020?">
            <a:extLst>
              <a:ext uri="{FF2B5EF4-FFF2-40B4-BE49-F238E27FC236}">
                <a16:creationId xmlns:a16="http://schemas.microsoft.com/office/drawing/2014/main" id="{97B08DDC-2751-4661-959B-B03F85A1C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797243">
            <a:off x="-1702882" y="4744127"/>
            <a:ext cx="847124" cy="63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ãnh đạo tỉnh Thừa Thiên Huế trao quà cho trẻ em khuyết tật nhân dịp Tết  Trung thu">
            <a:extLst>
              <a:ext uri="{FF2B5EF4-FFF2-40B4-BE49-F238E27FC236}">
                <a16:creationId xmlns:a16="http://schemas.microsoft.com/office/drawing/2014/main" id="{39CA5D0D-823B-42BA-B4F1-9B379E12DD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797243">
            <a:off x="-1050619" y="4744126"/>
            <a:ext cx="953716" cy="63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5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31219"/>
          <a:stretch/>
        </p:blipFill>
        <p:spPr>
          <a:xfrm>
            <a:off x="9874608" y="-1"/>
            <a:ext cx="2343150" cy="773067"/>
          </a:xfrm>
          <a:prstGeom prst="rect">
            <a:avLst/>
          </a:prstGeom>
        </p:spPr>
      </p:pic>
      <p:sp>
        <p:nvSpPr>
          <p:cNvPr id="122" name="TextBox 121">
            <a:extLst>
              <a:ext uri="{FF2B5EF4-FFF2-40B4-BE49-F238E27FC236}">
                <a16:creationId xmlns:a16="http://schemas.microsoft.com/office/drawing/2014/main" id="{26D92F50-2E00-42B6-BD3F-BD8BA734ADD4}"/>
              </a:ext>
            </a:extLst>
          </p:cNvPr>
          <p:cNvSpPr txBox="1"/>
          <p:nvPr/>
        </p:nvSpPr>
        <p:spPr>
          <a:xfrm>
            <a:off x="2106948" y="851748"/>
            <a:ext cx="9504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Chia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sẻ</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vui</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buồn</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cùng</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bạn</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có</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ích</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lợi</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như</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thế</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nào</a:t>
            </a:r>
            <a:r>
              <a:rPr lang="en-US" sz="2800" b="1"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905238" y="583439"/>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p:cNvGrpSpPr/>
          <p:nvPr/>
        </p:nvGrpSpPr>
        <p:grpSpPr>
          <a:xfrm>
            <a:off x="1171575" y="1780363"/>
            <a:ext cx="10469965" cy="1354565"/>
            <a:chOff x="415057" y="2134046"/>
            <a:chExt cx="3160453" cy="4509641"/>
          </a:xfrm>
          <a:solidFill>
            <a:srgbClr val="C2F784"/>
          </a:solidFill>
        </p:grpSpPr>
        <p:sp>
          <p:nvSpPr>
            <p:cNvPr id="11" name="Rounded Rectangle 10"/>
            <p:cNvSpPr/>
            <p:nvPr/>
          </p:nvSpPr>
          <p:spPr>
            <a:xfrm>
              <a:off x="415057" y="2134046"/>
              <a:ext cx="3160453" cy="4509641"/>
            </a:xfrm>
            <a:prstGeom prst="roundRect">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6AAC"/>
                </a:solidFill>
                <a:effectLst/>
                <a:uLnTx/>
                <a:uFillTx/>
                <a:latin typeface="Calibri" panose="020F0502020204030204"/>
                <a:ea typeface="+mn-ea"/>
                <a:cs typeface="+mn-cs"/>
              </a:endParaRPr>
            </a:p>
          </p:txBody>
        </p:sp>
        <p:sp>
          <p:nvSpPr>
            <p:cNvPr id="12" name="TextBox 11"/>
            <p:cNvSpPr txBox="1"/>
            <p:nvPr/>
          </p:nvSpPr>
          <p:spPr>
            <a:xfrm>
              <a:off x="710693" y="3269615"/>
              <a:ext cx="2794065" cy="19308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prstClr val="white"/>
                  </a:solidFill>
                  <a:latin typeface="Times New Roman" panose="02020603050405020304" pitchFamily="18" charset="0"/>
                  <a:cs typeface="Times New Roman" panose="02020603050405020304" pitchFamily="18" charset="0"/>
                </a:rPr>
                <a:t>Làm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tình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ngày</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càng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xa</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cách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hơn</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p:cNvGrpSpPr/>
          <p:nvPr/>
        </p:nvGrpSpPr>
        <p:grpSpPr>
          <a:xfrm>
            <a:off x="1132763" y="4874571"/>
            <a:ext cx="11084995" cy="1434675"/>
            <a:chOff x="415058" y="2134046"/>
            <a:chExt cx="3194274" cy="4509641"/>
          </a:xfrm>
          <a:solidFill>
            <a:srgbClr val="F6A9A9"/>
          </a:solidFill>
        </p:grpSpPr>
        <p:sp>
          <p:nvSpPr>
            <p:cNvPr id="14" name="Rounded Rectangle 13"/>
            <p:cNvSpPr/>
            <p:nvPr/>
          </p:nvSpPr>
          <p:spPr>
            <a:xfrm>
              <a:off x="415058" y="2134046"/>
              <a:ext cx="3028230" cy="4509641"/>
            </a:xfrm>
            <a:prstGeom prst="roundRect">
              <a:avLst/>
            </a:prstGeom>
            <a:solidFill>
              <a:srgbClr val="FFE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08969" y="3269168"/>
              <a:ext cx="2900363" cy="1823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6" name="Group 15"/>
          <p:cNvGrpSpPr/>
          <p:nvPr/>
        </p:nvGrpSpPr>
        <p:grpSpPr>
          <a:xfrm>
            <a:off x="1171575" y="3318146"/>
            <a:ext cx="11046182" cy="1360294"/>
            <a:chOff x="420650" y="7118733"/>
            <a:chExt cx="3183090" cy="4001650"/>
          </a:xfrm>
          <a:solidFill>
            <a:srgbClr val="FFBF86"/>
          </a:solidFill>
        </p:grpSpPr>
        <p:sp>
          <p:nvSpPr>
            <p:cNvPr id="17" name="Rounded Rectangle 16"/>
            <p:cNvSpPr/>
            <p:nvPr/>
          </p:nvSpPr>
          <p:spPr>
            <a:xfrm>
              <a:off x="420650" y="7118733"/>
              <a:ext cx="3028230" cy="4001650"/>
            </a:xfrm>
            <a:prstGeom prst="round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03377" y="8094007"/>
              <a:ext cx="2900363" cy="170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9" name="Group 18">
            <a:extLst>
              <a:ext uri="{FF2B5EF4-FFF2-40B4-BE49-F238E27FC236}">
                <a16:creationId xmlns:a16="http://schemas.microsoft.com/office/drawing/2014/main" id="{1CF26725-003A-4674-B463-403F4B6A5FAA}"/>
              </a:ext>
            </a:extLst>
          </p:cNvPr>
          <p:cNvGrpSpPr/>
          <p:nvPr/>
        </p:nvGrpSpPr>
        <p:grpSpPr>
          <a:xfrm>
            <a:off x="10237046" y="3433275"/>
            <a:ext cx="1061549" cy="1130036"/>
            <a:chOff x="3519829" y="5625207"/>
            <a:chExt cx="1061549" cy="1130036"/>
          </a:xfrm>
        </p:grpSpPr>
        <p:pic>
          <p:nvPicPr>
            <p:cNvPr id="20"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21" name="TextBox 20">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p:cNvGrpSpPr/>
          <p:nvPr/>
        </p:nvGrpSpPr>
        <p:grpSpPr>
          <a:xfrm>
            <a:off x="9269890" y="3101192"/>
            <a:ext cx="1568011" cy="1505175"/>
            <a:chOff x="300313" y="3911961"/>
            <a:chExt cx="1931713" cy="1854302"/>
          </a:xfrm>
        </p:grpSpPr>
        <p:grpSp>
          <p:nvGrpSpPr>
            <p:cNvPr id="23"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55"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7"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58"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4"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47"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8"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49"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5"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45"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6"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8"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32"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37"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43"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39"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41"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3"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34"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9"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30"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64" name="TextBox 63">
            <a:extLst>
              <a:ext uri="{FF2B5EF4-FFF2-40B4-BE49-F238E27FC236}">
                <a16:creationId xmlns:a16="http://schemas.microsoft.com/office/drawing/2014/main" id="{DD4DC06B-EA4B-438C-A04D-6735C5378C83}"/>
              </a:ext>
            </a:extLst>
          </p:cNvPr>
          <p:cNvSpPr txBox="1"/>
          <p:nvPr/>
        </p:nvSpPr>
        <p:spPr>
          <a:xfrm>
            <a:off x="702800" y="2186715"/>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65" name="TextBox 64">
            <a:extLst>
              <a:ext uri="{FF2B5EF4-FFF2-40B4-BE49-F238E27FC236}">
                <a16:creationId xmlns:a16="http://schemas.microsoft.com/office/drawing/2014/main" id="{DD4DC06B-EA4B-438C-A04D-6735C5378C83}"/>
              </a:ext>
            </a:extLst>
          </p:cNvPr>
          <p:cNvSpPr txBox="1"/>
          <p:nvPr/>
        </p:nvSpPr>
        <p:spPr>
          <a:xfrm>
            <a:off x="677595" y="3760119"/>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66" name="TextBox 65">
            <a:extLst>
              <a:ext uri="{FF2B5EF4-FFF2-40B4-BE49-F238E27FC236}">
                <a16:creationId xmlns:a16="http://schemas.microsoft.com/office/drawing/2014/main" id="{DD4DC06B-EA4B-438C-A04D-6735C5378C83}"/>
              </a:ext>
            </a:extLst>
          </p:cNvPr>
          <p:cNvSpPr txBox="1"/>
          <p:nvPr/>
        </p:nvSpPr>
        <p:spPr>
          <a:xfrm>
            <a:off x="677594" y="5311774"/>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67" name="TextBox 66">
            <a:extLst>
              <a:ext uri="{FF2B5EF4-FFF2-40B4-BE49-F238E27FC236}">
                <a16:creationId xmlns:a16="http://schemas.microsoft.com/office/drawing/2014/main" id="{8F8BC834-B5A2-43F3-90B5-E635EC3DA895}"/>
              </a:ext>
            </a:extLst>
          </p:cNvPr>
          <p:cNvSpPr txBox="1"/>
          <p:nvPr/>
        </p:nvSpPr>
        <p:spPr>
          <a:xfrm>
            <a:off x="3439846" y="231684"/>
            <a:ext cx="8519997" cy="523220"/>
          </a:xfrm>
          <a:prstGeom prst="rect">
            <a:avLst/>
          </a:prstGeom>
          <a:noFill/>
        </p:spPr>
        <p:txBody>
          <a:bodyPr wrap="square" rtlCol="0">
            <a:spAutoFit/>
          </a:bodyPr>
          <a:lstStyle/>
          <a:p>
            <a:r>
              <a:rPr lang="vi-VN" sz="2800" i="1" dirty="0">
                <a:solidFill>
                  <a:srgbClr val="2D7570"/>
                </a:solidFill>
              </a:rPr>
              <a:t>Hãy </a:t>
            </a:r>
            <a:r>
              <a:rPr lang="en-US" sz="2800" i="1" dirty="0">
                <a:solidFill>
                  <a:srgbClr val="2D7570"/>
                </a:solidFill>
                <a:latin typeface="Arial" panose="020B0604020202020204" pitchFamily="34" charset="0"/>
                <a:cs typeface="Arial" panose="020B0604020202020204" pitchFamily="34" charset="0"/>
              </a:rPr>
              <a:t>click </a:t>
            </a:r>
            <a:r>
              <a:rPr lang="en-US" sz="2800" i="1" dirty="0" err="1">
                <a:solidFill>
                  <a:srgbClr val="2D7570"/>
                </a:solidFill>
                <a:latin typeface="Arial" panose="020B0604020202020204" pitchFamily="34" charset="0"/>
                <a:cs typeface="Arial" panose="020B0604020202020204" pitchFamily="34" charset="0"/>
              </a:rPr>
              <a:t>chuột</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vào</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đáp</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án</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đúng</a:t>
            </a:r>
            <a:r>
              <a:rPr lang="en-US" sz="2800" i="1" dirty="0">
                <a:solidFill>
                  <a:srgbClr val="2D7570"/>
                </a:solidFill>
                <a:latin typeface="Arial" panose="020B0604020202020204" pitchFamily="34" charset="0"/>
                <a:cs typeface="Arial" panose="020B0604020202020204" pitchFamily="34" charset="0"/>
              </a:rPr>
              <a:t> </a:t>
            </a:r>
            <a:r>
              <a:rPr lang="en-US" sz="2800" i="1" dirty="0" err="1">
                <a:solidFill>
                  <a:srgbClr val="2D7570"/>
                </a:solidFill>
                <a:latin typeface="Arial" panose="020B0604020202020204" pitchFamily="34" charset="0"/>
                <a:cs typeface="Arial" panose="020B0604020202020204" pitchFamily="34" charset="0"/>
              </a:rPr>
              <a:t>nhất</a:t>
            </a:r>
            <a:r>
              <a:rPr lang="en-US" sz="2800" i="1" dirty="0">
                <a:solidFill>
                  <a:srgbClr val="2D7570"/>
                </a:solidFill>
                <a:latin typeface="Arial" panose="020B0604020202020204" pitchFamily="34" charset="0"/>
                <a:cs typeface="Arial" panose="020B0604020202020204" pitchFamily="34" charset="0"/>
              </a:rPr>
              <a:t>:</a:t>
            </a:r>
            <a:endParaRPr lang="vi-VN" sz="2800" i="1" dirty="0">
              <a:solidFill>
                <a:srgbClr val="2D7570"/>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6162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p:cTn id="13" dur="1000" fill="hold"/>
                                        <p:tgtEl>
                                          <p:spTgt spid="122"/>
                                        </p:tgtEl>
                                        <p:attrNameLst>
                                          <p:attrName>ppt_w</p:attrName>
                                        </p:attrNameLst>
                                      </p:cBhvr>
                                      <p:tavLst>
                                        <p:tav tm="0">
                                          <p:val>
                                            <p:strVal val="#ppt_w+.3"/>
                                          </p:val>
                                        </p:tav>
                                        <p:tav tm="100000">
                                          <p:val>
                                            <p:strVal val="#ppt_w"/>
                                          </p:val>
                                        </p:tav>
                                      </p:tavLst>
                                    </p:anim>
                                    <p:anim calcmode="lin" valueType="num">
                                      <p:cBhvr>
                                        <p:cTn id="14" dur="1000" fill="hold"/>
                                        <p:tgtEl>
                                          <p:spTgt spid="122"/>
                                        </p:tgtEl>
                                        <p:attrNameLst>
                                          <p:attrName>ppt_h</p:attrName>
                                        </p:attrNameLst>
                                      </p:cBhvr>
                                      <p:tavLst>
                                        <p:tav tm="0">
                                          <p:val>
                                            <p:strVal val="#ppt_h"/>
                                          </p:val>
                                        </p:tav>
                                        <p:tav tm="100000">
                                          <p:val>
                                            <p:strVal val="#ppt_h"/>
                                          </p:val>
                                        </p:tav>
                                      </p:tavLst>
                                    </p:anim>
                                    <p:animEffect transition="in" filter="fade">
                                      <p:cBhvr>
                                        <p:cTn id="15" dur="10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anim calcmode="lin" valueType="num">
                                      <p:cBhvr>
                                        <p:cTn id="21" dur="500" fill="hold"/>
                                        <p:tgtEl>
                                          <p:spTgt spid="64"/>
                                        </p:tgtEl>
                                        <p:attrNameLst>
                                          <p:attrName>ppt_x</p:attrName>
                                        </p:attrNameLst>
                                      </p:cBhvr>
                                      <p:tavLst>
                                        <p:tav tm="0">
                                          <p:val>
                                            <p:strVal val="#ppt_x"/>
                                          </p:val>
                                        </p:tav>
                                        <p:tav tm="100000">
                                          <p:val>
                                            <p:strVal val="#ppt_x"/>
                                          </p:val>
                                        </p:tav>
                                      </p:tavLst>
                                    </p:anim>
                                    <p:anim calcmode="lin" valueType="num">
                                      <p:cBhvr>
                                        <p:cTn id="22" dur="500" fill="hold"/>
                                        <p:tgtEl>
                                          <p:spTgt spid="6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anim calcmode="lin" valueType="num">
                                      <p:cBhvr>
                                        <p:cTn id="32" dur="500" fill="hold"/>
                                        <p:tgtEl>
                                          <p:spTgt spid="65"/>
                                        </p:tgtEl>
                                        <p:attrNameLst>
                                          <p:attrName>ppt_x</p:attrName>
                                        </p:attrNameLst>
                                      </p:cBhvr>
                                      <p:tavLst>
                                        <p:tav tm="0">
                                          <p:val>
                                            <p:strVal val="#ppt_x"/>
                                          </p:val>
                                        </p:tav>
                                        <p:tav tm="100000">
                                          <p:val>
                                            <p:strVal val="#ppt_x"/>
                                          </p:val>
                                        </p:tav>
                                      </p:tavLst>
                                    </p:anim>
                                    <p:anim calcmode="lin" valueType="num">
                                      <p:cBhvr>
                                        <p:cTn id="33" dur="500" fill="hold"/>
                                        <p:tgtEl>
                                          <p:spTgt spid="65"/>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anim calcmode="lin" valueType="num">
                                      <p:cBhvr>
                                        <p:cTn id="44" dur="500" fill="hold"/>
                                        <p:tgtEl>
                                          <p:spTgt spid="66"/>
                                        </p:tgtEl>
                                        <p:attrNameLst>
                                          <p:attrName>ppt_x</p:attrName>
                                        </p:attrNameLst>
                                      </p:cBhvr>
                                      <p:tavLst>
                                        <p:tav tm="0">
                                          <p:val>
                                            <p:strVal val="#ppt_x"/>
                                          </p:val>
                                        </p:tav>
                                        <p:tav tm="100000">
                                          <p:val>
                                            <p:strVal val="#ppt_x"/>
                                          </p:val>
                                        </p:tav>
                                      </p:tavLst>
                                    </p:anim>
                                    <p:anim calcmode="lin" valueType="num">
                                      <p:cBhvr>
                                        <p:cTn id="45" dur="500" fill="hold"/>
                                        <p:tgtEl>
                                          <p:spTgt spid="6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2000" fill="hold" nodeType="clickEffect">
                                  <p:stCondLst>
                                    <p:cond delay="0"/>
                                  </p:stCondLst>
                                  <p:childTnLst>
                                    <p:animRot by="120000">
                                      <p:cBhvr>
                                        <p:cTn id="56" dur="125" fill="hold">
                                          <p:stCondLst>
                                            <p:cond delay="0"/>
                                          </p:stCondLst>
                                        </p:cTn>
                                        <p:tgtEl>
                                          <p:spTgt spid="16"/>
                                        </p:tgtEl>
                                        <p:attrNameLst>
                                          <p:attrName>r</p:attrName>
                                        </p:attrNameLst>
                                      </p:cBhvr>
                                    </p:animRot>
                                    <p:animRot by="-240000">
                                      <p:cBhvr>
                                        <p:cTn id="57" dur="250" fill="hold">
                                          <p:stCondLst>
                                            <p:cond delay="250"/>
                                          </p:stCondLst>
                                        </p:cTn>
                                        <p:tgtEl>
                                          <p:spTgt spid="16"/>
                                        </p:tgtEl>
                                        <p:attrNameLst>
                                          <p:attrName>r</p:attrName>
                                        </p:attrNameLst>
                                      </p:cBhvr>
                                    </p:animRot>
                                    <p:animRot by="240000">
                                      <p:cBhvr>
                                        <p:cTn id="58" dur="250" fill="hold">
                                          <p:stCondLst>
                                            <p:cond delay="500"/>
                                          </p:stCondLst>
                                        </p:cTn>
                                        <p:tgtEl>
                                          <p:spTgt spid="16"/>
                                        </p:tgtEl>
                                        <p:attrNameLst>
                                          <p:attrName>r</p:attrName>
                                        </p:attrNameLst>
                                      </p:cBhvr>
                                    </p:animRot>
                                    <p:animRot by="-240000">
                                      <p:cBhvr>
                                        <p:cTn id="59" dur="250" fill="hold">
                                          <p:stCondLst>
                                            <p:cond delay="750"/>
                                          </p:stCondLst>
                                        </p:cTn>
                                        <p:tgtEl>
                                          <p:spTgt spid="16"/>
                                        </p:tgtEl>
                                        <p:attrNameLst>
                                          <p:attrName>r</p:attrName>
                                        </p:attrNameLst>
                                      </p:cBhvr>
                                    </p:animRot>
                                    <p:animRot by="120000">
                                      <p:cBhvr>
                                        <p:cTn id="60" dur="250" fill="hold">
                                          <p:stCondLst>
                                            <p:cond delay="1000"/>
                                          </p:stCondLst>
                                        </p:cTn>
                                        <p:tgtEl>
                                          <p:spTgt spid="16"/>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2" name="Minion-Yahoo-Ringtone-_With-Free-Download-Link_.wav"/>
                                        </p:tgtEl>
                                      </p:cMediaNode>
                                    </p:audio>
                                  </p:subTnLst>
                                </p:cTn>
                              </p:par>
                              <p:par>
                                <p:cTn id="61" presetID="49" presetClass="entr" presetSubtype="0" decel="10000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360"/>
                                          </p:val>
                                        </p:tav>
                                        <p:tav tm="100000">
                                          <p:val>
                                            <p:fltVal val="0"/>
                                          </p:val>
                                        </p:tav>
                                      </p:tavLst>
                                    </p:anim>
                                    <p:animEffect transition="in" filter="fade">
                                      <p:cBhvr>
                                        <p:cTn id="66" dur="1000"/>
                                        <p:tgtEl>
                                          <p:spTgt spid="19"/>
                                        </p:tgtEl>
                                      </p:cBhvr>
                                    </p:animEffect>
                                  </p:childTnLst>
                                </p:cTn>
                              </p:par>
                              <p:par>
                                <p:cTn id="67" presetID="37" presetClass="entr" presetSubtype="0" fill="hold" nodeType="withEffect">
                                  <p:stCondLst>
                                    <p:cond delay="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900" decel="100000" fill="hold"/>
                                        <p:tgtEl>
                                          <p:spTgt spid="2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9" presetClass="emph" presetSubtype="0" nodeType="clickEffect">
                                  <p:stCondLst>
                                    <p:cond delay="0"/>
                                  </p:stCondLst>
                                  <p:childTnLst>
                                    <p:set>
                                      <p:cBhvr rctx="PPT">
                                        <p:cTn id="77" dur="indefinite"/>
                                        <p:tgtEl>
                                          <p:spTgt spid="13"/>
                                        </p:tgtEl>
                                        <p:attrNameLst>
                                          <p:attrName>style.opacity</p:attrName>
                                        </p:attrNameLst>
                                      </p:cBhvr>
                                      <p:to>
                                        <p:strVal val="0.5"/>
                                      </p:to>
                                    </p:set>
                                    <p:animEffect filter="image" prLst="opacity: 0.5">
                                      <p:cBhvr rctx="IE">
                                        <p:cTn id="78" dur="indefinite"/>
                                        <p:tgtEl>
                                          <p:spTgt spid="13"/>
                                        </p:tgtEl>
                                      </p:cBhvr>
                                    </p:animEffect>
                                  </p:childTnLst>
                                  <p:subTnLst>
                                    <p:audio>
                                      <p:cMediaNode vol="15000">
                                        <p:cTn display="0" masterRel="sameClick">
                                          <p:stCondLst>
                                            <p:cond evt="begin" delay="0">
                                              <p:tn val="76"/>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9" presetClass="emph" presetSubtype="0" nodeType="clickEffect">
                                  <p:stCondLst>
                                    <p:cond delay="0"/>
                                  </p:stCondLst>
                                  <p:childTnLst>
                                    <p:set>
                                      <p:cBhvr rctx="PPT">
                                        <p:cTn id="83" dur="indefinite"/>
                                        <p:tgtEl>
                                          <p:spTgt spid="10"/>
                                        </p:tgtEl>
                                        <p:attrNameLst>
                                          <p:attrName>style.opacity</p:attrName>
                                        </p:attrNameLst>
                                      </p:cBhvr>
                                      <p:to>
                                        <p:strVal val="0.5"/>
                                      </p:to>
                                    </p:set>
                                    <p:animEffect filter="image" prLst="opacity: 0.5">
                                      <p:cBhvr rctx="IE">
                                        <p:cTn id="84" dur="indefinite"/>
                                        <p:tgtEl>
                                          <p:spTgt spid="10"/>
                                        </p:tgtEl>
                                      </p:cBhvr>
                                    </p:animEffect>
                                  </p:childTnLst>
                                  <p:subTnLst>
                                    <p:audio>
                                      <p:cMediaNode vol="20000">
                                        <p:cTn display="0" masterRel="sameClick">
                                          <p:stCondLst>
                                            <p:cond evt="begin" delay="0">
                                              <p:tn val="82"/>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0"/>
                  </p:tgtEl>
                </p:cond>
              </p:nextCondLst>
            </p:seq>
          </p:childTnLst>
        </p:cTn>
      </p:par>
    </p:tnLst>
    <p:bldLst>
      <p:bldP spid="122" grpId="0"/>
      <p:bldP spid="64" grpId="0" animBg="1"/>
      <p:bldP spid="65" grpId="0" animBg="1"/>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17"/>
        </a:solidFill>
        <a:effectLst/>
      </p:bgPr>
    </p:bg>
    <p:spTree>
      <p:nvGrpSpPr>
        <p:cNvPr id="1" name=""/>
        <p:cNvGrpSpPr/>
        <p:nvPr/>
      </p:nvGrpSpPr>
      <p:grpSpPr>
        <a:xfrm>
          <a:off x="0" y="0"/>
          <a:ext cx="0" cy="0"/>
          <a:chOff x="0" y="0"/>
          <a:chExt cx="0" cy="0"/>
        </a:xfrm>
      </p:grpSpPr>
      <p:sp>
        <p:nvSpPr>
          <p:cNvPr id="10" name="12-Point Star 8"/>
          <p:cNvSpPr/>
          <p:nvPr/>
        </p:nvSpPr>
        <p:spPr>
          <a:xfrm>
            <a:off x="4889500" y="2349500"/>
            <a:ext cx="2413000" cy="2413000"/>
          </a:xfrm>
          <a:custGeom>
            <a:avLst/>
            <a:gdLst>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193968 w 2895600"/>
              <a:gd name="connsiteY22" fmla="*/ 2171700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27219 w 2895600"/>
              <a:gd name="connsiteY22" fmla="*/ 2160617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62143 w 2895600"/>
              <a:gd name="connsiteY11" fmla="*/ 683559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12267 w 2895600"/>
              <a:gd name="connsiteY11" fmla="*/ 733436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95600" h="2895600">
                <a:moveTo>
                  <a:pt x="0" y="1447800"/>
                </a:moveTo>
                <a:lnTo>
                  <a:pt x="1447800" y="1447800"/>
                </a:lnTo>
                <a:lnTo>
                  <a:pt x="368069" y="846345"/>
                </a:lnTo>
                <a:cubicBezTo>
                  <a:pt x="376115" y="851848"/>
                  <a:pt x="390883" y="877521"/>
                  <a:pt x="398929" y="883024"/>
                </a:cubicBezTo>
                <a:lnTo>
                  <a:pt x="1447800" y="1447800"/>
                </a:lnTo>
                <a:lnTo>
                  <a:pt x="818029" y="362056"/>
                </a:lnTo>
                <a:lnTo>
                  <a:pt x="1447800" y="1447800"/>
                </a:lnTo>
                <a:lnTo>
                  <a:pt x="1447800" y="0"/>
                </a:lnTo>
                <a:lnTo>
                  <a:pt x="1447800" y="1447800"/>
                </a:lnTo>
                <a:lnTo>
                  <a:pt x="2057400" y="402397"/>
                </a:lnTo>
                <a:lnTo>
                  <a:pt x="1447800" y="1447800"/>
                </a:lnTo>
                <a:lnTo>
                  <a:pt x="2712267" y="733436"/>
                </a:lnTo>
                <a:lnTo>
                  <a:pt x="1447800" y="1447800"/>
                </a:lnTo>
                <a:lnTo>
                  <a:pt x="2895600" y="1447800"/>
                </a:lnTo>
                <a:lnTo>
                  <a:pt x="1447800" y="1447800"/>
                </a:lnTo>
                <a:lnTo>
                  <a:pt x="2701632" y="2171700"/>
                </a:lnTo>
                <a:lnTo>
                  <a:pt x="1447800" y="1447800"/>
                </a:lnTo>
                <a:lnTo>
                  <a:pt x="2171700" y="2701632"/>
                </a:lnTo>
                <a:lnTo>
                  <a:pt x="1447800" y="1447800"/>
                </a:lnTo>
                <a:lnTo>
                  <a:pt x="1447800" y="2895600"/>
                </a:lnTo>
                <a:lnTo>
                  <a:pt x="1447800" y="1447800"/>
                </a:lnTo>
                <a:lnTo>
                  <a:pt x="723900" y="2701632"/>
                </a:lnTo>
                <a:lnTo>
                  <a:pt x="1447800" y="1447800"/>
                </a:lnTo>
                <a:lnTo>
                  <a:pt x="210594" y="2182784"/>
                </a:lnTo>
                <a:lnTo>
                  <a:pt x="1447800" y="1447800"/>
                </a:lnTo>
                <a:lnTo>
                  <a:pt x="0" y="14478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Oval 10"/>
          <p:cNvSpPr/>
          <p:nvPr/>
        </p:nvSpPr>
        <p:spPr>
          <a:xfrm>
            <a:off x="4889500" y="2041236"/>
            <a:ext cx="2721264" cy="2721264"/>
          </a:xfrm>
          <a:prstGeom prst="ellipse">
            <a:avLst/>
          </a:prstGeom>
          <a:solidFill>
            <a:srgbClr val="FFDE17"/>
          </a:solidFill>
          <a:ln>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9" name="Google Shape;380;p32" hidden="1">
            <a:extLst>
              <a:ext uri="{FF2B5EF4-FFF2-40B4-BE49-F238E27FC236}">
                <a16:creationId xmlns:a16="http://schemas.microsoft.com/office/drawing/2014/main" id="{AFC67C88-0432-4BC1-835C-6B12BA6CF784}"/>
              </a:ext>
            </a:extLst>
          </p:cNvPr>
          <p:cNvPicPr preferRelativeResize="0"/>
          <p:nvPr/>
        </p:nvPicPr>
        <p:blipFill>
          <a:blip r:embed="rId2">
            <a:alphaModFix amt="70000"/>
          </a:blip>
          <a:stretch>
            <a:fillRect/>
          </a:stretch>
        </p:blipFill>
        <p:spPr>
          <a:xfrm>
            <a:off x="1" y="4467"/>
            <a:ext cx="12205252" cy="6853535"/>
          </a:xfrm>
          <a:prstGeom prst="rect">
            <a:avLst/>
          </a:prstGeom>
          <a:noFill/>
          <a:ln>
            <a:noFill/>
          </a:ln>
        </p:spPr>
      </p:pic>
      <p:sp>
        <p:nvSpPr>
          <p:cNvPr id="13" name="12-Point Star 4"/>
          <p:cNvSpPr/>
          <p:nvPr/>
        </p:nvSpPr>
        <p:spPr>
          <a:xfrm>
            <a:off x="5651500" y="3111500"/>
            <a:ext cx="889000" cy="889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Oval 13"/>
          <p:cNvSpPr/>
          <p:nvPr/>
        </p:nvSpPr>
        <p:spPr>
          <a:xfrm>
            <a:off x="5651500" y="3111500"/>
            <a:ext cx="889000" cy="889000"/>
          </a:xfrm>
          <a:prstGeom prst="ellipse">
            <a:avLst/>
          </a:prstGeom>
          <a:solidFill>
            <a:srgbClr val="FFDE17"/>
          </a:solidFill>
          <a:ln w="3810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Oval 2"/>
          <p:cNvSpPr/>
          <p:nvPr/>
        </p:nvSpPr>
        <p:spPr>
          <a:xfrm>
            <a:off x="5461000" y="2921000"/>
            <a:ext cx="1270000" cy="1270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Oval 6"/>
          <p:cNvSpPr/>
          <p:nvPr/>
        </p:nvSpPr>
        <p:spPr>
          <a:xfrm>
            <a:off x="6478155" y="2730500"/>
            <a:ext cx="254000" cy="254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Oval 7"/>
          <p:cNvSpPr/>
          <p:nvPr/>
        </p:nvSpPr>
        <p:spPr>
          <a:xfrm>
            <a:off x="5046519" y="3190011"/>
            <a:ext cx="477983" cy="477983"/>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Oval 8"/>
          <p:cNvSpPr/>
          <p:nvPr/>
        </p:nvSpPr>
        <p:spPr>
          <a:xfrm>
            <a:off x="6731000" y="3365500"/>
            <a:ext cx="127000" cy="127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Oval 14"/>
          <p:cNvSpPr/>
          <p:nvPr/>
        </p:nvSpPr>
        <p:spPr>
          <a:xfrm>
            <a:off x="5405035" y="3492500"/>
            <a:ext cx="381000" cy="381000"/>
          </a:xfrm>
          <a:prstGeom prst="ellips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p:cNvSpPr/>
          <p:nvPr/>
        </p:nvSpPr>
        <p:spPr>
          <a:xfrm flipV="1">
            <a:off x="6250709" y="3703743"/>
            <a:ext cx="381000" cy="381000"/>
          </a:xfrm>
          <a:prstGeom prst="rect">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Isosceles Triangle 15"/>
          <p:cNvSpPr/>
          <p:nvPr/>
        </p:nvSpPr>
        <p:spPr>
          <a:xfrm flipV="1">
            <a:off x="5786037" y="1538404"/>
            <a:ext cx="206643" cy="206643"/>
          </a:xfrm>
          <a:prstGeom prst="triangl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Rectangle 1"/>
          <p:cNvSpPr/>
          <p:nvPr/>
        </p:nvSpPr>
        <p:spPr>
          <a:xfrm>
            <a:off x="3810000" y="3429000"/>
            <a:ext cx="4572000" cy="3429000"/>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TextBox 17"/>
          <p:cNvSpPr txBox="1"/>
          <p:nvPr/>
        </p:nvSpPr>
        <p:spPr>
          <a:xfrm>
            <a:off x="2461418" y="3232299"/>
            <a:ext cx="7269169" cy="1815753"/>
          </a:xfrm>
          <a:prstGeom prst="rect">
            <a:avLst/>
          </a:prstGeom>
          <a:noFill/>
        </p:spPr>
        <p:txBody>
          <a:bodyPr wrap="none" rtlCol="0">
            <a:spAutoFit/>
          </a:bodyPr>
          <a:lstStyle/>
          <a:p>
            <a:pPr algn="ctr">
              <a:lnSpc>
                <a:spcPct val="150000"/>
              </a:lnSpc>
            </a:pPr>
            <a:r>
              <a:rPr lang="en-US" sz="3733" b="1" spc="-251" dirty="0" err="1">
                <a:solidFill>
                  <a:srgbClr val="20124D"/>
                </a:solidFill>
                <a:latin typeface="Montserrat" panose="00000500000000000000" pitchFamily="50" charset="0"/>
              </a:rPr>
              <a:t>Chúc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các</a:t>
            </a:r>
            <a:r>
              <a:rPr lang="en-US" sz="3733" b="1" spc="-251" dirty="0">
                <a:solidFill>
                  <a:srgbClr val="20124D"/>
                </a:solidFill>
                <a:latin typeface="Montserrat" panose="00000500000000000000" pitchFamily="50" charset="0"/>
              </a:rPr>
              <a:t> con </a:t>
            </a:r>
            <a:r>
              <a:rPr lang="en-US" sz="3733" b="1" spc="-251" dirty="0" err="1">
                <a:solidFill>
                  <a:srgbClr val="20124D"/>
                </a:solidFill>
                <a:latin typeface="Montserrat" panose="00000500000000000000" pitchFamily="50" charset="0"/>
              </a:rPr>
              <a:t>chăm</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chỉ</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học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tập</a:t>
            </a:r>
            <a:r>
              <a:rPr lang="en-US" sz="3733" b="1" spc="-251" dirty="0">
                <a:solidFill>
                  <a:srgbClr val="20124D"/>
                </a:solidFill>
                <a:latin typeface="Montserrat" panose="00000500000000000000" pitchFamily="50" charset="0"/>
              </a:rPr>
              <a:t>, </a:t>
            </a:r>
          </a:p>
          <a:p>
            <a:pPr algn="ctr">
              <a:lnSpc>
                <a:spcPct val="150000"/>
              </a:lnSpc>
            </a:pPr>
            <a:r>
              <a:rPr lang="en-US" sz="3733" b="1" spc="-251" dirty="0" err="1">
                <a:solidFill>
                  <a:srgbClr val="20124D"/>
                </a:solidFill>
                <a:latin typeface="Montserrat" panose="00000500000000000000" pitchFamily="50" charset="0"/>
              </a:rPr>
              <a:t>và</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giữ</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gìn</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sức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khỏe</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thật</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tốt</a:t>
            </a:r>
            <a:r>
              <a:rPr lang="en-US" sz="3733" b="1" spc="-251" dirty="0">
                <a:solidFill>
                  <a:srgbClr val="20124D"/>
                </a:solidFill>
                <a:latin typeface="Montserrat" panose="00000500000000000000" pitchFamily="50" charset="0"/>
              </a:rPr>
              <a:t>!</a:t>
            </a:r>
          </a:p>
        </p:txBody>
      </p:sp>
    </p:spTree>
    <p:extLst>
      <p:ext uri="{BB962C8B-B14F-4D97-AF65-F5344CB8AC3E}">
        <p14:creationId xmlns:p14="http://schemas.microsoft.com/office/powerpoint/2010/main" val="13050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6" presetClass="emph" presetSubtype="0" decel="100000" fill="hold" grpId="1" nodeType="withEffect">
                                  <p:stCondLst>
                                    <p:cond delay="0"/>
                                  </p:stCondLst>
                                  <p:childTnLst>
                                    <p:animScale>
                                      <p:cBhvr>
                                        <p:cTn id="10" dur="1000" fill="hold"/>
                                        <p:tgtEl>
                                          <p:spTgt spid="10"/>
                                        </p:tgtEl>
                                      </p:cBhvr>
                                      <p:by x="150000" y="150000"/>
                                    </p:animScale>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childTnLst>
                                </p:cTn>
                              </p:par>
                              <p:par>
                                <p:cTn id="15" presetID="6" presetClass="emph" presetSubtype="0" decel="100000" fill="hold" grpId="1" nodeType="withEffect">
                                  <p:stCondLst>
                                    <p:cond delay="200"/>
                                  </p:stCondLst>
                                  <p:childTnLst>
                                    <p:animScale>
                                      <p:cBhvr>
                                        <p:cTn id="16" dur="1000" fill="hold"/>
                                        <p:tgtEl>
                                          <p:spTgt spid="11"/>
                                        </p:tgtEl>
                                      </p:cBhvr>
                                      <p:by x="150000" y="150000"/>
                                    </p:animScale>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 fill="hold"/>
                                        <p:tgtEl>
                                          <p:spTgt spid="3"/>
                                        </p:tgtEl>
                                        <p:attrNameLst>
                                          <p:attrName>ppt_w</p:attrName>
                                        </p:attrNameLst>
                                      </p:cBhvr>
                                      <p:tavLst>
                                        <p:tav tm="0">
                                          <p:val>
                                            <p:fltVal val="0"/>
                                          </p:val>
                                        </p:tav>
                                        <p:tav tm="100000">
                                          <p:val>
                                            <p:strVal val="#ppt_w"/>
                                          </p:val>
                                        </p:tav>
                                      </p:tavLst>
                                    </p:anim>
                                    <p:anim calcmode="lin" valueType="num">
                                      <p:cBhvr>
                                        <p:cTn id="20" dur="400" fill="hold"/>
                                        <p:tgtEl>
                                          <p:spTgt spid="3"/>
                                        </p:tgtEl>
                                        <p:attrNameLst>
                                          <p:attrName>ppt_h</p:attrName>
                                        </p:attrNameLst>
                                      </p:cBhvr>
                                      <p:tavLst>
                                        <p:tav tm="0">
                                          <p:val>
                                            <p:fltVal val="0"/>
                                          </p:val>
                                        </p:tav>
                                        <p:tav tm="100000">
                                          <p:val>
                                            <p:strVal val="#ppt_h"/>
                                          </p:val>
                                        </p:tav>
                                      </p:tavLst>
                                    </p:anim>
                                  </p:childTnLst>
                                </p:cTn>
                              </p:par>
                              <p:par>
                                <p:cTn id="21" presetID="6" presetClass="emph" presetSubtype="0" decel="100000" fill="hold" grpId="1" nodeType="withEffect">
                                  <p:stCondLst>
                                    <p:cond delay="200"/>
                                  </p:stCondLst>
                                  <p:childTnLst>
                                    <p:animScale>
                                      <p:cBhvr>
                                        <p:cTn id="22" dur="700" fill="hold"/>
                                        <p:tgtEl>
                                          <p:spTgt spid="3"/>
                                        </p:tgtEl>
                                      </p:cBhvr>
                                      <p:by x="150000" y="150000"/>
                                    </p:animScale>
                                  </p:childTnLst>
                                </p:cTn>
                              </p:par>
                              <p:par>
                                <p:cTn id="23" presetID="10" presetClass="exit" presetSubtype="0" fill="hold" grpId="2" nodeType="withEffect">
                                  <p:stCondLst>
                                    <p:cond delay="200"/>
                                  </p:stCondLst>
                                  <p:childTnLst>
                                    <p:animEffect transition="out" filter="fade">
                                      <p:cBhvr>
                                        <p:cTn id="24" dur="700"/>
                                        <p:tgtEl>
                                          <p:spTgt spid="3"/>
                                        </p:tgtEl>
                                      </p:cBhvr>
                                    </p:animEffect>
                                    <p:set>
                                      <p:cBhvr>
                                        <p:cTn id="25" dur="1" fill="hold">
                                          <p:stCondLst>
                                            <p:cond delay="699"/>
                                          </p:stCondLst>
                                        </p:cTn>
                                        <p:tgtEl>
                                          <p:spTgt spid="3"/>
                                        </p:tgtEl>
                                        <p:attrNameLst>
                                          <p:attrName>style.visibility</p:attrName>
                                        </p:attrNameLst>
                                      </p:cBhvr>
                                      <p:to>
                                        <p:strVal val="hidden"/>
                                      </p:to>
                                    </p:set>
                                  </p:childTnLst>
                                </p:cTn>
                              </p:par>
                              <p:par>
                                <p:cTn id="26" presetID="23" presetClass="entr" presetSubtype="16" fill="hold" grpId="0" nodeType="withEffect">
                                  <p:stCondLst>
                                    <p:cond delay="100"/>
                                  </p:stCondLst>
                                  <p:childTnLst>
                                    <p:set>
                                      <p:cBhvr>
                                        <p:cTn id="27" dur="1" fill="hold">
                                          <p:stCondLst>
                                            <p:cond delay="0"/>
                                          </p:stCondLst>
                                        </p:cTn>
                                        <p:tgtEl>
                                          <p:spTgt spid="7"/>
                                        </p:tgtEl>
                                        <p:attrNameLst>
                                          <p:attrName>style.visibility</p:attrName>
                                        </p:attrNameLst>
                                      </p:cBhvr>
                                      <p:to>
                                        <p:strVal val="visible"/>
                                      </p:to>
                                    </p:set>
                                    <p:anim calcmode="lin" valueType="num">
                                      <p:cBhvr>
                                        <p:cTn id="28" dur="400" fill="hold"/>
                                        <p:tgtEl>
                                          <p:spTgt spid="7"/>
                                        </p:tgtEl>
                                        <p:attrNameLst>
                                          <p:attrName>ppt_w</p:attrName>
                                        </p:attrNameLst>
                                      </p:cBhvr>
                                      <p:tavLst>
                                        <p:tav tm="0">
                                          <p:val>
                                            <p:fltVal val="0"/>
                                          </p:val>
                                        </p:tav>
                                        <p:tav tm="100000">
                                          <p:val>
                                            <p:strVal val="#ppt_w"/>
                                          </p:val>
                                        </p:tav>
                                      </p:tavLst>
                                    </p:anim>
                                    <p:anim calcmode="lin" valueType="num">
                                      <p:cBhvr>
                                        <p:cTn id="29" dur="400" fill="hold"/>
                                        <p:tgtEl>
                                          <p:spTgt spid="7"/>
                                        </p:tgtEl>
                                        <p:attrNameLst>
                                          <p:attrName>ppt_h</p:attrName>
                                        </p:attrNameLst>
                                      </p:cBhvr>
                                      <p:tavLst>
                                        <p:tav tm="0">
                                          <p:val>
                                            <p:fltVal val="0"/>
                                          </p:val>
                                        </p:tav>
                                        <p:tav tm="100000">
                                          <p:val>
                                            <p:strVal val="#ppt_h"/>
                                          </p:val>
                                        </p:tav>
                                      </p:tavLst>
                                    </p:anim>
                                  </p:childTnLst>
                                </p:cTn>
                              </p:par>
                              <p:par>
                                <p:cTn id="30" presetID="6" presetClass="emph" presetSubtype="0" decel="100000" fill="hold" grpId="1" nodeType="withEffect">
                                  <p:stCondLst>
                                    <p:cond delay="300"/>
                                  </p:stCondLst>
                                  <p:childTnLst>
                                    <p:animScale>
                                      <p:cBhvr>
                                        <p:cTn id="31" dur="700" fill="hold"/>
                                        <p:tgtEl>
                                          <p:spTgt spid="7"/>
                                        </p:tgtEl>
                                      </p:cBhvr>
                                      <p:by x="150000" y="150000"/>
                                    </p:animScale>
                                  </p:childTnLst>
                                </p:cTn>
                              </p:par>
                              <p:par>
                                <p:cTn id="32" presetID="10" presetClass="exit" presetSubtype="0" fill="hold" grpId="2" nodeType="withEffect">
                                  <p:stCondLst>
                                    <p:cond delay="400"/>
                                  </p:stCondLst>
                                  <p:childTnLst>
                                    <p:animEffect transition="out" filter="fade">
                                      <p:cBhvr>
                                        <p:cTn id="33" dur="700"/>
                                        <p:tgtEl>
                                          <p:spTgt spid="7"/>
                                        </p:tgtEl>
                                      </p:cBhvr>
                                    </p:animEffect>
                                    <p:set>
                                      <p:cBhvr>
                                        <p:cTn id="34" dur="1" fill="hold">
                                          <p:stCondLst>
                                            <p:cond delay="699"/>
                                          </p:stCondLst>
                                        </p:cTn>
                                        <p:tgtEl>
                                          <p:spTgt spid="7"/>
                                        </p:tgtEl>
                                        <p:attrNameLst>
                                          <p:attrName>style.visibility</p:attrName>
                                        </p:attrNameLst>
                                      </p:cBhvr>
                                      <p:to>
                                        <p:strVal val="hidden"/>
                                      </p:to>
                                    </p:set>
                                  </p:childTnLst>
                                </p:cTn>
                              </p:par>
                              <p:par>
                                <p:cTn id="35" presetID="23" presetClass="entr" presetSubtype="16" fill="hold" grpId="0" nodeType="withEffect">
                                  <p:stCondLst>
                                    <p:cond delay="300"/>
                                  </p:stCondLst>
                                  <p:childTnLst>
                                    <p:set>
                                      <p:cBhvr>
                                        <p:cTn id="36" dur="1" fill="hold">
                                          <p:stCondLst>
                                            <p:cond delay="0"/>
                                          </p:stCondLst>
                                        </p:cTn>
                                        <p:tgtEl>
                                          <p:spTgt spid="8"/>
                                        </p:tgtEl>
                                        <p:attrNameLst>
                                          <p:attrName>style.visibility</p:attrName>
                                        </p:attrNameLst>
                                      </p:cBhvr>
                                      <p:to>
                                        <p:strVal val="visible"/>
                                      </p:to>
                                    </p:set>
                                    <p:anim calcmode="lin" valueType="num">
                                      <p:cBhvr>
                                        <p:cTn id="37" dur="400" fill="hold"/>
                                        <p:tgtEl>
                                          <p:spTgt spid="8"/>
                                        </p:tgtEl>
                                        <p:attrNameLst>
                                          <p:attrName>ppt_w</p:attrName>
                                        </p:attrNameLst>
                                      </p:cBhvr>
                                      <p:tavLst>
                                        <p:tav tm="0">
                                          <p:val>
                                            <p:fltVal val="0"/>
                                          </p:val>
                                        </p:tav>
                                        <p:tav tm="100000">
                                          <p:val>
                                            <p:strVal val="#ppt_w"/>
                                          </p:val>
                                        </p:tav>
                                      </p:tavLst>
                                    </p:anim>
                                    <p:anim calcmode="lin" valueType="num">
                                      <p:cBhvr>
                                        <p:cTn id="38" dur="400" fill="hold"/>
                                        <p:tgtEl>
                                          <p:spTgt spid="8"/>
                                        </p:tgtEl>
                                        <p:attrNameLst>
                                          <p:attrName>ppt_h</p:attrName>
                                        </p:attrNameLst>
                                      </p:cBhvr>
                                      <p:tavLst>
                                        <p:tav tm="0">
                                          <p:val>
                                            <p:fltVal val="0"/>
                                          </p:val>
                                        </p:tav>
                                        <p:tav tm="100000">
                                          <p:val>
                                            <p:strVal val="#ppt_h"/>
                                          </p:val>
                                        </p:tav>
                                      </p:tavLst>
                                    </p:anim>
                                  </p:childTnLst>
                                </p:cTn>
                              </p:par>
                              <p:par>
                                <p:cTn id="39" presetID="6" presetClass="emph" presetSubtype="0" decel="100000" fill="hold" grpId="1" nodeType="withEffect">
                                  <p:stCondLst>
                                    <p:cond delay="500"/>
                                  </p:stCondLst>
                                  <p:childTnLst>
                                    <p:animScale>
                                      <p:cBhvr>
                                        <p:cTn id="40" dur="700" fill="hold"/>
                                        <p:tgtEl>
                                          <p:spTgt spid="8"/>
                                        </p:tgtEl>
                                      </p:cBhvr>
                                      <p:by x="150000" y="150000"/>
                                    </p:animScale>
                                  </p:childTnLst>
                                </p:cTn>
                              </p:par>
                              <p:par>
                                <p:cTn id="41" presetID="10" presetClass="exit" presetSubtype="0" fill="hold" grpId="2" nodeType="withEffect">
                                  <p:stCondLst>
                                    <p:cond delay="7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400" fill="hold"/>
                                        <p:tgtEl>
                                          <p:spTgt spid="9"/>
                                        </p:tgtEl>
                                        <p:attrNameLst>
                                          <p:attrName>ppt_w</p:attrName>
                                        </p:attrNameLst>
                                      </p:cBhvr>
                                      <p:tavLst>
                                        <p:tav tm="0">
                                          <p:val>
                                            <p:fltVal val="0"/>
                                          </p:val>
                                        </p:tav>
                                        <p:tav tm="100000">
                                          <p:val>
                                            <p:strVal val="#ppt_w"/>
                                          </p:val>
                                        </p:tav>
                                      </p:tavLst>
                                    </p:anim>
                                    <p:anim calcmode="lin" valueType="num">
                                      <p:cBhvr>
                                        <p:cTn id="47" dur="400" fill="hold"/>
                                        <p:tgtEl>
                                          <p:spTgt spid="9"/>
                                        </p:tgtEl>
                                        <p:attrNameLst>
                                          <p:attrName>ppt_h</p:attrName>
                                        </p:attrNameLst>
                                      </p:cBhvr>
                                      <p:tavLst>
                                        <p:tav tm="0">
                                          <p:val>
                                            <p:fltVal val="0"/>
                                          </p:val>
                                        </p:tav>
                                        <p:tav tm="100000">
                                          <p:val>
                                            <p:strVal val="#ppt_h"/>
                                          </p:val>
                                        </p:tav>
                                      </p:tavLst>
                                    </p:anim>
                                  </p:childTnLst>
                                </p:cTn>
                              </p:par>
                              <p:par>
                                <p:cTn id="48" presetID="6" presetClass="emph" presetSubtype="0" decel="100000" fill="hold" grpId="1" nodeType="withEffect">
                                  <p:stCondLst>
                                    <p:cond delay="200"/>
                                  </p:stCondLst>
                                  <p:childTnLst>
                                    <p:animScale>
                                      <p:cBhvr>
                                        <p:cTn id="49" dur="700" fill="hold"/>
                                        <p:tgtEl>
                                          <p:spTgt spid="9"/>
                                        </p:tgtEl>
                                      </p:cBhvr>
                                      <p:by x="150000" y="150000"/>
                                    </p:animScale>
                                  </p:childTnLst>
                                </p:cTn>
                              </p:par>
                              <p:par>
                                <p:cTn id="50" presetID="10" presetClass="exit" presetSubtype="0" fill="hold" grpId="2" nodeType="withEffect">
                                  <p:stCondLst>
                                    <p:cond delay="200"/>
                                  </p:stCondLst>
                                  <p:childTnLst>
                                    <p:animEffect transition="out" filter="fade">
                                      <p:cBhvr>
                                        <p:cTn id="51" dur="700"/>
                                        <p:tgtEl>
                                          <p:spTgt spid="9"/>
                                        </p:tgtEl>
                                      </p:cBhvr>
                                    </p:animEffect>
                                    <p:set>
                                      <p:cBhvr>
                                        <p:cTn id="52" dur="1" fill="hold">
                                          <p:stCondLst>
                                            <p:cond delay="699"/>
                                          </p:stCondLst>
                                        </p:cTn>
                                        <p:tgtEl>
                                          <p:spTgt spid="9"/>
                                        </p:tgtEl>
                                        <p:attrNameLst>
                                          <p:attrName>style.visibility</p:attrName>
                                        </p:attrNameLst>
                                      </p:cBhvr>
                                      <p:to>
                                        <p:strVal val="hidden"/>
                                      </p:to>
                                    </p:set>
                                  </p:childTnLst>
                                </p:cTn>
                              </p:par>
                              <p:par>
                                <p:cTn id="53" presetID="23" presetClass="entr" presetSubtype="16"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 fill="hold"/>
                                        <p:tgtEl>
                                          <p:spTgt spid="13"/>
                                        </p:tgtEl>
                                        <p:attrNameLst>
                                          <p:attrName>ppt_w</p:attrName>
                                        </p:attrNameLst>
                                      </p:cBhvr>
                                      <p:tavLst>
                                        <p:tav tm="0">
                                          <p:val>
                                            <p:fltVal val="0"/>
                                          </p:val>
                                        </p:tav>
                                        <p:tav tm="100000">
                                          <p:val>
                                            <p:strVal val="#ppt_w"/>
                                          </p:val>
                                        </p:tav>
                                      </p:tavLst>
                                    </p:anim>
                                    <p:anim calcmode="lin" valueType="num">
                                      <p:cBhvr>
                                        <p:cTn id="56" dur="200" fill="hold"/>
                                        <p:tgtEl>
                                          <p:spTgt spid="13"/>
                                        </p:tgtEl>
                                        <p:attrNameLst>
                                          <p:attrName>ppt_h</p:attrName>
                                        </p:attrNameLst>
                                      </p:cBhvr>
                                      <p:tavLst>
                                        <p:tav tm="0">
                                          <p:val>
                                            <p:fltVal val="0"/>
                                          </p:val>
                                        </p:tav>
                                        <p:tav tm="100000">
                                          <p:val>
                                            <p:strVal val="#ppt_h"/>
                                          </p:val>
                                        </p:tav>
                                      </p:tavLst>
                                    </p:anim>
                                  </p:childTnLst>
                                </p:cTn>
                              </p:par>
                              <p:par>
                                <p:cTn id="57" presetID="6" presetClass="emph" presetSubtype="0" decel="100000" fill="hold" grpId="1" nodeType="withEffect">
                                  <p:stCondLst>
                                    <p:cond delay="400"/>
                                  </p:stCondLst>
                                  <p:childTnLst>
                                    <p:animScale>
                                      <p:cBhvr>
                                        <p:cTn id="58" dur="600" fill="hold"/>
                                        <p:tgtEl>
                                          <p:spTgt spid="13"/>
                                        </p:tgtEl>
                                      </p:cBhvr>
                                      <p:by x="150000" y="150000"/>
                                    </p:animScale>
                                  </p:childTnLst>
                                </p:cTn>
                              </p:par>
                              <p:par>
                                <p:cTn id="59" presetID="23" presetClass="entr" presetSubtype="16" fill="hold" grpId="0" nodeType="withEffect">
                                  <p:stCondLst>
                                    <p:cond delay="60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decel="100000" fill="hold" grpId="1" nodeType="withEffect">
                                  <p:stCondLst>
                                    <p:cond delay="600"/>
                                  </p:stCondLst>
                                  <p:childTnLst>
                                    <p:animScale>
                                      <p:cBhvr>
                                        <p:cTn id="64" dur="600" fill="hold"/>
                                        <p:tgtEl>
                                          <p:spTgt spid="14"/>
                                        </p:tgtEl>
                                      </p:cBhvr>
                                      <p:by x="150000" y="150000"/>
                                    </p:animScale>
                                  </p:childTnLst>
                                </p:cTn>
                              </p:par>
                              <p:par>
                                <p:cTn id="65" presetID="2" presetClass="entr" presetSubtype="4" decel="10000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800" fill="hold"/>
                                        <p:tgtEl>
                                          <p:spTgt spid="16"/>
                                        </p:tgtEl>
                                        <p:attrNameLst>
                                          <p:attrName>ppt_x</p:attrName>
                                        </p:attrNameLst>
                                      </p:cBhvr>
                                      <p:tavLst>
                                        <p:tav tm="0">
                                          <p:val>
                                            <p:strVal val="#ppt_x"/>
                                          </p:val>
                                        </p:tav>
                                        <p:tav tm="100000">
                                          <p:val>
                                            <p:strVal val="#ppt_x"/>
                                          </p:val>
                                        </p:tav>
                                      </p:tavLst>
                                    </p:anim>
                                    <p:anim calcmode="lin" valueType="num">
                                      <p:cBhvr additive="base">
                                        <p:cTn id="68" dur="800" fill="hold"/>
                                        <p:tgtEl>
                                          <p:spTgt spid="16"/>
                                        </p:tgtEl>
                                        <p:attrNameLst>
                                          <p:attrName>ppt_y</p:attrName>
                                        </p:attrNameLst>
                                      </p:cBhvr>
                                      <p:tavLst>
                                        <p:tav tm="0">
                                          <p:val>
                                            <p:strVal val="1+#ppt_h/2"/>
                                          </p:val>
                                        </p:tav>
                                        <p:tav tm="100000">
                                          <p:val>
                                            <p:strVal val="#ppt_y"/>
                                          </p:val>
                                        </p:tav>
                                      </p:tavLst>
                                    </p:anim>
                                  </p:childTnLst>
                                </p:cTn>
                              </p:par>
                              <p:par>
                                <p:cTn id="69" presetID="10" presetClass="exit" presetSubtype="0" fill="hold" grpId="1" nodeType="withEffect">
                                  <p:stCondLst>
                                    <p:cond delay="700"/>
                                  </p:stCondLst>
                                  <p:childTnLst>
                                    <p:animEffect transition="out" filter="fade">
                                      <p:cBhvr>
                                        <p:cTn id="70" dur="400"/>
                                        <p:tgtEl>
                                          <p:spTgt spid="16"/>
                                        </p:tgtEl>
                                      </p:cBhvr>
                                    </p:animEffect>
                                    <p:set>
                                      <p:cBhvr>
                                        <p:cTn id="71" dur="1" fill="hold">
                                          <p:stCondLst>
                                            <p:cond delay="399"/>
                                          </p:stCondLst>
                                        </p:cTn>
                                        <p:tgtEl>
                                          <p:spTgt spid="16"/>
                                        </p:tgtEl>
                                        <p:attrNameLst>
                                          <p:attrName>style.visibility</p:attrName>
                                        </p:attrNameLst>
                                      </p:cBhvr>
                                      <p:to>
                                        <p:strVal val="hidden"/>
                                      </p:to>
                                    </p:set>
                                  </p:childTnLst>
                                </p:cTn>
                              </p:par>
                              <p:par>
                                <p:cTn id="72" presetID="0" presetClass="path" presetSubtype="0" decel="100000" fill="hold" grpId="0" nodeType="withEffect">
                                  <p:stCondLst>
                                    <p:cond delay="300"/>
                                  </p:stCondLst>
                                  <p:childTnLst>
                                    <p:animMotion origin="layout" path="M 1.49306E-6 -4.81481E-6 L -0.07953 -0.15355 " pathEditMode="relative" ptsTypes="AA">
                                      <p:cBhvr>
                                        <p:cTn id="73" dur="800" fill="hold"/>
                                        <p:tgtEl>
                                          <p:spTgt spid="15"/>
                                        </p:tgtEl>
                                        <p:attrNameLst>
                                          <p:attrName>ppt_x</p:attrName>
                                          <p:attrName>ppt_y</p:attrName>
                                        </p:attrNameLst>
                                      </p:cBhvr>
                                    </p:animMotion>
                                  </p:childTnLst>
                                </p:cTn>
                              </p:par>
                              <p:par>
                                <p:cTn id="74" presetID="10" presetClass="exit" presetSubtype="0" fill="hold" grpId="1" nodeType="withEffect">
                                  <p:stCondLst>
                                    <p:cond delay="800"/>
                                  </p:stCondLst>
                                  <p:childTnLst>
                                    <p:animEffect transition="out" filter="fade">
                                      <p:cBhvr>
                                        <p:cTn id="75" dur="300"/>
                                        <p:tgtEl>
                                          <p:spTgt spid="15"/>
                                        </p:tgtEl>
                                      </p:cBhvr>
                                    </p:animEffect>
                                    <p:set>
                                      <p:cBhvr>
                                        <p:cTn id="76" dur="1" fill="hold">
                                          <p:stCondLst>
                                            <p:cond delay="299"/>
                                          </p:stCondLst>
                                        </p:cTn>
                                        <p:tgtEl>
                                          <p:spTgt spid="15"/>
                                        </p:tgtEl>
                                        <p:attrNameLst>
                                          <p:attrName>style.visibility</p:attrName>
                                        </p:attrNameLst>
                                      </p:cBhvr>
                                      <p:to>
                                        <p:strVal val="hidden"/>
                                      </p:to>
                                    </p:set>
                                  </p:childTnLst>
                                </p:cTn>
                              </p:par>
                              <p:par>
                                <p:cTn id="77" presetID="0" presetClass="path" presetSubtype="0" decel="100000" fill="hold" grpId="0" nodeType="withEffect">
                                  <p:stCondLst>
                                    <p:cond delay="0"/>
                                  </p:stCondLst>
                                  <p:childTnLst>
                                    <p:animMotion origin="layout" path="M -3.125E-7 -1.23457E-6 L 0.07585 -0.2716 " pathEditMode="relative" rAng="0" ptsTypes="AA">
                                      <p:cBhvr>
                                        <p:cTn id="78" dur="700" fill="hold"/>
                                        <p:tgtEl>
                                          <p:spTgt spid="17"/>
                                        </p:tgtEl>
                                        <p:attrNameLst>
                                          <p:attrName>ppt_x</p:attrName>
                                          <p:attrName>ppt_y</p:attrName>
                                        </p:attrNameLst>
                                      </p:cBhvr>
                                      <p:rCtr x="3787" y="-13580"/>
                                    </p:animMotion>
                                  </p:childTnLst>
                                </p:cTn>
                              </p:par>
                              <p:par>
                                <p:cTn id="79" presetID="10" presetClass="exit" presetSubtype="0" fill="hold" grpId="1" nodeType="withEffect">
                                  <p:stCondLst>
                                    <p:cond delay="500"/>
                                  </p:stCondLst>
                                  <p:childTnLst>
                                    <p:animEffect transition="out" filter="fade">
                                      <p:cBhvr>
                                        <p:cTn id="80" dur="300"/>
                                        <p:tgtEl>
                                          <p:spTgt spid="17"/>
                                        </p:tgtEl>
                                      </p:cBhvr>
                                    </p:animEffect>
                                    <p:set>
                                      <p:cBhvr>
                                        <p:cTn id="81" dur="1" fill="hold">
                                          <p:stCondLst>
                                            <p:cond delay="299"/>
                                          </p:stCondLst>
                                        </p:cTn>
                                        <p:tgtEl>
                                          <p:spTgt spid="17"/>
                                        </p:tgtEl>
                                        <p:attrNameLst>
                                          <p:attrName>style.visibility</p:attrName>
                                        </p:attrNameLst>
                                      </p:cBhvr>
                                      <p:to>
                                        <p:strVal val="hidden"/>
                                      </p:to>
                                    </p:set>
                                  </p:childTnLst>
                                </p:cTn>
                              </p:par>
                              <p:par>
                                <p:cTn id="82" presetID="8" presetClass="emph" presetSubtype="0" decel="100000" fill="hold" grpId="2" nodeType="withEffect">
                                  <p:stCondLst>
                                    <p:cond delay="0"/>
                                  </p:stCondLst>
                                  <p:childTnLst>
                                    <p:animRot by="7200000">
                                      <p:cBhvr>
                                        <p:cTn id="83" dur="1100" fill="hold"/>
                                        <p:tgtEl>
                                          <p:spTgt spid="16"/>
                                        </p:tgtEl>
                                        <p:attrNameLst>
                                          <p:attrName>r</p:attrName>
                                        </p:attrNameLst>
                                      </p:cBhvr>
                                    </p:animRot>
                                  </p:childTnLst>
                                </p:cTn>
                              </p:par>
                              <p:par>
                                <p:cTn id="84" presetID="8" presetClass="emph" presetSubtype="0" decel="100000" fill="hold" grpId="2" nodeType="withEffect">
                                  <p:stCondLst>
                                    <p:cond delay="0"/>
                                  </p:stCondLst>
                                  <p:childTnLst>
                                    <p:animRot by="-7200000">
                                      <p:cBhvr>
                                        <p:cTn id="85" dur="1600" fill="hold"/>
                                        <p:tgtEl>
                                          <p:spTgt spid="17"/>
                                        </p:tgtEl>
                                        <p:attrNameLst>
                                          <p:attrName>r</p:attrName>
                                        </p:attrNameLst>
                                      </p:cBhvr>
                                    </p:animRot>
                                  </p:childTnLst>
                                </p:cTn>
                              </p:par>
                              <p:par>
                                <p:cTn id="86" presetID="1" presetClass="entr" presetSubtype="0" fill="hold" grpId="0" nodeType="withEffect">
                                  <p:stCondLst>
                                    <p:cond delay="1200"/>
                                  </p:stCondLst>
                                  <p:childTnLst>
                                    <p:set>
                                      <p:cBhvr>
                                        <p:cTn id="87" dur="1" fill="hold">
                                          <p:stCondLst>
                                            <p:cond delay="0"/>
                                          </p:stCondLst>
                                        </p:cTn>
                                        <p:tgtEl>
                                          <p:spTgt spid="18"/>
                                        </p:tgtEl>
                                        <p:attrNameLst>
                                          <p:attrName>style.visibility</p:attrName>
                                        </p:attrNameLst>
                                      </p:cBhvr>
                                      <p:to>
                                        <p:strVal val="visible"/>
                                      </p:to>
                                    </p:set>
                                  </p:childTnLst>
                                </p:cTn>
                              </p:par>
                              <p:par>
                                <p:cTn id="88" presetID="64" presetClass="path" presetSubtype="0" decel="100000" fill="hold" grpId="1" nodeType="withEffect">
                                  <p:stCondLst>
                                    <p:cond delay="1200"/>
                                  </p:stCondLst>
                                  <p:childTnLst>
                                    <p:animMotion origin="layout" path="M 0 -3.7037E-6 L 0 -0.02801 " pathEditMode="relative" rAng="0" ptsTypes="AA">
                                      <p:cBhvr>
                                        <p:cTn id="89" dur="1100" fill="hold"/>
                                        <p:tgtEl>
                                          <p:spTgt spid="1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5" grpId="0" animBg="1"/>
      <p:bldP spid="15" grpId="1" animBg="1"/>
      <p:bldP spid="17" grpId="0" animBg="1"/>
      <p:bldP spid="17" grpId="1" animBg="1"/>
      <p:bldP spid="17" grpId="2" animBg="1"/>
      <p:bldP spid="16" grpId="0" animBg="1"/>
      <p:bldP spid="16" grpId="1" animBg="1"/>
      <p:bldP spid="16" grpId="2" animBg="1"/>
      <p:bldP spid="18" grpId="0"/>
      <p:bldP spid="1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242559" y="3909713"/>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11305" y="2185221"/>
            <a:ext cx="6317756" cy="1107996"/>
          </a:xfrm>
          <a:prstGeom prst="rect">
            <a:avLst/>
          </a:prstGeom>
          <a:noFill/>
        </p:spPr>
        <p:txBody>
          <a:bodyPr wrap="non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Xử</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lý</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tình</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huống</a:t>
            </a:r>
            <a:endParaRPr lang="en-US" sz="66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49965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a:extLst>
              <a:ext uri="{FF2B5EF4-FFF2-40B4-BE49-F238E27FC236}">
                <a16:creationId xmlns:a16="http://schemas.microsoft.com/office/drawing/2014/main" id="{77F091EC-DACC-40ED-9842-385F5EF68B70}"/>
              </a:ext>
            </a:extLst>
          </p:cNvPr>
          <p:cNvSpPr txBox="1"/>
          <p:nvPr/>
        </p:nvSpPr>
        <p:spPr>
          <a:xfrm>
            <a:off x="385205" y="342901"/>
            <a:ext cx="4039888" cy="707886"/>
          </a:xfrm>
          <a:prstGeom prst="rect">
            <a:avLst/>
          </a:prstGeom>
          <a:noFill/>
        </p:spPr>
        <p:txBody>
          <a:bodyPr wrap="none" rtlCol="0">
            <a:spAutoFit/>
          </a:bodyPr>
          <a:lstStyle/>
          <a:p>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a:t>
            </a:r>
            <a:r>
              <a:rPr lang="en-US" sz="4000" b="1" dirty="0" err="1">
                <a:solidFill>
                  <a:srgbClr val="368B85"/>
                </a:solidFill>
                <a:latin typeface="Tahoma" panose="020B0604030504040204" pitchFamily="34" charset="0"/>
                <a:ea typeface="Tahoma" panose="020B0604030504040204" pitchFamily="34" charset="0"/>
                <a:cs typeface="Tahoma" panose="020B0604030504040204" pitchFamily="34" charset="0"/>
              </a:rPr>
              <a:t>Chuyện</a:t>
            </a:r>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 ở </a:t>
            </a:r>
            <a:r>
              <a:rPr lang="en-US" sz="4000" b="1" dirty="0" err="1">
                <a:solidFill>
                  <a:srgbClr val="368B85"/>
                </a:solidFill>
                <a:latin typeface="Tahoma" panose="020B0604030504040204" pitchFamily="34" charset="0"/>
                <a:ea typeface="Tahoma" panose="020B0604030504040204" pitchFamily="34" charset="0"/>
                <a:cs typeface="Tahoma" panose="020B0604030504040204" pitchFamily="34" charset="0"/>
              </a:rPr>
              <a:t>lớp</a:t>
            </a:r>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FDE81EC4-D3BD-4A0F-80AF-7AE2C20ABA15}"/>
              </a:ext>
            </a:extLst>
          </p:cNvPr>
          <p:cNvSpPr txBox="1"/>
          <p:nvPr/>
        </p:nvSpPr>
        <p:spPr>
          <a:xfrm>
            <a:off x="7298455" y="2514783"/>
            <a:ext cx="5701876" cy="570990"/>
          </a:xfrm>
          <a:prstGeom prst="rect">
            <a:avLst/>
          </a:prstGeom>
          <a:noFill/>
        </p:spPr>
        <p:txBody>
          <a:bodyPr wrap="square" rtlCol="0">
            <a:spAutoFit/>
          </a:bodyPr>
          <a:lstStyle/>
          <a:p>
            <a:pPr>
              <a:lnSpc>
                <a:spcPct val="150000"/>
              </a:lnSpc>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Tranh</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vẽ</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ai?</a:t>
            </a:r>
          </a:p>
        </p:txBody>
      </p:sp>
      <p:sp>
        <p:nvSpPr>
          <p:cNvPr id="9" name="TextBox 8">
            <a:extLst>
              <a:ext uri="{FF2B5EF4-FFF2-40B4-BE49-F238E27FC236}">
                <a16:creationId xmlns:a16="http://schemas.microsoft.com/office/drawing/2014/main" id="{7C708A50-B64C-423B-B474-2586DCE28479}"/>
              </a:ext>
            </a:extLst>
          </p:cNvPr>
          <p:cNvSpPr txBox="1"/>
          <p:nvPr/>
        </p:nvSpPr>
        <p:spPr>
          <a:xfrm>
            <a:off x="7331199" y="4293151"/>
            <a:ext cx="5458264" cy="570990"/>
          </a:xfrm>
          <a:prstGeom prst="rect">
            <a:avLst/>
          </a:prstGeom>
          <a:noFill/>
        </p:spPr>
        <p:txBody>
          <a:bodyPr wrap="square" rtlCol="0">
            <a:spAutoFit/>
          </a:bodyPr>
          <a:lstStyle/>
          <a:p>
            <a:pPr marL="42546">
              <a:lnSpc>
                <a:spcPct val="150000"/>
              </a:lnSpc>
            </a:pPr>
            <a:r>
              <a:rPr lang="pt-BR" sz="2400" dirty="0">
                <a:solidFill>
                  <a:srgbClr val="20124D"/>
                </a:solidFill>
                <a:latin typeface="Tahoma" panose="020B0604030504040204" pitchFamily="34" charset="0"/>
                <a:ea typeface="Tahoma" panose="020B0604030504040204" pitchFamily="34" charset="0"/>
                <a:cs typeface="Tahoma" panose="020B0604030504040204" pitchFamily="34" charset="0"/>
              </a:rPr>
              <a:t>Cô nói gì với cả lớp?</a:t>
            </a:r>
          </a:p>
        </p:txBody>
      </p:sp>
      <p:sp>
        <p:nvSpPr>
          <p:cNvPr id="10" name="TextBox 9">
            <a:extLst>
              <a:ext uri="{FF2B5EF4-FFF2-40B4-BE49-F238E27FC236}">
                <a16:creationId xmlns:a16="http://schemas.microsoft.com/office/drawing/2014/main" id="{1C9E4A81-8740-4B58-BEED-FA1182B9CC07}"/>
              </a:ext>
            </a:extLst>
          </p:cNvPr>
          <p:cNvSpPr txBox="1"/>
          <p:nvPr/>
        </p:nvSpPr>
        <p:spPr>
          <a:xfrm>
            <a:off x="6366549" y="2529733"/>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01.</a:t>
            </a:r>
          </a:p>
        </p:txBody>
      </p:sp>
      <p:sp>
        <p:nvSpPr>
          <p:cNvPr id="11" name="TextBox 10">
            <a:extLst>
              <a:ext uri="{FF2B5EF4-FFF2-40B4-BE49-F238E27FC236}">
                <a16:creationId xmlns:a16="http://schemas.microsoft.com/office/drawing/2014/main" id="{87DC3E7B-7A27-4973-A103-D0226AC96ACB}"/>
              </a:ext>
            </a:extLst>
          </p:cNvPr>
          <p:cNvSpPr txBox="1"/>
          <p:nvPr/>
        </p:nvSpPr>
        <p:spPr>
          <a:xfrm>
            <a:off x="6366548" y="4305947"/>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02.</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C48E106-A3CD-4D6B-8992-94E94CE714A8}"/>
              </a:ext>
            </a:extLst>
          </p:cNvPr>
          <p:cNvPicPr>
            <a:picLocks noChangeAspect="1"/>
          </p:cNvPicPr>
          <p:nvPr/>
        </p:nvPicPr>
        <p:blipFill>
          <a:blip r:embed="rId5"/>
          <a:stretch>
            <a:fillRect/>
          </a:stretch>
        </p:blipFill>
        <p:spPr>
          <a:xfrm>
            <a:off x="451509" y="1958999"/>
            <a:ext cx="5121277" cy="3560668"/>
          </a:xfrm>
          <a:prstGeom prst="rect">
            <a:avLst/>
          </a:prstGeom>
        </p:spPr>
      </p:pic>
      <p:sp>
        <p:nvSpPr>
          <p:cNvPr id="15" name="TextBox 14">
            <a:extLst>
              <a:ext uri="{FF2B5EF4-FFF2-40B4-BE49-F238E27FC236}">
                <a16:creationId xmlns:a16="http://schemas.microsoft.com/office/drawing/2014/main" id="{0B938BA7-623C-4ACC-834D-EAE58225EA65}"/>
              </a:ext>
            </a:extLst>
          </p:cNvPr>
          <p:cNvSpPr txBox="1"/>
          <p:nvPr/>
        </p:nvSpPr>
        <p:spPr>
          <a:xfrm>
            <a:off x="6415358" y="3355968"/>
            <a:ext cx="6374105" cy="576696"/>
          </a:xfrm>
          <a:prstGeom prst="rect">
            <a:avLst/>
          </a:prstGeom>
          <a:noFill/>
        </p:spPr>
        <p:txBody>
          <a:bodyPr wrap="square" rtlCol="0">
            <a:spAutoFit/>
          </a:bodyPr>
          <a:lstStyle/>
          <a:p>
            <a:pPr>
              <a:lnSpc>
                <a:spcPct val="150000"/>
              </a:lnSpc>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Cô</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giáo</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và</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các</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bạn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học</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sinh</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477D5CF3-CBCA-41E5-9165-E3E632BADC95}"/>
              </a:ext>
            </a:extLst>
          </p:cNvPr>
          <p:cNvSpPr txBox="1"/>
          <p:nvPr/>
        </p:nvSpPr>
        <p:spPr>
          <a:xfrm>
            <a:off x="6366548" y="4957173"/>
            <a:ext cx="5373943" cy="1124988"/>
          </a:xfrm>
          <a:prstGeom prst="rect">
            <a:avLst/>
          </a:prstGeom>
          <a:noFill/>
        </p:spPr>
        <p:txBody>
          <a:bodyPr wrap="square" rtlCol="0">
            <a:spAutoFit/>
          </a:bodyPr>
          <a:lstStyle/>
          <a:p>
            <a:pPr>
              <a:lnSpc>
                <a:spcPct val="150000"/>
              </a:lnSpc>
            </a:pP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Hoàn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cảnh</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bạn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Ân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rất</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khó</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khăn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Chúng</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ta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nên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làm</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gì</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để</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giúp</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err="1">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bạn</a:t>
            </a:r>
            <a:r>
              <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20540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49" presetClass="entr" presetSubtype="0" decel="100000" fill="hold" grpId="0" nodeType="withEffect">
                                  <p:stCondLst>
                                    <p:cond delay="0"/>
                                  </p:stCondLst>
                                  <p:iterate type="lt">
                                    <p:tmPct val="30000"/>
                                  </p:iterate>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000"/>
                            </p:stCondLst>
                            <p:childTnLst>
                              <p:par>
                                <p:cTn id="16" presetID="2" presetClass="entr" presetSubtype="2" decel="86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9" presetClass="entr" presetSubtype="0" decel="100000" fill="hold" grpId="0" nodeType="afterEffect">
                                  <p:stCondLst>
                                    <p:cond delay="0"/>
                                  </p:stCondLst>
                                  <p:iterate type="lt">
                                    <p:tmPct val="3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par>
                          <p:cTn id="27" fill="hold">
                            <p:stCondLst>
                              <p:cond delay="2800"/>
                            </p:stCondLst>
                            <p:childTnLst>
                              <p:par>
                                <p:cTn id="28" presetID="2" presetClass="entr" presetSubtype="2" decel="8600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1+#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decel="8600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1000" fill="hold"/>
                                        <p:tgtEl>
                                          <p:spTgt spid="15"/>
                                        </p:tgtEl>
                                        <p:attrNameLst>
                                          <p:attrName>ppt_x</p:attrName>
                                        </p:attrNameLst>
                                      </p:cBhvr>
                                      <p:tavLst>
                                        <p:tav tm="0">
                                          <p:val>
                                            <p:strVal val="0-#ppt_w/2"/>
                                          </p:val>
                                        </p:tav>
                                        <p:tav tm="100000">
                                          <p:val>
                                            <p:strVal val="#ppt_x"/>
                                          </p:val>
                                        </p:tav>
                                      </p:tavLst>
                                    </p:anim>
                                    <p:anim calcmode="lin" valueType="num">
                                      <p:cBhvr additive="base">
                                        <p:cTn id="3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decel="8600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1000" fill="hold"/>
                                        <p:tgtEl>
                                          <p:spTgt spid="16"/>
                                        </p:tgtEl>
                                        <p:attrNameLst>
                                          <p:attrName>ppt_x</p:attrName>
                                        </p:attrNameLst>
                                      </p:cBhvr>
                                      <p:tavLst>
                                        <p:tav tm="0">
                                          <p:val>
                                            <p:strVal val="0-#ppt_w/2"/>
                                          </p:val>
                                        </p:tav>
                                        <p:tav tm="100000">
                                          <p:val>
                                            <p:strVal val="#ppt_x"/>
                                          </p:val>
                                        </p:tav>
                                      </p:tavLst>
                                    </p:anim>
                                    <p:anim calcmode="lin" valueType="num">
                                      <p:cBhvr additive="base">
                                        <p:cTn id="43"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a:extLst>
              <a:ext uri="{FF2B5EF4-FFF2-40B4-BE49-F238E27FC236}">
                <a16:creationId xmlns:a16="http://schemas.microsoft.com/office/drawing/2014/main" id="{77F091EC-DACC-40ED-9842-385F5EF68B70}"/>
              </a:ext>
            </a:extLst>
          </p:cNvPr>
          <p:cNvSpPr txBox="1"/>
          <p:nvPr/>
        </p:nvSpPr>
        <p:spPr>
          <a:xfrm>
            <a:off x="385205" y="342901"/>
            <a:ext cx="4039888" cy="707886"/>
          </a:xfrm>
          <a:prstGeom prst="rect">
            <a:avLst/>
          </a:prstGeom>
          <a:noFill/>
        </p:spPr>
        <p:txBody>
          <a:bodyPr wrap="none" rtlCol="0">
            <a:spAutoFit/>
          </a:bodyPr>
          <a:lstStyle/>
          <a:p>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a:t>
            </a:r>
            <a:r>
              <a:rPr lang="en-US" sz="4000" b="1" dirty="0" err="1">
                <a:solidFill>
                  <a:srgbClr val="368B85"/>
                </a:solidFill>
                <a:latin typeface="Tahoma" panose="020B0604030504040204" pitchFamily="34" charset="0"/>
                <a:ea typeface="Tahoma" panose="020B0604030504040204" pitchFamily="34" charset="0"/>
                <a:cs typeface="Tahoma" panose="020B0604030504040204" pitchFamily="34" charset="0"/>
              </a:rPr>
              <a:t>Chuyện</a:t>
            </a:r>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 ở </a:t>
            </a:r>
            <a:r>
              <a:rPr lang="en-US" sz="4000" b="1" dirty="0" err="1">
                <a:solidFill>
                  <a:srgbClr val="368B85"/>
                </a:solidFill>
                <a:latin typeface="Tahoma" panose="020B0604030504040204" pitchFamily="34" charset="0"/>
                <a:ea typeface="Tahoma" panose="020B0604030504040204" pitchFamily="34" charset="0"/>
                <a:cs typeface="Tahoma" panose="020B0604030504040204" pitchFamily="34" charset="0"/>
              </a:rPr>
              <a:t>lớp</a:t>
            </a:r>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FDE81EC4-D3BD-4A0F-80AF-7AE2C20ABA15}"/>
              </a:ext>
            </a:extLst>
          </p:cNvPr>
          <p:cNvSpPr txBox="1"/>
          <p:nvPr/>
        </p:nvSpPr>
        <p:spPr>
          <a:xfrm>
            <a:off x="6096000" y="1321904"/>
            <a:ext cx="5913120" cy="3268652"/>
          </a:xfrm>
          <a:prstGeom prst="rect">
            <a:avLst/>
          </a:prstGeom>
          <a:noFill/>
        </p:spPr>
        <p:txBody>
          <a:bodyPr wrap="square" rtlCol="0">
            <a:spAutoFit/>
          </a:bodyPr>
          <a:lstStyle/>
          <a:p>
            <a:pPr>
              <a:lnSpc>
                <a:spcPct val="150000"/>
              </a:lnSpc>
            </a:pPr>
            <a:r>
              <a:rPr lang="vi-VN" sz="2000" dirty="0">
                <a:solidFill>
                  <a:schemeClr val="tx1">
                    <a:lumMod val="85000"/>
                    <a:lumOff val="15000"/>
                  </a:schemeClr>
                </a:solidFill>
                <a:latin typeface="+mj-lt"/>
                <a:ea typeface="Tahoma" panose="020B0604030504040204" pitchFamily="34" charset="0"/>
                <a:cs typeface="Tahoma" panose="020B0604030504040204" pitchFamily="34" charset="0"/>
              </a:rPr>
              <a:t>Đã hai ngày ngày nay các bạn học sinh lớp 3</a:t>
            </a:r>
            <a:r>
              <a:rPr lang="en-US" sz="2000" dirty="0">
                <a:solidFill>
                  <a:schemeClr val="tx1">
                    <a:lumMod val="85000"/>
                    <a:lumOff val="15000"/>
                  </a:schemeClr>
                </a:solidFill>
                <a:latin typeface="Times New Roman" panose="02020603050405020304" pitchFamily="18" charset="0"/>
                <a:ea typeface="Tahoma" panose="020B0604030504040204" pitchFamily="34" charset="0"/>
                <a:cs typeface="Times New Roman" panose="02020603050405020304" pitchFamily="18" charset="0"/>
              </a:rPr>
              <a:t>B</a:t>
            </a:r>
            <a:r>
              <a:rPr lang="vi-VN" sz="2000" dirty="0">
                <a:solidFill>
                  <a:schemeClr val="tx1">
                    <a:lumMod val="85000"/>
                    <a:lumOff val="15000"/>
                  </a:schemeClr>
                </a:solidFill>
                <a:latin typeface="+mj-lt"/>
                <a:ea typeface="Tahoma" panose="020B0604030504040204" pitchFamily="34" charset="0"/>
                <a:cs typeface="Tahoma" panose="020B0604030504040204" pitchFamily="34" charset="0"/>
              </a:rPr>
              <a:t> không thấy bạn Ân đến lớp. Đến giờ sinh hoạt của lớp, cô giáo buồn rầu báo tin.</a:t>
            </a:r>
          </a:p>
          <a:p>
            <a:pPr>
              <a:lnSpc>
                <a:spcPct val="150000"/>
              </a:lnSpc>
            </a:pPr>
            <a:r>
              <a:rPr lang="vi-VN" sz="2000" dirty="0">
                <a:solidFill>
                  <a:schemeClr val="tx1">
                    <a:lumMod val="85000"/>
                    <a:lumOff val="15000"/>
                  </a:schemeClr>
                </a:solidFill>
                <a:latin typeface="+mj-lt"/>
                <a:ea typeface="Tahoma" panose="020B0604030504040204" pitchFamily="34" charset="0"/>
                <a:cs typeface="Tahoma" panose="020B0604030504040204" pitchFamily="34" charset="0"/>
              </a:rPr>
              <a:t>- Như các em đã biết, mẹ bạn Ân lớp ta ốm đã lâu, nay bố bạn lại mới bị tai nạn giao thông. Hoàn cảnh gia đình bạn đang rất khó khăn. Chúng ta cần phải làm gì để giúp đỡ gia đình bạn Ân vượt qua khó khăn này?</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09CF9D1-844C-4C85-80AD-337FCCA7F976}"/>
              </a:ext>
            </a:extLst>
          </p:cNvPr>
          <p:cNvPicPr>
            <a:picLocks noChangeAspect="1"/>
          </p:cNvPicPr>
          <p:nvPr/>
        </p:nvPicPr>
        <p:blipFill>
          <a:blip r:embed="rId5"/>
          <a:stretch>
            <a:fillRect/>
          </a:stretch>
        </p:blipFill>
        <p:spPr>
          <a:xfrm>
            <a:off x="385205" y="1648666"/>
            <a:ext cx="5121277" cy="3560668"/>
          </a:xfrm>
          <a:prstGeom prst="rect">
            <a:avLst/>
          </a:prstGeom>
        </p:spPr>
      </p:pic>
      <p:sp>
        <p:nvSpPr>
          <p:cNvPr id="15" name="TextBox 14">
            <a:extLst>
              <a:ext uri="{FF2B5EF4-FFF2-40B4-BE49-F238E27FC236}">
                <a16:creationId xmlns:a16="http://schemas.microsoft.com/office/drawing/2014/main" id="{E21CFAD1-8E37-4C07-9003-C05563F09E4C}"/>
              </a:ext>
            </a:extLst>
          </p:cNvPr>
          <p:cNvSpPr txBox="1"/>
          <p:nvPr/>
        </p:nvSpPr>
        <p:spPr>
          <a:xfrm>
            <a:off x="6096000" y="4933264"/>
            <a:ext cx="5701876" cy="1053750"/>
          </a:xfrm>
          <a:prstGeom prst="rect">
            <a:avLst/>
          </a:prstGeom>
          <a:noFill/>
        </p:spPr>
        <p:txBody>
          <a:bodyPr wrap="square" rtlCol="0">
            <a:spAutoFit/>
          </a:bodyPr>
          <a:lstStyle/>
          <a:p>
            <a:pPr>
              <a:lnSpc>
                <a:spcPct val="150000"/>
              </a:lnSpc>
            </a:pPr>
            <a:r>
              <a:rPr lang="vi-VN" sz="2200" b="1" i="1" dirty="0">
                <a:solidFill>
                  <a:srgbClr val="002060"/>
                </a:solidFill>
                <a:latin typeface="+mj-lt"/>
                <a:ea typeface="Tahoma" panose="020B0604030504040204" pitchFamily="34" charset="0"/>
                <a:cs typeface="Tahoma" panose="020B0604030504040204" pitchFamily="34" charset="0"/>
              </a:rPr>
              <a:t>Nếu em là bạn cùng lớp với Ân, em sẽ làm gì để an ủi giúp đỡ bạn? Vì sao?</a:t>
            </a:r>
            <a:endParaRPr lang="en-US" sz="2200" b="1" i="1" dirty="0">
              <a:solidFill>
                <a:srgbClr val="002060"/>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5936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86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decel="8600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a:extLst>
              <a:ext uri="{FF2B5EF4-FFF2-40B4-BE49-F238E27FC236}">
                <a16:creationId xmlns:a16="http://schemas.microsoft.com/office/drawing/2014/main" id="{77F091EC-DACC-40ED-9842-385F5EF68B70}"/>
              </a:ext>
            </a:extLst>
          </p:cNvPr>
          <p:cNvSpPr txBox="1"/>
          <p:nvPr/>
        </p:nvSpPr>
        <p:spPr>
          <a:xfrm>
            <a:off x="385205" y="342901"/>
            <a:ext cx="4039888" cy="707886"/>
          </a:xfrm>
          <a:prstGeom prst="rect">
            <a:avLst/>
          </a:prstGeom>
          <a:noFill/>
        </p:spPr>
        <p:txBody>
          <a:bodyPr wrap="none" rtlCol="0">
            <a:spAutoFit/>
          </a:bodyPr>
          <a:lstStyle/>
          <a:p>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a:t>
            </a:r>
            <a:r>
              <a:rPr lang="en-US" sz="4000" b="1" dirty="0" err="1">
                <a:solidFill>
                  <a:srgbClr val="368B85"/>
                </a:solidFill>
                <a:latin typeface="Tahoma" panose="020B0604030504040204" pitchFamily="34" charset="0"/>
                <a:ea typeface="Tahoma" panose="020B0604030504040204" pitchFamily="34" charset="0"/>
                <a:cs typeface="Tahoma" panose="020B0604030504040204" pitchFamily="34" charset="0"/>
              </a:rPr>
              <a:t>Chuyện</a:t>
            </a:r>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 ở </a:t>
            </a:r>
            <a:r>
              <a:rPr lang="en-US" sz="4000" b="1" dirty="0" err="1">
                <a:solidFill>
                  <a:srgbClr val="368B85"/>
                </a:solidFill>
                <a:latin typeface="Tahoma" panose="020B0604030504040204" pitchFamily="34" charset="0"/>
                <a:ea typeface="Tahoma" panose="020B0604030504040204" pitchFamily="34" charset="0"/>
                <a:cs typeface="Tahoma" panose="020B0604030504040204" pitchFamily="34" charset="0"/>
              </a:rPr>
              <a:t>lớp</a:t>
            </a:r>
            <a:r>
              <a:rPr lang="en-US" sz="4000" b="1" dirty="0">
                <a:solidFill>
                  <a:srgbClr val="368B85"/>
                </a:solidFill>
                <a:latin typeface="Tahoma" panose="020B0604030504040204" pitchFamily="34" charset="0"/>
                <a:ea typeface="Tahoma" panose="020B0604030504040204" pitchFamily="34" charset="0"/>
                <a:cs typeface="Tahoma" panose="020B0604030504040204" pitchFamily="34" charset="0"/>
              </a:rPr>
              <a:t>”</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09CF9D1-844C-4C85-80AD-337FCCA7F976}"/>
              </a:ext>
            </a:extLst>
          </p:cNvPr>
          <p:cNvPicPr>
            <a:picLocks noChangeAspect="1"/>
          </p:cNvPicPr>
          <p:nvPr/>
        </p:nvPicPr>
        <p:blipFill>
          <a:blip r:embed="rId5"/>
          <a:stretch>
            <a:fillRect/>
          </a:stretch>
        </p:blipFill>
        <p:spPr>
          <a:xfrm>
            <a:off x="385205" y="1648666"/>
            <a:ext cx="5121277" cy="3560668"/>
          </a:xfrm>
          <a:prstGeom prst="rect">
            <a:avLst/>
          </a:prstGeom>
        </p:spPr>
      </p:pic>
      <p:sp>
        <p:nvSpPr>
          <p:cNvPr id="15" name="TextBox 14">
            <a:extLst>
              <a:ext uri="{FF2B5EF4-FFF2-40B4-BE49-F238E27FC236}">
                <a16:creationId xmlns:a16="http://schemas.microsoft.com/office/drawing/2014/main" id="{E21CFAD1-8E37-4C07-9003-C05563F09E4C}"/>
              </a:ext>
            </a:extLst>
          </p:cNvPr>
          <p:cNvSpPr txBox="1"/>
          <p:nvPr/>
        </p:nvSpPr>
        <p:spPr>
          <a:xfrm>
            <a:off x="5772306" y="1791814"/>
            <a:ext cx="6034489" cy="3586366"/>
          </a:xfrm>
          <a:prstGeom prst="rect">
            <a:avLst/>
          </a:prstGeom>
          <a:noFill/>
        </p:spPr>
        <p:txBody>
          <a:bodyPr wrap="square" rtlCol="0">
            <a:spAutoFit/>
          </a:bodyPr>
          <a:lstStyle/>
          <a:p>
            <a:pPr algn="just">
              <a:lnSpc>
                <a:spcPct val="150000"/>
              </a:lnSpc>
            </a:pPr>
            <a:r>
              <a:rPr lang="vi-VN" sz="2200" b="1" dirty="0">
                <a:solidFill>
                  <a:srgbClr val="002060"/>
                </a:solidFill>
                <a:latin typeface="+mj-lt"/>
                <a:ea typeface="Tahoma" panose="020B0604030504040204" pitchFamily="34" charset="0"/>
                <a:cs typeface="Tahoma" panose="020B0604030504040204" pitchFamily="34" charset="0"/>
              </a:rPr>
              <a:t>Em sẽ cùng với các bạn đến thăm gia đình bạn Ân, động viên, an ủi bạn, giúp đỡ Ân bằng những việc làm phù hợp với khả năng</a:t>
            </a:r>
            <a:r>
              <a:rPr lang="en-US" sz="2200" b="1" dirty="0">
                <a:solidFill>
                  <a:srgbClr val="002060"/>
                </a:solidFill>
                <a:latin typeface="+mj-lt"/>
                <a:ea typeface="Tahoma" panose="020B0604030504040204" pitchFamily="34" charset="0"/>
                <a:cs typeface="Tahoma" panose="020B0604030504040204" pitchFamily="34" charset="0"/>
              </a:rPr>
              <a:t> </a:t>
            </a:r>
            <a:r>
              <a:rPr lang="en-US" sz="2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như</a:t>
            </a:r>
            <a:r>
              <a:rPr lang="en-US" sz="2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50000"/>
              </a:lnSpc>
            </a:pPr>
            <a:r>
              <a:rPr lang="en-US" sz="2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vi-VN" sz="2200" b="1" i="1" dirty="0">
                <a:solidFill>
                  <a:srgbClr val="002060"/>
                </a:solidFill>
                <a:latin typeface="+mj-lt"/>
                <a:ea typeface="Tahoma" panose="020B0604030504040204" pitchFamily="34" charset="0"/>
                <a:cs typeface="Tahoma" panose="020B0604030504040204" pitchFamily="34" charset="0"/>
              </a:rPr>
              <a:t> </a:t>
            </a:r>
            <a:r>
              <a:rPr lang="en-US" sz="2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G</a:t>
            </a:r>
            <a:r>
              <a:rPr lang="vi-VN" sz="2200" b="1" i="1" dirty="0">
                <a:solidFill>
                  <a:srgbClr val="002060"/>
                </a:solidFill>
                <a:latin typeface="+mj-lt"/>
                <a:ea typeface="Tahoma" panose="020B0604030504040204" pitchFamily="34" charset="0"/>
                <a:cs typeface="Tahoma" panose="020B0604030504040204" pitchFamily="34" charset="0"/>
              </a:rPr>
              <a:t>iúp bạn chép bài</a:t>
            </a:r>
            <a:endParaRPr lang="en-US" sz="2200" b="1" i="1" dirty="0">
              <a:solidFill>
                <a:srgbClr val="002060"/>
              </a:solidFill>
              <a:latin typeface="+mj-lt"/>
              <a:ea typeface="Tahoma" panose="020B0604030504040204" pitchFamily="34" charset="0"/>
              <a:cs typeface="Tahoma" panose="020B0604030504040204" pitchFamily="34" charset="0"/>
            </a:endParaRPr>
          </a:p>
          <a:p>
            <a:pPr algn="just">
              <a:lnSpc>
                <a:spcPct val="150000"/>
              </a:lnSpc>
            </a:pPr>
            <a:r>
              <a:rPr lang="en-US" sz="2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en-US" sz="2200" b="1" i="1" dirty="0">
                <a:solidFill>
                  <a:srgbClr val="002060"/>
                </a:solidFill>
                <a:latin typeface="+mj-lt"/>
                <a:ea typeface="Tahoma" panose="020B0604030504040204" pitchFamily="34" charset="0"/>
                <a:cs typeface="Tahoma" panose="020B0604030504040204" pitchFamily="34" charset="0"/>
              </a:rPr>
              <a:t> </a:t>
            </a:r>
            <a:r>
              <a:rPr lang="en-US" sz="2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G</a:t>
            </a:r>
            <a:r>
              <a:rPr lang="vi-VN" sz="2200" b="1" i="1" dirty="0">
                <a:solidFill>
                  <a:srgbClr val="002060"/>
                </a:solidFill>
                <a:latin typeface="+mj-lt"/>
                <a:ea typeface="Tahoma" panose="020B0604030504040204" pitchFamily="34" charset="0"/>
                <a:cs typeface="Tahoma" panose="020B0604030504040204" pitchFamily="34" charset="0"/>
              </a:rPr>
              <a:t>iảng lại bài cho bạn nếu bạn nghỉ học</a:t>
            </a:r>
            <a:endParaRPr lang="en-US" sz="2200" b="1" i="1" dirty="0">
              <a:solidFill>
                <a:srgbClr val="002060"/>
              </a:solidFill>
              <a:latin typeface="+mj-lt"/>
              <a:ea typeface="Tahoma" panose="020B0604030504040204" pitchFamily="34" charset="0"/>
              <a:cs typeface="Tahoma" panose="020B0604030504040204" pitchFamily="34" charset="0"/>
            </a:endParaRPr>
          </a:p>
          <a:p>
            <a:pPr algn="just">
              <a:lnSpc>
                <a:spcPct val="150000"/>
              </a:lnSpc>
            </a:pPr>
            <a:r>
              <a:rPr lang="en-US" sz="2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r>
              <a:rPr lang="en-US" sz="2200" b="1" i="1" dirty="0">
                <a:solidFill>
                  <a:srgbClr val="002060"/>
                </a:solidFill>
                <a:latin typeface="+mj-lt"/>
                <a:ea typeface="Tahoma" panose="020B0604030504040204" pitchFamily="34" charset="0"/>
                <a:cs typeface="Tahoma" panose="020B0604030504040204" pitchFamily="34" charset="0"/>
              </a:rPr>
              <a:t> </a:t>
            </a:r>
            <a:r>
              <a:rPr lang="en-US" sz="2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G</a:t>
            </a:r>
            <a:r>
              <a:rPr lang="vi-VN" sz="2200" b="1" i="1" dirty="0">
                <a:solidFill>
                  <a:srgbClr val="002060"/>
                </a:solidFill>
                <a:latin typeface="+mj-lt"/>
                <a:ea typeface="Tahoma" panose="020B0604030504040204" pitchFamily="34" charset="0"/>
                <a:cs typeface="Tahoma" panose="020B0604030504040204" pitchFamily="34" charset="0"/>
              </a:rPr>
              <a:t>iúp bạn làm một số việc nhà…</a:t>
            </a:r>
            <a:r>
              <a:rPr lang="en-US" sz="2200" b="1" i="1" dirty="0">
                <a:solidFill>
                  <a:srgbClr val="002060"/>
                </a:solidFill>
                <a:latin typeface="+mj-lt"/>
                <a:ea typeface="Tahoma" panose="020B0604030504040204" pitchFamily="34" charset="0"/>
                <a:cs typeface="Tahoma" panose="020B0604030504040204" pitchFamily="34" charset="0"/>
              </a:rPr>
              <a:t> </a:t>
            </a:r>
            <a:r>
              <a:rPr lang="vi-VN" sz="2200" b="1" i="1" dirty="0">
                <a:solidFill>
                  <a:srgbClr val="002060"/>
                </a:solidFill>
                <a:latin typeface="+mj-lt"/>
                <a:ea typeface="Tahoma" panose="020B0604030504040204" pitchFamily="34" charset="0"/>
                <a:cs typeface="Tahoma" panose="020B0604030504040204" pitchFamily="34" charset="0"/>
              </a:rPr>
              <a:t>để bạn có thêm sức mạnh vượt qua khó khăn.</a:t>
            </a:r>
          </a:p>
        </p:txBody>
      </p:sp>
    </p:spTree>
    <p:extLst>
      <p:ext uri="{BB962C8B-B14F-4D97-AF65-F5344CB8AC3E}">
        <p14:creationId xmlns:p14="http://schemas.microsoft.com/office/powerpoint/2010/main" val="15608828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8600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B6939EA9-428F-4F65-B344-81ED54945B59}"/>
              </a:ext>
            </a:extLst>
          </p:cNvPr>
          <p:cNvSpPr/>
          <p:nvPr/>
        </p:nvSpPr>
        <p:spPr>
          <a:xfrm>
            <a:off x="1281601" y="821064"/>
            <a:ext cx="9628798" cy="3903336"/>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99189CC-F410-4E4C-ABD6-A04D91D69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0182" y="4568590"/>
            <a:ext cx="1700433" cy="2611865"/>
          </a:xfrm>
          <a:prstGeom prst="rect">
            <a:avLst/>
          </a:prstGeom>
        </p:spPr>
      </p:pic>
      <p:pic>
        <p:nvPicPr>
          <p:cNvPr id="12" name="Graphic 11">
            <a:extLst>
              <a:ext uri="{FF2B5EF4-FFF2-40B4-BE49-F238E27FC236}">
                <a16:creationId xmlns:a16="http://schemas.microsoft.com/office/drawing/2014/main" id="{78D1ED72-2422-4231-8F32-AE81261577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385" y="4400056"/>
            <a:ext cx="1900798" cy="2395680"/>
          </a:xfrm>
          <a:prstGeom prst="rect">
            <a:avLst/>
          </a:prstGeom>
        </p:spPr>
      </p:pic>
      <p:sp>
        <p:nvSpPr>
          <p:cNvPr id="14" name="TextBox 13">
            <a:extLst>
              <a:ext uri="{FF2B5EF4-FFF2-40B4-BE49-F238E27FC236}">
                <a16:creationId xmlns:a16="http://schemas.microsoft.com/office/drawing/2014/main" id="{CB14D61D-DEB2-4294-8611-893E1610E501}"/>
              </a:ext>
            </a:extLst>
          </p:cNvPr>
          <p:cNvSpPr txBox="1"/>
          <p:nvPr/>
        </p:nvSpPr>
        <p:spPr>
          <a:xfrm>
            <a:off x="4705479" y="498609"/>
            <a:ext cx="2541080" cy="769441"/>
          </a:xfrm>
          <a:prstGeom prst="rect">
            <a:avLst/>
          </a:prstGeom>
          <a:solidFill>
            <a:srgbClr val="368B85"/>
          </a:solidFill>
        </p:spPr>
        <p:txBody>
          <a:bodyPr wrap="none" rtlCol="0">
            <a:spAutoFit/>
          </a:bodyPr>
          <a:lstStyle/>
          <a:p>
            <a:pPr algn="r"/>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Kết</a:t>
            </a: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bg1"/>
                </a:solidFill>
                <a:latin typeface="Tahoma" panose="020B0604030504040204" pitchFamily="34" charset="0"/>
                <a:ea typeface="Tahoma" panose="020B0604030504040204" pitchFamily="34" charset="0"/>
                <a:cs typeface="Tahoma" panose="020B0604030504040204" pitchFamily="34" charset="0"/>
              </a:rPr>
              <a:t>luận</a:t>
            </a:r>
            <a:endPar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21B738C-942D-4BBC-BCEF-EF15E4F0F3A2}"/>
              </a:ext>
            </a:extLst>
          </p:cNvPr>
          <p:cNvSpPr txBox="1"/>
          <p:nvPr/>
        </p:nvSpPr>
        <p:spPr>
          <a:xfrm>
            <a:off x="1767840" y="1900180"/>
            <a:ext cx="8808720" cy="1953868"/>
          </a:xfrm>
          <a:prstGeom prst="rect">
            <a:avLst/>
          </a:prstGeom>
          <a:noFill/>
        </p:spPr>
        <p:txBody>
          <a:bodyPr wrap="square" rtlCol="0">
            <a:spAutoFit/>
          </a:bodyPr>
          <a:lstStyle/>
          <a:p>
            <a:pPr algn="ctr">
              <a:lnSpc>
                <a:spcPct val="150000"/>
              </a:lnSpc>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Khi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chuyện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buồn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chúng</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ta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an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ủi</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giúp</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đỡ</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việc</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phù</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hợp</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khả</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năng</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thêm</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sức</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mạnh</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vượt</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qua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khó</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khăn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đó</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924259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242559" y="3909713"/>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34385" y="2185221"/>
            <a:ext cx="6372257" cy="1107996"/>
          </a:xfrm>
          <a:prstGeom prst="rect">
            <a:avLst/>
          </a:prstGeom>
          <a:noFill/>
        </p:spPr>
        <p:txBody>
          <a:bodyPr wrap="non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Nhận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xét</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hành</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vi</a:t>
            </a:r>
            <a:endParaRPr lang="en-US" sz="66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C54BA4F3-653F-4F5C-B252-FAB05733D6EC}"/>
              </a:ext>
            </a:extLst>
          </p:cNvPr>
          <p:cNvSpPr txBox="1"/>
          <p:nvPr/>
        </p:nvSpPr>
        <p:spPr>
          <a:xfrm>
            <a:off x="3386645" y="3321545"/>
            <a:ext cx="8519997" cy="461665"/>
          </a:xfrm>
          <a:prstGeom prst="rect">
            <a:avLst/>
          </a:prstGeom>
          <a:noFill/>
        </p:spPr>
        <p:txBody>
          <a:bodyPr wrap="square" rtlCol="0">
            <a:spAutoFit/>
          </a:bodyPr>
          <a:lstStyle/>
          <a:p>
            <a:pPr algn="r"/>
            <a:r>
              <a:rPr lang="en-US" sz="2400" b="1" i="1" dirty="0" err="1">
                <a:solidFill>
                  <a:srgbClr val="2D7570"/>
                </a:solidFill>
                <a:latin typeface="Times New Roman" panose="02020603050405020304" pitchFamily="18" charset="0"/>
                <a:cs typeface="Times New Roman" panose="02020603050405020304" pitchFamily="18" charset="0"/>
              </a:rPr>
              <a:t>Em</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sẽ</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làm</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gì</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trong</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các</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tình</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huống</a:t>
            </a:r>
            <a:r>
              <a:rPr lang="en-US" sz="2400" b="1" i="1" dirty="0">
                <a:solidFill>
                  <a:srgbClr val="2D7570"/>
                </a:solidFill>
                <a:latin typeface="Times New Roman" panose="02020603050405020304" pitchFamily="18" charset="0"/>
                <a:cs typeface="Times New Roman" panose="02020603050405020304" pitchFamily="18" charset="0"/>
              </a:rPr>
              <a:t> </a:t>
            </a:r>
            <a:r>
              <a:rPr lang="en-US" sz="2400" b="1" i="1" dirty="0" err="1">
                <a:solidFill>
                  <a:srgbClr val="2D7570"/>
                </a:solidFill>
                <a:latin typeface="Times New Roman" panose="02020603050405020304" pitchFamily="18" charset="0"/>
                <a:cs typeface="Times New Roman" panose="02020603050405020304" pitchFamily="18" charset="0"/>
              </a:rPr>
              <a:t>sau</a:t>
            </a:r>
            <a:endParaRPr lang="vi-VN" sz="2400" b="1" i="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91897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88C5489-2524-4768-9563-196D40AB14E6}"/>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8" name="TextBox 7">
            <a:extLst>
              <a:ext uri="{FF2B5EF4-FFF2-40B4-BE49-F238E27FC236}">
                <a16:creationId xmlns:a16="http://schemas.microsoft.com/office/drawing/2014/main" id="{FDE81EC4-D3BD-4A0F-80AF-7AE2C20ABA15}"/>
              </a:ext>
            </a:extLst>
          </p:cNvPr>
          <p:cNvSpPr txBox="1"/>
          <p:nvPr/>
        </p:nvSpPr>
        <p:spPr>
          <a:xfrm>
            <a:off x="1833044" y="1691531"/>
            <a:ext cx="5701876" cy="570990"/>
          </a:xfrm>
          <a:prstGeom prst="rect">
            <a:avLst/>
          </a:prstGeom>
          <a:noFill/>
        </p:spPr>
        <p:txBody>
          <a:bodyPr wrap="square" rtlCol="0">
            <a:spAutoFit/>
          </a:bodyPr>
          <a:lstStyle/>
          <a:p>
            <a:pPr>
              <a:lnSpc>
                <a:spcPct val="150000"/>
              </a:lnSpc>
            </a:pP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Khi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vui</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sẽ</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7C708A50-B64C-423B-B474-2586DCE28479}"/>
              </a:ext>
            </a:extLst>
          </p:cNvPr>
          <p:cNvSpPr txBox="1"/>
          <p:nvPr/>
        </p:nvSpPr>
        <p:spPr>
          <a:xfrm>
            <a:off x="1833044" y="4293277"/>
            <a:ext cx="5237227" cy="1678986"/>
          </a:xfrm>
          <a:prstGeom prst="rect">
            <a:avLst/>
          </a:prstGeom>
          <a:noFill/>
        </p:spPr>
        <p:txBody>
          <a:bodyPr wrap="square" rtlCol="0">
            <a:spAutoFit/>
          </a:bodyPr>
          <a:lstStyle/>
          <a:p>
            <a:pPr marL="42546">
              <a:lnSpc>
                <a:spcPct val="150000"/>
              </a:lnSpc>
            </a:pPr>
            <a:r>
              <a:rPr lang="pt-BR" sz="2400" b="1" dirty="0">
                <a:solidFill>
                  <a:srgbClr val="20124D"/>
                </a:solidFill>
                <a:latin typeface="Tahoma" panose="020B0604030504040204" pitchFamily="34" charset="0"/>
                <a:ea typeface="Tahoma" panose="020B0604030504040204" pitchFamily="34" charset="0"/>
                <a:cs typeface="Tahoma" panose="020B0604030504040204" pitchFamily="34" charset="0"/>
              </a:rPr>
              <a:t>Khi bạn em gặp chuyện buồn hoặc gặp hoạn nạn, khó khăn, em sẽ:</a:t>
            </a:r>
            <a:endParaRPr lang="pt-BR" sz="2400" dirty="0">
              <a:solidFill>
                <a:srgbClr val="20124D"/>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C9E4A81-8740-4B58-BEED-FA1182B9CC07}"/>
              </a:ext>
            </a:extLst>
          </p:cNvPr>
          <p:cNvSpPr txBox="1"/>
          <p:nvPr/>
        </p:nvSpPr>
        <p:spPr>
          <a:xfrm>
            <a:off x="868393" y="1679538"/>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01.</a:t>
            </a:r>
          </a:p>
        </p:txBody>
      </p:sp>
      <p:sp>
        <p:nvSpPr>
          <p:cNvPr id="11" name="TextBox 10">
            <a:extLst>
              <a:ext uri="{FF2B5EF4-FFF2-40B4-BE49-F238E27FC236}">
                <a16:creationId xmlns:a16="http://schemas.microsoft.com/office/drawing/2014/main" id="{87DC3E7B-7A27-4973-A103-D0226AC96ACB}"/>
              </a:ext>
            </a:extLst>
          </p:cNvPr>
          <p:cNvSpPr txBox="1"/>
          <p:nvPr/>
        </p:nvSpPr>
        <p:spPr>
          <a:xfrm>
            <a:off x="868393" y="4184931"/>
            <a:ext cx="964651" cy="646331"/>
          </a:xfrm>
          <a:prstGeom prst="rect">
            <a:avLst/>
          </a:prstGeom>
          <a:noFill/>
        </p:spPr>
        <p:txBody>
          <a:bodyPr wrap="square" rtlCol="0">
            <a:spAutoFit/>
          </a:bodyPr>
          <a:lstStyle/>
          <a:p>
            <a:r>
              <a:rPr lang="en-US" sz="3600" dirty="0">
                <a:solidFill>
                  <a:srgbClr val="EA4D5F"/>
                </a:solidFill>
                <a:latin typeface="Segoe UI Black" panose="020B0A02040204020203" pitchFamily="34" charset="0"/>
                <a:ea typeface="Segoe UI Black" panose="020B0A02040204020203" pitchFamily="34" charset="0"/>
              </a:rPr>
              <a:t>02.</a:t>
            </a:r>
          </a:p>
        </p:txBody>
      </p:sp>
      <p:sp>
        <p:nvSpPr>
          <p:cNvPr id="13" name="Rectangle: Rounded Corners 12">
            <a:extLst>
              <a:ext uri="{FF2B5EF4-FFF2-40B4-BE49-F238E27FC236}">
                <a16:creationId xmlns:a16="http://schemas.microsoft.com/office/drawing/2014/main" id="{D68A9B6B-3A4A-430F-B24B-C76BA9EBDE65}"/>
              </a:ext>
            </a:extLst>
          </p:cNvPr>
          <p:cNvSpPr/>
          <p:nvPr/>
        </p:nvSpPr>
        <p:spPr>
          <a:xfrm>
            <a:off x="12423583" y="5718593"/>
            <a:ext cx="698827" cy="885998"/>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4416D7-47E2-470E-B26C-06951C4278C7}"/>
              </a:ext>
            </a:extLst>
          </p:cNvPr>
          <p:cNvSpPr txBox="1"/>
          <p:nvPr/>
        </p:nvSpPr>
        <p:spPr>
          <a:xfrm>
            <a:off x="731429" y="325220"/>
            <a:ext cx="8519997" cy="954107"/>
          </a:xfrm>
          <a:prstGeom prst="rect">
            <a:avLst/>
          </a:prstGeom>
          <a:noFill/>
        </p:spPr>
        <p:txBody>
          <a:bodyPr wrap="square" rtlCol="0">
            <a:spAutoFit/>
          </a:bodyPr>
          <a:lstStyle/>
          <a:p>
            <a:r>
              <a:rPr lang="vi-VN" sz="2800" b="1" i="1" dirty="0">
                <a:solidFill>
                  <a:srgbClr val="2D7570"/>
                </a:solidFill>
              </a:rPr>
              <a:t>Hãy </a:t>
            </a:r>
            <a:r>
              <a:rPr lang="en-US" sz="2800" b="1" i="1" dirty="0" err="1">
                <a:solidFill>
                  <a:srgbClr val="2D7570"/>
                </a:solidFill>
                <a:latin typeface="Arial" panose="020B0604020202020204" pitchFamily="34" charset="0"/>
                <a:cs typeface="Arial" panose="020B0604020202020204" pitchFamily="34" charset="0"/>
              </a:rPr>
              <a:t>chọn</a:t>
            </a:r>
            <a:r>
              <a:rPr lang="vi-VN" sz="2800" b="1" i="1" dirty="0">
                <a:solidFill>
                  <a:srgbClr val="2D7570"/>
                </a:solidFill>
              </a:rPr>
              <a:t> chữ cái trước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cách</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ứng</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xử</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em</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chọn</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trong</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các</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tình</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huống</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 </a:t>
            </a:r>
            <a:r>
              <a:rPr lang="en-US" sz="2800" b="1" i="1" dirty="0" err="1">
                <a:solidFill>
                  <a:srgbClr val="2D7570"/>
                </a:solidFill>
                <a:latin typeface="Arial" panose="020B0604020202020204" pitchFamily="34" charset="0"/>
                <a:ea typeface="Tahoma" panose="020B0604030504040204" pitchFamily="34" charset="0"/>
                <a:cs typeface="Arial" panose="020B0604020202020204" pitchFamily="34" charset="0"/>
              </a:rPr>
              <a:t>sau</a:t>
            </a:r>
            <a:r>
              <a:rPr lang="en-US" sz="2800" b="1" i="1" dirty="0">
                <a:solidFill>
                  <a:srgbClr val="2D7570"/>
                </a:solidFill>
                <a:latin typeface="Arial" panose="020B0604020202020204" pitchFamily="34" charset="0"/>
                <a:ea typeface="Tahoma" panose="020B0604030504040204" pitchFamily="34" charset="0"/>
                <a:cs typeface="Arial" panose="020B0604020202020204" pitchFamily="34" charset="0"/>
              </a:rPr>
              <a:t>:</a:t>
            </a:r>
            <a:endParaRPr lang="vi-VN" sz="2800" b="1" i="1" dirty="0">
              <a:solidFill>
                <a:srgbClr val="2D7570"/>
              </a:solidFill>
              <a:latin typeface="Arial" panose="020B0604020202020204" pitchFamily="34" charset="0"/>
              <a:ea typeface="Tahoma" panose="020B060403050404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A89B75E8-0F26-48AB-91D6-4F0CA0C52554}"/>
              </a:ext>
            </a:extLst>
          </p:cNvPr>
          <p:cNvGrpSpPr/>
          <p:nvPr/>
        </p:nvGrpSpPr>
        <p:grpSpPr>
          <a:xfrm>
            <a:off x="7534920" y="1787595"/>
            <a:ext cx="4582352" cy="523220"/>
            <a:chOff x="473154" y="1885950"/>
            <a:chExt cx="4582352" cy="523219"/>
          </a:xfrm>
        </p:grpSpPr>
        <p:sp>
          <p:nvSpPr>
            <p:cNvPr id="24" name="TextBox 23">
              <a:extLst>
                <a:ext uri="{FF2B5EF4-FFF2-40B4-BE49-F238E27FC236}">
                  <a16:creationId xmlns:a16="http://schemas.microsoft.com/office/drawing/2014/main" id="{45D18781-8EBF-4A9C-BA4F-0880C872332A}"/>
                </a:ext>
              </a:extLst>
            </p:cNvPr>
            <p:cNvSpPr txBox="1"/>
            <p:nvPr/>
          </p:nvSpPr>
          <p:spPr>
            <a:xfrm>
              <a:off x="1219199" y="1885950"/>
              <a:ext cx="3836307" cy="461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Chúc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mừng</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325D9898-A149-40FB-A415-A3A76FD4F658}"/>
                </a:ext>
              </a:extLst>
            </p:cNvPr>
            <p:cNvSpPr txBox="1"/>
            <p:nvPr/>
          </p:nvSpPr>
          <p:spPr>
            <a:xfrm>
              <a:off x="473154" y="1885950"/>
              <a:ext cx="393056" cy="523219"/>
            </a:xfrm>
            <a:prstGeom prst="rect">
              <a:avLst/>
            </a:prstGeom>
            <a:noFill/>
          </p:spPr>
          <p:txBody>
            <a:bodyPr wrap="none" rtlCol="0">
              <a:spAutoFit/>
            </a:bodyPr>
            <a:lstStyle/>
            <a:p>
              <a:r>
                <a:rPr lang="en-US" sz="2800" dirty="0">
                  <a:latin typeface="Matahari 700 Bold" panose="02000503000000020004" pitchFamily="2" charset="0"/>
                  <a:cs typeface="Matahari 700 Bold" panose="02000503000000020004" pitchFamily="2" charset="0"/>
                </a:rPr>
                <a:t>A</a:t>
              </a:r>
            </a:p>
          </p:txBody>
        </p:sp>
      </p:grpSp>
      <p:grpSp>
        <p:nvGrpSpPr>
          <p:cNvPr id="26" name="Group 25">
            <a:extLst>
              <a:ext uri="{FF2B5EF4-FFF2-40B4-BE49-F238E27FC236}">
                <a16:creationId xmlns:a16="http://schemas.microsoft.com/office/drawing/2014/main" id="{22802032-4DA5-4E21-9420-8C1526539B0E}"/>
              </a:ext>
            </a:extLst>
          </p:cNvPr>
          <p:cNvGrpSpPr/>
          <p:nvPr/>
        </p:nvGrpSpPr>
        <p:grpSpPr>
          <a:xfrm>
            <a:off x="7479814" y="2348012"/>
            <a:ext cx="4129800" cy="830997"/>
            <a:chOff x="485977" y="3903007"/>
            <a:chExt cx="3207484" cy="830997"/>
          </a:xfrm>
        </p:grpSpPr>
        <p:sp>
          <p:nvSpPr>
            <p:cNvPr id="27" name="TextBox 26">
              <a:extLst>
                <a:ext uri="{FF2B5EF4-FFF2-40B4-BE49-F238E27FC236}">
                  <a16:creationId xmlns:a16="http://schemas.microsoft.com/office/drawing/2014/main" id="{8BFEDA24-0EC2-462A-A358-ED7C4EF208B6}"/>
                </a:ext>
              </a:extLst>
            </p:cNvPr>
            <p:cNvSpPr txBox="1"/>
            <p:nvPr/>
          </p:nvSpPr>
          <p:spPr>
            <a:xfrm>
              <a:off x="1130445" y="3903007"/>
              <a:ext cx="2563016"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16C342B9-8F24-4E0A-816A-ADCAE672369C}"/>
                </a:ext>
              </a:extLst>
            </p:cNvPr>
            <p:cNvSpPr txBox="1"/>
            <p:nvPr/>
          </p:nvSpPr>
          <p:spPr>
            <a:xfrm>
              <a:off x="485977" y="4015770"/>
              <a:ext cx="380232"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B</a:t>
              </a:r>
            </a:p>
          </p:txBody>
        </p:sp>
      </p:grpSp>
      <p:grpSp>
        <p:nvGrpSpPr>
          <p:cNvPr id="32" name="Group 31">
            <a:extLst>
              <a:ext uri="{FF2B5EF4-FFF2-40B4-BE49-F238E27FC236}">
                <a16:creationId xmlns:a16="http://schemas.microsoft.com/office/drawing/2014/main" id="{DC6C3359-FB5B-46DD-A541-A2C93F603E60}"/>
              </a:ext>
            </a:extLst>
          </p:cNvPr>
          <p:cNvGrpSpPr/>
          <p:nvPr/>
        </p:nvGrpSpPr>
        <p:grpSpPr>
          <a:xfrm>
            <a:off x="7526905" y="3254469"/>
            <a:ext cx="2929656" cy="524558"/>
            <a:chOff x="488382" y="4015770"/>
            <a:chExt cx="2929656" cy="524558"/>
          </a:xfrm>
        </p:grpSpPr>
        <p:sp>
          <p:nvSpPr>
            <p:cNvPr id="33" name="TextBox 32">
              <a:extLst>
                <a:ext uri="{FF2B5EF4-FFF2-40B4-BE49-F238E27FC236}">
                  <a16:creationId xmlns:a16="http://schemas.microsoft.com/office/drawing/2014/main" id="{55D82340-15E9-4A50-93B1-96CEEC3FF388}"/>
                </a:ext>
              </a:extLst>
            </p:cNvPr>
            <p:cNvSpPr txBox="1"/>
            <p:nvPr/>
          </p:nvSpPr>
          <p:spPr>
            <a:xfrm>
              <a:off x="1242442" y="4078663"/>
              <a:ext cx="2175596"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Ghen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FC8C0C5A-80DD-4894-919A-7A0B94841198}"/>
                </a:ext>
              </a:extLst>
            </p:cNvPr>
            <p:cNvSpPr txBox="1"/>
            <p:nvPr/>
          </p:nvSpPr>
          <p:spPr>
            <a:xfrm>
              <a:off x="488382" y="4015770"/>
              <a:ext cx="375424"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C</a:t>
              </a:r>
            </a:p>
          </p:txBody>
        </p:sp>
      </p:grpSp>
      <p:sp>
        <p:nvSpPr>
          <p:cNvPr id="35" name="Oval 34">
            <a:extLst>
              <a:ext uri="{FF2B5EF4-FFF2-40B4-BE49-F238E27FC236}">
                <a16:creationId xmlns:a16="http://schemas.microsoft.com/office/drawing/2014/main" id="{77FB715F-9C7D-4FB1-821E-0D7405E59508}"/>
              </a:ext>
            </a:extLst>
          </p:cNvPr>
          <p:cNvSpPr/>
          <p:nvPr/>
        </p:nvSpPr>
        <p:spPr>
          <a:xfrm>
            <a:off x="7456030" y="1773090"/>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6" name="Group 35">
            <a:extLst>
              <a:ext uri="{FF2B5EF4-FFF2-40B4-BE49-F238E27FC236}">
                <a16:creationId xmlns:a16="http://schemas.microsoft.com/office/drawing/2014/main" id="{FC999F4B-8880-4A07-9949-6461825F565E}"/>
              </a:ext>
            </a:extLst>
          </p:cNvPr>
          <p:cNvGrpSpPr/>
          <p:nvPr/>
        </p:nvGrpSpPr>
        <p:grpSpPr>
          <a:xfrm>
            <a:off x="7429300" y="4464587"/>
            <a:ext cx="3919533" cy="523220"/>
            <a:chOff x="473154" y="1885950"/>
            <a:chExt cx="3919533" cy="523219"/>
          </a:xfrm>
        </p:grpSpPr>
        <p:sp>
          <p:nvSpPr>
            <p:cNvPr id="37" name="TextBox 36">
              <a:extLst>
                <a:ext uri="{FF2B5EF4-FFF2-40B4-BE49-F238E27FC236}">
                  <a16:creationId xmlns:a16="http://schemas.microsoft.com/office/drawing/2014/main" id="{1C640AC3-48D8-446A-8F74-C3F24FABEBDC}"/>
                </a:ext>
              </a:extLst>
            </p:cNvPr>
            <p:cNvSpPr txBox="1"/>
            <p:nvPr/>
          </p:nvSpPr>
          <p:spPr>
            <a:xfrm>
              <a:off x="1005221" y="1885950"/>
              <a:ext cx="3387466" cy="461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endParaRPr lang="en-US" sz="24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16CB437-F828-48A0-8994-B828E529957D}"/>
                </a:ext>
              </a:extLst>
            </p:cNvPr>
            <p:cNvSpPr txBox="1"/>
            <p:nvPr/>
          </p:nvSpPr>
          <p:spPr>
            <a:xfrm>
              <a:off x="473154" y="1885950"/>
              <a:ext cx="393056" cy="523219"/>
            </a:xfrm>
            <a:prstGeom prst="rect">
              <a:avLst/>
            </a:prstGeom>
            <a:noFill/>
          </p:spPr>
          <p:txBody>
            <a:bodyPr wrap="none" rtlCol="0">
              <a:spAutoFit/>
            </a:bodyPr>
            <a:lstStyle/>
            <a:p>
              <a:r>
                <a:rPr lang="en-US" sz="2800" dirty="0">
                  <a:latin typeface="Matahari 700 Bold" panose="02000503000000020004" pitchFamily="2" charset="0"/>
                  <a:cs typeface="Matahari 700 Bold" panose="02000503000000020004" pitchFamily="2" charset="0"/>
                </a:rPr>
                <a:t>A</a:t>
              </a:r>
            </a:p>
          </p:txBody>
        </p:sp>
      </p:grpSp>
      <p:grpSp>
        <p:nvGrpSpPr>
          <p:cNvPr id="39" name="Group 38">
            <a:extLst>
              <a:ext uri="{FF2B5EF4-FFF2-40B4-BE49-F238E27FC236}">
                <a16:creationId xmlns:a16="http://schemas.microsoft.com/office/drawing/2014/main" id="{FE7B63EE-D782-46F5-B297-73C7819A60BA}"/>
              </a:ext>
            </a:extLst>
          </p:cNvPr>
          <p:cNvGrpSpPr/>
          <p:nvPr/>
        </p:nvGrpSpPr>
        <p:grpSpPr>
          <a:xfrm>
            <a:off x="7382209" y="5040392"/>
            <a:ext cx="3845782" cy="620595"/>
            <a:chOff x="485977" y="3918395"/>
            <a:chExt cx="2986896" cy="620595"/>
          </a:xfrm>
        </p:grpSpPr>
        <p:sp>
          <p:nvSpPr>
            <p:cNvPr id="40" name="TextBox 39">
              <a:extLst>
                <a:ext uri="{FF2B5EF4-FFF2-40B4-BE49-F238E27FC236}">
                  <a16:creationId xmlns:a16="http://schemas.microsoft.com/office/drawing/2014/main" id="{3B152536-9E1D-4E43-9CD7-AF8F018C6055}"/>
                </a:ext>
              </a:extLst>
            </p:cNvPr>
            <p:cNvSpPr txBox="1"/>
            <p:nvPr/>
          </p:nvSpPr>
          <p:spPr>
            <a:xfrm>
              <a:off x="909857" y="3918395"/>
              <a:ext cx="2563016"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Trêu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giễu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a16="http://schemas.microsoft.com/office/drawing/2014/main" id="{C64F51BF-C4BE-4F84-88BF-95456930FA07}"/>
                </a:ext>
              </a:extLst>
            </p:cNvPr>
            <p:cNvSpPr txBox="1"/>
            <p:nvPr/>
          </p:nvSpPr>
          <p:spPr>
            <a:xfrm>
              <a:off x="485977" y="4015770"/>
              <a:ext cx="380232"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B</a:t>
              </a:r>
            </a:p>
          </p:txBody>
        </p:sp>
      </p:grpSp>
      <p:grpSp>
        <p:nvGrpSpPr>
          <p:cNvPr id="42" name="Group 41">
            <a:extLst>
              <a:ext uri="{FF2B5EF4-FFF2-40B4-BE49-F238E27FC236}">
                <a16:creationId xmlns:a16="http://schemas.microsoft.com/office/drawing/2014/main" id="{7A9B1FF6-19FC-47E9-AC3F-0A9B3A658878}"/>
              </a:ext>
            </a:extLst>
          </p:cNvPr>
          <p:cNvGrpSpPr/>
          <p:nvPr/>
        </p:nvGrpSpPr>
        <p:grpSpPr>
          <a:xfrm>
            <a:off x="7429300" y="5767988"/>
            <a:ext cx="4659489" cy="830997"/>
            <a:chOff x="488382" y="3852297"/>
            <a:chExt cx="4659489" cy="830997"/>
          </a:xfrm>
        </p:grpSpPr>
        <p:sp>
          <p:nvSpPr>
            <p:cNvPr id="43" name="TextBox 42">
              <a:extLst>
                <a:ext uri="{FF2B5EF4-FFF2-40B4-BE49-F238E27FC236}">
                  <a16:creationId xmlns:a16="http://schemas.microsoft.com/office/drawing/2014/main" id="{F1B35CFD-590B-4585-8EA7-2B7E15AC5A3D}"/>
                </a:ext>
              </a:extLst>
            </p:cNvPr>
            <p:cNvSpPr txBox="1"/>
            <p:nvPr/>
          </p:nvSpPr>
          <p:spPr>
            <a:xfrm>
              <a:off x="1028464" y="3852297"/>
              <a:ext cx="4119407"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An </a:t>
              </a:r>
              <a:r>
                <a:rPr lang="en-US" sz="2400" dirty="0" err="1">
                  <a:latin typeface="Times New Roman" panose="02020603050405020304" pitchFamily="18" charset="0"/>
                  <a:cs typeface="Times New Roman" panose="02020603050405020304" pitchFamily="18" charset="0"/>
                </a:rPr>
                <a: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F8CAC766-205E-4718-996E-FBDAEF29F039}"/>
                </a:ext>
              </a:extLst>
            </p:cNvPr>
            <p:cNvSpPr txBox="1"/>
            <p:nvPr/>
          </p:nvSpPr>
          <p:spPr>
            <a:xfrm>
              <a:off x="488382" y="4015770"/>
              <a:ext cx="375424"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C</a:t>
              </a:r>
            </a:p>
          </p:txBody>
        </p:sp>
      </p:grpSp>
      <p:sp>
        <p:nvSpPr>
          <p:cNvPr id="45" name="Oval 44">
            <a:extLst>
              <a:ext uri="{FF2B5EF4-FFF2-40B4-BE49-F238E27FC236}">
                <a16:creationId xmlns:a16="http://schemas.microsoft.com/office/drawing/2014/main" id="{AA964E32-66C9-4725-A2F8-889EFB9708E3}"/>
              </a:ext>
            </a:extLst>
          </p:cNvPr>
          <p:cNvSpPr/>
          <p:nvPr/>
        </p:nvSpPr>
        <p:spPr>
          <a:xfrm>
            <a:off x="7334806" y="5879386"/>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2052289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800"/>
                            </p:stCondLst>
                            <p:childTnLst>
                              <p:par>
                                <p:cTn id="12" presetID="2" presetClass="entr" presetSubtype="4" decel="86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18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80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3800"/>
                            </p:stCondLst>
                            <p:childTnLst>
                              <p:par>
                                <p:cTn id="29" presetID="42"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iterate type="lt">
                                    <p:tmPct val="30000"/>
                                  </p:iterate>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800"/>
                            </p:stCondLst>
                            <p:childTnLst>
                              <p:par>
                                <p:cTn id="43" presetID="2" presetClass="entr" presetSubtype="4" decel="8600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1000" fill="hold"/>
                                        <p:tgtEl>
                                          <p:spTgt spid="9"/>
                                        </p:tgtEl>
                                        <p:attrNameLst>
                                          <p:attrName>ppt_x</p:attrName>
                                        </p:attrNameLst>
                                      </p:cBhvr>
                                      <p:tavLst>
                                        <p:tav tm="0">
                                          <p:val>
                                            <p:strVal val="#ppt_x"/>
                                          </p:val>
                                        </p:tav>
                                        <p:tav tm="100000">
                                          <p:val>
                                            <p:strVal val="#ppt_x"/>
                                          </p:val>
                                        </p:tav>
                                      </p:tavLst>
                                    </p:anim>
                                    <p:anim calcmode="lin" valueType="num">
                                      <p:cBhvr additive="base">
                                        <p:cTn id="46" dur="1000" fill="hold"/>
                                        <p:tgtEl>
                                          <p:spTgt spid="9"/>
                                        </p:tgtEl>
                                        <p:attrNameLst>
                                          <p:attrName>ppt_y</p:attrName>
                                        </p:attrNameLst>
                                      </p:cBhvr>
                                      <p:tavLst>
                                        <p:tav tm="0">
                                          <p:val>
                                            <p:strVal val="1+#ppt_h/2"/>
                                          </p:val>
                                        </p:tav>
                                        <p:tav tm="100000">
                                          <p:val>
                                            <p:strVal val="#ppt_y"/>
                                          </p:val>
                                        </p:tav>
                                      </p:tavLst>
                                    </p:anim>
                                  </p:childTnLst>
                                </p:cTn>
                              </p:par>
                            </p:childTnLst>
                          </p:cTn>
                        </p:par>
                        <p:par>
                          <p:cTn id="47" fill="hold">
                            <p:stCondLst>
                              <p:cond delay="1800"/>
                            </p:stCondLst>
                            <p:childTnLst>
                              <p:par>
                                <p:cTn id="48" presetID="42"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par>
                          <p:cTn id="53" fill="hold">
                            <p:stCondLst>
                              <p:cond delay="2800"/>
                            </p:stCondLst>
                            <p:childTnLst>
                              <p:par>
                                <p:cTn id="54" presetID="42"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3800"/>
                            </p:stCondLst>
                            <p:childTnLst>
                              <p:par>
                                <p:cTn id="60" presetID="42" presetClass="entr" presetSubtype="0"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75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heel(1)">
                                      <p:cBhvr>
                                        <p:cTn id="74"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5" grpId="0" animBg="1"/>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ID-19 Spread &amp; Contagion by Slidesgo">
  <a:themeElements>
    <a:clrScheme name="Simple Light">
      <a:dk1>
        <a:srgbClr val="20124D"/>
      </a:dk1>
      <a:lt1>
        <a:srgbClr val="5C4497"/>
      </a:lt1>
      <a:dk2>
        <a:srgbClr val="EAF1EE"/>
      </a:dk2>
      <a:lt2>
        <a:srgbClr val="B1EBDA"/>
      </a:lt2>
      <a:accent1>
        <a:srgbClr val="84DEC3"/>
      </a:accent1>
      <a:accent2>
        <a:srgbClr val="75CCB2"/>
      </a:accent2>
      <a:accent3>
        <a:srgbClr val="F8F446"/>
      </a:accent3>
      <a:accent4>
        <a:srgbClr val="B1EBDA"/>
      </a:accent4>
      <a:accent5>
        <a:srgbClr val="EAF1EE"/>
      </a:accent5>
      <a:accent6>
        <a:srgbClr val="5C4497"/>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2873</TotalTime>
  <Words>1234</Words>
  <Application>Microsoft Office PowerPoint</Application>
  <PresentationFormat>Widescreen</PresentationFormat>
  <Paragraphs>135</Paragraphs>
  <Slides>26</Slides>
  <Notes>3</Notes>
  <HiddenSlides>0</HiddenSlides>
  <MMClips>13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Abel</vt:lpstr>
      <vt:lpstr>Arial</vt:lpstr>
      <vt:lpstr>Bahiana</vt:lpstr>
      <vt:lpstr>Calibri</vt:lpstr>
      <vt:lpstr>Calibri Light</vt:lpstr>
      <vt:lpstr>Fira Sans Extra Condensed Medium</vt:lpstr>
      <vt:lpstr>Life Savers ExtraBold</vt:lpstr>
      <vt:lpstr>Matahari 700 Bold</vt:lpstr>
      <vt:lpstr>Montserrat</vt:lpstr>
      <vt:lpstr>Segoe UI Black</vt:lpstr>
      <vt:lpstr>Staatliches</vt:lpstr>
      <vt:lpstr>Tahoma</vt:lpstr>
      <vt:lpstr>Times New Roman</vt:lpstr>
      <vt:lpstr>Office Theme</vt:lpstr>
      <vt:lpstr>COVID-19 Spread &amp; Contagion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hoạt động chia sẻ vui buồn cùng bạn </vt:lpstr>
      <vt:lpstr>Một số hoạt động chia sẻ vui buồn cùng bạn </vt:lpstr>
      <vt:lpstr>Một số hoạt động chia sẻ vui buồn cùng bạn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Don't Touch</dc:creator>
  <cp:lastModifiedBy>OS</cp:lastModifiedBy>
  <cp:revision>129</cp:revision>
  <dcterms:created xsi:type="dcterms:W3CDTF">2021-08-27T13:53:17Z</dcterms:created>
  <dcterms:modified xsi:type="dcterms:W3CDTF">2021-11-07T17:19:40Z</dcterms:modified>
</cp:coreProperties>
</file>