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1"/>
  </p:notesMasterIdLst>
  <p:sldIdLst>
    <p:sldId id="264" r:id="rId4"/>
    <p:sldId id="270" r:id="rId5"/>
    <p:sldId id="348" r:id="rId6"/>
    <p:sldId id="276" r:id="rId7"/>
    <p:sldId id="373" r:id="rId8"/>
    <p:sldId id="372" r:id="rId9"/>
    <p:sldId id="267" r:id="rId10"/>
    <p:sldId id="374" r:id="rId11"/>
    <p:sldId id="352" r:id="rId12"/>
    <p:sldId id="366" r:id="rId13"/>
    <p:sldId id="367" r:id="rId14"/>
    <p:sldId id="369" r:id="rId15"/>
    <p:sldId id="357" r:id="rId16"/>
    <p:sldId id="370" r:id="rId17"/>
    <p:sldId id="375" r:id="rId18"/>
    <p:sldId id="376" r:id="rId19"/>
    <p:sldId id="377" r:id="rId20"/>
    <p:sldId id="384" r:id="rId21"/>
    <p:sldId id="382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3" r:id="rId30"/>
    <p:sldId id="392" r:id="rId31"/>
    <p:sldId id="294" r:id="rId32"/>
    <p:sldId id="338" r:id="rId33"/>
    <p:sldId id="277" r:id="rId34"/>
    <p:sldId id="339" r:id="rId35"/>
    <p:sldId id="340" r:id="rId36"/>
    <p:sldId id="341" r:id="rId37"/>
    <p:sldId id="342" r:id="rId38"/>
    <p:sldId id="343" r:id="rId39"/>
    <p:sldId id="2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CE5BBB-E61A-41DC-84F3-332895A2F9EA}">
          <p14:sldIdLst>
            <p14:sldId id="264"/>
            <p14:sldId id="270"/>
            <p14:sldId id="348"/>
          </p14:sldIdLst>
        </p14:section>
        <p14:section name="Untitled Section" id="{94D60252-6BF1-4427-ADC3-FDFB40025743}">
          <p14:sldIdLst>
            <p14:sldId id="276"/>
            <p14:sldId id="373"/>
            <p14:sldId id="372"/>
            <p14:sldId id="267"/>
            <p14:sldId id="374"/>
            <p14:sldId id="352"/>
            <p14:sldId id="366"/>
            <p14:sldId id="367"/>
            <p14:sldId id="369"/>
            <p14:sldId id="357"/>
            <p14:sldId id="370"/>
            <p14:sldId id="375"/>
            <p14:sldId id="376"/>
            <p14:sldId id="377"/>
            <p14:sldId id="384"/>
            <p14:sldId id="382"/>
            <p14:sldId id="385"/>
            <p14:sldId id="386"/>
            <p14:sldId id="387"/>
            <p14:sldId id="388"/>
            <p14:sldId id="389"/>
            <p14:sldId id="390"/>
            <p14:sldId id="391"/>
            <p14:sldId id="393"/>
            <p14:sldId id="392"/>
            <p14:sldId id="294"/>
            <p14:sldId id="338"/>
            <p14:sldId id="277"/>
            <p14:sldId id="339"/>
            <p14:sldId id="340"/>
            <p14:sldId id="341"/>
            <p14:sldId id="342"/>
            <p14:sldId id="343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EF1D"/>
    <a:srgbClr val="EAB4E0"/>
    <a:srgbClr val="E39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D1910-8DF7-4382-9241-3958B4D2121D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E5AAB-4DD5-48F2-9887-C17B0C5BD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0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BD3B8-542C-4E65-AD10-70201B54014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4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0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70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4AEE1-EF08-4276-8EB2-EF49E1A3F6AF}" type="datetime10">
              <a:rPr lang="en-US"/>
              <a:pPr>
                <a:defRPr/>
              </a:pPr>
              <a:t>22:24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EA977-C4EB-4AFA-B53F-B5C39CB76D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27532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63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9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9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0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17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8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99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65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00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00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70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65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36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58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90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14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21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6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1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4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6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4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4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http://suckhoedoisong.vn/Editor/assets/66/12910.JPG" TargetMode="External"/><Relationship Id="rId13" Type="http://schemas.openxmlformats.org/officeDocument/2006/relationships/image" Target="http://www.giaitri.mobi/vcms/media/photos/news_2006/news_1020051/news_181020054.jpg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5" Type="http://schemas.openxmlformats.org/officeDocument/2006/relationships/image" Target="../media/image58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Relationship Id="rId1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tbn1.google.com/images?q=tbn:3pYR95VLZG0_RM:http://lamdep.com/images/chuoi.jpg" TargetMode="External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http://i151.photobucket.com/albums/s159/hinhtian3/BANHCHUOINUONG.jpg" TargetMode="External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http://vnexpress.net/Files/Subject/3B/A0/37/A4/34.jpg" TargetMode="Externa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32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gif"/><Relationship Id="rId26" Type="http://schemas.openxmlformats.org/officeDocument/2006/relationships/slide" Target="slide3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8.png"/><Relationship Id="rId7" Type="http://schemas.openxmlformats.org/officeDocument/2006/relationships/image" Target="../media/image95.jp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09.png"/><Relationship Id="rId33" Type="http://schemas.openxmlformats.org/officeDocument/2006/relationships/image" Target="../media/image113.png"/><Relationship Id="rId2" Type="http://schemas.openxmlformats.org/officeDocument/2006/relationships/audio" Target="../media/media3.wma"/><Relationship Id="rId16" Type="http://schemas.openxmlformats.org/officeDocument/2006/relationships/image" Target="../media/image104.gif"/><Relationship Id="rId20" Type="http://schemas.openxmlformats.org/officeDocument/2006/relationships/image" Target="../media/image107.png"/><Relationship Id="rId29" Type="http://schemas.openxmlformats.org/officeDocument/2006/relationships/image" Target="../media/image111.png"/><Relationship Id="rId1" Type="http://schemas.microsoft.com/office/2007/relationships/media" Target="../media/media3.wma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slide" Target="slide32.xml"/><Relationship Id="rId32" Type="http://schemas.openxmlformats.org/officeDocument/2006/relationships/slide" Target="slide36.xml"/><Relationship Id="rId5" Type="http://schemas.openxmlformats.org/officeDocument/2006/relationships/image" Target="../media/image93.jpg"/><Relationship Id="rId15" Type="http://schemas.openxmlformats.org/officeDocument/2006/relationships/image" Target="../media/image103.gif"/><Relationship Id="rId23" Type="http://schemas.openxmlformats.org/officeDocument/2006/relationships/image" Target="../media/image108.png"/><Relationship Id="rId28" Type="http://schemas.openxmlformats.org/officeDocument/2006/relationships/slide" Target="slide34.xml"/><Relationship Id="rId10" Type="http://schemas.openxmlformats.org/officeDocument/2006/relationships/image" Target="../media/image98.png"/><Relationship Id="rId19" Type="http://schemas.openxmlformats.org/officeDocument/2006/relationships/slide" Target="slide37.xml"/><Relationship Id="rId31" Type="http://schemas.openxmlformats.org/officeDocument/2006/relationships/image" Target="../media/image112.png"/><Relationship Id="rId4" Type="http://schemas.openxmlformats.org/officeDocument/2006/relationships/audio" Target="../media/audio2.wav"/><Relationship Id="rId9" Type="http://schemas.openxmlformats.org/officeDocument/2006/relationships/image" Target="../media/image97.png"/><Relationship Id="rId14" Type="http://schemas.openxmlformats.org/officeDocument/2006/relationships/image" Target="../media/image102.gif"/><Relationship Id="rId22" Type="http://schemas.openxmlformats.org/officeDocument/2006/relationships/slide" Target="slide31.xml"/><Relationship Id="rId27" Type="http://schemas.openxmlformats.org/officeDocument/2006/relationships/image" Target="../media/image110.png"/><Relationship Id="rId30" Type="http://schemas.openxmlformats.org/officeDocument/2006/relationships/slide" Target="slide35.xml"/><Relationship Id="rId8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7.png"/><Relationship Id="rId5" Type="http://schemas.openxmlformats.org/officeDocument/2006/relationships/image" Target="../media/image115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15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5.png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0.png"/><Relationship Id="rId5" Type="http://schemas.openxmlformats.org/officeDocument/2006/relationships/image" Target="../media/image115.png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1.jpg"/><Relationship Id="rId5" Type="http://schemas.openxmlformats.org/officeDocument/2006/relationships/image" Target="../media/image115.png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80" y="2191975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30" y="1846856"/>
            <a:ext cx="3432999" cy="1707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B24B-DD41-4298-B4FA-A20867D4A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65" y="1727895"/>
            <a:ext cx="2638762" cy="36536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8FE1DA-B86A-41A1-90F2-829AE19D5BC6}"/>
              </a:ext>
            </a:extLst>
          </p:cNvPr>
          <p:cNvSpPr/>
          <p:nvPr/>
        </p:nvSpPr>
        <p:spPr>
          <a:xfrm>
            <a:off x="2160861" y="1586376"/>
            <a:ext cx="8286884" cy="2880789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Tự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nhiên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xã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48: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1674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52626" y="785813"/>
          <a:ext cx="8286751" cy="514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8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317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endParaRPr lang="en-US" sz="25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500" baseline="0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endParaRPr lang="en-US" sz="25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500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endParaRPr lang="en-US" sz="25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508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2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1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214689"/>
            <a:ext cx="26431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Kết quả hình ảnh cho quả dứ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3571875"/>
            <a:ext cx="2730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935414" y="573405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9461" name="Picture 6" descr="hieuptfood-papay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"/>
            <a:ext cx="3657600" cy="30718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943600" y="661989"/>
            <a:ext cx="20574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53125" y="1357314"/>
            <a:ext cx="20574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3600" y="1995489"/>
            <a:ext cx="20574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01000" y="357189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01000" y="1104901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01000" y="1790701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38500" y="4857751"/>
            <a:ext cx="1500188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09875" y="5853114"/>
            <a:ext cx="1905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38688" y="4643439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14875" y="5548314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cxnSp>
        <p:nvCxnSpPr>
          <p:cNvPr id="20" name="Straight Arrow Connector 19"/>
          <p:cNvCxnSpPr>
            <a:endCxn id="22" idx="1"/>
          </p:cNvCxnSpPr>
          <p:nvPr/>
        </p:nvCxnSpPr>
        <p:spPr>
          <a:xfrm>
            <a:off x="8596313" y="5786438"/>
            <a:ext cx="785812" cy="23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96313" y="5072063"/>
            <a:ext cx="8572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382125" y="5548314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382125" y="4810126"/>
            <a:ext cx="1143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</p:spTree>
    <p:extLst>
      <p:ext uri="{BB962C8B-B14F-4D97-AF65-F5344CB8AC3E}">
        <p14:creationId xmlns:p14="http://schemas.microsoft.com/office/powerpoint/2010/main" val="21280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 autoUpdateAnimBg="0"/>
      <p:bldP spid="13" grpId="0" animBg="1" autoUpdateAnimBg="0"/>
      <p:bldP spid="17" grpId="0" animBg="1" autoUpdateAnimBg="0"/>
      <p:bldP spid="18" grpId="0" animBg="1" autoUpdateAnimBg="0"/>
      <p:bldP spid="22" grpId="0" animBg="1" autoUpdateAnimBg="0"/>
      <p:bldP spid="2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10116" y="1987672"/>
            <a:ext cx="2743059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5400" b="1" dirty="0">
              <a:ln w="24500" cmpd="dbl">
                <a:solidFill>
                  <a:srgbClr val="FFFF66"/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2374757" y="2701635"/>
            <a:ext cx="8473352" cy="3342410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7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13" y="2423160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72" y="1175327"/>
            <a:ext cx="3432999" cy="17078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88352A-0B62-4E48-BDDE-A19402503E00}"/>
              </a:ext>
            </a:extLst>
          </p:cNvPr>
          <p:cNvSpPr/>
          <p:nvPr/>
        </p:nvSpPr>
        <p:spPr>
          <a:xfrm>
            <a:off x="1749387" y="2200780"/>
            <a:ext cx="8692319" cy="2603790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5400" b="1" i="0" u="none" strike="noStrike" kern="1200" cap="all" spc="0" normalizeH="0" noProof="0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cap="all" dirty="0" smtClean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5400" b="1" cap="all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5400" b="1" cap="all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cap="all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hạt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231933-953D-43ED-9F37-776747468A27}"/>
              </a:ext>
            </a:extLst>
          </p:cNvPr>
          <p:cNvSpPr/>
          <p:nvPr/>
        </p:nvSpPr>
        <p:spPr>
          <a:xfrm>
            <a:off x="1706197" y="563348"/>
            <a:ext cx="3903697" cy="84946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all" spc="0" normalizeH="0" baseline="0" noProof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84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10117" y="214290"/>
            <a:ext cx="251222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5400" b="1" dirty="0">
              <a:ln w="24500" cmpd="dbl">
                <a:solidFill>
                  <a:srgbClr val="FFFF66"/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166938" y="1357314"/>
            <a:ext cx="7929562" cy="3786187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1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Nuoc%20hoa%20qua%20ep"/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284538"/>
            <a:ext cx="4724400" cy="3344862"/>
          </a:xfrm>
        </p:spPr>
      </p:pic>
      <p:pic>
        <p:nvPicPr>
          <p:cNvPr id="169996" name="Picture 12" descr="number1ht8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942975"/>
            <a:ext cx="4953000" cy="2333625"/>
          </a:xfrm>
        </p:spPr>
      </p:pic>
      <p:pic>
        <p:nvPicPr>
          <p:cNvPr id="169999" name="Picture 15" descr="20616103529"/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4191000"/>
            <a:ext cx="2667000" cy="2438400"/>
          </a:xfrm>
        </p:spPr>
      </p:pic>
      <p:pic>
        <p:nvPicPr>
          <p:cNvPr id="30725" name="Picture 16" descr="fcga5604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1" y="685800"/>
            <a:ext cx="2106613" cy="3124200"/>
          </a:xfrm>
        </p:spPr>
      </p:pic>
      <p:sp>
        <p:nvSpPr>
          <p:cNvPr id="29702" name="Rectangle 21"/>
          <p:cNvSpPr>
            <a:spLocks noChangeArrowheads="1"/>
          </p:cNvSpPr>
          <p:nvPr/>
        </p:nvSpPr>
        <p:spPr bwMode="auto">
          <a:xfrm>
            <a:off x="1790700" y="28575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Quả dùng làm mứt, nước ép trái cây hoặc si rô hay đóng hộp</a:t>
            </a:r>
          </a:p>
        </p:txBody>
      </p:sp>
    </p:spTree>
    <p:extLst>
      <p:ext uri="{BB962C8B-B14F-4D97-AF65-F5344CB8AC3E}">
        <p14:creationId xmlns:p14="http://schemas.microsoft.com/office/powerpoint/2010/main" val="4123139399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6400800" y="685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A0000"/>
                </a:solidFill>
              </a:rPr>
              <a:t>Mứt chuối nho khô</a:t>
            </a:r>
          </a:p>
        </p:txBody>
      </p:sp>
      <p:pic>
        <p:nvPicPr>
          <p:cNvPr id="31747" name="Picture 12" descr="01082007107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143001"/>
            <a:ext cx="3200400" cy="2379663"/>
          </a:xfrm>
        </p:spPr>
      </p:pic>
      <p:pic>
        <p:nvPicPr>
          <p:cNvPr id="31748" name="Picture 13" descr="IMG_4141[1]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191000"/>
            <a:ext cx="3048000" cy="2286000"/>
          </a:xfrm>
        </p:spPr>
      </p:pic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2362200" y="35655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A0000"/>
                </a:solidFill>
              </a:rPr>
              <a:t>Chuối khô</a:t>
            </a:r>
          </a:p>
        </p:txBody>
      </p:sp>
      <p:sp>
        <p:nvSpPr>
          <p:cNvPr id="31750" name="Text Box 16"/>
          <p:cNvSpPr txBox="1">
            <a:spLocks noChangeArrowheads="1"/>
          </p:cNvSpPr>
          <p:nvPr/>
        </p:nvSpPr>
        <p:spPr bwMode="auto">
          <a:xfrm>
            <a:off x="6172200" y="3581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A0000"/>
                </a:solidFill>
              </a:rPr>
              <a:t>Mứt dừa </a:t>
            </a:r>
          </a:p>
        </p:txBody>
      </p:sp>
      <p:pic>
        <p:nvPicPr>
          <p:cNvPr id="172053" name="Picture 21" descr="day chuyen vinamit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685800"/>
            <a:ext cx="3886200" cy="2895600"/>
          </a:xfrm>
          <a:noFill/>
        </p:spPr>
      </p:pic>
      <p:sp>
        <p:nvSpPr>
          <p:cNvPr id="172054" name="Text Box 22"/>
          <p:cNvSpPr txBox="1">
            <a:spLocks noChangeArrowheads="1"/>
          </p:cNvSpPr>
          <p:nvPr/>
        </p:nvSpPr>
        <p:spPr bwMode="auto">
          <a:xfrm>
            <a:off x="1752601" y="0"/>
            <a:ext cx="5241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A0000"/>
                </a:solidFill>
              </a:rPr>
              <a:t>Dây chuyền sản xuất mít khô</a:t>
            </a:r>
          </a:p>
        </p:txBody>
      </p:sp>
      <p:sp>
        <p:nvSpPr>
          <p:cNvPr id="31753" name="Content Placeholder 2"/>
          <p:cNvSpPr>
            <a:spLocks noGrp="1"/>
          </p:cNvSpPr>
          <p:nvPr>
            <p:ph sz="quarter" idx="4"/>
          </p:nvPr>
        </p:nvSpPr>
        <p:spPr>
          <a:xfrm>
            <a:off x="6400800" y="4022726"/>
            <a:ext cx="3505200" cy="2454275"/>
          </a:xfrm>
        </p:spPr>
        <p:txBody>
          <a:bodyPr/>
          <a:lstStyle/>
          <a:p>
            <a:endParaRPr lang="vi-VN" altLang="en-US" smtClean="0"/>
          </a:p>
        </p:txBody>
      </p:sp>
      <p:pic>
        <p:nvPicPr>
          <p:cNvPr id="3175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22726"/>
            <a:ext cx="3505200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44326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sCAKSUCM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8" name="Picture 4" descr="bi d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312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5" descr="bau t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2895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327660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11" descr="Kết quả hình ảnh cho qu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1524000" y="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dùng để chế biến thức ăn</a:t>
            </a:r>
          </a:p>
        </p:txBody>
      </p:sp>
      <p:pic>
        <p:nvPicPr>
          <p:cNvPr id="32776" name="Picture 2" descr="D:\HANH-DAY HOC\BIEU MAU CAP 1\HOC IN TEL\baigiang dientu lich su - khoa hoc 5\GALOP3\Tailieugiangdaytieuhoc\Dung chung\hinh anh\cachu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2971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 descr="http://img.khoahoc.tv/photos/image/2015/07/22/dua_chuot_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9624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1524001" y="0"/>
            <a:ext cx="8867775" cy="3505200"/>
            <a:chOff x="0" y="0"/>
            <a:chExt cx="5586" cy="2016"/>
          </a:xfrm>
        </p:grpSpPr>
        <p:pic>
          <p:nvPicPr>
            <p:cNvPr id="39951" name="Picture 3" descr="TraiCay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0"/>
              <a:ext cx="1656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4" descr="jac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0"/>
              <a:ext cx="2178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5" descr="jackfruit-sdl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0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1524000" y="3505200"/>
            <a:ext cx="9144000" cy="3352800"/>
            <a:chOff x="0" y="2352"/>
            <a:chExt cx="5760" cy="1968"/>
          </a:xfrm>
        </p:grpSpPr>
        <p:pic>
          <p:nvPicPr>
            <p:cNvPr id="39948" name="Picture 7" descr="DSCN4820abx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592"/>
              <a:ext cx="1950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9" name="Picture 8" descr="http://suckhoedoisong.vn/Editor/assets/66/12910.JPG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592"/>
              <a:ext cx="1824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0" name="Picture 9" descr="08-01-31-Trai%20cay%20VN%20tap%20tenh%20tren%20xa%20lo%20thi%20truong%2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52"/>
              <a:ext cx="1938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0" name="Group 18"/>
          <p:cNvGrpSpPr>
            <a:grpSpLocks/>
          </p:cNvGrpSpPr>
          <p:nvPr/>
        </p:nvGrpSpPr>
        <p:grpSpPr bwMode="auto">
          <a:xfrm>
            <a:off x="1524000" y="0"/>
            <a:ext cx="9144000" cy="3429000"/>
            <a:chOff x="240" y="0"/>
            <a:chExt cx="5520" cy="1776"/>
          </a:xfrm>
        </p:grpSpPr>
        <p:pic>
          <p:nvPicPr>
            <p:cNvPr id="39946" name="Picture 19" descr="390534606_cc863cf9a1_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0"/>
              <a:ext cx="2448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20" descr="chom_cho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1" name="Group 21"/>
          <p:cNvGrpSpPr>
            <a:grpSpLocks/>
          </p:cNvGrpSpPr>
          <p:nvPr/>
        </p:nvGrpSpPr>
        <p:grpSpPr bwMode="auto">
          <a:xfrm>
            <a:off x="1524000" y="3263900"/>
            <a:ext cx="9144000" cy="3594100"/>
            <a:chOff x="0" y="2400"/>
            <a:chExt cx="5760" cy="1920"/>
          </a:xfrm>
        </p:grpSpPr>
        <p:pic>
          <p:nvPicPr>
            <p:cNvPr id="39943" name="Picture 22" descr="http://www.giaitri.mobi/vcms/media/photos/news_2006/news_1020051/news_181020054.jpg"/>
            <p:cNvPicPr>
              <a:picLocks noChangeAspect="1" noChangeArrowheads="1"/>
            </p:cNvPicPr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6"/>
              <a:ext cx="144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23" descr="894_TraiThanhLong1%5B1%5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400"/>
              <a:ext cx="1956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24" descr="1770_thanhlo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462"/>
              <a:ext cx="2064" cy="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2" name="Text Box 25"/>
          <p:cNvSpPr txBox="1">
            <a:spLocks noChangeArrowheads="1"/>
          </p:cNvSpPr>
          <p:nvPr/>
        </p:nvSpPr>
        <p:spPr bwMode="auto">
          <a:xfrm>
            <a:off x="3962400" y="0"/>
            <a:ext cx="495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hlink"/>
                </a:solidFill>
                <a:latin typeface="Times New Roman" panose="02020603050405020304" pitchFamily="18" charset="0"/>
              </a:rPr>
              <a:t>Các loại quả dùng để ăn tươi</a:t>
            </a:r>
          </a:p>
        </p:txBody>
      </p:sp>
    </p:spTree>
    <p:extLst>
      <p:ext uri="{BB962C8B-B14F-4D97-AF65-F5344CB8AC3E}">
        <p14:creationId xmlns:p14="http://schemas.microsoft.com/office/powerpoint/2010/main" val="157321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0" y="3200400"/>
            <a:ext cx="9144000" cy="3657600"/>
            <a:chOff x="0" y="0"/>
            <a:chExt cx="5760" cy="2064"/>
          </a:xfrm>
        </p:grpSpPr>
        <p:pic>
          <p:nvPicPr>
            <p:cNvPr id="37895" name="Picture 7" descr="http://i151.photobucket.com/albums/s159/hinhtian3/BANHCHUOINUONG.jpg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144"/>
              <a:ext cx="184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8" descr="http://tbn1.google.com/images?q=tbn:3pYR95VLZG0_RM:http://lamdep.com/images/chuoi.jp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"/>
              <a:ext cx="1003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9" descr="banan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0"/>
              <a:ext cx="1429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10" descr="410px-Luxor,_Banana_Island,_Banana_Tree,_Egypt,_Oct_20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15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0891" name="Picture 11" descr="Xem ảnh với kích cỡ đầy đủ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2" name="Picture 12" descr="coconut_du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36576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3" name="Picture 13" descr="image427ia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743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6"/>
          <p:cNvSpPr txBox="1">
            <a:spLocks noChangeArrowheads="1"/>
          </p:cNvSpPr>
          <p:nvPr/>
        </p:nvSpPr>
        <p:spPr bwMode="auto">
          <a:xfrm>
            <a:off x="3886201" y="6338888"/>
            <a:ext cx="3749675" cy="519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hlink"/>
                </a:solidFill>
                <a:latin typeface="Times New Roman" panose="02020603050405020304" pitchFamily="18" charset="0"/>
              </a:rPr>
              <a:t>Quả dùng để làm mứt.</a:t>
            </a:r>
          </a:p>
        </p:txBody>
      </p:sp>
    </p:spTree>
    <p:extLst>
      <p:ext uri="{BB962C8B-B14F-4D97-AF65-F5344CB8AC3E}">
        <p14:creationId xmlns:p14="http://schemas.microsoft.com/office/powerpoint/2010/main" val="96418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0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5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13" y="2423160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30" y="1846856"/>
            <a:ext cx="3432999" cy="17078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88352A-0B62-4E48-BDDE-A19402503E00}"/>
              </a:ext>
            </a:extLst>
          </p:cNvPr>
          <p:cNvSpPr/>
          <p:nvPr/>
        </p:nvSpPr>
        <p:spPr>
          <a:xfrm>
            <a:off x="2194847" y="2360922"/>
            <a:ext cx="8473153" cy="1218795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noProof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Khởi động</a:t>
            </a:r>
            <a:endParaRPr kumimoji="0" lang="en-US" sz="7200" b="1" i="0" u="none" strike="noStrike" kern="1200" cap="all" spc="0" normalizeH="0" baseline="0" noProof="0" dirty="0">
              <a:ln w="9000" cmpd="sng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94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img1337oq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051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3" name="Picture 3" descr="http://vnexpress.net/Files/Subject/3B/A0/37/A4/34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4" name="Picture 4" descr="rau%20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449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5" descr="MamNgu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4648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6" name="Picture 6" descr="atv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7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8 loại quả 'ngon mắt' ẩn chứa chất độc chết người - Ảnh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992189"/>
            <a:ext cx="2981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trait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9" y="992189"/>
            <a:ext cx="31527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080473" y="67468"/>
            <a:ext cx="57150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 Box 11"/>
          <p:cNvSpPr txBox="1">
            <a:spLocks noChangeArrowheads="1"/>
          </p:cNvSpPr>
          <p:nvPr/>
        </p:nvSpPr>
        <p:spPr bwMode="auto">
          <a:xfrm>
            <a:off x="6483350" y="3286126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hồng trâu</a:t>
            </a:r>
          </a:p>
        </p:txBody>
      </p:sp>
      <p:sp>
        <p:nvSpPr>
          <p:cNvPr id="25606" name="Text Box 12"/>
          <p:cNvSpPr txBox="1">
            <a:spLocks noChangeArrowheads="1"/>
          </p:cNvSpPr>
          <p:nvPr/>
        </p:nvSpPr>
        <p:spPr bwMode="auto">
          <a:xfrm>
            <a:off x="2400300" y="3317875"/>
            <a:ext cx="3124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 thảo dây</a:t>
            </a:r>
          </a:p>
        </p:txBody>
      </p:sp>
      <p:pic>
        <p:nvPicPr>
          <p:cNvPr id="25607" name="Picture 19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3992563"/>
            <a:ext cx="2928938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 descr="8-loai-qua-ngon-mat-an-chua-chat-doc-chet-ng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016376"/>
            <a:ext cx="31019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2500313" y="6257926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Quả dư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7243763" y="6215064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mã tiền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095500" y="785814"/>
            <a:ext cx="3500438" cy="27146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53188" y="857250"/>
            <a:ext cx="3429000" cy="25717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2166938" y="857251"/>
            <a:ext cx="3357562" cy="27146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6381751" y="857250"/>
            <a:ext cx="3571875" cy="264318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166939" y="3786189"/>
            <a:ext cx="3500437" cy="27146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2238376" y="3857626"/>
            <a:ext cx="3357563" cy="27146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24625" y="3714751"/>
            <a:ext cx="3500438" cy="27146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6596063" y="3786189"/>
            <a:ext cx="3357562" cy="27146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5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4656139" y="1196976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2134901" y="2425413"/>
            <a:ext cx="8143875" cy="355975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mứt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10117" y="214290"/>
            <a:ext cx="251222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5400" b="1" dirty="0">
              <a:ln w="24500" cmpd="dbl">
                <a:solidFill>
                  <a:srgbClr val="FFFF66"/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166938" y="1357314"/>
            <a:ext cx="7929562" cy="3786187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 nay m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36" y="318655"/>
            <a:ext cx="11623963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10117" y="214290"/>
            <a:ext cx="251222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5400" b="1" dirty="0">
              <a:ln w="24500" cmpd="dbl">
                <a:solidFill>
                  <a:srgbClr val="FFFF66"/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166938" y="1357314"/>
            <a:ext cx="7929562" cy="3786187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4656139" y="1196976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2372591" y="2854037"/>
            <a:ext cx="8001000" cy="2592100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6" y="4740276"/>
            <a:ext cx="33877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4721226"/>
            <a:ext cx="33210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4692650"/>
            <a:ext cx="30051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4478338"/>
            <a:ext cx="30051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1" y="3927475"/>
            <a:ext cx="325596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3097213"/>
            <a:ext cx="4049713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200400"/>
            <a:ext cx="126841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2986089"/>
            <a:ext cx="12874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6" y="2622550"/>
            <a:ext cx="12874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539875"/>
            <a:ext cx="2341562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501775"/>
            <a:ext cx="22399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4" y="1241426"/>
            <a:ext cx="207168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560388"/>
            <a:ext cx="2108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9" y="1"/>
            <a:ext cx="21732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1362075"/>
            <a:ext cx="35544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9" y="2389188"/>
            <a:ext cx="24161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8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10117" y="214290"/>
            <a:ext cx="2743059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rgbClr val="FFFF66"/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5400" b="1" dirty="0">
              <a:ln w="24500" cmpd="dbl">
                <a:solidFill>
                  <a:srgbClr val="FFFF66"/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881189" y="1071563"/>
            <a:ext cx="8429625" cy="4857750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defRPr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7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468">
            <a:off x="2336180" y="2191975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30" y="1846856"/>
            <a:ext cx="3432999" cy="17078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155665-A5DF-4CB9-A2B4-61BC6BFD9441}"/>
              </a:ext>
            </a:extLst>
          </p:cNvPr>
          <p:cNvSpPr/>
          <p:nvPr/>
        </p:nvSpPr>
        <p:spPr>
          <a:xfrm>
            <a:off x="2016998" y="2700793"/>
            <a:ext cx="8651002" cy="315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8154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Lật</a:t>
            </a:r>
            <a:r>
              <a:rPr kumimoji="0" lang="en-US" sz="115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mảnh ghép</a:t>
            </a:r>
            <a:endParaRPr kumimoji="0" lang="en-US" sz="115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90B24B-DD41-4298-B4FA-A20867D4A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95" y="1838408"/>
            <a:ext cx="2638762" cy="36536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68BD87-9027-46AA-8521-276168D38A3B}"/>
              </a:ext>
            </a:extLst>
          </p:cNvPr>
          <p:cNvSpPr/>
          <p:nvPr/>
        </p:nvSpPr>
        <p:spPr>
          <a:xfrm>
            <a:off x="2123937" y="516073"/>
            <a:ext cx="3090654" cy="9417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all" spc="0" normalizeH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chơi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317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2E4B3A-2810-40E3-ADFF-DC773190D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518"/>
            <a:ext cx="12192000" cy="3690072"/>
          </a:xfrm>
          <a:prstGeom prst="rect">
            <a:avLst/>
          </a:prstGeom>
        </p:spPr>
      </p:pic>
      <p:pic>
        <p:nvPicPr>
          <p:cNvPr id="8" name="Qua-V.A-3200251_hq">
            <a:hlinkClick r:id="" action="ppaction://media"/>
            <a:extLst>
              <a:ext uri="{FF2B5EF4-FFF2-40B4-BE49-F238E27FC236}">
                <a16:creationId xmlns:a16="http://schemas.microsoft.com/office/drawing/2014/main" id="{05508CFB-25B5-4E6F-ACFF-A70F9BB432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282.5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799" y="3870183"/>
            <a:ext cx="609600" cy="609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795695-5E73-4D75-98D0-C14988428B68}"/>
              </a:ext>
            </a:extLst>
          </p:cNvPr>
          <p:cNvSpPr/>
          <p:nvPr/>
        </p:nvSpPr>
        <p:spPr>
          <a:xfrm>
            <a:off x="3333750" y="542061"/>
            <a:ext cx="5524500" cy="2639290"/>
          </a:xfrm>
          <a:prstGeom prst="cloudCallout">
            <a:avLst>
              <a:gd name="adj1" fmla="val -89206"/>
              <a:gd name="adj2" fmla="val 13886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 hát có tên là gì?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D6C31E34-6C53-4B0A-9330-157F947193A4}"/>
              </a:ext>
            </a:extLst>
          </p:cNvPr>
          <p:cNvSpPr/>
          <p:nvPr/>
        </p:nvSpPr>
        <p:spPr>
          <a:xfrm>
            <a:off x="3486150" y="694461"/>
            <a:ext cx="5524500" cy="2639290"/>
          </a:xfrm>
          <a:prstGeom prst="cloudCallout">
            <a:avLst>
              <a:gd name="adj1" fmla="val -89206"/>
              <a:gd name="adj2" fmla="val 13886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 bài hát có những loại trái cây nào?</a:t>
            </a:r>
          </a:p>
        </p:txBody>
      </p:sp>
    </p:spTree>
    <p:extLst>
      <p:ext uri="{BB962C8B-B14F-4D97-AF65-F5344CB8AC3E}">
        <p14:creationId xmlns:p14="http://schemas.microsoft.com/office/powerpoint/2010/main" val="39433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267200" y="704850"/>
            <a:ext cx="7677150" cy="5334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36788"/>
            <a:ext cx="12187269" cy="685876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50657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0" y="11287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277" y="781330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306778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42" y="3426496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33" y="3037963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4" y="397248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83" y="5898832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7831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0" y="11287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52" y="762837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58" y="3057013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11" y="342792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33" y="304154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xplosion 2 49"/>
          <p:cNvSpPr/>
          <p:nvPr/>
        </p:nvSpPr>
        <p:spPr>
          <a:xfrm>
            <a:off x="3765973" y="3964948"/>
            <a:ext cx="6589694" cy="2373716"/>
          </a:xfrm>
          <a:prstGeom prst="irregularSeal2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nhãn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61" y="5389797"/>
            <a:ext cx="2400300" cy="1468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A5518B-5D5B-45C3-A349-2B31D1080531}"/>
              </a:ext>
            </a:extLst>
          </p:cNvPr>
          <p:cNvSpPr/>
          <p:nvPr/>
        </p:nvSpPr>
        <p:spPr>
          <a:xfrm>
            <a:off x="3101601" y="422503"/>
            <a:ext cx="7558866" cy="354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 ghép 1: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cóc mà bọc bột lọc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 lọc mà bọc hòn than.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642110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Đố là quả gì?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4884F-3AA6-4172-A6F2-11A2FD274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4" b="95902" l="1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81" y="2949960"/>
            <a:ext cx="2807453" cy="14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xplosion 2 49"/>
          <p:cNvSpPr/>
          <p:nvPr/>
        </p:nvSpPr>
        <p:spPr>
          <a:xfrm>
            <a:off x="431223" y="3429000"/>
            <a:ext cx="6571208" cy="2373716"/>
          </a:xfrm>
          <a:prstGeom prst="irregularSeal2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mít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A6BE3D-D07C-460D-A45A-3CF0E1375FB8}"/>
              </a:ext>
            </a:extLst>
          </p:cNvPr>
          <p:cNvSpPr/>
          <p:nvPr/>
        </p:nvSpPr>
        <p:spPr>
          <a:xfrm>
            <a:off x="2557205" y="345569"/>
            <a:ext cx="9105901" cy="354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 ghép 2: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cóc mà bọc trứng gà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 ra thơm phức cả nhà muốn ăn.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642110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Đố là quả gì?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36973-86FF-454E-93C4-CCB14A9A0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12" y="3888013"/>
            <a:ext cx="3120044" cy="23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xplosion 2 49"/>
          <p:cNvSpPr/>
          <p:nvPr/>
        </p:nvSpPr>
        <p:spPr>
          <a:xfrm>
            <a:off x="3634313" y="3602295"/>
            <a:ext cx="6451795" cy="2804610"/>
          </a:xfrm>
          <a:prstGeom prst="irregularSeal2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đu đủ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CF1D5F-D9EC-4AE0-BA3F-00A13C8FC277}"/>
              </a:ext>
            </a:extLst>
          </p:cNvPr>
          <p:cNvSpPr/>
          <p:nvPr/>
        </p:nvSpPr>
        <p:spPr>
          <a:xfrm>
            <a:off x="1146875" y="345569"/>
            <a:ext cx="10516231" cy="354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 ghép 3: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em chẳng thiếu, chẳng thừa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 vừa ngon ngọt, rất vừa lòng anh.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642110" algn="just">
              <a:lnSpc>
                <a:spcPct val="115000"/>
              </a:lnSpc>
              <a:spcAft>
                <a:spcPts val="1000"/>
              </a:spcAf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Đố là quả gì?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57019-4FE8-4E1A-864A-EE24760DE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9638" l="5797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7" y="3040896"/>
            <a:ext cx="39433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D3D79A6-6BB2-4E05-BD45-9AFA27EBB5C9}"/>
              </a:ext>
            </a:extLst>
          </p:cNvPr>
          <p:cNvSpPr/>
          <p:nvPr/>
        </p:nvSpPr>
        <p:spPr>
          <a:xfrm>
            <a:off x="3893127" y="1496291"/>
            <a:ext cx="4104410" cy="351905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6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xplosion 2 49"/>
          <p:cNvSpPr/>
          <p:nvPr/>
        </p:nvSpPr>
        <p:spPr>
          <a:xfrm>
            <a:off x="3858050" y="4057521"/>
            <a:ext cx="5620522" cy="2373716"/>
          </a:xfrm>
          <a:prstGeom prst="irregularSeal2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307B42-5414-4E69-AA5B-AD740564A177}"/>
              </a:ext>
            </a:extLst>
          </p:cNvPr>
          <p:cNvSpPr/>
          <p:nvPr/>
        </p:nvSpPr>
        <p:spPr>
          <a:xfrm>
            <a:off x="1146875" y="0"/>
            <a:ext cx="10516231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 ghép 5: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71805" algn="ctr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mắt là chẳng có tai</a:t>
            </a:r>
          </a:p>
          <a:p>
            <a:pPr indent="471805" algn="ctr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 trong thì trắng vỏ ngoài thì xanh</a:t>
            </a:r>
          </a:p>
          <a:p>
            <a:pPr indent="471805" algn="ctr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trẻ ngủ ở trên cành</a:t>
            </a:r>
          </a:p>
          <a:p>
            <a:pPr indent="471805" algn="ctr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 già mở mắt trở thành quả ngon</a:t>
            </a:r>
          </a:p>
          <a:p>
            <a:pPr indent="1642110" algn="just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Đố là quả gì?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2A97D-CC29-4D86-BD79-F114875C6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50" b="98361" l="92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5" y="2898625"/>
            <a:ext cx="3557795" cy="23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4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xplosion 2 49"/>
          <p:cNvSpPr/>
          <p:nvPr/>
        </p:nvSpPr>
        <p:spPr>
          <a:xfrm>
            <a:off x="4580711" y="4057521"/>
            <a:ext cx="6237107" cy="2377398"/>
          </a:xfrm>
          <a:prstGeom prst="irregularSeal2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khế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814860-CFFC-4561-9373-730D9E60194D}"/>
              </a:ext>
            </a:extLst>
          </p:cNvPr>
          <p:cNvSpPr/>
          <p:nvPr/>
        </p:nvSpPr>
        <p:spPr>
          <a:xfrm>
            <a:off x="1146875" y="0"/>
            <a:ext cx="10516231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 ghép 6: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108200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có núi mà có khe</a:t>
            </a:r>
          </a:p>
          <a:p>
            <a:pPr indent="2108200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phải bưởi mà có múi</a:t>
            </a:r>
          </a:p>
          <a:p>
            <a:pPr indent="2108200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 ràng năm cánh mà chẳng sao</a:t>
            </a:r>
          </a:p>
          <a:p>
            <a:pPr indent="2108200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 ở trên cao chết vào nồi cá.</a:t>
            </a:r>
          </a:p>
          <a:p>
            <a:pPr indent="1642110" algn="just">
              <a:spcAft>
                <a:spcPts val="10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Đố là quả gì?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7CE0B-D0F6-4B75-A2F4-EE4E2E17E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56" y="4157946"/>
            <a:ext cx="3316955" cy="2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13" y="2423160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08" y="1747103"/>
            <a:ext cx="3432999" cy="17078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231933-953D-43ED-9F37-776747468A27}"/>
              </a:ext>
            </a:extLst>
          </p:cNvPr>
          <p:cNvSpPr/>
          <p:nvPr/>
        </p:nvSpPr>
        <p:spPr>
          <a:xfrm>
            <a:off x="2227966" y="594480"/>
            <a:ext cx="8388720" cy="4925003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7200" b="1" i="0" u="none" strike="noStrike" kern="1200" cap="all" spc="0" normalizeH="0" noProof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các em chúc các em có tuần học vui vẻ</a:t>
            </a:r>
            <a:endParaRPr kumimoji="0" lang="en-US" sz="7200" b="1" i="0" u="none" strike="noStrike" kern="1200" cap="all" spc="0" normalizeH="0" baseline="0" noProof="0" dirty="0">
              <a:ln w="900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918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13" y="2423160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30" y="1846856"/>
            <a:ext cx="3432999" cy="17078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88352A-0B62-4E48-BDDE-A19402503E00}"/>
              </a:ext>
            </a:extLst>
          </p:cNvPr>
          <p:cNvSpPr/>
          <p:nvPr/>
        </p:nvSpPr>
        <p:spPr>
          <a:xfrm>
            <a:off x="342900" y="1768600"/>
            <a:ext cx="11849100" cy="1341906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>
              <a:defRPr/>
            </a:pPr>
            <a:r>
              <a:rPr lang="vi-VN" sz="4000" b="1" cap="all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 đa dạng về hình dạng, </a:t>
            </a:r>
            <a:endParaRPr lang="en-US" sz="4000" b="1" cap="all" dirty="0">
              <a:ln w="9000" cmpd="sng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000" b="1" cap="all" dirty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màu sắc và mùi vị của các loại quả</a:t>
            </a:r>
            <a:endParaRPr lang="en-US" sz="4000" b="1" cap="all" dirty="0">
              <a:ln w="9000" cmpd="sng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231933-953D-43ED-9F37-776747468A27}"/>
              </a:ext>
            </a:extLst>
          </p:cNvPr>
          <p:cNvSpPr/>
          <p:nvPr/>
        </p:nvSpPr>
        <p:spPr>
          <a:xfrm>
            <a:off x="1734442" y="563348"/>
            <a:ext cx="3847207" cy="84946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Hoạt</a:t>
            </a:r>
            <a:r>
              <a:rPr lang="en-US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động</a:t>
            </a:r>
            <a:r>
              <a:rPr lang="en-US" sz="48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594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D:\My Documents\My Pictures\My Scans\2012-02 (Feb)\scan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2" y="274638"/>
            <a:ext cx="11385395" cy="64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6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99A133-4557-40E7-A1CE-8FDE180A3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05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6" y="1477327"/>
            <a:ext cx="4430958" cy="295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60232-3D52-4352-BC98-6DF42C77D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41" b="100000" l="1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31" y="1651517"/>
            <a:ext cx="3691683" cy="2602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120720-1C87-4F7A-BA2F-1F42251C1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6429" l="2118" r="95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1" y="3924300"/>
            <a:ext cx="4048125" cy="29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B7E64-860C-47FC-8473-A1C251AA9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9638" l="5797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4" y="3924300"/>
            <a:ext cx="39433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14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9AAA3E56-FEB1-48E2-A35A-C99107BB5479}"/>
              </a:ext>
            </a:extLst>
          </p:cNvPr>
          <p:cNvSpPr/>
          <p:nvPr/>
        </p:nvSpPr>
        <p:spPr>
          <a:xfrm>
            <a:off x="3639787" y="1035706"/>
            <a:ext cx="5391634" cy="110706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4A8F7-AAA6-4110-A554-B16777F13FDC}"/>
              </a:ext>
            </a:extLst>
          </p:cNvPr>
          <p:cNvSpPr/>
          <p:nvPr/>
        </p:nvSpPr>
        <p:spPr>
          <a:xfrm>
            <a:off x="1900110" y="2539633"/>
            <a:ext cx="8870987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Ngoài quả khế và quả mít em còn biết tên loại trái cây nào khác nữa không?</a:t>
            </a:r>
          </a:p>
        </p:txBody>
      </p:sp>
    </p:spTree>
    <p:extLst>
      <p:ext uri="{BB962C8B-B14F-4D97-AF65-F5344CB8AC3E}">
        <p14:creationId xmlns:p14="http://schemas.microsoft.com/office/powerpoint/2010/main" val="416174345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2956" y="643940"/>
            <a:ext cx="11273883" cy="5791200"/>
            <a:chOff x="0" y="0"/>
            <a:chExt cx="9144000" cy="5791200"/>
          </a:xfrm>
        </p:grpSpPr>
        <p:pic>
          <p:nvPicPr>
            <p:cNvPr id="3" name="Picture 34" descr="Kết quả hình ảnh cho hình nề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5791200"/>
            </a:xfrm>
            <a:prstGeom prst="rect">
              <a:avLst/>
            </a:prstGeom>
            <a:noFill/>
          </p:spPr>
        </p:pic>
        <p:pic>
          <p:nvPicPr>
            <p:cNvPr id="4" name="Picture 4" descr="D:\QUA\luu-1481099468166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63113" y="1905000"/>
              <a:ext cx="2261287" cy="1828800"/>
            </a:xfrm>
            <a:prstGeom prst="rect">
              <a:avLst/>
            </a:prstGeom>
            <a:noFill/>
          </p:spPr>
        </p:pic>
        <p:pic>
          <p:nvPicPr>
            <p:cNvPr id="5" name="Picture 5" descr="D:\QUA\man-ngu-qua-qua-du-du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0820" y="1916870"/>
              <a:ext cx="2202990" cy="1816930"/>
            </a:xfrm>
            <a:prstGeom prst="rect">
              <a:avLst/>
            </a:prstGeom>
            <a:noFill/>
          </p:spPr>
        </p:pic>
        <p:pic>
          <p:nvPicPr>
            <p:cNvPr id="6" name="Picture 7" descr="D:\QUA\maxresdefault (3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6600" y="1897976"/>
              <a:ext cx="2057400" cy="1835824"/>
            </a:xfrm>
            <a:prstGeom prst="rect">
              <a:avLst/>
            </a:prstGeom>
            <a:noFill/>
          </p:spPr>
        </p:pic>
        <p:pic>
          <p:nvPicPr>
            <p:cNvPr id="7" name="Picture 14" descr="D:\QUA\qua_bo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10000"/>
              <a:ext cx="2400300" cy="1904328"/>
            </a:xfrm>
            <a:prstGeom prst="rect">
              <a:avLst/>
            </a:prstGeom>
            <a:noFill/>
          </p:spPr>
        </p:pic>
        <p:pic>
          <p:nvPicPr>
            <p:cNvPr id="8" name="Picture 24" descr="D:\QUA\143-ohay-tv-54971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38400" y="87417"/>
              <a:ext cx="2282473" cy="1747518"/>
            </a:xfrm>
            <a:prstGeom prst="rect">
              <a:avLst/>
            </a:prstGeom>
            <a:noFill/>
          </p:spPr>
        </p:pic>
        <p:pic>
          <p:nvPicPr>
            <p:cNvPr id="9" name="Picture 26" descr="D:\QUA\aromat_muska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38400" y="3810000"/>
              <a:ext cx="2209800" cy="1905000"/>
            </a:xfrm>
            <a:prstGeom prst="rect">
              <a:avLst/>
            </a:prstGeom>
            <a:noFill/>
          </p:spPr>
        </p:pic>
        <p:pic>
          <p:nvPicPr>
            <p:cNvPr id="10" name="Picture 28" descr="D:\QUA\bi-dao-trai-dai-hd-6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62800" y="1"/>
              <a:ext cx="1981200" cy="1828799"/>
            </a:xfrm>
            <a:prstGeom prst="rect">
              <a:avLst/>
            </a:prstGeom>
            <a:noFill/>
          </p:spPr>
        </p:pic>
        <p:pic>
          <p:nvPicPr>
            <p:cNvPr id="11" name="Picture 30" descr="D:\QUA\LoadImage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1905000"/>
              <a:ext cx="2428827" cy="1821620"/>
            </a:xfrm>
            <a:prstGeom prst="rect">
              <a:avLst/>
            </a:prstGeom>
            <a:noFill/>
          </p:spPr>
        </p:pic>
        <p:pic>
          <p:nvPicPr>
            <p:cNvPr id="12" name="Picture 32" descr="D:\QUA\qua_vai-1-6-2017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24400" y="3886200"/>
              <a:ext cx="2133600" cy="1828800"/>
            </a:xfrm>
            <a:prstGeom prst="rect">
              <a:avLst/>
            </a:prstGeom>
            <a:noFill/>
          </p:spPr>
        </p:pic>
        <p:pic>
          <p:nvPicPr>
            <p:cNvPr id="13" name="Picture 2" descr="D:\QUA\mang10xzxu_jgdk.jpg"/>
            <p:cNvPicPr>
              <a:picLocks noChangeAspect="1" noChangeArrowheads="1"/>
            </p:cNvPicPr>
            <p:nvPr/>
          </p:nvPicPr>
          <p:blipFill>
            <a:blip r:embed="rId12"/>
            <a:srcRect l="1497" r="1952"/>
            <a:stretch>
              <a:fillRect/>
            </a:stretch>
          </p:blipFill>
          <p:spPr bwMode="auto">
            <a:xfrm>
              <a:off x="6916054" y="3887232"/>
              <a:ext cx="2177624" cy="1819142"/>
            </a:xfrm>
            <a:prstGeom prst="rect">
              <a:avLst/>
            </a:prstGeom>
            <a:noFill/>
          </p:spPr>
        </p:pic>
        <p:pic>
          <p:nvPicPr>
            <p:cNvPr id="14" name="Picture 3" descr="D:\QUA\137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8575"/>
              <a:ext cx="2400300" cy="1800225"/>
            </a:xfrm>
            <a:prstGeom prst="rect">
              <a:avLst/>
            </a:prstGeom>
            <a:noFill/>
          </p:spPr>
        </p:pic>
        <p:pic>
          <p:nvPicPr>
            <p:cNvPr id="15" name="Picture 2" descr="D:\QUA\phat thu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800600" y="100644"/>
              <a:ext cx="2286000" cy="17327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291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2144" y="4063366"/>
            <a:ext cx="914400" cy="316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746042"/>
            <a:ext cx="9144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-754380"/>
            <a:ext cx="914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504" y="4063366"/>
            <a:ext cx="914400" cy="3166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13" y="2423160"/>
            <a:ext cx="4549140" cy="2263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6" y="-12737"/>
            <a:ext cx="4549140" cy="2263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72" y="1175327"/>
            <a:ext cx="3432999" cy="17078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88352A-0B62-4E48-BDDE-A19402503E00}"/>
              </a:ext>
            </a:extLst>
          </p:cNvPr>
          <p:cNvSpPr/>
          <p:nvPr/>
        </p:nvSpPr>
        <p:spPr>
          <a:xfrm>
            <a:off x="171450" y="2623403"/>
            <a:ext cx="11849100" cy="941796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cap="all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Bộ</a:t>
            </a:r>
            <a:r>
              <a:rPr kumimoji="0" lang="en-US" sz="5400" b="1" i="0" u="none" strike="noStrike" kern="1200" cap="all" spc="0" normalizeH="0" noProof="0">
                <a:ln w="9000" cmpd="sng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phận của quả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231933-953D-43ED-9F37-776747468A27}"/>
              </a:ext>
            </a:extLst>
          </p:cNvPr>
          <p:cNvSpPr/>
          <p:nvPr/>
        </p:nvSpPr>
        <p:spPr>
          <a:xfrm>
            <a:off x="1734442" y="563348"/>
            <a:ext cx="3847207" cy="84946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all" spc="0" normalizeH="0" baseline="0" noProof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06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517</Words>
  <Application>Microsoft Office PowerPoint</Application>
  <PresentationFormat>Widescreen</PresentationFormat>
  <Paragraphs>89</Paragraphs>
  <Slides>37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Times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HANG</cp:lastModifiedBy>
  <cp:revision>103</cp:revision>
  <dcterms:created xsi:type="dcterms:W3CDTF">2019-03-06T22:13:49Z</dcterms:created>
  <dcterms:modified xsi:type="dcterms:W3CDTF">2021-06-13T15:35:22Z</dcterms:modified>
</cp:coreProperties>
</file>