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0"/>
  </p:notesMasterIdLst>
  <p:sldIdLst>
    <p:sldId id="482" r:id="rId2"/>
    <p:sldId id="483" r:id="rId3"/>
    <p:sldId id="510" r:id="rId4"/>
    <p:sldId id="345" r:id="rId5"/>
    <p:sldId id="507" r:id="rId6"/>
    <p:sldId id="491" r:id="rId7"/>
    <p:sldId id="508" r:id="rId8"/>
    <p:sldId id="509" r:id="rId9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56" autoAdjust="0"/>
    <p:restoredTop sz="94660"/>
  </p:normalViewPr>
  <p:slideViewPr>
    <p:cSldViewPr>
      <p:cViewPr varScale="1">
        <p:scale>
          <a:sx n="70" d="100"/>
          <a:sy n="70" d="100"/>
        </p:scale>
        <p:origin x="702" y="7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1896846-50E8-4421-992D-7E3FE9B09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19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470B9-09FC-4BE4-8989-FA52C9F51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8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7829A-CA7F-4602-A07B-B4D97E0AF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65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75942-B03B-4148-B172-C21399A3C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60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460A8-446E-4BF9-9D3D-C606A1915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6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1DADC-2E7D-48EA-A293-2C9B40738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9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DCD3A-0A82-4D25-BD53-6EDDB6DF2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65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0146E-8915-47B7-B03A-523C289F4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19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443A5-6713-48F8-9AB7-CDC080D50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23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9BF7C-044C-4609-AC03-699ACE54C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67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84F8C-F5C3-48D5-A9C6-B556AF9D4E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02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E0A19-70B1-487D-9623-50B52ADEC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77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5202A-42D6-442B-B324-40494D3D9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0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04D41-9F62-4EEE-B042-ABED07BCD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47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64091F98-E0FF-4C74-9151-C8E5FDCB8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8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image" Target="../media/image10.png"/><Relationship Id="rId4" Type="http://schemas.openxmlformats.org/officeDocument/2006/relationships/image" Target="../media/image1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5843588" y="5429250"/>
            <a:ext cx="47863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600" b="1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GV: Trần Thanh Tâm</a:t>
            </a:r>
            <a:endParaRPr lang="en-US" sz="3600" b="1">
              <a:solidFill>
                <a:srgbClr val="C00000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4 - TIẾT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141663"/>
            <a:ext cx="802322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DÙNG NHẠC CỤ GÕ THỂ HIỆN HÌNH TIẾT TẤU</a:t>
            </a:r>
          </a:p>
        </p:txBody>
      </p:sp>
      <p:pic>
        <p:nvPicPr>
          <p:cNvPr id="512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1036638"/>
            <a:ext cx="727075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349500"/>
            <a:ext cx="20891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4305300"/>
            <a:ext cx="8001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4727575"/>
            <a:ext cx="10668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4524375"/>
            <a:ext cx="12287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8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4167188"/>
            <a:ext cx="10858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2" t="63681" r="58276" b="6467"/>
          <a:stretch>
            <a:fillRect/>
          </a:stretch>
        </p:blipFill>
        <p:spPr bwMode="auto">
          <a:xfrm>
            <a:off x="1093913" y="692696"/>
            <a:ext cx="8712968" cy="54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32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949325" y="1246188"/>
            <a:ext cx="90011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GÕ THEO HÌNH TIẾT TẤU</a:t>
            </a:r>
          </a:p>
        </p:txBody>
      </p:sp>
      <p:pic>
        <p:nvPicPr>
          <p:cNvPr id="6148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 descr="2021-06-12_1026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2724150"/>
            <a:ext cx="7472363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3716338"/>
            <a:ext cx="91598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3" y="3716338"/>
            <a:ext cx="9175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63" y="3716338"/>
            <a:ext cx="9175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3716338"/>
            <a:ext cx="9175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0" descr="2021-06-12_1026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1268413"/>
            <a:ext cx="7848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2411413"/>
            <a:ext cx="7921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3" y="2411413"/>
            <a:ext cx="792162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2355850"/>
            <a:ext cx="792163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63" y="2349500"/>
            <a:ext cx="792162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3130550"/>
            <a:ext cx="8001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5" y="3130550"/>
            <a:ext cx="8001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3130550"/>
            <a:ext cx="8001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63" y="3068638"/>
            <a:ext cx="8001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8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4002088"/>
            <a:ext cx="8255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8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4002088"/>
            <a:ext cx="8255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8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8" y="4057650"/>
            <a:ext cx="82550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8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4002088"/>
            <a:ext cx="8255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4884738"/>
            <a:ext cx="942975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5" y="4887913"/>
            <a:ext cx="942975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872038"/>
            <a:ext cx="942975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4887913"/>
            <a:ext cx="942975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-4763"/>
            <a:ext cx="8553450" cy="645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19050" y="246063"/>
            <a:ext cx="2136775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9"/>
          <a:stretch>
            <a:fillRect/>
          </a:stretch>
        </p:blipFill>
        <p:spPr bwMode="auto">
          <a:xfrm>
            <a:off x="8255000" y="260350"/>
            <a:ext cx="2717800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7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2549525"/>
            <a:ext cx="3968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7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63" y="2549525"/>
            <a:ext cx="39528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2549525"/>
            <a:ext cx="3968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7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3838575"/>
            <a:ext cx="3952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7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3838575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7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3838575"/>
            <a:ext cx="3952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1" name="Picture 7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3806825"/>
            <a:ext cx="3952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2" name="Picture 7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5087938"/>
            <a:ext cx="3952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3" name="Picture 7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38" y="5111750"/>
            <a:ext cx="3952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4" name="Picture 7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5103813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5" name="Picture 7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0" y="5119688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6" name="Picture 7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6453188"/>
            <a:ext cx="3968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7" name="Picture 7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6453188"/>
            <a:ext cx="3952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8" name="Picture 7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6453188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9" name="Picture 7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6421438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0" name="Picture 7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5" y="6453188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1" name="Picture 7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188" y="6453188"/>
            <a:ext cx="3968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2" name="Picture 7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13" y="2549525"/>
            <a:ext cx="3968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- Karaoke HD - Chú Chim Nhỏ Dễ Thương - Âm Nhạc Lớp 2 -- CD Chuẩn Bộ Giáo Dụ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13900" y="6134274"/>
            <a:ext cx="1133916" cy="637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-4763"/>
            <a:ext cx="8553450" cy="645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19050" y="246063"/>
            <a:ext cx="2136775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9"/>
          <a:stretch>
            <a:fillRect/>
          </a:stretch>
        </p:blipFill>
        <p:spPr bwMode="auto">
          <a:xfrm>
            <a:off x="8255000" y="260350"/>
            <a:ext cx="2717800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7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3863975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7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3851275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3848100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7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3775075"/>
            <a:ext cx="3968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7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2543175"/>
            <a:ext cx="4000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7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88" y="2557463"/>
            <a:ext cx="400050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7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2566988"/>
            <a:ext cx="400050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7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543175"/>
            <a:ext cx="4000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1" name="Picture 7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2543175"/>
            <a:ext cx="4000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2" name="Picture 7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2543175"/>
            <a:ext cx="4000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3" name="Picture 7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2543175"/>
            <a:ext cx="4000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4" name="Picture 7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2543175"/>
            <a:ext cx="4000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5" name="Picture 7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0" y="2543175"/>
            <a:ext cx="4000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6" name="Picture 7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138" y="2543175"/>
            <a:ext cx="4000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7" name="Picture 8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5013325"/>
            <a:ext cx="51593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" name="Picture 8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75" y="5029200"/>
            <a:ext cx="517525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9" name="Picture 8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8" y="5029200"/>
            <a:ext cx="515937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0" name="Picture 8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25" y="5013325"/>
            <a:ext cx="517525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1" name="Picture 8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6375400"/>
            <a:ext cx="61436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2" name="Picture 8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6375400"/>
            <a:ext cx="6143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3" name="Picture 8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6384925"/>
            <a:ext cx="61436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4" name="Picture 8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6375400"/>
            <a:ext cx="6143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5" name="Picture 8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88" y="6375400"/>
            <a:ext cx="61436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6" name="Picture 8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5" y="6375400"/>
            <a:ext cx="6143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7" name="Picture 8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6375400"/>
            <a:ext cx="61436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8" name="Picture 8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3" y="6375400"/>
            <a:ext cx="61436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9" name="Picture 8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6375400"/>
            <a:ext cx="6143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0" name="Picture 8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6375400"/>
            <a:ext cx="6143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1" name="Picture 8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63" y="6375400"/>
            <a:ext cx="61436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2" name="Picture 8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63" y="6375400"/>
            <a:ext cx="61436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3" name="Picture 8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375400"/>
            <a:ext cx="6143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- Karaoke HD - Chú Chim Nhỏ Dễ Thương - Âm Nhạc Lớp 2 -- CD Chuẩn Bộ Giáo Dụ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13900" y="6134274"/>
            <a:ext cx="1133916" cy="637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378200"/>
            <a:ext cx="802322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DÙNG NHẠC CỤ GÕ THỂ HIỆN HÌNH TIẾT TẤU</a:t>
            </a:r>
          </a:p>
        </p:txBody>
      </p:sp>
      <p:pic>
        <p:nvPicPr>
          <p:cNvPr id="1331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1036638"/>
            <a:ext cx="727075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2649538"/>
            <a:ext cx="2087562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4305300"/>
            <a:ext cx="8001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4727575"/>
            <a:ext cx="10668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4524375"/>
            <a:ext cx="12287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8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4167188"/>
            <a:ext cx="10858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2" name="Rectangle 3"/>
          <p:cNvSpPr>
            <a:spLocks noChangeArrowheads="1"/>
          </p:cNvSpPr>
          <p:nvPr/>
        </p:nvSpPr>
        <p:spPr bwMode="auto">
          <a:xfrm>
            <a:off x="1566863" y="2117725"/>
            <a:ext cx="14573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Tiết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9310</TotalTime>
  <Words>36</Words>
  <Application>Microsoft Office PowerPoint</Application>
  <PresentationFormat>Custom</PresentationFormat>
  <Paragraphs>6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Cambria</vt:lpstr>
      <vt:lpstr>Constantia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HieuHA</cp:lastModifiedBy>
  <cp:revision>624</cp:revision>
  <dcterms:created xsi:type="dcterms:W3CDTF">2010-04-30T18:19:48Z</dcterms:created>
  <dcterms:modified xsi:type="dcterms:W3CDTF">2021-12-08T14:39:25Z</dcterms:modified>
</cp:coreProperties>
</file>