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4"/>
  </p:notesMasterIdLst>
  <p:sldIdLst>
    <p:sldId id="287" r:id="rId2"/>
    <p:sldId id="270" r:id="rId3"/>
    <p:sldId id="406" r:id="rId4"/>
    <p:sldId id="324" r:id="rId5"/>
    <p:sldId id="325" r:id="rId6"/>
    <p:sldId id="256" r:id="rId7"/>
    <p:sldId id="316" r:id="rId8"/>
    <p:sldId id="301" r:id="rId9"/>
    <p:sldId id="302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5" r:id="rId19"/>
    <p:sldId id="314" r:id="rId20"/>
    <p:sldId id="326" r:id="rId21"/>
    <p:sldId id="327" r:id="rId22"/>
    <p:sldId id="329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00"/>
    <a:srgbClr val="99FF99"/>
    <a:srgbClr val="CCFF66"/>
    <a:srgbClr val="56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0BE9C-FE16-4D7E-A41A-777FF49B1CFD}" v="170" dt="2020-08-19T13:27:33.876"/>
  </p1510:revLst>
</p1510:revInfo>
</file>

<file path=ppt/tableStyles.xml><?xml version="1.0" encoding="utf-8"?>
<a:tblStyleLst xmlns:a="http://schemas.openxmlformats.org/drawingml/2006/main" def="{6D8BEAE0-2A36-4213-8724-8899895ED832}">
  <a:tblStyle styleId="{6D8BEAE0-2A36-4213-8724-8899895ED8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4088" autoAdjust="0"/>
  </p:normalViewPr>
  <p:slideViewPr>
    <p:cSldViewPr snapToGrid="0">
      <p:cViewPr varScale="1">
        <p:scale>
          <a:sx n="67" d="100"/>
          <a:sy n="67" d="100"/>
        </p:scale>
        <p:origin x="1500" y="66"/>
      </p:cViewPr>
      <p:guideLst>
        <p:guide orient="horz" pos="30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o Linh Nguyen" userId="71b25196a1c8fd68" providerId="LiveId" clId="{35C0BE9C-FE16-4D7E-A41A-777FF49B1CFD}"/>
    <pc:docChg chg="undo custSel addSld delSld modSld sldOrd addMainMaster delMainMaster">
      <pc:chgData name="Bao Linh Nguyen" userId="71b25196a1c8fd68" providerId="LiveId" clId="{35C0BE9C-FE16-4D7E-A41A-777FF49B1CFD}" dt="2020-08-19T13:27:33.875" v="1116"/>
      <pc:docMkLst>
        <pc:docMk/>
      </pc:docMkLst>
      <pc:sldChg chg="addSp delSp modSp mod modTransition delAnim modAnim">
        <pc:chgData name="Bao Linh Nguyen" userId="71b25196a1c8fd68" providerId="LiveId" clId="{35C0BE9C-FE16-4D7E-A41A-777FF49B1CFD}" dt="2020-08-19T13:27:33.875" v="1116"/>
        <pc:sldMkLst>
          <pc:docMk/>
          <pc:sldMk cId="0" sldId="256"/>
        </pc:sldMkLst>
        <pc:spChg chg="mod">
          <ac:chgData name="Bao Linh Nguyen" userId="71b25196a1c8fd68" providerId="LiveId" clId="{35C0BE9C-FE16-4D7E-A41A-777FF49B1CFD}" dt="2020-08-19T13:04:05.840" v="1097" actId="2711"/>
          <ac:spMkLst>
            <pc:docMk/>
            <pc:sldMk cId="0" sldId="256"/>
            <ac:spMk id="613" creationId="{00000000-0000-0000-0000-000000000000}"/>
          </ac:spMkLst>
        </pc:spChg>
        <pc:picChg chg="add del mod">
          <ac:chgData name="Bao Linh Nguyen" userId="71b25196a1c8fd68" providerId="LiveId" clId="{35C0BE9C-FE16-4D7E-A41A-777FF49B1CFD}" dt="2020-08-19T12:01:57.126" v="730" actId="478"/>
          <ac:picMkLst>
            <pc:docMk/>
            <pc:sldMk cId="0" sldId="256"/>
            <ac:picMk id="2" creationId="{E4FB321D-F173-4726-8844-0BA0DC5A2766}"/>
          </ac:picMkLst>
        </pc:picChg>
        <pc:picChg chg="add mod">
          <ac:chgData name="Bao Linh Nguyen" userId="71b25196a1c8fd68" providerId="LiveId" clId="{35C0BE9C-FE16-4D7E-A41A-777FF49B1CFD}" dt="2020-08-19T13:27:25.151" v="1115" actId="1076"/>
          <ac:picMkLst>
            <pc:docMk/>
            <pc:sldMk cId="0" sldId="256"/>
            <ac:picMk id="3" creationId="{B35241B9-2553-4CD3-8DCB-37779D94FEF6}"/>
          </ac:picMkLst>
        </pc:picChg>
      </pc:sldChg>
      <pc:sldChg chg="del">
        <pc:chgData name="Bao Linh Nguyen" userId="71b25196a1c8fd68" providerId="LiveId" clId="{35C0BE9C-FE16-4D7E-A41A-777FF49B1CFD}" dt="2020-08-19T09:40:03.622" v="2" actId="47"/>
        <pc:sldMkLst>
          <pc:docMk/>
          <pc:sldMk cId="0" sldId="296"/>
        </pc:sldMkLst>
      </pc:sldChg>
      <pc:sldChg chg="del">
        <pc:chgData name="Bao Linh Nguyen" userId="71b25196a1c8fd68" providerId="LiveId" clId="{35C0BE9C-FE16-4D7E-A41A-777FF49B1CFD}" dt="2020-08-19T09:40:04.252" v="3" actId="47"/>
        <pc:sldMkLst>
          <pc:docMk/>
          <pc:sldMk cId="0" sldId="297"/>
        </pc:sldMkLst>
      </pc:sldChg>
      <pc:sldChg chg="addSp delSp modSp mod modTransition delAnim modAnim">
        <pc:chgData name="Bao Linh Nguyen" userId="71b25196a1c8fd68" providerId="LiveId" clId="{35C0BE9C-FE16-4D7E-A41A-777FF49B1CFD}" dt="2020-08-19T12:05:58.357" v="750" actId="1076"/>
        <pc:sldMkLst>
          <pc:docMk/>
          <pc:sldMk cId="1167036503" sldId="301"/>
        </pc:sldMkLst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67" creationId="{D8D23A56-F58A-493F-86B8-DDF9B9BED728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69" creationId="{91ACD472-BAD7-408C-B4B2-ED51F329F435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1" creationId="{57882CC3-7FC5-438E-A921-DC3DF4F9B127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2" creationId="{D075CF3A-C5AC-4B4E-A523-34BA26957022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3" creationId="{EAD66105-EBCB-4B68-874B-28B7A4064B13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76" creationId="{36821E74-D63F-41D5-9CA8-F651212310BF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79" creationId="{EC3EC905-3089-4AB1-A785-334AD28EC13B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0" creationId="{97AE80BC-C064-44DC-B3B8-D03FF73AACC8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1" creationId="{06E5072F-29F9-4F9A-8713-B1A28CBECE61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2" creationId="{03FB5C52-5310-496E-8E41-0F37DBCC2769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0" creationId="{0316B869-756A-42D7-81B7-D201C72F2B6B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3" creationId="{21D1EF92-57E9-4653-BC63-533D3366AE03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6" creationId="{12974E88-4360-4C81-B548-9D8F8F95EF88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9" creationId="{862652BB-49BE-4E8D-9A66-98010542D98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2" creationId="{56596802-0EA0-44CF-8652-9049FD3E62C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5" creationId="{F41FD9C8-97C5-4D6F-87BA-AF51203415F8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8" creationId="{44487467-DADE-4881-A507-1071CCC3A5D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1" creationId="{D359740E-98FF-4184-B6CB-A80B7847721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4" creationId="{D29759C7-5534-44FC-91FD-A25076B83DE9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7" creationId="{D676FC9E-050E-4992-864C-B9A9BFE88CCE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20" creationId="{BC2C8574-9D95-4AD4-87CC-0CE7D2F55C43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25" creationId="{73E9E3A3-4006-4442-ABE3-7C5CB9F48297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28" creationId="{D3283A66-49C9-49F7-88B9-B54EC343EE64}"/>
          </ac:spMkLst>
        </pc:spChg>
        <pc:spChg chg="del mod topLvl">
          <ac:chgData name="Bao Linh Nguyen" userId="71b25196a1c8fd68" providerId="LiveId" clId="{35C0BE9C-FE16-4D7E-A41A-777FF49B1CFD}" dt="2020-08-19T10:11:07.103" v="617" actId="478"/>
          <ac:spMkLst>
            <pc:docMk/>
            <pc:sldMk cId="1167036503" sldId="301"/>
            <ac:spMk id="231" creationId="{B4983B50-AB6D-4264-898D-CD0D451681C1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34" creationId="{13742C21-BEF7-4BE1-885F-3C732C59CE5F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37" creationId="{08371BB0-7211-48F3-AF4B-62F6B7C5291A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0" creationId="{0DBF9DFF-45ED-48F0-B54A-3A8F249C4441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3" creationId="{93508EF6-C169-489D-9245-1CC3FC4A153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6" creationId="{AE32B9C0-B970-499F-B5C5-3D4C627FF11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9" creationId="{B6FEA47E-7A45-48AA-A48B-E7A8F188227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52" creationId="{A0E9ED57-1DD2-4384-BD39-E8952BD1482F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55" creationId="{3E049077-55B0-46FB-BC90-58786CF3EF01}"/>
          </ac:spMkLst>
        </pc:spChg>
        <pc:spChg chg="mod">
          <ac:chgData name="Bao Linh Nguyen" userId="71b25196a1c8fd68" providerId="LiveId" clId="{35C0BE9C-FE16-4D7E-A41A-777FF49B1CFD}" dt="2020-08-19T10:10:22.617" v="600"/>
          <ac:spMkLst>
            <pc:docMk/>
            <pc:sldMk cId="1167036503" sldId="301"/>
            <ac:spMk id="258" creationId="{6A677C8D-49DD-45C6-9F13-5F2F5D1521C3}"/>
          </ac:spMkLst>
        </pc:spChg>
        <pc:spChg chg="mod">
          <ac:chgData name="Bao Linh Nguyen" userId="71b25196a1c8fd68" providerId="LiveId" clId="{35C0BE9C-FE16-4D7E-A41A-777FF49B1CFD}" dt="2020-08-19T10:10:34.157" v="606"/>
          <ac:spMkLst>
            <pc:docMk/>
            <pc:sldMk cId="1167036503" sldId="301"/>
            <ac:spMk id="263" creationId="{59DB026F-861F-4F78-9681-D3DCE75AF8D9}"/>
          </ac:spMkLst>
        </pc:spChg>
        <pc:spChg chg="mod">
          <ac:chgData name="Bao Linh Nguyen" userId="71b25196a1c8fd68" providerId="LiveId" clId="{35C0BE9C-FE16-4D7E-A41A-777FF49B1CFD}" dt="2020-08-19T10:10:53.302" v="612"/>
          <ac:spMkLst>
            <pc:docMk/>
            <pc:sldMk cId="1167036503" sldId="301"/>
            <ac:spMk id="268" creationId="{299C788D-6049-43E2-BF81-A6E318E96FF3}"/>
          </ac:spMkLst>
        </pc:spChg>
        <pc:spChg chg="mod">
          <ac:chgData name="Bao Linh Nguyen" userId="71b25196a1c8fd68" providerId="LiveId" clId="{35C0BE9C-FE16-4D7E-A41A-777FF49B1CFD}" dt="2020-08-19T10:11:10.490" v="618"/>
          <ac:spMkLst>
            <pc:docMk/>
            <pc:sldMk cId="1167036503" sldId="301"/>
            <ac:spMk id="273" creationId="{8C0253FA-69AE-4FE4-9526-26A16F0EF72D}"/>
          </ac:spMkLst>
        </pc:spChg>
        <pc:spChg chg="mod">
          <ac:chgData name="Bao Linh Nguyen" userId="71b25196a1c8fd68" providerId="LiveId" clId="{35C0BE9C-FE16-4D7E-A41A-777FF49B1CFD}" dt="2020-08-19T10:11:28.930" v="626"/>
          <ac:spMkLst>
            <pc:docMk/>
            <pc:sldMk cId="1167036503" sldId="301"/>
            <ac:spMk id="278" creationId="{8127F251-6007-4E2F-AE92-59E0DE0588B5}"/>
          </ac:spMkLst>
        </pc:spChg>
        <pc:spChg chg="mod">
          <ac:chgData name="Bao Linh Nguyen" userId="71b25196a1c8fd68" providerId="LiveId" clId="{35C0BE9C-FE16-4D7E-A41A-777FF49B1CFD}" dt="2020-08-19T10:11:38.253" v="630"/>
          <ac:spMkLst>
            <pc:docMk/>
            <pc:sldMk cId="1167036503" sldId="301"/>
            <ac:spMk id="283" creationId="{0C145E70-D042-412D-B663-F357A47E981F}"/>
          </ac:spMkLst>
        </pc:spChg>
        <pc:spChg chg="mod">
          <ac:chgData name="Bao Linh Nguyen" userId="71b25196a1c8fd68" providerId="LiveId" clId="{35C0BE9C-FE16-4D7E-A41A-777FF49B1CFD}" dt="2020-08-19T10:11:51.631" v="635"/>
          <ac:spMkLst>
            <pc:docMk/>
            <pc:sldMk cId="1167036503" sldId="301"/>
            <ac:spMk id="288" creationId="{A137DB7D-A089-456E-BE4A-2170B8D39A21}"/>
          </ac:spMkLst>
        </pc:spChg>
        <pc:spChg chg="mod">
          <ac:chgData name="Bao Linh Nguyen" userId="71b25196a1c8fd68" providerId="LiveId" clId="{35C0BE9C-FE16-4D7E-A41A-777FF49B1CFD}" dt="2020-08-19T10:11:59.685" v="639"/>
          <ac:spMkLst>
            <pc:docMk/>
            <pc:sldMk cId="1167036503" sldId="301"/>
            <ac:spMk id="293" creationId="{E720C286-1CB5-4CFF-8C87-F4A6EBCDF2BB}"/>
          </ac:spMkLst>
        </pc:spChg>
        <pc:spChg chg="mod">
          <ac:chgData name="Bao Linh Nguyen" userId="71b25196a1c8fd68" providerId="LiveId" clId="{35C0BE9C-FE16-4D7E-A41A-777FF49B1CFD}" dt="2020-08-19T10:12:05.259" v="642"/>
          <ac:spMkLst>
            <pc:docMk/>
            <pc:sldMk cId="1167036503" sldId="301"/>
            <ac:spMk id="298" creationId="{B7BB7DC8-1DE7-4E7F-8FE2-2311B34E12A2}"/>
          </ac:spMkLst>
        </pc:spChg>
        <pc:spChg chg="mod">
          <ac:chgData name="Bao Linh Nguyen" userId="71b25196a1c8fd68" providerId="LiveId" clId="{35C0BE9C-FE16-4D7E-A41A-777FF49B1CFD}" dt="2020-08-19T10:12:10.208" v="645"/>
          <ac:spMkLst>
            <pc:docMk/>
            <pc:sldMk cId="1167036503" sldId="301"/>
            <ac:spMk id="303" creationId="{D1E37939-CA5C-498D-BF0E-70B1DC0C8DE2}"/>
          </ac:spMkLst>
        </pc:spChg>
        <pc:spChg chg="mod">
          <ac:chgData name="Bao Linh Nguyen" userId="71b25196a1c8fd68" providerId="LiveId" clId="{35C0BE9C-FE16-4D7E-A41A-777FF49B1CFD}" dt="2020-08-19T10:15:04.430" v="691"/>
          <ac:spMkLst>
            <pc:docMk/>
            <pc:sldMk cId="1167036503" sldId="301"/>
            <ac:spMk id="308" creationId="{CFA3A83C-3E45-4D8E-8013-69E25167AE7C}"/>
          </ac:spMkLst>
        </pc:spChg>
        <pc:grpChg chg="add del mod">
          <ac:chgData name="Bao Linh Nguyen" userId="71b25196a1c8fd68" providerId="LiveId" clId="{35C0BE9C-FE16-4D7E-A41A-777FF49B1CFD}" dt="2020-08-19T12:05:37.252" v="747" actId="478"/>
          <ac:grpSpMkLst>
            <pc:docMk/>
            <pc:sldMk cId="1167036503" sldId="301"/>
            <ac:grpSpMk id="165" creationId="{89E3ABD8-0592-4433-967F-C039D1695D6D}"/>
          </ac:grpSpMkLst>
        </pc:grpChg>
        <pc:grpChg chg="add del mod">
          <ac:chgData name="Bao Linh Nguyen" userId="71b25196a1c8fd68" providerId="LiveId" clId="{35C0BE9C-FE16-4D7E-A41A-777FF49B1CFD}" dt="2020-08-19T12:05:35.401" v="745"/>
          <ac:grpSpMkLst>
            <pc:docMk/>
            <pc:sldMk cId="1167036503" sldId="301"/>
            <ac:grpSpMk id="175" creationId="{451443DE-23E3-4F15-A4B7-25D9349D930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88" creationId="{A88326EA-C4E6-4D32-BE6F-CC1744733252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1" creationId="{9A4F68BD-645A-4D8E-B01A-6C96B8D3609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4" creationId="{0E6065E0-1F9E-41CE-BBF2-60F57AC95325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7" creationId="{826FA103-BF34-4459-B8B3-F09D4886B25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0" creationId="{9C7B43BF-48BB-4F68-8AAB-5686B665A99F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3" creationId="{CB881A4D-E6BA-4AF6-9ADF-EFD4EFF920B4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6" creationId="{ED49005E-06F8-4EFB-992F-0FC139858FA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9" creationId="{B7715628-1449-4082-98B9-6A51E9D840C6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2" creationId="{E02C7CE7-B82B-4E66-A009-78A7E72661F2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5" creationId="{C1CA121C-33F7-4C2B-AAB9-0A3FC964573C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8" creationId="{FD866A97-B194-46D4-8966-67AFE3A221D1}"/>
          </ac:grpSpMkLst>
        </pc:grpChg>
        <pc:grpChg chg="add del mod">
          <ac:chgData name="Bao Linh Nguyen" userId="71b25196a1c8fd68" providerId="LiveId" clId="{35C0BE9C-FE16-4D7E-A41A-777FF49B1CFD}" dt="2020-08-19T10:10:38.816" v="609" actId="478"/>
          <ac:grpSpMkLst>
            <pc:docMk/>
            <pc:sldMk cId="1167036503" sldId="301"/>
            <ac:grpSpMk id="223" creationId="{F8CD4791-D750-4D90-A7F1-DAA3CD6C67B5}"/>
          </ac:grpSpMkLst>
        </pc:grpChg>
        <pc:grpChg chg="add del mod">
          <ac:chgData name="Bao Linh Nguyen" userId="71b25196a1c8fd68" providerId="LiveId" clId="{35C0BE9C-FE16-4D7E-A41A-777FF49B1CFD}" dt="2020-08-19T10:15:09.813" v="694" actId="478"/>
          <ac:grpSpMkLst>
            <pc:docMk/>
            <pc:sldMk cId="1167036503" sldId="301"/>
            <ac:grpSpMk id="226" creationId="{6B3FEC7E-7ECD-4FB6-9667-F81D5735947A}"/>
          </ac:grpSpMkLst>
        </pc:grpChg>
        <pc:grpChg chg="add del mod">
          <ac:chgData name="Bao Linh Nguyen" userId="71b25196a1c8fd68" providerId="LiveId" clId="{35C0BE9C-FE16-4D7E-A41A-777FF49B1CFD}" dt="2020-08-19T10:10:59.957" v="615" actId="478"/>
          <ac:grpSpMkLst>
            <pc:docMk/>
            <pc:sldMk cId="1167036503" sldId="301"/>
            <ac:grpSpMk id="229" creationId="{3B6CA859-150D-45D1-AC68-D987A5409FFF}"/>
          </ac:grpSpMkLst>
        </pc:grpChg>
        <pc:grpChg chg="add del mod">
          <ac:chgData name="Bao Linh Nguyen" userId="71b25196a1c8fd68" providerId="LiveId" clId="{35C0BE9C-FE16-4D7E-A41A-777FF49B1CFD}" dt="2020-08-19T10:11:16.256" v="623" actId="478"/>
          <ac:grpSpMkLst>
            <pc:docMk/>
            <pc:sldMk cId="1167036503" sldId="301"/>
            <ac:grpSpMk id="232" creationId="{D7176DE5-E0AA-4489-97BA-018CF780A63C}"/>
          </ac:grpSpMkLst>
        </pc:grpChg>
        <pc:grpChg chg="add del mod">
          <ac:chgData name="Bao Linh Nguyen" userId="71b25196a1c8fd68" providerId="LiveId" clId="{35C0BE9C-FE16-4D7E-A41A-777FF49B1CFD}" dt="2020-08-19T10:11:35.410" v="629" actId="478"/>
          <ac:grpSpMkLst>
            <pc:docMk/>
            <pc:sldMk cId="1167036503" sldId="301"/>
            <ac:grpSpMk id="235" creationId="{5A444CB4-8E9C-4742-9669-4CC3E51E25F7}"/>
          </ac:grpSpMkLst>
        </pc:grpChg>
        <pc:grpChg chg="add del mod">
          <ac:chgData name="Bao Linh Nguyen" userId="71b25196a1c8fd68" providerId="LiveId" clId="{35C0BE9C-FE16-4D7E-A41A-777FF49B1CFD}" dt="2020-08-19T10:11:48.383" v="634" actId="478"/>
          <ac:grpSpMkLst>
            <pc:docMk/>
            <pc:sldMk cId="1167036503" sldId="301"/>
            <ac:grpSpMk id="238" creationId="{2E937C62-C2B4-4FE4-A342-3B1AF22B3013}"/>
          </ac:grpSpMkLst>
        </pc:grpChg>
        <pc:grpChg chg="add del mod">
          <ac:chgData name="Bao Linh Nguyen" userId="71b25196a1c8fd68" providerId="LiveId" clId="{35C0BE9C-FE16-4D7E-A41A-777FF49B1CFD}" dt="2020-08-19T10:12:17.069" v="648" actId="478"/>
          <ac:grpSpMkLst>
            <pc:docMk/>
            <pc:sldMk cId="1167036503" sldId="301"/>
            <ac:grpSpMk id="241" creationId="{34CD185A-39E7-441F-8821-DE28373D6204}"/>
          </ac:grpSpMkLst>
        </pc:grpChg>
        <pc:grpChg chg="add del mod">
          <ac:chgData name="Bao Linh Nguyen" userId="71b25196a1c8fd68" providerId="LiveId" clId="{35C0BE9C-FE16-4D7E-A41A-777FF49B1CFD}" dt="2020-08-19T10:11:55.863" v="638" actId="478"/>
          <ac:grpSpMkLst>
            <pc:docMk/>
            <pc:sldMk cId="1167036503" sldId="301"/>
            <ac:grpSpMk id="244" creationId="{3FAAD292-2178-4A89-8D44-D847F1816AC3}"/>
          </ac:grpSpMkLst>
        </pc:grpChg>
        <pc:grpChg chg="add del mod">
          <ac:chgData name="Bao Linh Nguyen" userId="71b25196a1c8fd68" providerId="LiveId" clId="{35C0BE9C-FE16-4D7E-A41A-777FF49B1CFD}" dt="2020-08-19T10:12:18.024" v="649" actId="478"/>
          <ac:grpSpMkLst>
            <pc:docMk/>
            <pc:sldMk cId="1167036503" sldId="301"/>
            <ac:grpSpMk id="247" creationId="{EBD01727-D944-4B72-92B8-52AAABB8A827}"/>
          </ac:grpSpMkLst>
        </pc:grpChg>
        <pc:grpChg chg="add del mod">
          <ac:chgData name="Bao Linh Nguyen" userId="71b25196a1c8fd68" providerId="LiveId" clId="{35C0BE9C-FE16-4D7E-A41A-777FF49B1CFD}" dt="2020-08-19T10:12:18.763" v="650" actId="478"/>
          <ac:grpSpMkLst>
            <pc:docMk/>
            <pc:sldMk cId="1167036503" sldId="301"/>
            <ac:grpSpMk id="250" creationId="{8C07C9C0-E0B6-4B3E-97FD-D00036B09365}"/>
          </ac:grpSpMkLst>
        </pc:grpChg>
        <pc:grpChg chg="add del mod">
          <ac:chgData name="Bao Linh Nguyen" userId="71b25196a1c8fd68" providerId="LiveId" clId="{35C0BE9C-FE16-4D7E-A41A-777FF49B1CFD}" dt="2020-08-19T10:10:28.473" v="605" actId="478"/>
          <ac:grpSpMkLst>
            <pc:docMk/>
            <pc:sldMk cId="1167036503" sldId="301"/>
            <ac:grpSpMk id="253" creationId="{0A17923B-B141-494B-9605-2D0AA7EA8466}"/>
          </ac:grpSpMkLst>
        </pc:grpChg>
        <pc:grpChg chg="add del mod">
          <ac:chgData name="Bao Linh Nguyen" userId="71b25196a1c8fd68" providerId="LiveId" clId="{35C0BE9C-FE16-4D7E-A41A-777FF49B1CFD}" dt="2020-08-19T10:10:25.730" v="603"/>
          <ac:grpSpMkLst>
            <pc:docMk/>
            <pc:sldMk cId="1167036503" sldId="301"/>
            <ac:grpSpMk id="256" creationId="{F500F1BF-E70A-45CA-8FA6-92889A8E1FA3}"/>
          </ac:grpSpMkLst>
        </pc:grpChg>
        <pc:grpChg chg="add del mod">
          <ac:chgData name="Bao Linh Nguyen" userId="71b25196a1c8fd68" providerId="LiveId" clId="{35C0BE9C-FE16-4D7E-A41A-777FF49B1CFD}" dt="2020-08-19T10:10:36.646" v="607"/>
          <ac:grpSpMkLst>
            <pc:docMk/>
            <pc:sldMk cId="1167036503" sldId="301"/>
            <ac:grpSpMk id="261" creationId="{91C335C8-36DF-4F8B-9BF9-528610AC2C20}"/>
          </ac:grpSpMkLst>
        </pc:grpChg>
        <pc:grpChg chg="add del mod">
          <ac:chgData name="Bao Linh Nguyen" userId="71b25196a1c8fd68" providerId="LiveId" clId="{35C0BE9C-FE16-4D7E-A41A-777FF49B1CFD}" dt="2020-08-19T10:10:55.837" v="613"/>
          <ac:grpSpMkLst>
            <pc:docMk/>
            <pc:sldMk cId="1167036503" sldId="301"/>
            <ac:grpSpMk id="266" creationId="{62768275-F76A-475C-93D9-4A94A2E33AE8}"/>
          </ac:grpSpMkLst>
        </pc:grpChg>
        <pc:grpChg chg="add del mod">
          <ac:chgData name="Bao Linh Nguyen" userId="71b25196a1c8fd68" providerId="LiveId" clId="{35C0BE9C-FE16-4D7E-A41A-777FF49B1CFD}" dt="2020-08-19T10:11:13.857" v="621"/>
          <ac:grpSpMkLst>
            <pc:docMk/>
            <pc:sldMk cId="1167036503" sldId="301"/>
            <ac:grpSpMk id="271" creationId="{406A13F5-F354-4D00-B7EB-EF0CF60E6F44}"/>
          </ac:grpSpMkLst>
        </pc:grpChg>
        <pc:grpChg chg="add del mod">
          <ac:chgData name="Bao Linh Nguyen" userId="71b25196a1c8fd68" providerId="LiveId" clId="{35C0BE9C-FE16-4D7E-A41A-777FF49B1CFD}" dt="2020-08-19T10:11:32.306" v="627"/>
          <ac:grpSpMkLst>
            <pc:docMk/>
            <pc:sldMk cId="1167036503" sldId="301"/>
            <ac:grpSpMk id="276" creationId="{3FA63222-CF9B-4701-AFB5-37D62A9DFF2F}"/>
          </ac:grpSpMkLst>
        </pc:grpChg>
        <pc:grpChg chg="add del mod">
          <ac:chgData name="Bao Linh Nguyen" userId="71b25196a1c8fd68" providerId="LiveId" clId="{35C0BE9C-FE16-4D7E-A41A-777FF49B1CFD}" dt="2020-08-19T10:11:46.443" v="633" actId="478"/>
          <ac:grpSpMkLst>
            <pc:docMk/>
            <pc:sldMk cId="1167036503" sldId="301"/>
            <ac:grpSpMk id="281" creationId="{EFAD331A-005E-4597-8632-F03AF9C3534E}"/>
          </ac:grpSpMkLst>
        </pc:grpChg>
        <pc:grpChg chg="add del mod">
          <ac:chgData name="Bao Linh Nguyen" userId="71b25196a1c8fd68" providerId="LiveId" clId="{35C0BE9C-FE16-4D7E-A41A-777FF49B1CFD}" dt="2020-08-19T10:11:54.111" v="636"/>
          <ac:grpSpMkLst>
            <pc:docMk/>
            <pc:sldMk cId="1167036503" sldId="301"/>
            <ac:grpSpMk id="286" creationId="{42D8DE08-55B6-470D-8428-A316B7155C31}"/>
          </ac:grpSpMkLst>
        </pc:grpChg>
        <pc:grpChg chg="add del mod">
          <ac:chgData name="Bao Linh Nguyen" userId="71b25196a1c8fd68" providerId="LiveId" clId="{35C0BE9C-FE16-4D7E-A41A-777FF49B1CFD}" dt="2020-08-19T10:12:02.257" v="640"/>
          <ac:grpSpMkLst>
            <pc:docMk/>
            <pc:sldMk cId="1167036503" sldId="301"/>
            <ac:grpSpMk id="291" creationId="{422CDBBD-8584-4EBE-850B-AC4E16DFDD2A}"/>
          </ac:grpSpMkLst>
        </pc:grpChg>
        <pc:grpChg chg="add del mod">
          <ac:chgData name="Bao Linh Nguyen" userId="71b25196a1c8fd68" providerId="LiveId" clId="{35C0BE9C-FE16-4D7E-A41A-777FF49B1CFD}" dt="2020-08-19T10:12:07.586" v="643"/>
          <ac:grpSpMkLst>
            <pc:docMk/>
            <pc:sldMk cId="1167036503" sldId="301"/>
            <ac:grpSpMk id="296" creationId="{701BD5C1-0CD3-4758-ACE0-D5C22C1E4EF4}"/>
          </ac:grpSpMkLst>
        </pc:grpChg>
        <pc:grpChg chg="add del mod">
          <ac:chgData name="Bao Linh Nguyen" userId="71b25196a1c8fd68" providerId="LiveId" clId="{35C0BE9C-FE16-4D7E-A41A-777FF49B1CFD}" dt="2020-08-19T10:12:12.396" v="646"/>
          <ac:grpSpMkLst>
            <pc:docMk/>
            <pc:sldMk cId="1167036503" sldId="301"/>
            <ac:grpSpMk id="301" creationId="{6B5CCF43-2A4E-4CC0-A4AE-1AEC30CD2793}"/>
          </ac:grpSpMkLst>
        </pc:grpChg>
        <pc:grpChg chg="add del mod">
          <ac:chgData name="Bao Linh Nguyen" userId="71b25196a1c8fd68" providerId="LiveId" clId="{35C0BE9C-FE16-4D7E-A41A-777FF49B1CFD}" dt="2020-08-19T10:15:07.478" v="692"/>
          <ac:grpSpMkLst>
            <pc:docMk/>
            <pc:sldMk cId="1167036503" sldId="301"/>
            <ac:grpSpMk id="306" creationId="{E97BD5D8-AB70-441B-B2B9-CA1077587F1B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68" creationId="{F977D901-5004-47FF-A550-E5BF2605CAC8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1" creationId="{0433DB65-30F9-47F5-AC81-93F186108A14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4" creationId="{8112DBA2-0A8E-4CD5-860C-96A340135D1F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7" creationId="{047C4BE7-00E1-4010-AAEA-155BB5AF52BF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0" creationId="{8553D3FC-8D24-4B44-ACBD-FFD82C48C5A8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3" creationId="{5D5F6AAC-F9A9-49E8-9F3D-64BDFEDE4D7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6" creationId="{0878FEC9-34A0-44F5-8FAA-309C9B007C20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9" creationId="{97A460A9-7638-43D6-8B1E-19B7AA74BD3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92" creationId="{E98D7387-2EDC-48D5-8324-9F04086E6301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696" creationId="{A73A69A9-CC07-46EE-AE14-9EB5757885B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698" creationId="{EA59923F-A506-4FE9-9951-D7264C4D968B}"/>
          </ac:grpSpMkLst>
        </pc:grpChg>
        <pc:picChg chg="add del mod">
          <ac:chgData name="Bao Linh Nguyen" userId="71b25196a1c8fd68" providerId="LiveId" clId="{35C0BE9C-FE16-4D7E-A41A-777FF49B1CFD}" dt="2020-08-19T12:05:28.261" v="741" actId="478"/>
          <ac:picMkLst>
            <pc:docMk/>
            <pc:sldMk cId="1167036503" sldId="301"/>
            <ac:picMk id="24" creationId="{4C4DC00B-9C2B-46E3-A9EA-A6D6D1CBDDBC}"/>
          </ac:picMkLst>
        </pc:picChg>
        <pc:picChg chg="add del">
          <ac:chgData name="Bao Linh Nguyen" userId="71b25196a1c8fd68" providerId="LiveId" clId="{35C0BE9C-FE16-4D7E-A41A-777FF49B1CFD}" dt="2020-08-19T10:09:00.629" v="586" actId="478"/>
          <ac:picMkLst>
            <pc:docMk/>
            <pc:sldMk cId="1167036503" sldId="301"/>
            <ac:picMk id="24" creationId="{AEFEC8E6-D5EB-4FAE-8363-610492A71AB1}"/>
          </ac:picMkLst>
        </pc:picChg>
        <pc:picChg chg="add del mod">
          <ac:chgData name="Bao Linh Nguyen" userId="71b25196a1c8fd68" providerId="LiveId" clId="{35C0BE9C-FE16-4D7E-A41A-777FF49B1CFD}" dt="2020-08-19T10:09:58.071" v="593" actId="22"/>
          <ac:picMkLst>
            <pc:docMk/>
            <pc:sldMk cId="1167036503" sldId="301"/>
            <ac:picMk id="31" creationId="{124102D2-8DCD-4BEF-A43B-C98336468E98}"/>
          </ac:picMkLst>
        </pc:picChg>
        <pc:picChg chg="add mod">
          <ac:chgData name="Bao Linh Nguyen" userId="71b25196a1c8fd68" providerId="LiveId" clId="{35C0BE9C-FE16-4D7E-A41A-777FF49B1CFD}" dt="2020-08-19T12:05:58.357" v="750" actId="1076"/>
          <ac:picMkLst>
            <pc:docMk/>
            <pc:sldMk cId="1167036503" sldId="301"/>
            <ac:picMk id="31" creationId="{41A5D71F-1A00-4D58-BE27-7C4AC5C48BFA}"/>
          </ac:picMkLst>
        </pc:picChg>
        <pc:picChg chg="add mod">
          <ac:chgData name="Bao Linh Nguyen" userId="71b25196a1c8fd68" providerId="LiveId" clId="{35C0BE9C-FE16-4D7E-A41A-777FF49B1CFD}" dt="2020-08-19T10:19:51.036" v="716"/>
          <ac:picMkLst>
            <pc:docMk/>
            <pc:sldMk cId="1167036503" sldId="301"/>
            <ac:picMk id="63" creationId="{61FF7335-B496-424B-B7F9-C4D310E3D5A1}"/>
          </ac:picMkLst>
        </pc:picChg>
        <pc:picChg chg="add mod">
          <ac:chgData name="Bao Linh Nguyen" userId="71b25196a1c8fd68" providerId="LiveId" clId="{35C0BE9C-FE16-4D7E-A41A-777FF49B1CFD}" dt="2020-08-19T10:19:58.382" v="717"/>
          <ac:picMkLst>
            <pc:docMk/>
            <pc:sldMk cId="1167036503" sldId="301"/>
            <ac:picMk id="66" creationId="{48773B3E-C9B6-42BE-A904-2DBC985900DE}"/>
          </ac:picMkLst>
        </pc:picChg>
        <pc:picChg chg="add mod">
          <ac:chgData name="Bao Linh Nguyen" userId="71b25196a1c8fd68" providerId="LiveId" clId="{35C0BE9C-FE16-4D7E-A41A-777FF49B1CFD}" dt="2020-08-19T10:20:17.048" v="719"/>
          <ac:picMkLst>
            <pc:docMk/>
            <pc:sldMk cId="1167036503" sldId="301"/>
            <ac:picMk id="68" creationId="{D13DDD3C-7247-45DC-BC3B-58D6898FDAA6}"/>
          </ac:picMkLst>
        </pc:picChg>
        <pc:picChg chg="add mod">
          <ac:chgData name="Bao Linh Nguyen" userId="71b25196a1c8fd68" providerId="LiveId" clId="{35C0BE9C-FE16-4D7E-A41A-777FF49B1CFD}" dt="2020-08-19T10:20:23.704" v="720"/>
          <ac:picMkLst>
            <pc:docMk/>
            <pc:sldMk cId="1167036503" sldId="301"/>
            <ac:picMk id="70" creationId="{50252C53-94AE-4B83-8566-E499E35C711F}"/>
          </ac:picMkLst>
        </pc:picChg>
        <pc:picChg chg="add mod">
          <ac:chgData name="Bao Linh Nguyen" userId="71b25196a1c8fd68" providerId="LiveId" clId="{35C0BE9C-FE16-4D7E-A41A-777FF49B1CFD}" dt="2020-08-19T10:20:38.239" v="721"/>
          <ac:picMkLst>
            <pc:docMk/>
            <pc:sldMk cId="1167036503" sldId="301"/>
            <ac:picMk id="72" creationId="{F8313677-8159-4347-8278-E289F1BE261F}"/>
          </ac:picMkLst>
        </pc:picChg>
        <pc:picChg chg="add mod">
          <ac:chgData name="Bao Linh Nguyen" userId="71b25196a1c8fd68" providerId="LiveId" clId="{35C0BE9C-FE16-4D7E-A41A-777FF49B1CFD}" dt="2020-08-19T10:20:51.639" v="722"/>
          <ac:picMkLst>
            <pc:docMk/>
            <pc:sldMk cId="1167036503" sldId="301"/>
            <ac:picMk id="74" creationId="{311101FD-94A2-4DCC-927A-CC68E78EEB52}"/>
          </ac:picMkLst>
        </pc:picChg>
        <pc:picChg chg="add mod">
          <ac:chgData name="Bao Linh Nguyen" userId="71b25196a1c8fd68" providerId="LiveId" clId="{35C0BE9C-FE16-4D7E-A41A-777FF49B1CFD}" dt="2020-08-19T10:21:00.685" v="723"/>
          <ac:picMkLst>
            <pc:docMk/>
            <pc:sldMk cId="1167036503" sldId="301"/>
            <ac:picMk id="76" creationId="{4C53A472-C740-462E-82A7-8484A2DB3776}"/>
          </ac:picMkLst>
        </pc:picChg>
        <pc:picChg chg="add mod">
          <ac:chgData name="Bao Linh Nguyen" userId="71b25196a1c8fd68" providerId="LiveId" clId="{35C0BE9C-FE16-4D7E-A41A-777FF49B1CFD}" dt="2020-08-19T10:21:06.487" v="724"/>
          <ac:picMkLst>
            <pc:docMk/>
            <pc:sldMk cId="1167036503" sldId="301"/>
            <ac:picMk id="78" creationId="{8666A9D7-4D29-47F9-8DCB-CD93C8833EB2}"/>
          </ac:picMkLst>
        </pc:picChg>
        <pc:picChg chg="add mod">
          <ac:chgData name="Bao Linh Nguyen" userId="71b25196a1c8fd68" providerId="LiveId" clId="{35C0BE9C-FE16-4D7E-A41A-777FF49B1CFD}" dt="2020-08-19T10:21:14.538" v="725"/>
          <ac:picMkLst>
            <pc:docMk/>
            <pc:sldMk cId="1167036503" sldId="301"/>
            <ac:picMk id="80" creationId="{57670E00-5F5B-44FA-9007-70EC6610B8B3}"/>
          </ac:picMkLst>
        </pc:picChg>
        <pc:picChg chg="add mod">
          <ac:chgData name="Bao Linh Nguyen" userId="71b25196a1c8fd68" providerId="LiveId" clId="{35C0BE9C-FE16-4D7E-A41A-777FF49B1CFD}" dt="2020-08-19T10:21:22.564" v="726"/>
          <ac:picMkLst>
            <pc:docMk/>
            <pc:sldMk cId="1167036503" sldId="301"/>
            <ac:picMk id="82" creationId="{78B07A7F-8FE7-418F-A3C0-1D11C0AF9798}"/>
          </ac:picMkLst>
        </pc:picChg>
        <pc:picChg chg="add mod">
          <ac:chgData name="Bao Linh Nguyen" userId="71b25196a1c8fd68" providerId="LiveId" clId="{35C0BE9C-FE16-4D7E-A41A-777FF49B1CFD}" dt="2020-08-19T10:20:07.216" v="718"/>
          <ac:picMkLst>
            <pc:docMk/>
            <pc:sldMk cId="1167036503" sldId="301"/>
            <ac:picMk id="85" creationId="{046EE567-F272-4229-A5D9-8DF5FBA767C3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89" creationId="{08F8C3A7-5B27-4B80-8EDE-3BBC0D250D47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2" creationId="{FDAC5414-E44E-47C4-928D-9F73B36860CC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5" creationId="{2BC9BB6F-49C8-4043-9CBF-AEA2254DE47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8" creationId="{D3C8A6EF-2078-4E99-8CAB-0C670AF3F4BE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1" creationId="{9833C22D-FF80-4DD0-A5D8-CA01AFCF7B0B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4" creationId="{26D1C9F0-A62B-4983-8468-E1C5D51CB78D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7" creationId="{7499DAD6-5952-41CD-A9D4-C17B81E2A8B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0" creationId="{6F093E47-7E99-4690-9CB5-F70C3B15CD35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3" creationId="{B1C68CB9-E38F-4C53-A38B-3887C15EF076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6" creationId="{A88DD35A-6589-4C02-82B7-4FADC4BA0A3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9" creationId="{8E34F137-33BE-4374-A21B-603E8D2EE7A5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24" creationId="{C85E97ED-672A-4A3C-8982-BD8E569E968B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27" creationId="{1CE8FDBC-145A-47CF-A33E-EF75D7782730}"/>
          </ac:picMkLst>
        </pc:picChg>
        <pc:picChg chg="del mod topLvl">
          <ac:chgData name="Bao Linh Nguyen" userId="71b25196a1c8fd68" providerId="LiveId" clId="{35C0BE9C-FE16-4D7E-A41A-777FF49B1CFD}" dt="2020-08-19T10:10:59.957" v="615" actId="478"/>
          <ac:picMkLst>
            <pc:docMk/>
            <pc:sldMk cId="1167036503" sldId="301"/>
            <ac:picMk id="230" creationId="{06B67016-BCF8-407B-BEE4-0A197BCFC61E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33" creationId="{112005D7-0B29-4F05-BFAB-774CF9791FC9}"/>
          </ac:picMkLst>
        </pc:picChg>
        <pc:picChg chg="mod">
          <ac:chgData name="Bao Linh Nguyen" userId="71b25196a1c8fd68" providerId="LiveId" clId="{35C0BE9C-FE16-4D7E-A41A-777FF49B1CFD}" dt="2020-08-19T10:11:24.500" v="625" actId="1076"/>
          <ac:picMkLst>
            <pc:docMk/>
            <pc:sldMk cId="1167036503" sldId="301"/>
            <ac:picMk id="236" creationId="{CF060676-CA71-4C08-ADDB-C4F5239646B3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39" creationId="{26428F13-893F-4652-BAEE-654EFE943A17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2" creationId="{045ABF36-0520-4723-9B9D-3D8509FDAC42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5" creationId="{E210D5EF-7597-4D3B-9642-EE1132FBE07A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8" creationId="{1E0DFBAD-A539-45FC-8DA1-DB77296135D6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51" creationId="{20A0F272-759E-462D-A2B3-A94FA0301307}"/>
          </ac:picMkLst>
        </pc:picChg>
        <pc:picChg chg="mod">
          <ac:chgData name="Bao Linh Nguyen" userId="71b25196a1c8fd68" providerId="LiveId" clId="{35C0BE9C-FE16-4D7E-A41A-777FF49B1CFD}" dt="2020-08-19T10:10:14.874" v="598" actId="1076"/>
          <ac:picMkLst>
            <pc:docMk/>
            <pc:sldMk cId="1167036503" sldId="301"/>
            <ac:picMk id="254" creationId="{49337620-1C0C-433F-AC30-5665C528F9ED}"/>
          </ac:picMkLst>
        </pc:picChg>
        <pc:picChg chg="mod">
          <ac:chgData name="Bao Linh Nguyen" userId="71b25196a1c8fd68" providerId="LiveId" clId="{35C0BE9C-FE16-4D7E-A41A-777FF49B1CFD}" dt="2020-08-19T10:10:22.617" v="600"/>
          <ac:picMkLst>
            <pc:docMk/>
            <pc:sldMk cId="1167036503" sldId="301"/>
            <ac:picMk id="257" creationId="{906D82B3-7AEC-437E-9853-9ACA324B1B4E}"/>
          </ac:picMkLst>
        </pc:picChg>
        <pc:picChg chg="mod">
          <ac:chgData name="Bao Linh Nguyen" userId="71b25196a1c8fd68" providerId="LiveId" clId="{35C0BE9C-FE16-4D7E-A41A-777FF49B1CFD}" dt="2020-08-19T10:10:34.157" v="606"/>
          <ac:picMkLst>
            <pc:docMk/>
            <pc:sldMk cId="1167036503" sldId="301"/>
            <ac:picMk id="262" creationId="{5B503E59-4794-4FF1-B39A-C952E15476EA}"/>
          </ac:picMkLst>
        </pc:picChg>
        <pc:picChg chg="mod">
          <ac:chgData name="Bao Linh Nguyen" userId="71b25196a1c8fd68" providerId="LiveId" clId="{35C0BE9C-FE16-4D7E-A41A-777FF49B1CFD}" dt="2020-08-19T10:10:53.302" v="612"/>
          <ac:picMkLst>
            <pc:docMk/>
            <pc:sldMk cId="1167036503" sldId="301"/>
            <ac:picMk id="267" creationId="{D9FD3257-DA98-4D18-A7C1-ABD213DB4F51}"/>
          </ac:picMkLst>
        </pc:picChg>
        <pc:picChg chg="mod">
          <ac:chgData name="Bao Linh Nguyen" userId="71b25196a1c8fd68" providerId="LiveId" clId="{35C0BE9C-FE16-4D7E-A41A-777FF49B1CFD}" dt="2020-08-19T10:11:10.490" v="618"/>
          <ac:picMkLst>
            <pc:docMk/>
            <pc:sldMk cId="1167036503" sldId="301"/>
            <ac:picMk id="272" creationId="{4F321F6C-4A24-453F-A56E-CA17B40FDD2E}"/>
          </ac:picMkLst>
        </pc:picChg>
        <pc:picChg chg="mod">
          <ac:chgData name="Bao Linh Nguyen" userId="71b25196a1c8fd68" providerId="LiveId" clId="{35C0BE9C-FE16-4D7E-A41A-777FF49B1CFD}" dt="2020-08-19T10:11:28.930" v="626"/>
          <ac:picMkLst>
            <pc:docMk/>
            <pc:sldMk cId="1167036503" sldId="301"/>
            <ac:picMk id="277" creationId="{3DCD9680-50F2-423A-8BA6-8E6850A9645E}"/>
          </ac:picMkLst>
        </pc:picChg>
        <pc:picChg chg="mod">
          <ac:chgData name="Bao Linh Nguyen" userId="71b25196a1c8fd68" providerId="LiveId" clId="{35C0BE9C-FE16-4D7E-A41A-777FF49B1CFD}" dt="2020-08-19T10:11:38.253" v="630"/>
          <ac:picMkLst>
            <pc:docMk/>
            <pc:sldMk cId="1167036503" sldId="301"/>
            <ac:picMk id="282" creationId="{E65C7DD5-4F22-49AD-B87E-2364EA1F26C0}"/>
          </ac:picMkLst>
        </pc:picChg>
        <pc:picChg chg="mod">
          <ac:chgData name="Bao Linh Nguyen" userId="71b25196a1c8fd68" providerId="LiveId" clId="{35C0BE9C-FE16-4D7E-A41A-777FF49B1CFD}" dt="2020-08-19T10:11:51.631" v="635"/>
          <ac:picMkLst>
            <pc:docMk/>
            <pc:sldMk cId="1167036503" sldId="301"/>
            <ac:picMk id="287" creationId="{2EA28242-66C8-4AD7-B58A-C1303231FAD7}"/>
          </ac:picMkLst>
        </pc:picChg>
        <pc:picChg chg="mod">
          <ac:chgData name="Bao Linh Nguyen" userId="71b25196a1c8fd68" providerId="LiveId" clId="{35C0BE9C-FE16-4D7E-A41A-777FF49B1CFD}" dt="2020-08-19T10:11:59.685" v="639"/>
          <ac:picMkLst>
            <pc:docMk/>
            <pc:sldMk cId="1167036503" sldId="301"/>
            <ac:picMk id="292" creationId="{BAF03A63-3B46-4B95-9C26-BCA6EBB75A03}"/>
          </ac:picMkLst>
        </pc:picChg>
        <pc:picChg chg="mod">
          <ac:chgData name="Bao Linh Nguyen" userId="71b25196a1c8fd68" providerId="LiveId" clId="{35C0BE9C-FE16-4D7E-A41A-777FF49B1CFD}" dt="2020-08-19T10:12:05.259" v="642"/>
          <ac:picMkLst>
            <pc:docMk/>
            <pc:sldMk cId="1167036503" sldId="301"/>
            <ac:picMk id="297" creationId="{EA4F2388-263A-4961-BF38-494826CBF786}"/>
          </ac:picMkLst>
        </pc:picChg>
        <pc:picChg chg="mod">
          <ac:chgData name="Bao Linh Nguyen" userId="71b25196a1c8fd68" providerId="LiveId" clId="{35C0BE9C-FE16-4D7E-A41A-777FF49B1CFD}" dt="2020-08-19T10:12:10.208" v="645"/>
          <ac:picMkLst>
            <pc:docMk/>
            <pc:sldMk cId="1167036503" sldId="301"/>
            <ac:picMk id="302" creationId="{904ACEF6-743E-4058-905E-E32595856893}"/>
          </ac:picMkLst>
        </pc:picChg>
        <pc:picChg chg="mod">
          <ac:chgData name="Bao Linh Nguyen" userId="71b25196a1c8fd68" providerId="LiveId" clId="{35C0BE9C-FE16-4D7E-A41A-777FF49B1CFD}" dt="2020-08-19T10:15:04.430" v="691"/>
          <ac:picMkLst>
            <pc:docMk/>
            <pc:sldMk cId="1167036503" sldId="301"/>
            <ac:picMk id="307" creationId="{C3F76C49-8C73-42D7-BA84-E29AADA12165}"/>
          </ac:picMkLst>
        </pc:picChg>
      </pc:sldChg>
      <pc:sldChg chg="addSp delSp modSp mod modTransition delAnim modAnim">
        <pc:chgData name="Bao Linh Nguyen" userId="71b25196a1c8fd68" providerId="LiveId" clId="{35C0BE9C-FE16-4D7E-A41A-777FF49B1CFD}" dt="2020-08-19T13:00:52.847" v="1081"/>
        <pc:sldMkLst>
          <pc:docMk/>
          <pc:sldMk cId="3144103945" sldId="302"/>
        </pc:sldMkLst>
        <pc:spChg chg="add del">
          <ac:chgData name="Bao Linh Nguyen" userId="71b25196a1c8fd68" providerId="LiveId" clId="{35C0BE9C-FE16-4D7E-A41A-777FF49B1CFD}" dt="2020-08-19T12:32:41.883" v="806"/>
          <ac:spMkLst>
            <pc:docMk/>
            <pc:sldMk cId="3144103945" sldId="302"/>
            <ac:spMk id="2" creationId="{87E60B6A-6135-447B-A995-01543DC082FA}"/>
          </ac:spMkLst>
        </pc:spChg>
        <pc:spChg chg="add del">
          <ac:chgData name="Bao Linh Nguyen" userId="71b25196a1c8fd68" providerId="LiveId" clId="{35C0BE9C-FE16-4D7E-A41A-777FF49B1CFD}" dt="2020-08-19T12:34:14.529" v="824" actId="478"/>
          <ac:spMkLst>
            <pc:docMk/>
            <pc:sldMk cId="3144103945" sldId="302"/>
            <ac:spMk id="4" creationId="{BD7F4775-9554-4537-817E-42D84FEE07A1}"/>
          </ac:spMkLst>
        </pc:spChg>
        <pc:spChg chg="add">
          <ac:chgData name="Bao Linh Nguyen" userId="71b25196a1c8fd68" providerId="LiveId" clId="{35C0BE9C-FE16-4D7E-A41A-777FF49B1CFD}" dt="2020-08-19T12:34:50.291" v="825"/>
          <ac:spMkLst>
            <pc:docMk/>
            <pc:sldMk cId="3144103945" sldId="302"/>
            <ac:spMk id="5" creationId="{49151C17-513C-4E23-97FE-5B1C8202E258}"/>
          </ac:spMkLst>
        </pc:spChg>
        <pc:spChg chg="add mod">
          <ac:chgData name="Bao Linh Nguyen" userId="71b25196a1c8fd68" providerId="LiveId" clId="{35C0BE9C-FE16-4D7E-A41A-777FF49B1CFD}" dt="2020-08-19T12:35:03.556" v="828" actId="1076"/>
          <ac:spMkLst>
            <pc:docMk/>
            <pc:sldMk cId="3144103945" sldId="302"/>
            <ac:spMk id="6" creationId="{7BDDFCEB-A7CE-4A52-84FC-3DDC79802614}"/>
          </ac:spMkLst>
        </pc:spChg>
        <pc:spChg chg="add del">
          <ac:chgData name="Bao Linh Nguyen" userId="71b25196a1c8fd68" providerId="LiveId" clId="{35C0BE9C-FE16-4D7E-A41A-777FF49B1CFD}" dt="2020-08-19T12:49:05.021" v="974" actId="478"/>
          <ac:spMkLst>
            <pc:docMk/>
            <pc:sldMk cId="3144103945" sldId="302"/>
            <ac:spMk id="8" creationId="{D6B3C540-74F6-443C-AE7C-6F23076AB717}"/>
          </ac:spMkLst>
        </pc:spChg>
        <pc:spChg chg="add mod">
          <ac:chgData name="Bao Linh Nguyen" userId="71b25196a1c8fd68" providerId="LiveId" clId="{35C0BE9C-FE16-4D7E-A41A-777FF49B1CFD}" dt="2020-08-19T12:50:28.403" v="993" actId="688"/>
          <ac:spMkLst>
            <pc:docMk/>
            <pc:sldMk cId="3144103945" sldId="302"/>
            <ac:spMk id="9" creationId="{A319F901-D7CB-4D98-B100-9557E60A3680}"/>
          </ac:spMkLst>
        </pc:spChg>
        <pc:spChg chg="mod">
          <ac:chgData name="Bao Linh Nguyen" userId="71b25196a1c8fd68" providerId="LiveId" clId="{35C0BE9C-FE16-4D7E-A41A-777FF49B1CFD}" dt="2020-08-19T10:10:42.876" v="611" actId="1076"/>
          <ac:spMkLst>
            <pc:docMk/>
            <pc:sldMk cId="3144103945" sldId="302"/>
            <ac:spMk id="24" creationId="{C260A707-2139-42A5-80F8-C7A75A06715E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6" creationId="{28288024-C854-4A4B-B17C-675B8A3E678C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7" creationId="{8C7BA8A4-AB92-469F-A176-C3F61C94FD4A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8" creationId="{D29707BE-2605-4F5C-8D70-7D1FF1301733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9" creationId="{370BF7CF-7508-4D14-ADF4-9438AE356A61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20" creationId="{1D02E0D5-DCB4-456E-8504-06CC07BC148D}"/>
          </ac:spMkLst>
        </pc:spChg>
        <pc:grpChg chg="mod ord">
          <ac:chgData name="Bao Linh Nguyen" userId="71b25196a1c8fd68" providerId="LiveId" clId="{35C0BE9C-FE16-4D7E-A41A-777FF49B1CFD}" dt="2020-08-19T12:34:57.800" v="826" actId="1076"/>
          <ac:grpSpMkLst>
            <pc:docMk/>
            <pc:sldMk cId="3144103945" sldId="302"/>
            <ac:grpSpMk id="62" creationId="{9795276D-E4D7-496B-AA5F-1D56E7CA7B73}"/>
          </ac:grpSpMkLst>
        </pc:grpChg>
        <pc:grpChg chg="add del mod">
          <ac:chgData name="Bao Linh Nguyen" userId="71b25196a1c8fd68" providerId="LiveId" clId="{35C0BE9C-FE16-4D7E-A41A-777FF49B1CFD}" dt="2020-08-19T12:08:20.534" v="780" actId="478"/>
          <ac:grpSpMkLst>
            <pc:docMk/>
            <pc:sldMk cId="3144103945" sldId="302"/>
            <ac:grpSpMk id="115" creationId="{0C68BBA7-B14A-4789-A46B-D18A6177D8F1}"/>
          </ac:grpSpMkLst>
        </pc:grpChg>
        <pc:picChg chg="add mod ord modCrop">
          <ac:chgData name="Bao Linh Nguyen" userId="71b25196a1c8fd68" providerId="LiveId" clId="{35C0BE9C-FE16-4D7E-A41A-777FF49B1CFD}" dt="2020-08-19T12:47:16.674" v="950" actId="1076"/>
          <ac:picMkLst>
            <pc:docMk/>
            <pc:sldMk cId="3144103945" sldId="302"/>
            <ac:picMk id="3" creationId="{C997067B-2881-4DF2-AE34-C7CAD361C55E}"/>
          </ac:picMkLst>
        </pc:picChg>
        <pc:picChg chg="add mod ord">
          <ac:chgData name="Bao Linh Nguyen" userId="71b25196a1c8fd68" providerId="LiveId" clId="{35C0BE9C-FE16-4D7E-A41A-777FF49B1CFD}" dt="2020-08-19T12:39:35.292" v="873" actId="166"/>
          <ac:picMkLst>
            <pc:docMk/>
            <pc:sldMk cId="3144103945" sldId="302"/>
            <ac:picMk id="7" creationId="{198D37E9-E662-4919-8439-DF19832122AB}"/>
          </ac:picMkLst>
        </pc:picChg>
        <pc:picChg chg="add del mod">
          <ac:chgData name="Bao Linh Nguyen" userId="71b25196a1c8fd68" providerId="LiveId" clId="{35C0BE9C-FE16-4D7E-A41A-777FF49B1CFD}" dt="2020-08-19T12:46:08.906" v="935" actId="478"/>
          <ac:picMkLst>
            <pc:docMk/>
            <pc:sldMk cId="3144103945" sldId="302"/>
            <ac:picMk id="129" creationId="{4E2AD114-9D08-4D0D-80A4-D62B3A32C348}"/>
          </ac:picMkLst>
        </pc:picChg>
        <pc:picChg chg="add del mod">
          <ac:chgData name="Bao Linh Nguyen" userId="71b25196a1c8fd68" providerId="LiveId" clId="{35C0BE9C-FE16-4D7E-A41A-777FF49B1CFD}" dt="2020-08-19T12:46:34.367" v="941" actId="21"/>
          <ac:picMkLst>
            <pc:docMk/>
            <pc:sldMk cId="3144103945" sldId="302"/>
            <ac:picMk id="130" creationId="{A72087D2-21C9-49B7-BE2B-A5C4D4C4EF93}"/>
          </ac:picMkLst>
        </pc:picChg>
        <pc:picChg chg="add del mod">
          <ac:chgData name="Bao Linh Nguyen" userId="71b25196a1c8fd68" providerId="LiveId" clId="{35C0BE9C-FE16-4D7E-A41A-777FF49B1CFD}" dt="2020-08-19T12:46:42.649" v="945" actId="478"/>
          <ac:picMkLst>
            <pc:docMk/>
            <pc:sldMk cId="3144103945" sldId="302"/>
            <ac:picMk id="131" creationId="{89F9643D-7D9C-4812-AE7E-B1A7B66E5382}"/>
          </ac:picMkLst>
        </pc:picChg>
        <pc:picChg chg="add del mod">
          <ac:chgData name="Bao Linh Nguyen" userId="71b25196a1c8fd68" providerId="LiveId" clId="{35C0BE9C-FE16-4D7E-A41A-777FF49B1CFD}" dt="2020-08-19T12:46:40.055" v="944" actId="478"/>
          <ac:picMkLst>
            <pc:docMk/>
            <pc:sldMk cId="3144103945" sldId="302"/>
            <ac:picMk id="132" creationId="{DDE50D65-B366-461B-BF2A-A849E2EA9FC0}"/>
          </ac:picMkLst>
        </pc:picChg>
        <pc:picChg chg="add del mod">
          <ac:chgData name="Bao Linh Nguyen" userId="71b25196a1c8fd68" providerId="LiveId" clId="{35C0BE9C-FE16-4D7E-A41A-777FF49B1CFD}" dt="2020-08-19T12:12:22.028" v="784" actId="478"/>
          <ac:picMkLst>
            <pc:docMk/>
            <pc:sldMk cId="3144103945" sldId="302"/>
            <ac:picMk id="1026" creationId="{1FB0A760-0CC8-4193-A5F3-1F7378143FD3}"/>
          </ac:picMkLst>
        </pc:picChg>
        <pc:picChg chg="add del mod">
          <ac:chgData name="Bao Linh Nguyen" userId="71b25196a1c8fd68" providerId="LiveId" clId="{35C0BE9C-FE16-4D7E-A41A-777FF49B1CFD}" dt="2020-08-19T12:19:51.399" v="802" actId="478"/>
          <ac:picMkLst>
            <pc:docMk/>
            <pc:sldMk cId="3144103945" sldId="302"/>
            <ac:picMk id="1028" creationId="{0D59388C-619B-41FA-96D0-EFFF12FD092E}"/>
          </ac:picMkLst>
        </pc:picChg>
      </pc:sldChg>
      <pc:sldChg chg="del">
        <pc:chgData name="Bao Linh Nguyen" userId="71b25196a1c8fd68" providerId="LiveId" clId="{35C0BE9C-FE16-4D7E-A41A-777FF49B1CFD}" dt="2020-08-19T09:40:02.987" v="1" actId="47"/>
        <pc:sldMkLst>
          <pc:docMk/>
          <pc:sldMk cId="1124923487" sldId="303"/>
        </pc:sldMkLst>
      </pc:sldChg>
      <pc:sldChg chg="del">
        <pc:chgData name="Bao Linh Nguyen" userId="71b25196a1c8fd68" providerId="LiveId" clId="{35C0BE9C-FE16-4D7E-A41A-777FF49B1CFD}" dt="2020-08-19T09:40:01.903" v="0" actId="47"/>
        <pc:sldMkLst>
          <pc:docMk/>
          <pc:sldMk cId="2373993345" sldId="304"/>
        </pc:sldMkLst>
      </pc:sldChg>
      <pc:sldChg chg="addSp delSp modSp mod modTransition delAnim modAnim">
        <pc:chgData name="Bao Linh Nguyen" userId="71b25196a1c8fd68" providerId="LiveId" clId="{35C0BE9C-FE16-4D7E-A41A-777FF49B1CFD}" dt="2020-08-19T13:12:41.832" v="1112"/>
        <pc:sldMkLst>
          <pc:docMk/>
          <pc:sldMk cId="4036163604" sldId="305"/>
        </pc:sldMkLst>
        <pc:spChg chg="mod">
          <ac:chgData name="Bao Linh Nguyen" userId="71b25196a1c8fd68" providerId="LiveId" clId="{35C0BE9C-FE16-4D7E-A41A-777FF49B1CFD}" dt="2020-08-19T13:12:34.147" v="1111" actId="20577"/>
          <ac:spMkLst>
            <pc:docMk/>
            <pc:sldMk cId="4036163604" sldId="305"/>
            <ac:spMk id="26" creationId="{FE972411-F264-417D-AD82-95967C403D1B}"/>
          </ac:spMkLst>
        </pc:spChg>
        <pc:spChg chg="add mod">
          <ac:chgData name="Bao Linh Nguyen" userId="71b25196a1c8fd68" providerId="LiveId" clId="{35C0BE9C-FE16-4D7E-A41A-777FF49B1CFD}" dt="2020-08-19T13:01:04.904" v="1083" actId="1076"/>
          <ac:spMkLst>
            <pc:docMk/>
            <pc:sldMk cId="4036163604" sldId="305"/>
            <ac:spMk id="121" creationId="{8953B419-58F1-48E0-B66B-0D133444FB9A}"/>
          </ac:spMkLst>
        </pc:spChg>
        <pc:grpChg chg="mod ord">
          <ac:chgData name="Bao Linh Nguyen" userId="71b25196a1c8fd68" providerId="LiveId" clId="{35C0BE9C-FE16-4D7E-A41A-777FF49B1CFD}" dt="2020-08-19T12:42:15.106" v="889" actId="1076"/>
          <ac:grpSpMkLst>
            <pc:docMk/>
            <pc:sldMk cId="4036163604" sldId="305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25.016" v="952" actId="166"/>
          <ac:picMkLst>
            <pc:docMk/>
            <pc:sldMk cId="4036163604" sldId="305"/>
            <ac:picMk id="2" creationId="{8A3F7818-A4B9-495D-BF34-DB8C2B6172DC}"/>
          </ac:picMkLst>
        </pc:picChg>
        <pc:picChg chg="add del">
          <ac:chgData name="Bao Linh Nguyen" userId="71b25196a1c8fd68" providerId="LiveId" clId="{35C0BE9C-FE16-4D7E-A41A-777FF49B1CFD}" dt="2020-08-19T12:45:34.275" v="933" actId="478"/>
          <ac:picMkLst>
            <pc:docMk/>
            <pc:sldMk cId="4036163604" sldId="305"/>
            <ac:picMk id="3" creationId="{EFE3FC5A-C09A-4168-A8C3-360CFAEE9302}"/>
          </ac:picMkLst>
        </pc:picChg>
        <pc:picChg chg="add del mod">
          <ac:chgData name="Bao Linh Nguyen" userId="71b25196a1c8fd68" providerId="LiveId" clId="{35C0BE9C-FE16-4D7E-A41A-777FF49B1CFD}" dt="2020-08-19T12:46:53.199" v="948" actId="478"/>
          <ac:picMkLst>
            <pc:docMk/>
            <pc:sldMk cId="4036163604" sldId="305"/>
            <ac:picMk id="119" creationId="{9F909428-F713-474D-BF69-5E8F6C9E18E8}"/>
          </ac:picMkLst>
        </pc:picChg>
        <pc:picChg chg="add mod">
          <ac:chgData name="Bao Linh Nguyen" userId="71b25196a1c8fd68" providerId="LiveId" clId="{35C0BE9C-FE16-4D7E-A41A-777FF49B1CFD}" dt="2020-08-19T12:47:18.708" v="951"/>
          <ac:picMkLst>
            <pc:docMk/>
            <pc:sldMk cId="4036163604" sldId="305"/>
            <ac:picMk id="120" creationId="{8D608421-426B-436E-BD81-4F0B9293760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0.464" v="1100"/>
        <pc:sldMkLst>
          <pc:docMk/>
          <pc:sldMk cId="2128398182" sldId="306"/>
        </pc:sldMkLst>
        <pc:spChg chg="add mod">
          <ac:chgData name="Bao Linh Nguyen" userId="71b25196a1c8fd68" providerId="LiveId" clId="{35C0BE9C-FE16-4D7E-A41A-777FF49B1CFD}" dt="2020-08-19T13:01:08.453" v="1084"/>
          <ac:spMkLst>
            <pc:docMk/>
            <pc:sldMk cId="2128398182" sldId="306"/>
            <ac:spMk id="118" creationId="{5BC17419-B558-45C5-BC9A-CA3E796C44E5}"/>
          </ac:spMkLst>
        </pc:spChg>
        <pc:grpChg chg="mod ord">
          <ac:chgData name="Bao Linh Nguyen" userId="71b25196a1c8fd68" providerId="LiveId" clId="{35C0BE9C-FE16-4D7E-A41A-777FF49B1CFD}" dt="2020-08-19T12:42:20.266" v="890" actId="1076"/>
          <ac:grpSpMkLst>
            <pc:docMk/>
            <pc:sldMk cId="2128398182" sldId="306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7:30.591" v="954" actId="166"/>
          <ac:picMkLst>
            <pc:docMk/>
            <pc:sldMk cId="2128398182" sldId="306"/>
            <ac:picMk id="2" creationId="{0091E512-D01A-4707-B127-2C2B322904F5}"/>
          </ac:picMkLst>
        </pc:picChg>
        <pc:picChg chg="add mod">
          <ac:chgData name="Bao Linh Nguyen" userId="71b25196a1c8fd68" providerId="LiveId" clId="{35C0BE9C-FE16-4D7E-A41A-777FF49B1CFD}" dt="2020-08-19T12:47:26.836" v="953"/>
          <ac:picMkLst>
            <pc:docMk/>
            <pc:sldMk cId="2128398182" sldId="306"/>
            <ac:picMk id="117" creationId="{38457DFD-3E55-48C9-A752-292C98332517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4.790" v="1101"/>
        <pc:sldMkLst>
          <pc:docMk/>
          <pc:sldMk cId="3819970259" sldId="307"/>
        </pc:sldMkLst>
        <pc:spChg chg="add mod">
          <ac:chgData name="Bao Linh Nguyen" userId="71b25196a1c8fd68" providerId="LiveId" clId="{35C0BE9C-FE16-4D7E-A41A-777FF49B1CFD}" dt="2020-08-19T13:01:10.987" v="1085"/>
          <ac:spMkLst>
            <pc:docMk/>
            <pc:sldMk cId="3819970259" sldId="307"/>
            <ac:spMk id="118" creationId="{53250044-FAE2-404F-994B-BEC316E8AFF6}"/>
          </ac:spMkLst>
        </pc:spChg>
        <pc:grpChg chg="mod ord">
          <ac:chgData name="Bao Linh Nguyen" userId="71b25196a1c8fd68" providerId="LiveId" clId="{35C0BE9C-FE16-4D7E-A41A-777FF49B1CFD}" dt="2020-08-19T12:42:31.679" v="894" actId="166"/>
          <ac:grpSpMkLst>
            <pc:docMk/>
            <pc:sldMk cId="3819970259" sldId="307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37.386" v="956" actId="166"/>
          <ac:picMkLst>
            <pc:docMk/>
            <pc:sldMk cId="3819970259" sldId="307"/>
            <ac:picMk id="2" creationId="{177C191F-F93F-4559-B73A-8AB2A2D9EE8F}"/>
          </ac:picMkLst>
        </pc:picChg>
        <pc:picChg chg="add mod">
          <ac:chgData name="Bao Linh Nguyen" userId="71b25196a1c8fd68" providerId="LiveId" clId="{35C0BE9C-FE16-4D7E-A41A-777FF49B1CFD}" dt="2020-08-19T12:47:32.776" v="955"/>
          <ac:picMkLst>
            <pc:docMk/>
            <pc:sldMk cId="3819970259" sldId="307"/>
            <ac:picMk id="117" creationId="{95D5C4BA-6BD9-41A6-9F99-A59E70C9C860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8.945" v="1102"/>
        <pc:sldMkLst>
          <pc:docMk/>
          <pc:sldMk cId="2547144467" sldId="308"/>
        </pc:sldMkLst>
        <pc:spChg chg="add mod">
          <ac:chgData name="Bao Linh Nguyen" userId="71b25196a1c8fd68" providerId="LiveId" clId="{35C0BE9C-FE16-4D7E-A41A-777FF49B1CFD}" dt="2020-08-19T13:01:13.923" v="1086"/>
          <ac:spMkLst>
            <pc:docMk/>
            <pc:sldMk cId="2547144467" sldId="308"/>
            <ac:spMk id="118" creationId="{D55AC3DA-07F0-4268-9868-7D402A0F8ED5}"/>
          </ac:spMkLst>
        </pc:spChg>
        <pc:grpChg chg="mod ord">
          <ac:chgData name="Bao Linh Nguyen" userId="71b25196a1c8fd68" providerId="LiveId" clId="{35C0BE9C-FE16-4D7E-A41A-777FF49B1CFD}" dt="2020-08-19T12:42:41.025" v="897" actId="166"/>
          <ac:grpSpMkLst>
            <pc:docMk/>
            <pc:sldMk cId="2547144467" sldId="308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43.207" v="958" actId="166"/>
          <ac:picMkLst>
            <pc:docMk/>
            <pc:sldMk cId="2547144467" sldId="308"/>
            <ac:picMk id="2" creationId="{5ABEF732-36C8-4B87-AE77-0E05E96856F8}"/>
          </ac:picMkLst>
        </pc:picChg>
        <pc:picChg chg="add mod">
          <ac:chgData name="Bao Linh Nguyen" userId="71b25196a1c8fd68" providerId="LiveId" clId="{35C0BE9C-FE16-4D7E-A41A-777FF49B1CFD}" dt="2020-08-19T12:47:39.566" v="957"/>
          <ac:picMkLst>
            <pc:docMk/>
            <pc:sldMk cId="2547144467" sldId="308"/>
            <ac:picMk id="117" creationId="{A2A4F152-267E-467A-B85C-14041F1D987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44.474" v="1099"/>
        <pc:sldMkLst>
          <pc:docMk/>
          <pc:sldMk cId="263837303" sldId="309"/>
        </pc:sldMkLst>
        <pc:spChg chg="add mod">
          <ac:chgData name="Bao Linh Nguyen" userId="71b25196a1c8fd68" providerId="LiveId" clId="{35C0BE9C-FE16-4D7E-A41A-777FF49B1CFD}" dt="2020-08-19T13:01:17.542" v="1087"/>
          <ac:spMkLst>
            <pc:docMk/>
            <pc:sldMk cId="263837303" sldId="309"/>
            <ac:spMk id="118" creationId="{9184061D-CA38-45AC-839F-594F26A7128D}"/>
          </ac:spMkLst>
        </pc:spChg>
        <pc:grpChg chg="mod ord">
          <ac:chgData name="Bao Linh Nguyen" userId="71b25196a1c8fd68" providerId="LiveId" clId="{35C0BE9C-FE16-4D7E-A41A-777FF49B1CFD}" dt="2020-08-19T12:42:48.078" v="899" actId="1076"/>
          <ac:grpSpMkLst>
            <pc:docMk/>
            <pc:sldMk cId="263837303" sldId="309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50.786" v="960" actId="166"/>
          <ac:picMkLst>
            <pc:docMk/>
            <pc:sldMk cId="263837303" sldId="309"/>
            <ac:picMk id="2" creationId="{CE2F5545-FFFE-4A42-B1A3-60D497440654}"/>
          </ac:picMkLst>
        </pc:picChg>
        <pc:picChg chg="add mod">
          <ac:chgData name="Bao Linh Nguyen" userId="71b25196a1c8fd68" providerId="LiveId" clId="{35C0BE9C-FE16-4D7E-A41A-777FF49B1CFD}" dt="2020-08-19T12:47:46.305" v="959"/>
          <ac:picMkLst>
            <pc:docMk/>
            <pc:sldMk cId="263837303" sldId="309"/>
            <ac:picMk id="117" creationId="{3168C6FF-D4DD-4C97-AC98-47569F9C7563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07.102" v="1103"/>
        <pc:sldMkLst>
          <pc:docMk/>
          <pc:sldMk cId="2489013849" sldId="310"/>
        </pc:sldMkLst>
        <pc:spChg chg="add mod">
          <ac:chgData name="Bao Linh Nguyen" userId="71b25196a1c8fd68" providerId="LiveId" clId="{35C0BE9C-FE16-4D7E-A41A-777FF49B1CFD}" dt="2020-08-19T13:01:20.839" v="1088"/>
          <ac:spMkLst>
            <pc:docMk/>
            <pc:sldMk cId="2489013849" sldId="310"/>
            <ac:spMk id="118" creationId="{C3DD9136-7F7B-4CC2-9C0F-872B8A914E9E}"/>
          </ac:spMkLst>
        </pc:spChg>
        <pc:grpChg chg="mod ord">
          <ac:chgData name="Bao Linh Nguyen" userId="71b25196a1c8fd68" providerId="LiveId" clId="{35C0BE9C-FE16-4D7E-A41A-777FF49B1CFD}" dt="2020-08-19T12:42:59.271" v="903" actId="166"/>
          <ac:grpSpMkLst>
            <pc:docMk/>
            <pc:sldMk cId="2489013849" sldId="310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05.518" v="963" actId="166"/>
          <ac:picMkLst>
            <pc:docMk/>
            <pc:sldMk cId="2489013849" sldId="310"/>
            <ac:picMk id="2" creationId="{50922D0C-6F8F-49D3-BE8A-677AD7615804}"/>
          </ac:picMkLst>
        </pc:picChg>
        <pc:picChg chg="add mod">
          <ac:chgData name="Bao Linh Nguyen" userId="71b25196a1c8fd68" providerId="LiveId" clId="{35C0BE9C-FE16-4D7E-A41A-777FF49B1CFD}" dt="2020-08-19T12:48:00.398" v="962"/>
          <ac:picMkLst>
            <pc:docMk/>
            <pc:sldMk cId="2489013849" sldId="310"/>
            <ac:picMk id="117" creationId="{2490B3DA-08C8-408D-ADBE-3B2D9B18EC7F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10.827" v="1104"/>
        <pc:sldMkLst>
          <pc:docMk/>
          <pc:sldMk cId="3412229875" sldId="311"/>
        </pc:sldMkLst>
        <pc:spChg chg="mod">
          <ac:chgData name="Bao Linh Nguyen" userId="71b25196a1c8fd68" providerId="LiveId" clId="{35C0BE9C-FE16-4D7E-A41A-777FF49B1CFD}" dt="2020-08-19T12:43:45.165" v="915" actId="1076"/>
          <ac:spMkLst>
            <pc:docMk/>
            <pc:sldMk cId="3412229875" sldId="311"/>
            <ac:spMk id="26" creationId="{FE972411-F264-417D-AD82-95967C403D1B}"/>
          </ac:spMkLst>
        </pc:spChg>
        <pc:spChg chg="add mod">
          <ac:chgData name="Bao Linh Nguyen" userId="71b25196a1c8fd68" providerId="LiveId" clId="{35C0BE9C-FE16-4D7E-A41A-777FF49B1CFD}" dt="2020-08-19T13:01:23.626" v="1089"/>
          <ac:spMkLst>
            <pc:docMk/>
            <pc:sldMk cId="3412229875" sldId="311"/>
            <ac:spMk id="118" creationId="{F1AEDBC3-D3ED-42B8-A91F-12E23CA4D259}"/>
          </ac:spMkLst>
        </pc:spChg>
        <pc:grpChg chg="mod ord">
          <ac:chgData name="Bao Linh Nguyen" userId="71b25196a1c8fd68" providerId="LiveId" clId="{35C0BE9C-FE16-4D7E-A41A-777FF49B1CFD}" dt="2020-08-19T12:43:34.292" v="912" actId="14100"/>
          <ac:grpSpMkLst>
            <pc:docMk/>
            <pc:sldMk cId="3412229875" sldId="311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8:13.192" v="965" actId="166"/>
          <ac:picMkLst>
            <pc:docMk/>
            <pc:sldMk cId="3412229875" sldId="311"/>
            <ac:picMk id="2" creationId="{1486E19D-DA50-4549-B891-7AF8FAB933AB}"/>
          </ac:picMkLst>
        </pc:picChg>
        <pc:picChg chg="add mod">
          <ac:chgData name="Bao Linh Nguyen" userId="71b25196a1c8fd68" providerId="LiveId" clId="{35C0BE9C-FE16-4D7E-A41A-777FF49B1CFD}" dt="2020-08-19T12:48:10.485" v="964"/>
          <ac:picMkLst>
            <pc:docMk/>
            <pc:sldMk cId="3412229875" sldId="311"/>
            <ac:picMk id="117" creationId="{98B71EFC-3315-4952-8884-B21DC6520D91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14.527" v="1105"/>
        <pc:sldMkLst>
          <pc:docMk/>
          <pc:sldMk cId="167566687" sldId="312"/>
        </pc:sldMkLst>
        <pc:spChg chg="add mod">
          <ac:chgData name="Bao Linh Nguyen" userId="71b25196a1c8fd68" providerId="LiveId" clId="{35C0BE9C-FE16-4D7E-A41A-777FF49B1CFD}" dt="2020-08-19T13:01:25.980" v="1090"/>
          <ac:spMkLst>
            <pc:docMk/>
            <pc:sldMk cId="167566687" sldId="312"/>
            <ac:spMk id="118" creationId="{64A99B00-A49D-4EB7-83B0-E7A8649BA69F}"/>
          </ac:spMkLst>
        </pc:spChg>
        <pc:grpChg chg="mod ord">
          <ac:chgData name="Bao Linh Nguyen" userId="71b25196a1c8fd68" providerId="LiveId" clId="{35C0BE9C-FE16-4D7E-A41A-777FF49B1CFD}" dt="2020-08-19T12:43:53.030" v="917" actId="1076"/>
          <ac:grpSpMkLst>
            <pc:docMk/>
            <pc:sldMk cId="167566687" sldId="312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20.704" v="967" actId="166"/>
          <ac:picMkLst>
            <pc:docMk/>
            <pc:sldMk cId="167566687" sldId="312"/>
            <ac:picMk id="2" creationId="{9A33B500-6C9C-44DA-BC95-6BF1D59DA6AC}"/>
          </ac:picMkLst>
        </pc:picChg>
        <pc:picChg chg="add mod">
          <ac:chgData name="Bao Linh Nguyen" userId="71b25196a1c8fd68" providerId="LiveId" clId="{35C0BE9C-FE16-4D7E-A41A-777FF49B1CFD}" dt="2020-08-19T12:48:14.949" v="966"/>
          <ac:picMkLst>
            <pc:docMk/>
            <pc:sldMk cId="167566687" sldId="312"/>
            <ac:picMk id="117" creationId="{FDEE8736-237B-40AB-B31C-B4B5F7D5EA24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27.673" v="1107"/>
        <pc:sldMkLst>
          <pc:docMk/>
          <pc:sldMk cId="3308805648" sldId="314"/>
        </pc:sldMkLst>
        <pc:spChg chg="add mod">
          <ac:chgData name="Bao Linh Nguyen" userId="71b25196a1c8fd68" providerId="LiveId" clId="{35C0BE9C-FE16-4D7E-A41A-777FF49B1CFD}" dt="2020-08-19T13:01:30.790" v="1092"/>
          <ac:spMkLst>
            <pc:docMk/>
            <pc:sldMk cId="3308805648" sldId="314"/>
            <ac:spMk id="118" creationId="{68C40F59-A36A-4A69-9BC8-52E028E75BD6}"/>
          </ac:spMkLst>
        </pc:spChg>
        <pc:grpChg chg="mod ord">
          <ac:chgData name="Bao Linh Nguyen" userId="71b25196a1c8fd68" providerId="LiveId" clId="{35C0BE9C-FE16-4D7E-A41A-777FF49B1CFD}" dt="2020-08-19T12:44:14.658" v="925" actId="1076"/>
          <ac:grpSpMkLst>
            <pc:docMk/>
            <pc:sldMk cId="3308805648" sldId="314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8:36.986" v="972" actId="166"/>
          <ac:picMkLst>
            <pc:docMk/>
            <pc:sldMk cId="3308805648" sldId="314"/>
            <ac:picMk id="2" creationId="{0C158523-663E-4B59-8C09-ADDBAD0B3C15}"/>
          </ac:picMkLst>
        </pc:picChg>
        <pc:picChg chg="add mod">
          <ac:chgData name="Bao Linh Nguyen" userId="71b25196a1c8fd68" providerId="LiveId" clId="{35C0BE9C-FE16-4D7E-A41A-777FF49B1CFD}" dt="2020-08-19T12:48:30.662" v="970"/>
          <ac:picMkLst>
            <pc:docMk/>
            <pc:sldMk cId="3308805648" sldId="314"/>
            <ac:picMk id="117" creationId="{3F835426-43F8-4693-BED0-7846B7D728F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21.256" v="1106"/>
        <pc:sldMkLst>
          <pc:docMk/>
          <pc:sldMk cId="3909307926" sldId="315"/>
        </pc:sldMkLst>
        <pc:spChg chg="add mod">
          <ac:chgData name="Bao Linh Nguyen" userId="71b25196a1c8fd68" providerId="LiveId" clId="{35C0BE9C-FE16-4D7E-A41A-777FF49B1CFD}" dt="2020-08-19T13:01:28.730" v="1091"/>
          <ac:spMkLst>
            <pc:docMk/>
            <pc:sldMk cId="3909307926" sldId="315"/>
            <ac:spMk id="118" creationId="{7C5A041F-88B4-4219-9F8E-04E1AB6AD451}"/>
          </ac:spMkLst>
        </pc:spChg>
        <pc:grpChg chg="mod ord">
          <ac:chgData name="Bao Linh Nguyen" userId="71b25196a1c8fd68" providerId="LiveId" clId="{35C0BE9C-FE16-4D7E-A41A-777FF49B1CFD}" dt="2020-08-19T12:44:05.951" v="921" actId="1076"/>
          <ac:grpSpMkLst>
            <pc:docMk/>
            <pc:sldMk cId="3909307926" sldId="315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28.355" v="969" actId="166"/>
          <ac:picMkLst>
            <pc:docMk/>
            <pc:sldMk cId="3909307926" sldId="315"/>
            <ac:picMk id="2" creationId="{01672E68-D95C-47D2-ACE4-76FE4A679C4A}"/>
          </ac:picMkLst>
        </pc:picChg>
        <pc:picChg chg="add mod">
          <ac:chgData name="Bao Linh Nguyen" userId="71b25196a1c8fd68" providerId="LiveId" clId="{35C0BE9C-FE16-4D7E-A41A-777FF49B1CFD}" dt="2020-08-19T12:48:23.697" v="968"/>
          <ac:picMkLst>
            <pc:docMk/>
            <pc:sldMk cId="3909307926" sldId="315"/>
            <ac:picMk id="117" creationId="{1944A639-67A9-4A87-865B-B091AD8455B9}"/>
          </ac:picMkLst>
        </pc:picChg>
      </pc:sldChg>
      <pc:sldChg chg="addSp delSp modSp new mod ord modTransition">
        <pc:chgData name="Bao Linh Nguyen" userId="71b25196a1c8fd68" providerId="LiveId" clId="{35C0BE9C-FE16-4D7E-A41A-777FF49B1CFD}" dt="2020-08-19T09:54:58.909" v="330"/>
        <pc:sldMkLst>
          <pc:docMk/>
          <pc:sldMk cId="1794461033" sldId="316"/>
        </pc:sldMkLst>
        <pc:spChg chg="del">
          <ac:chgData name="Bao Linh Nguyen" userId="71b25196a1c8fd68" providerId="LiveId" clId="{35C0BE9C-FE16-4D7E-A41A-777FF49B1CFD}" dt="2020-08-19T09:43:21.687" v="41" actId="478"/>
          <ac:spMkLst>
            <pc:docMk/>
            <pc:sldMk cId="1794461033" sldId="316"/>
            <ac:spMk id="2" creationId="{473803B8-1C6D-4D8A-A517-39E1163DE63F}"/>
          </ac:spMkLst>
        </pc:spChg>
        <pc:spChg chg="del">
          <ac:chgData name="Bao Linh Nguyen" userId="71b25196a1c8fd68" providerId="LiveId" clId="{35C0BE9C-FE16-4D7E-A41A-777FF49B1CFD}" dt="2020-08-19T09:43:18.614" v="40" actId="478"/>
          <ac:spMkLst>
            <pc:docMk/>
            <pc:sldMk cId="1794461033" sldId="316"/>
            <ac:spMk id="3" creationId="{18BF2B85-5095-487D-AE08-AFCB0B9B4505}"/>
          </ac:spMkLst>
        </pc:spChg>
        <pc:spChg chg="add del mod">
          <ac:chgData name="Bao Linh Nguyen" userId="71b25196a1c8fd68" providerId="LiveId" clId="{35C0BE9C-FE16-4D7E-A41A-777FF49B1CFD}" dt="2020-08-19T09:51:13.049" v="298" actId="478"/>
          <ac:spMkLst>
            <pc:docMk/>
            <pc:sldMk cId="1794461033" sldId="316"/>
            <ac:spMk id="4" creationId="{830E6F95-9A45-46B6-81BC-6BA088EED77B}"/>
          </ac:spMkLst>
        </pc:spChg>
        <pc:spChg chg="add mod ord">
          <ac:chgData name="Bao Linh Nguyen" userId="71b25196a1c8fd68" providerId="LiveId" clId="{35C0BE9C-FE16-4D7E-A41A-777FF49B1CFD}" dt="2020-08-19T09:52:04.847" v="307" actId="255"/>
          <ac:spMkLst>
            <pc:docMk/>
            <pc:sldMk cId="1794461033" sldId="316"/>
            <ac:spMk id="5" creationId="{8A3764E0-F6FF-4749-9CE9-4F28C99A544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" creationId="{6ED73EFA-F83A-4307-9526-35852209A0E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" creationId="{E72A791B-7F13-4837-A3C8-F683C35B9D4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" creationId="{5916FFAB-0ACC-49B7-88FD-E3B1C6BCCD4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" creationId="{58F24E1B-7D30-4CDD-99D9-D5708D3F83A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" creationId="{52FA7E92-7B1F-49FE-ADCA-3F15F45E40A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2" creationId="{50C712D1-5932-4C6A-8FA1-F74E7023E2F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3" creationId="{2F8521B6-C755-475C-8AF1-592CAD1DF49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4" creationId="{A392193F-CC2C-4697-ABA7-89920565058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5" creationId="{FD08762F-3BC5-4982-9317-B7E94E3B478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6" creationId="{A340A34B-D67F-498B-A342-12EB72CF871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7" creationId="{4C029707-D48B-4217-B44E-508DA65C65D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8" creationId="{0661A674-F2B5-44BF-A681-AB6E650582F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9" creationId="{CFD2C4FB-3719-424D-8651-C4F42CE26BE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0" creationId="{E5947CCD-2619-48AB-88B7-DD28E5CF0E2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1" creationId="{7377BCE5-0909-41C5-A294-C8CAB629322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2" creationId="{8465522C-D869-4C42-A554-B67CB665713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3" creationId="{9007BF18-E8FE-49A1-820B-356CEE7F559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4" creationId="{505CBAFA-3A1C-4E42-B789-E75004442DF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5" creationId="{E411EFE7-59A1-45FF-A45C-12925143C8D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6" creationId="{13F930E6-9DD2-4DD7-96FC-DB61D4173DB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7" creationId="{1238DE19-27AC-4386-90BF-6E02F2E49CD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8" creationId="{8B00FB5D-B693-48E4-8A13-B8BEDA2624A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9" creationId="{B85AEECB-4E51-4F48-B051-8BE23E2016A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0" creationId="{451C116C-4A98-4771-8B66-2F56CB9B11A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1" creationId="{3C3EB82A-59B7-4587-BD8C-BD171E29FDC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2" creationId="{7CB1AD4E-D8E2-4CEC-9E99-CBD930C16C1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3" creationId="{05911348-B440-42A9-A5AC-BD5FDA446B1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4" creationId="{822551CE-AC34-4FD5-A0F9-7E7FE236EE1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5" creationId="{A255911D-799B-4A31-A1CF-FEE2D79B08A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6" creationId="{F4B3A694-3B42-43D9-A840-DD4E33EEBF9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7" creationId="{F061BDA0-50D7-4D9C-A34D-B0CCCB5D637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8" creationId="{F69291E9-85B6-4592-848E-4EEC859DC68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9" creationId="{2912FF53-B785-4954-BB87-C9FD4D6D7CD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0" creationId="{A37D3981-230E-4208-828A-07AE85C539E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1" creationId="{CCAD09DC-A105-4F78-A8EF-F7270FC73E4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2" creationId="{622B8084-8904-4611-BAA0-F684CA65E94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3" creationId="{3544256C-23D6-4F19-BAA3-0918443FBE9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4" creationId="{C44E76FD-07C5-4D81-B853-EE5BC5968C0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5" creationId="{775E4E77-9C6A-41F4-B7E4-08F7942AB6D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6" creationId="{4B767274-ED21-4EB6-9110-E29719B4A43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7" creationId="{DF5C0EFC-7F65-4050-9564-0717D7B53C7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8" creationId="{AB957748-B179-471F-9734-40D3211CB8B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9" creationId="{1A6964FF-0ECF-4F21-A896-E97800095E5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0" creationId="{9E6FBAC2-FC40-42AA-B2AE-71C6B06BDF8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1" creationId="{BE590BFF-4187-4C99-AC51-4134CEC816A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2" creationId="{16F46D3A-C419-4338-AF3B-DFBAB654FC7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3" creationId="{07BF5E59-25D7-493C-BCA6-3CDA73338E1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4" creationId="{001228E3-88D8-44BC-9927-814CF07BA11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5" creationId="{EFE587DC-226E-40C9-BD60-F7664DADB03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6" creationId="{90AF6995-76C6-4E07-A66B-01D5320A574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7" creationId="{B717FA32-AB1D-423C-AD5F-E714051D77B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8" creationId="{4799D8F4-90F1-4A6C-948F-E3B38396CA1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9" creationId="{38E5581B-EFE2-4ED9-A6FD-F106120C4F8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0" creationId="{C8EF7FC1-4268-4404-847F-B27C513AB2E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1" creationId="{A16D3C16-91E3-4D22-9DF2-72A19A88984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2" creationId="{BB26DBCD-7353-4B66-BD6B-13876C87F82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3" creationId="{F0C2C46D-CA40-46F3-8D9C-F64360CFEC0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4" creationId="{B2E6A30C-4590-4B93-8160-BA4BCA4C48E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5" creationId="{B252573C-F213-4335-8BC8-8FE5947FD9A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6" creationId="{992B5987-1CCE-43F6-850F-064BC37230A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7" creationId="{9DF076B3-4F3B-4C56-ADD7-A8D780A6370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8" creationId="{F64D848B-6EF2-4C58-9436-BCE7606FA6B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9" creationId="{71978FA0-545B-453A-A31E-B25418E9646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0" creationId="{FEFBDFD6-2B06-4894-88F0-96603A9443F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1" creationId="{7134DCFF-6DDD-4195-A4E0-DC9855D80DA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2" creationId="{8E6B0639-F7BC-42E0-8863-C8521B86F74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3" creationId="{4E8FEFF9-EC1C-46A6-B8FF-3D3DFB7A65A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4" creationId="{13288F7B-254B-4763-B5B3-FE3107712CA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5" creationId="{9DAEFEE6-884C-4A0E-9C67-E2BBE482E42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6" creationId="{7605D438-DD06-46A5-9749-61ECEE51853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7" creationId="{FE8905D8-DD87-4628-970B-DBFD6B13558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8" creationId="{9E6A975F-E088-4051-8721-BD255CA295E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9" creationId="{F9051D18-5417-4E97-9619-ED17728558B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0" creationId="{15D40C97-CFE0-45EF-9A61-7FECFFDD467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1" creationId="{1120E271-3723-47E6-BE80-DAD6F3BC3F9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2" creationId="{FA997022-11B3-4F99-AFF4-F1AF29655D3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3" creationId="{B881BD89-986A-4BE7-98D7-42D7F0DF7C7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4" creationId="{137A8BCF-2B81-4281-9B54-A91592D33DD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5" creationId="{204AB968-4285-437D-A332-897E4625B26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6" creationId="{CA87ED8B-B235-40CA-8F9D-F6663E67500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7" creationId="{19B03D95-31A5-4190-8005-AAE74611F27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8" creationId="{3C976C52-5E61-4F5E-9931-7638F7C80FB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9" creationId="{25F51064-EABA-422B-A351-F1D3F7974A5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0" creationId="{98869E5C-0F49-4E97-85EE-E6CA2DCA387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1" creationId="{E577A769-053F-4346-99CC-2F6185AD96E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2" creationId="{2CCBE1DA-312E-45F2-B347-40B9041911D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3" creationId="{4AD17302-C5F8-49D8-87EC-296B10E80AE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4" creationId="{A02E6529-9428-4D49-8400-20FB0225F3F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5" creationId="{26DFD8E9-747D-472D-B9E8-3137A5CB9C2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6" creationId="{19D06104-E713-41A1-84C1-AE50E8D5889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7" creationId="{A003C1BD-5525-47D4-B980-7F13B18EB65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8" creationId="{49838FDF-3335-4EA9-9351-8077C910007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9" creationId="{237957B1-0942-4F4B-A5B4-D8D097CA350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0" creationId="{6DCE03FA-EF64-40D5-93BD-937E917AA55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1" creationId="{BB8DD07C-A667-40EE-871F-F46A5DACAD3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2" creationId="{DAF2C6C2-E3D7-4971-8F17-BFADB98F6B9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3" creationId="{63600901-F5E8-43C5-9835-FE416911CA6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4" creationId="{BB8A01B6-F8DA-4953-B1ED-ED5B68F7EFC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5" creationId="{957610BD-FE8D-4723-BEC8-7A532047902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6" creationId="{8FA1429E-CC3B-454D-86C4-0C2236C3963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7" creationId="{ACD97467-777D-494E-94C1-2A8030FF287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8" creationId="{C5681721-7585-4252-B46B-E916538181E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9" creationId="{DC082FA9-77D4-4C90-BA0E-86C0BEEF7C3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0" creationId="{D1EE6AC8-21BB-4498-A3A8-064E5B4822F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1" creationId="{A2F40172-F5C5-4CC7-8BEA-0779E464574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2" creationId="{86DE308F-847B-436A-9B61-EA367AD8DCE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3" creationId="{966FE84E-2DBA-4D42-A76E-E221A6AFA05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4" creationId="{61A7263C-2786-446B-BC16-7348ABC593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19" creationId="{079CB31E-435D-4A18-983B-61858FADDC9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0" creationId="{ACEF4433-8CD6-4BF8-AF1D-13E52CD8F41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1" creationId="{B52FF237-7283-49BA-A213-29942112611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2" creationId="{51A7F444-2F6A-4B94-88F1-9D45459F194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3" creationId="{97869B5A-43CD-47D9-8939-5A249F2184A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4" creationId="{2616FB22-B11D-4A86-86D0-3B7BA8389EB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5" creationId="{DEF28CC6-8D8F-4D2D-9CA6-90EB0A1D764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6" creationId="{A9A49DE8-9DE1-457C-A1CB-EF3617F752A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7" creationId="{508ABAC8-63DA-4384-B335-1FE4FF764D4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8" creationId="{7E2DC371-8375-4F4D-B664-E5D0E4CCBCB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9" creationId="{01615829-C029-4995-AD18-A7748141B0E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0" creationId="{307B587A-083C-4425-8D1A-533BE40B572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1" creationId="{9EE78BAF-E684-40F5-AABC-056AAE4071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2" creationId="{76554CE2-A3F7-45AD-BCBF-4C63CB741B3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3" creationId="{5FBA9A98-6B11-44D5-85C7-CE38D308C86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4" creationId="{39646BA4-D890-4BB7-94F4-4B66734550E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5" creationId="{23783426-B8FE-4209-A3E9-51CEBB25116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6" creationId="{3866CC37-CC4B-41DA-A181-2A4B83AE2FC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7" creationId="{BEA35679-A0CF-4C53-BA73-26201836D5B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8" creationId="{12B87ABD-A7FE-47FE-84F8-A1E11E715DC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9" creationId="{82B360A8-AE47-422E-BF8A-40A1AD382FA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0" creationId="{ABC12FD9-CA82-49E6-8A9A-FF7B4811BFD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1" creationId="{7145A29D-DCB1-46FF-89AA-035A736A312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2" creationId="{A7984AE1-06CB-415F-BAD5-1FD9CE1F31E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3" creationId="{73E191D4-B8F9-4A48-9575-FF3D4637508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4" creationId="{AC33FBE2-12FB-45CA-95EC-A0902044CBB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5" creationId="{BF014D3E-963C-459F-9561-C256C7511C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6" creationId="{B40C94B6-DE80-4048-9C4F-73584F6AA20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7" creationId="{947316B8-C453-4E2F-AC92-CBBCCED8857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8" creationId="{5B89FC10-C5F1-4F1A-B39B-CE5BB738204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9" creationId="{25067ADD-228C-4652-B14D-4D024317FC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0" creationId="{34A75155-3096-42C5-BF7F-34DEC397FBF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1" creationId="{26505A21-D3A0-4A95-AC09-F05F5A46A67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2" creationId="{CF006786-9D23-4444-B595-34CBFCBC2CD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3" creationId="{237F643F-7342-4410-91FB-960439545BD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4" creationId="{C5AC9A03-D732-4963-8D50-9E64C71BBE1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5" creationId="{BE90B0DE-AD81-46FC-8B5C-2330B2548CA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6" creationId="{F502A2E7-2FD2-4C61-9452-D5ADE3FD416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7" creationId="{7D5F94EE-8F2E-4C32-A7B8-AC2C7F11D85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8" creationId="{CE267F7D-F84D-4B5D-82F4-F7735A986EC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9" creationId="{C21ADD58-0924-485E-8FF2-13F50F701A7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0" creationId="{A12303D8-8953-44E4-AF30-C11AD9004F2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1" creationId="{2895AF97-0F94-4205-8382-32402E2B02C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2" creationId="{F802C7DC-8A3F-47F2-9C35-6ADFEE48557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3" creationId="{02CE0C33-E36E-442F-AA61-47F8A614FE1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4" creationId="{7192D9C6-161D-4E12-8512-0627466F97A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5" creationId="{47234E9B-87E8-4101-96B3-D5D61983CC7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6" creationId="{E5F35AD9-6F8C-4438-800E-0910A5E422B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7" creationId="{B7B097FA-DFEF-4078-8338-BF2281F608A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8" creationId="{808A3608-9DDA-4669-9C39-AA17A013829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9" creationId="{89B6546B-A08D-4FB9-B3CC-3F7B855DCDA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0" creationId="{1863E151-CCB7-4711-BA33-2B6654D9C91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1" creationId="{BD321539-D581-4619-AFD6-2A9A500189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2" creationId="{D31CDF5A-ECF5-4416-9858-7A1E84BFB0F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3" creationId="{99FB1A25-169E-49D9-B387-0A4DF63CCCC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4" creationId="{04F8F01B-5B7A-4170-91B4-31FAA15D3D1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5" creationId="{F134526C-8C5B-4026-966C-B62398A776C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6" creationId="{D47A7EE3-8D8E-424E-9AC8-6C96F99FA02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7" creationId="{51597105-D38B-4BD9-AA57-80460030736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8" creationId="{71B81148-797E-4A6C-81BA-024B381078C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9" creationId="{BFF2232A-1FFB-406D-8BBB-2E07DB74F91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0" creationId="{E604BA3E-F692-4111-8E43-5940C22D4B4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1" creationId="{41F161A7-260E-4DFF-A100-79D5D2A94DD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2" creationId="{07C59EBA-3DB2-4470-9C8B-98BE76ECAA6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3" creationId="{8E5F4AE1-B448-4435-9CBC-0AA1BD177B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4" creationId="{7C15F852-416A-4514-BC58-4A32452B26F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5" creationId="{B90F58AC-7445-4781-A2AA-84BA0E1327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6" creationId="{931D00DE-3EFB-475C-A0D1-5BC4E5C2AF0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7" creationId="{FE04C23A-8146-41AD-BDE5-2C701E86C45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8" creationId="{8578C5FD-A644-498D-A2D4-3F5D44C0429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9" creationId="{B5075A7D-BF6E-40FF-A842-F847A9F4B32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0" creationId="{55073D86-31FE-497E-ADE1-16D9FA366F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1" creationId="{3AE114B7-A863-4F5A-9C7A-AEF5C78C7B8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2" creationId="{3CCBC818-D929-4A26-8BC7-E511DF78395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3" creationId="{6CB0ADD6-D043-4263-8BAE-D52888CE07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4" creationId="{F325C621-3338-4439-AA31-940B17D9EAD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5" creationId="{71A173B2-F12A-4DA9-BE1F-0E4BE6026C5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6" creationId="{235FFD4F-0834-461B-8569-D87C03A9B12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7" creationId="{E045BBF3-BAF3-49F5-8960-64302265E64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8" creationId="{A6FC2698-C913-4A28-A70C-A2E62E2F78E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9" creationId="{D7E7CE4B-3BB8-440F-A55F-7BBC80EA4B0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0" creationId="{5D4DF2F2-398B-48EE-A211-FF800FEBE43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1" creationId="{515A235D-EF5E-4B59-876F-55055859FF7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2" creationId="{C96AE5B0-2B68-4316-B6E1-F1A83167C19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3" creationId="{31535F27-D994-4FB1-8123-FB3D1786F43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4" creationId="{CF926195-E134-45C5-9A27-357CF268EFF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5" creationId="{6E54C57F-52DB-41BB-A003-6CE71E2FCAF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6" creationId="{57C58907-695A-4D0B-8094-24C87BEDC43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7" creationId="{87FCDC19-BD7E-4E40-B442-5975F0DE7BA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8" creationId="{56DD12F0-637D-46D8-9471-F255A80B740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9" creationId="{564F3E5B-B86C-485C-84FA-2592E1E2925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0" creationId="{4CB2F02C-9BB1-4E79-8E54-8A0919B4FC4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1" creationId="{48CE1A10-380C-434D-890E-3B2359A38A5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2" creationId="{F5C2A745-8F86-4D9D-80CD-5F8B746D577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3" creationId="{CB4BA338-9A62-4CF4-AFB7-25DE75E9FB6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4" creationId="{F6DBB1BA-E4EA-4CF1-A9E8-AC477961BE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5" creationId="{21B24EF8-0604-4A5F-AADE-BFE5E831F26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6" creationId="{A1B759B1-2CAC-4AB0-8927-704D3601ED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7" creationId="{2C42F50A-A355-4484-95CC-EF6E395DAB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8" creationId="{0A8F01D9-14DA-41E3-84A3-F8BE80343F0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9" creationId="{AD28CF0D-94D0-4D41-81E7-D0D804CC6B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0" creationId="{1168DCAD-15A9-446F-B196-8C78F40973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1" creationId="{A5082694-E0B8-47C5-9898-AB5D1CD2903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2" creationId="{C986DC93-626C-42C0-938E-AAB5FDDDD8F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3" creationId="{8DADE7DE-FF16-41EB-9B16-230DD1B4E62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4" creationId="{BBE28EB5-8265-4BA0-85C3-CB64F150EF1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5" creationId="{313A9951-96BD-498C-9AE5-BB013547D54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6" creationId="{21C7DDE7-8173-4D77-82B5-2F1EFEE9B4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7" creationId="{649E54CF-E8AA-44F1-BCF0-B4E8A588888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8" creationId="{1F2DCA15-7EFB-4BEF-A37D-05D89D07833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9" creationId="{D6EBB4FF-71ED-480F-86F6-C32354969F1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0" creationId="{E24A911D-3D16-4A2B-9DAC-CA94E7F33EA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1" creationId="{C478F3DE-D8E0-4D93-95E3-52592E840DA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2" creationId="{F260000E-FB0C-42A1-B597-87ED6F1003F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3" creationId="{2FE42EE7-A13B-4406-8974-D79AA648A07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4" creationId="{C9E82899-ED21-4383-81BD-946747D9F9A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5" creationId="{6A743DAB-5829-4C00-B709-EFBB1B730D6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6" creationId="{9F7FBC5A-602A-429C-AD49-0C313F0DE1C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7" creationId="{678C58F7-78CE-431A-ACC5-F5D4770248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8" creationId="{CE315001-2E75-405A-A4C7-DE4E05AD9A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9" creationId="{61B8C950-0B22-4FA0-8243-6C586382AC5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0" creationId="{A5D9FEA3-6720-4D89-A328-F8323391AB8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1" creationId="{B0723B8B-C8E7-4A97-B1E4-B383D665D8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2" creationId="{1D32356F-185F-4B7C-A964-E8300FCAB18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3" creationId="{C935B7CD-A1DA-40CF-A4E0-40A06C9A379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4" creationId="{14A072AB-F741-4A50-AA51-607B4C1ABE8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5" creationId="{0C91E5F7-D6E6-40D4-A755-84FD1678452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6" creationId="{5E10253A-93E7-46ED-824C-76A02004A7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7" creationId="{61B812FC-3D32-426C-9887-531C109C8D1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8" creationId="{F11F9C53-C257-4830-9AC1-0F440C91A6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9" creationId="{C7FFBBE1-4631-41B1-9F29-F9A0E5364E0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0" creationId="{D2F4B4DC-954E-4AED-9F7E-6618433E52D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1" creationId="{98E28F1C-D7E5-43C2-B720-B23D7859442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2" creationId="{CC332862-89EE-4F97-A90A-2FC4CF82515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3" creationId="{39A29312-DAB8-4A43-B69C-EB28F6EC2A3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4" creationId="{E1642419-CEC5-48DE-9D12-4311C9B6B81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5" creationId="{4BB302C4-427F-49F6-9268-35ED8BFE66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6" creationId="{6D701D75-676D-40E2-9B80-600C75F76FC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7" creationId="{E8545038-24D5-4080-9E99-D8FB98EDEC9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8" creationId="{6638BED2-7C45-443E-A59C-65C8A453901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9" creationId="{1267CE7F-1D26-4BFA-BB81-7E154C105CB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0" creationId="{082E3745-28CC-4D8B-A94B-3B38E667E81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1" creationId="{74AE12FE-8716-423D-B9C4-C47F7EFDE54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2" creationId="{DE911AD1-7C11-4529-B6E3-A20946D2624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3" creationId="{D45BDBF8-ACAA-4A82-9854-C2D4EDCA3C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4" creationId="{DD6B1A08-9A46-48B0-84F2-DEB1829FE7C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5" creationId="{0113446D-37B9-4A9E-96A3-22EA137F6C5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6" creationId="{2FCA07C1-9973-4DA4-9B48-48911405DF1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7" creationId="{6DF87B32-CBF9-4779-A0B8-86A536E6AA4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8" creationId="{CE7C4C5D-54B0-4D70-ACE7-43ED15CA8F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9" creationId="{BF3E6A03-5B3D-4B92-9125-B86029BC159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0" creationId="{D27DB28E-5A98-438D-BC9C-98D7F533787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1" creationId="{66178511-E451-4465-A04E-AEEE97FF12B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2" creationId="{CDC650D8-DBFC-4CBE-B952-B2763E9928A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3" creationId="{B65B702A-ABDD-4A5C-AA6F-398AD923F4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4" creationId="{ADEF3F3D-1F23-4255-88BB-691CCE5C933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5" creationId="{39525513-D155-4B70-95E2-FD90F65ECDD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6" creationId="{3F398482-CE4A-4FD0-BC30-39181629658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7" creationId="{68C52686-28F4-416E-BD1E-A5E10EA57BC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8" creationId="{FD6F3BCB-D0A7-4F2E-A409-7F87C698B35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9" creationId="{E9D01B89-7BFB-4F9F-B45E-8805EDF56B0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0" creationId="{6702EBEC-4995-47B3-98D2-68553FE4A05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1" creationId="{FD586F99-F9E3-4230-89EB-15F26E89161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2" creationId="{A2F74D20-22F6-491F-B30A-5FF0402DEB7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3" creationId="{0E893635-CA53-4C40-B95F-EEF18C6D5A4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4" creationId="{80D97185-14E3-4B1B-8A52-8F390ADBF85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5" creationId="{4561D491-C640-46BE-814D-05B68C9C361A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7" creationId="{ACCB38ED-DD64-48A1-97D7-CCCBC536E984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8" creationId="{6337A931-6389-4A57-93EB-41E8D9D1111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9" creationId="{F3203CFA-9F7D-4273-A938-37F0208FAFE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0" creationId="{E919FCB7-0A0D-477B-86A0-FC7DC9CA9ED5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1" creationId="{C48AA759-7D00-4601-A7D4-C7430415B34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2" creationId="{087588A0-E5BF-4F19-A538-7D3F9D1ADBA4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3" creationId="{AB1885A3-AD5B-4967-BB26-DA5ED82B42B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4" creationId="{45FB8513-A868-4CE6-AE44-AB17ED4B304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5" creationId="{4A19D6B2-CDF7-4981-A22C-42ADE4C84F97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6" creationId="{D5EB09A6-720D-43CE-828B-9503E65B1EA0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7" creationId="{764D580B-C93B-4C33-AA00-354D6C80F77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8" creationId="{41EA64A3-5FE4-456A-A2C2-8279FDB58FBF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9" creationId="{0246458C-2DA6-4DE0-B393-FA64266F5DA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0" creationId="{2BE49A13-D681-4332-A3B5-96DEEFAA8EC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1" creationId="{469F5061-312C-47F3-91E9-425AA411785D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2" creationId="{F3AE7494-0EE8-4137-9C25-6FD0FC7BCEB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3" creationId="{C6649BAC-B001-47BD-8A39-356F086897D9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4" creationId="{8F9FDE56-E707-4417-9EE1-7BCC07AD869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5" creationId="{956F21B3-52B7-437C-AA27-C028C7038D2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6" creationId="{1A33D981-1F84-43FB-8E11-73B5B0DD65E1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7" creationId="{9C352251-0D16-489B-B2E3-B7BE9ED9D947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8" creationId="{CCBEBB64-2879-4677-A769-C555E62D6F1E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9" creationId="{36B26C67-CF90-4929-AEF2-B1BBCF0FC5C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0" creationId="{AA4B79FD-4201-4B45-9EA9-950A9076ABC0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1" creationId="{D58E2FAE-F6ED-42D9-A160-F1DB41C0370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2" creationId="{AB59C351-B793-4D98-A6EB-541AD84D6B9F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3" creationId="{61F46293-F7C5-4B16-9974-EC94AB7FFDB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4" creationId="{112E07D9-B27D-41D5-A35B-C73B5D2CE342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5" creationId="{E9806CD7-A49E-4A0F-89AE-AE80A632F4F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6" creationId="{6D0BC608-9EB8-40D0-8F85-24D5A8605C8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7" creationId="{68B5204E-7E83-4DB8-9036-1AFC73DD0BA1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8" creationId="{617747F6-E521-4A8D-BCC9-8CEB6666345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9" creationId="{4C87E601-7382-49C7-9DB3-A89FA482F35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0" creationId="{80A0B4A2-0FAB-44FF-9C21-C8099EC414C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1" creationId="{B65EA9D6-3375-4BD8-BF66-6BF878DB74B6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2" creationId="{51705F85-ACF5-4EBD-BBEC-87B80593083A}"/>
          </ac:spMkLst>
        </pc:spChg>
        <pc:grpChg chg="add del mod">
          <ac:chgData name="Bao Linh Nguyen" userId="71b25196a1c8fd68" providerId="LiveId" clId="{35C0BE9C-FE16-4D7E-A41A-777FF49B1CFD}" dt="2020-08-19T09:49:51.950" v="284" actId="478"/>
          <ac:grpSpMkLst>
            <pc:docMk/>
            <pc:sldMk cId="1794461033" sldId="316"/>
            <ac:grpSpMk id="6" creationId="{D4082278-FE3C-4104-9BEA-000D93C66135}"/>
          </ac:grpSpMkLst>
        </pc:grpChg>
        <pc:grpChg chg="add mod">
          <ac:chgData name="Bao Linh Nguyen" userId="71b25196a1c8fd68" providerId="LiveId" clId="{35C0BE9C-FE16-4D7E-A41A-777FF49B1CFD}" dt="2020-08-19T09:51:20.177" v="302" actId="1076"/>
          <ac:grpSpMkLst>
            <pc:docMk/>
            <pc:sldMk cId="1794461033" sldId="316"/>
            <ac:grpSpMk id="117" creationId="{B23DA582-7FC3-4893-AE73-BC981126E0AB}"/>
          </ac:grpSpMkLst>
        </pc:grpChg>
        <pc:grpChg chg="mod">
          <ac:chgData name="Bao Linh Nguyen" userId="71b25196a1c8fd68" providerId="LiveId" clId="{35C0BE9C-FE16-4D7E-A41A-777FF49B1CFD}" dt="2020-08-19T09:51:14.155" v="299"/>
          <ac:grpSpMkLst>
            <pc:docMk/>
            <pc:sldMk cId="1794461033" sldId="316"/>
            <ac:grpSpMk id="118" creationId="{9470EA44-3892-4D57-AC4E-81737147056A}"/>
          </ac:grpSpMkLst>
        </pc:grpChg>
        <pc:grpChg chg="add del mod ord">
          <ac:chgData name="Bao Linh Nguyen" userId="71b25196a1c8fd68" providerId="LiveId" clId="{35C0BE9C-FE16-4D7E-A41A-777FF49B1CFD}" dt="2020-08-19T09:52:46.167" v="315" actId="478"/>
          <ac:grpSpMkLst>
            <pc:docMk/>
            <pc:sldMk cId="1794461033" sldId="316"/>
            <ac:grpSpMk id="286" creationId="{41EDE1A4-1086-4B51-A872-89A531E22491}"/>
          </ac:grpSpMkLst>
        </pc:grpChg>
        <pc:picChg chg="add mod modCrop">
          <ac:chgData name="Bao Linh Nguyen" userId="71b25196a1c8fd68" providerId="LiveId" clId="{35C0BE9C-FE16-4D7E-A41A-777FF49B1CFD}" dt="2020-08-19T09:52:17.663" v="309" actId="14100"/>
          <ac:picMkLst>
            <pc:docMk/>
            <pc:sldMk cId="1794461033" sldId="316"/>
            <ac:picMk id="116" creationId="{340BFA97-B5DE-4F82-A14E-D501AFB96F5F}"/>
          </ac:picMkLst>
        </pc:picChg>
        <pc:picChg chg="add mod ord">
          <ac:chgData name="Bao Linh Nguyen" userId="71b25196a1c8fd68" providerId="LiveId" clId="{35C0BE9C-FE16-4D7E-A41A-777FF49B1CFD}" dt="2020-08-19T09:53:19.639" v="323" actId="167"/>
          <ac:picMkLst>
            <pc:docMk/>
            <pc:sldMk cId="1794461033" sldId="316"/>
            <ac:picMk id="324" creationId="{445F40BB-7A19-4A64-BD28-91AF591F67AF}"/>
          </ac:picMkLst>
        </pc:picChg>
      </pc:sldChg>
      <pc:sldChg chg="addSp delSp modSp new mod modTransition">
        <pc:chgData name="Bao Linh Nguyen" userId="71b25196a1c8fd68" providerId="LiveId" clId="{35C0BE9C-FE16-4D7E-A41A-777FF49B1CFD}" dt="2020-08-19T13:02:37.880" v="1093" actId="14838"/>
        <pc:sldMkLst>
          <pc:docMk/>
          <pc:sldMk cId="580113628" sldId="317"/>
        </pc:sldMkLst>
        <pc:spChg chg="del">
          <ac:chgData name="Bao Linh Nguyen" userId="71b25196a1c8fd68" providerId="LiveId" clId="{35C0BE9C-FE16-4D7E-A41A-777FF49B1CFD}" dt="2020-08-19T09:57:40.276" v="349" actId="478"/>
          <ac:spMkLst>
            <pc:docMk/>
            <pc:sldMk cId="580113628" sldId="317"/>
            <ac:spMk id="2" creationId="{31E929D5-470B-4618-829B-011A0DABFB45}"/>
          </ac:spMkLst>
        </pc:spChg>
        <pc:spChg chg="del">
          <ac:chgData name="Bao Linh Nguyen" userId="71b25196a1c8fd68" providerId="LiveId" clId="{35C0BE9C-FE16-4D7E-A41A-777FF49B1CFD}" dt="2020-08-19T09:57:39.207" v="348" actId="478"/>
          <ac:spMkLst>
            <pc:docMk/>
            <pc:sldMk cId="580113628" sldId="317"/>
            <ac:spMk id="3" creationId="{EC10D564-135E-4C29-BF45-0AA8462A707F}"/>
          </ac:spMkLst>
        </pc:spChg>
        <pc:spChg chg="add mod">
          <ac:chgData name="Bao Linh Nguyen" userId="71b25196a1c8fd68" providerId="LiveId" clId="{35C0BE9C-FE16-4D7E-A41A-777FF49B1CFD}" dt="2020-08-19T13:02:37.880" v="1093" actId="14838"/>
          <ac:spMkLst>
            <pc:docMk/>
            <pc:sldMk cId="580113628" sldId="317"/>
            <ac:spMk id="4" creationId="{84C390FC-6793-4456-BD66-8E1A3CE421D2}"/>
          </ac:spMkLst>
        </pc:spChg>
      </pc:sldChg>
      <pc:sldChg chg="modSp add del mod">
        <pc:chgData name="Bao Linh Nguyen" userId="71b25196a1c8fd68" providerId="LiveId" clId="{35C0BE9C-FE16-4D7E-A41A-777FF49B1CFD}" dt="2020-08-19T09:54:35.983" v="324" actId="47"/>
        <pc:sldMkLst>
          <pc:docMk/>
          <pc:sldMk cId="1134434269" sldId="317"/>
        </pc:sldMkLst>
        <pc:grpChg chg="mod">
          <ac:chgData name="Bao Linh Nguyen" userId="71b25196a1c8fd68" providerId="LiveId" clId="{35C0BE9C-FE16-4D7E-A41A-777FF49B1CFD}" dt="2020-08-19T09:51:02.607" v="295" actId="1076"/>
          <ac:grpSpMkLst>
            <pc:docMk/>
            <pc:sldMk cId="1134434269" sldId="317"/>
            <ac:grpSpMk id="4499" creationId="{00000000-0000-0000-0000-000000000000}"/>
          </ac:grpSpMkLst>
        </pc:grpChg>
      </pc:sldChg>
      <pc:sldChg chg="addSp delSp modSp add del mod">
        <pc:chgData name="Bao Linh Nguyen" userId="71b25196a1c8fd68" providerId="LiveId" clId="{35C0BE9C-FE16-4D7E-A41A-777FF49B1CFD}" dt="2020-08-19T12:49:10.979" v="976" actId="47"/>
        <pc:sldMkLst>
          <pc:docMk/>
          <pc:sldMk cId="1124923487" sldId="318"/>
        </pc:sldMkLst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0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38.621" v="775" actId="1076"/>
          <ac:spMkLst>
            <pc:docMk/>
            <pc:sldMk cId="1124923487" sldId="318"/>
            <ac:spMk id="1891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2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3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4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47.640" v="776" actId="478"/>
          <ac:spMkLst>
            <pc:docMk/>
            <pc:sldMk cId="1124923487" sldId="318"/>
            <ac:spMk id="1895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54.068" v="777" actId="478"/>
          <ac:spMkLst>
            <pc:docMk/>
            <pc:sldMk cId="1124923487" sldId="318"/>
            <ac:spMk id="1896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25.316" v="773" actId="478"/>
          <ac:spMkLst>
            <pc:docMk/>
            <pc:sldMk cId="1124923487" sldId="318"/>
            <ac:spMk id="1897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20.312" v="772" actId="478"/>
          <ac:spMkLst>
            <pc:docMk/>
            <pc:sldMk cId="1124923487" sldId="318"/>
            <ac:spMk id="1898" creationId="{00000000-0000-0000-0000-000000000000}"/>
          </ac:spMkLst>
        </pc:spChg>
        <pc:spChg chg="del">
          <ac:chgData name="Bao Linh Nguyen" userId="71b25196a1c8fd68" providerId="LiveId" clId="{35C0BE9C-FE16-4D7E-A41A-777FF49B1CFD}" dt="2020-08-19T12:06:25.161" v="754" actId="478"/>
          <ac:spMkLst>
            <pc:docMk/>
            <pc:sldMk cId="1124923487" sldId="318"/>
            <ac:spMk id="1899" creationId="{00000000-0000-0000-0000-000000000000}"/>
          </ac:spMkLst>
        </pc:spChg>
        <pc:grpChg chg="add mod">
          <ac:chgData name="Bao Linh Nguyen" userId="71b25196a1c8fd68" providerId="LiveId" clId="{35C0BE9C-FE16-4D7E-A41A-777FF49B1CFD}" dt="2020-08-19T12:07:17.746" v="771" actId="338"/>
          <ac:grpSpMkLst>
            <pc:docMk/>
            <pc:sldMk cId="1124923487" sldId="318"/>
            <ac:grpSpMk id="4" creationId="{25A28F2C-B74E-46CB-942A-49200DE7C33A}"/>
          </ac:grpSpMkLst>
        </pc:grpChg>
        <pc:grpChg chg="add del mod">
          <ac:chgData name="Bao Linh Nguyen" userId="71b25196a1c8fd68" providerId="LiveId" clId="{35C0BE9C-FE16-4D7E-A41A-777FF49B1CFD}" dt="2020-08-19T12:07:04.659" v="768" actId="165"/>
          <ac:grpSpMkLst>
            <pc:docMk/>
            <pc:sldMk cId="1124923487" sldId="318"/>
            <ac:grpSpMk id="1889" creationId="{00000000-0000-0000-0000-000000000000}"/>
          </ac:grpSpMkLst>
        </pc:grpChg>
        <pc:graphicFrameChg chg="add del mod modGraphic">
          <ac:chgData name="Bao Linh Nguyen" userId="71b25196a1c8fd68" providerId="LiveId" clId="{35C0BE9C-FE16-4D7E-A41A-777FF49B1CFD}" dt="2020-08-19T12:06:14.022" v="753" actId="478"/>
          <ac:graphicFrameMkLst>
            <pc:docMk/>
            <pc:sldMk cId="1124923487" sldId="318"/>
            <ac:graphicFrameMk id="3" creationId="{C160EFD1-A815-4A57-945E-C4879442B1A5}"/>
          </ac:graphicFrameMkLst>
        </pc:graphicFrameChg>
      </pc:sldChg>
      <pc:sldChg chg="add del">
        <pc:chgData name="Bao Linh Nguyen" userId="71b25196a1c8fd68" providerId="LiveId" clId="{35C0BE9C-FE16-4D7E-A41A-777FF49B1CFD}" dt="2020-08-19T09:54:37.273" v="325" actId="47"/>
        <pc:sldMkLst>
          <pc:docMk/>
          <pc:sldMk cId="1832944588" sldId="318"/>
        </pc:sldMkLst>
      </pc:sldChg>
      <pc:sldChg chg="add del">
        <pc:chgData name="Bao Linh Nguyen" userId="71b25196a1c8fd68" providerId="LiveId" clId="{35C0BE9C-FE16-4D7E-A41A-777FF49B1CFD}" dt="2020-08-19T12:49:10.247" v="975" actId="47"/>
        <pc:sldMkLst>
          <pc:docMk/>
          <pc:sldMk cId="1044595113" sldId="319"/>
        </pc:sldMkLst>
      </pc:sldChg>
      <pc:sldChg chg="add del">
        <pc:chgData name="Bao Linh Nguyen" userId="71b25196a1c8fd68" providerId="LiveId" clId="{35C0BE9C-FE16-4D7E-A41A-777FF49B1CFD}" dt="2020-08-19T09:54:38.155" v="326" actId="47"/>
        <pc:sldMkLst>
          <pc:docMk/>
          <pc:sldMk cId="1124923487" sldId="319"/>
        </pc:sldMkLst>
      </pc:sldChg>
      <pc:sldChg chg="add del">
        <pc:chgData name="Bao Linh Nguyen" userId="71b25196a1c8fd68" providerId="LiveId" clId="{35C0BE9C-FE16-4D7E-A41A-777FF49B1CFD}" dt="2020-08-19T12:41:41.499" v="884" actId="47"/>
        <pc:sldMkLst>
          <pc:docMk/>
          <pc:sldMk cId="3386273093" sldId="320"/>
        </pc:sldMkLst>
      </pc:sldChg>
      <pc:sldMasterChg chg="add del addSldLayout delSldLayout">
        <pc:chgData name="Bao Linh Nguyen" userId="71b25196a1c8fd68" providerId="LiveId" clId="{35C0BE9C-FE16-4D7E-A41A-777FF49B1CFD}" dt="2020-08-19T12:49:10.979" v="976" actId="47"/>
        <pc:sldMasterMkLst>
          <pc:docMk/>
          <pc:sldMasterMk cId="0" sldId="2147483677"/>
        </pc:sldMasterMkLst>
        <pc:sldLayoutChg chg="add del">
          <pc:chgData name="Bao Linh Nguyen" userId="71b25196a1c8fd68" providerId="LiveId" clId="{35C0BE9C-FE16-4D7E-A41A-777FF49B1CFD}" dt="2020-08-19T12:49:10.979" v="976" actId="47"/>
          <pc:sldLayoutMkLst>
            <pc:docMk/>
            <pc:sldMasterMk cId="0" sldId="2147483677"/>
            <pc:sldLayoutMk cId="0" sldId="2147483686"/>
          </pc:sldLayoutMkLst>
        </pc:sldLayoutChg>
      </pc:sldMasterChg>
      <pc:sldMasterChg chg="addSldLayout delSldLayout">
        <pc:chgData name="Bao Linh Nguyen" userId="71b25196a1c8fd68" providerId="LiveId" clId="{35C0BE9C-FE16-4D7E-A41A-777FF49B1CFD}" dt="2020-08-19T12:49:10.247" v="975" actId="47"/>
        <pc:sldMasterMkLst>
          <pc:docMk/>
          <pc:sldMasterMk cId="0" sldId="2147483685"/>
        </pc:sldMasterMkLst>
        <pc:sldLayoutChg chg="add del">
          <pc:chgData name="Bao Linh Nguyen" userId="71b25196a1c8fd68" providerId="LiveId" clId="{35C0BE9C-FE16-4D7E-A41A-777FF49B1CFD}" dt="2020-08-19T12:49:10.247" v="975" actId="47"/>
          <pc:sldLayoutMkLst>
            <pc:docMk/>
            <pc:sldMasterMk cId="0" sldId="2147483685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(?) Theo em, trường học là gì? (là ngôi nhà thứ 2 của em, là nơi em được đến mỗi ngày để vui chơi và học tập,…)</a:t>
            </a:r>
            <a:endParaRPr/>
          </a:p>
        </p:txBody>
      </p:sp>
      <p:sp>
        <p:nvSpPr>
          <p:cNvPr id="72" name="Google Shape;7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25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13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95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7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70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585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436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aseline="0" dirty="0"/>
              <a:t>Trong câu văn, những từ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vi-VN" baseline="0" dirty="0"/>
              <a:t>có vai trò như nhau, ngăn cách nhau bởi dấu phẩy.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“</a:t>
            </a:r>
            <a:r>
              <a:rPr lang="en-US" baseline="0" dirty="0" err="1"/>
              <a:t>và</a:t>
            </a:r>
            <a:r>
              <a:rPr lang="en-US" baseline="0" dirty="0"/>
              <a:t>”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phẩy</a:t>
            </a:r>
            <a:r>
              <a:rPr lang="en-US" baseline="0" dirty="0"/>
              <a:t>…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2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vi-V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Nêu tác dụng của dấu phẩy -&gt;</a:t>
            </a:r>
            <a:r>
              <a:rPr lang="vi-VN" sz="11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Khi viết câu văn, phải sử dụng dấu phảy phù hợp</a:t>
            </a:r>
            <a:endParaRPr lang="vi-VN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vi-V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Đặt câu có sử dụng dấu phẩy trong các trường hợp: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0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33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39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4134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53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13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12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196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  <a:latin typeface="#9Slide03 Cabin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02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1112D7-CE78-4A02-90F6-801A7567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053D-7776-45B5-B23D-989C06D26C80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F7E341-694D-4744-8C1D-A723F41C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746061-FA80-472C-8B7F-2237CEA0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A66CE-4F2E-44CC-B22E-025B79AFA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0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3;p24">
            <a:extLst>
              <a:ext uri="{FF2B5EF4-FFF2-40B4-BE49-F238E27FC236}">
                <a16:creationId xmlns:a16="http://schemas.microsoft.com/office/drawing/2014/main" id="{944D3772-28E8-4104-9C78-56319D9D2DD6}"/>
              </a:ext>
            </a:extLst>
          </p:cNvPr>
          <p:cNvGrpSpPr>
            <a:grpSpLocks/>
          </p:cNvGrpSpPr>
          <p:nvPr/>
        </p:nvGrpSpPr>
        <p:grpSpPr bwMode="auto">
          <a:xfrm>
            <a:off x="-22225" y="3893344"/>
            <a:ext cx="9199563" cy="1268016"/>
            <a:chOff x="-21903" y="3893725"/>
            <a:chExt cx="9199029" cy="1268156"/>
          </a:xfrm>
        </p:grpSpPr>
        <p:sp>
          <p:nvSpPr>
            <p:cNvPr id="5" name="Google Shape;44;p24">
              <a:extLst>
                <a:ext uri="{FF2B5EF4-FFF2-40B4-BE49-F238E27FC236}">
                  <a16:creationId xmlns:a16="http://schemas.microsoft.com/office/drawing/2014/main" id="{039AE96F-F80E-434A-B7EB-04463C1E12C7}"/>
                </a:ext>
              </a:extLst>
            </p:cNvPr>
            <p:cNvSpPr/>
            <p:nvPr/>
          </p:nvSpPr>
          <p:spPr>
            <a:xfrm>
              <a:off x="5186383" y="3893725"/>
              <a:ext cx="3990743" cy="1268156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45;p24">
              <a:extLst>
                <a:ext uri="{FF2B5EF4-FFF2-40B4-BE49-F238E27FC236}">
                  <a16:creationId xmlns:a16="http://schemas.microsoft.com/office/drawing/2014/main" id="{DD0BF820-AFE0-4CED-947A-B10243F374FE}"/>
                </a:ext>
              </a:extLst>
            </p:cNvPr>
            <p:cNvSpPr/>
            <p:nvPr/>
          </p:nvSpPr>
          <p:spPr>
            <a:xfrm>
              <a:off x="2586209" y="4328351"/>
              <a:ext cx="2622398" cy="833530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6;p24">
              <a:extLst>
                <a:ext uri="{FF2B5EF4-FFF2-40B4-BE49-F238E27FC236}">
                  <a16:creationId xmlns:a16="http://schemas.microsoft.com/office/drawing/2014/main" id="{6341CB25-E382-48A9-BB77-18DD263F1E6A}"/>
                </a:ext>
              </a:extLst>
            </p:cNvPr>
            <p:cNvSpPr/>
            <p:nvPr/>
          </p:nvSpPr>
          <p:spPr>
            <a:xfrm flipH="1">
              <a:off x="-21903" y="4328351"/>
              <a:ext cx="2622398" cy="833530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47;p24">
            <a:extLst>
              <a:ext uri="{FF2B5EF4-FFF2-40B4-BE49-F238E27FC236}">
                <a16:creationId xmlns:a16="http://schemas.microsoft.com/office/drawing/2014/main" id="{66BF01D4-A0A7-4E68-BC84-40159C07CC68}"/>
              </a:ext>
            </a:extLst>
          </p:cNvPr>
          <p:cNvGrpSpPr>
            <a:grpSpLocks/>
          </p:cNvGrpSpPr>
          <p:nvPr/>
        </p:nvGrpSpPr>
        <p:grpSpPr bwMode="auto">
          <a:xfrm>
            <a:off x="-22225" y="4175522"/>
            <a:ext cx="9199563" cy="985838"/>
            <a:chOff x="-12" y="4175800"/>
            <a:chExt cx="9177233" cy="986095"/>
          </a:xfrm>
        </p:grpSpPr>
        <p:sp>
          <p:nvSpPr>
            <p:cNvPr id="9" name="Google Shape;48;p24">
              <a:extLst>
                <a:ext uri="{FF2B5EF4-FFF2-40B4-BE49-F238E27FC236}">
                  <a16:creationId xmlns:a16="http://schemas.microsoft.com/office/drawing/2014/main" id="{7AF079D6-49B7-4748-B515-A31AD4E05027}"/>
                </a:ext>
              </a:extLst>
            </p:cNvPr>
            <p:cNvSpPr/>
            <p:nvPr/>
          </p:nvSpPr>
          <p:spPr>
            <a:xfrm>
              <a:off x="5159509" y="4175800"/>
              <a:ext cx="4017712" cy="986095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9;p24">
              <a:extLst>
                <a:ext uri="{FF2B5EF4-FFF2-40B4-BE49-F238E27FC236}">
                  <a16:creationId xmlns:a16="http://schemas.microsoft.com/office/drawing/2014/main" id="{3528CECD-850E-48CA-951A-6500206D9BEC}"/>
                </a:ext>
              </a:extLst>
            </p:cNvPr>
            <p:cNvSpPr/>
            <p:nvPr/>
          </p:nvSpPr>
          <p:spPr>
            <a:xfrm>
              <a:off x="2541741" y="4702194"/>
              <a:ext cx="2698534" cy="45970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0;p24">
              <a:extLst>
                <a:ext uri="{FF2B5EF4-FFF2-40B4-BE49-F238E27FC236}">
                  <a16:creationId xmlns:a16="http://schemas.microsoft.com/office/drawing/2014/main" id="{4D68E3D7-83DD-4449-916A-E6FAE750456D}"/>
                </a:ext>
              </a:extLst>
            </p:cNvPr>
            <p:cNvSpPr/>
            <p:nvPr/>
          </p:nvSpPr>
          <p:spPr>
            <a:xfrm flipH="1">
              <a:off x="-12" y="4587864"/>
              <a:ext cx="2639940" cy="5740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45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latin typeface="#9Slide03 Cabin" panose="00000500000000000000" pitchFamily="2" charset="0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latin typeface="#9Slide03 Cabin" panose="000005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latin typeface="#9Slide03 Cabin" panose="00000500000000000000" pitchFamily="2" charset="0"/>
              </a:defRPr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#9Slide03 Cabin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50" r:id="rId2"/>
    <p:sldLayoutId id="2147483688" r:id="rId3"/>
    <p:sldLayoutId id="2147483656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89" r:id="rId10"/>
    <p:sldLayoutId id="2147483690" r:id="rId11"/>
    <p:sldLayoutId id="214748369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Cabin" panose="00000500000000000000" pitchFamily="2" charset="0"/>
          <a:ea typeface="#9Slide03 Cabin" panose="00000500000000000000" pitchFamily="2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" Target="slide8.xm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5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" Target="slide9.xml"/><Relationship Id="rId21" Type="http://schemas.openxmlformats.org/officeDocument/2006/relationships/slide" Target="slide19.xml"/><Relationship Id="rId7" Type="http://schemas.openxmlformats.org/officeDocument/2006/relationships/slide" Target="slide12.xml"/><Relationship Id="rId12" Type="http://schemas.openxmlformats.org/officeDocument/2006/relationships/image" Target="../media/image14.png"/><Relationship Id="rId17" Type="http://schemas.openxmlformats.org/officeDocument/2006/relationships/slide" Target="slide17.xml"/><Relationship Id="rId25" Type="http://schemas.openxmlformats.org/officeDocument/2006/relationships/slide" Target="slide2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14.xml"/><Relationship Id="rId24" Type="http://schemas.openxmlformats.org/officeDocument/2006/relationships/image" Target="../media/image20.png"/><Relationship Id="rId5" Type="http://schemas.openxmlformats.org/officeDocument/2006/relationships/slide" Target="slide10.xml"/><Relationship Id="rId15" Type="http://schemas.openxmlformats.org/officeDocument/2006/relationships/slide" Target="slide16.xml"/><Relationship Id="rId23" Type="http://schemas.openxmlformats.org/officeDocument/2006/relationships/slide" Target="slide11.xml"/><Relationship Id="rId10" Type="http://schemas.openxmlformats.org/officeDocument/2006/relationships/image" Target="../media/image13.png"/><Relationship Id="rId19" Type="http://schemas.openxmlformats.org/officeDocument/2006/relationships/slide" Target="slide18.xml"/><Relationship Id="rId4" Type="http://schemas.openxmlformats.org/officeDocument/2006/relationships/image" Target="../media/image10.png"/><Relationship Id="rId9" Type="http://schemas.openxmlformats.org/officeDocument/2006/relationships/slide" Target="slide13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8.xml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0A318090-316E-4473-919D-59BE4D802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647" y="0"/>
            <a:ext cx="4743450" cy="4154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46FCF6E-3A58-4596-B0A9-F1091208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906" y="2658502"/>
            <a:ext cx="3686175" cy="5078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F61268B-016F-42BD-ACD1-BAE6A4B3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1600200"/>
            <a:ext cx="6572250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300" b="1" dirty="0" err="1">
                <a:latin typeface="HP001 4 hàng" panose="020B0603050302020204" pitchFamily="34" charset="0"/>
              </a:rPr>
              <a:t>Chào</a:t>
            </a:r>
            <a:r>
              <a:rPr lang="en-US" altLang="en-US" sz="3300" b="1" dirty="0"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mừng</a:t>
            </a:r>
            <a:r>
              <a:rPr lang="en-US" altLang="en-US" sz="3300" b="1" dirty="0"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các</a:t>
            </a:r>
            <a:r>
              <a:rPr lang="en-US" altLang="en-US" sz="3300" b="1" dirty="0">
                <a:latin typeface="HP001 4 hàng" panose="020B0603050302020204" pitchFamily="34" charset="0"/>
              </a:rPr>
              <a:t> con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đến</a:t>
            </a:r>
            <a:r>
              <a:rPr lang="en-US" altLang="en-US" sz="3300" b="1" dirty="0"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với</a:t>
            </a:r>
            <a:r>
              <a:rPr lang="en-US" altLang="en-US" sz="3300" b="1" dirty="0"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tiết</a:t>
            </a:r>
            <a:r>
              <a:rPr lang="en-US" altLang="en-US" sz="3300" b="1" dirty="0"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latin typeface="HP001 4 hàng" panose="020B0603050302020204" pitchFamily="34" charset="0"/>
              </a:rPr>
              <a:t>học</a:t>
            </a:r>
            <a:endParaRPr lang="en-US" altLang="en-US" sz="3300" b="1" dirty="0">
              <a:latin typeface="HP001 4 hàng" panose="020B06030503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38CBFB8-A279-4507-8186-4BE95E79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287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1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30201" y="166879"/>
            <a:ext cx="5409627" cy="4162429"/>
            <a:chOff x="1166840" y="388342"/>
            <a:chExt cx="5873052" cy="3473857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166840" y="388342"/>
              <a:ext cx="5873052" cy="3473857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681280" y="1341803"/>
              <a:ext cx="4955688" cy="208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ngũ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D)</a:t>
              </a:r>
            </a:p>
            <a:p>
              <a:endParaRPr lang="en-US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8D608421-426B-436E-BD81-4F0B92937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F7818-A4B9-495D-BF34-DB8C2B6172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8953B419-58F1-48E0-B66B-0D133444FB9A}"/>
              </a:ext>
            </a:extLst>
          </p:cNvPr>
          <p:cNvSpPr txBox="1"/>
          <p:nvPr/>
        </p:nvSpPr>
        <p:spPr>
          <a:xfrm rot="20895076">
            <a:off x="2812474" y="467598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928044" y="3260731"/>
            <a:ext cx="444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DIỄU HÀNH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6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84117" y="70444"/>
            <a:ext cx="5549719" cy="4164249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949382" y="1386661"/>
              <a:ext cx="4834860" cy="95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S)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8457DFD-3E55-48C9-A752-292C98332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91E512-D01A-4707-B127-2C2B322904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1212855" y="143331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BC17419-B558-45C5-BC9A-CA3E796C44E5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688409" y="2829937"/>
            <a:ext cx="507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SÁCH GIÁO KHOA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9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838565" y="48873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06609" y="1401972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T)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5D5C4BA-6BD9-41A6-9F99-A59E70C9C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191F-F93F-4559-B73A-8AB2A2D9EE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3250044-FAE2-404F-994B-BEC316E8AFF6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642217" y="2246362"/>
            <a:ext cx="443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THỜI KHÓA BIỂU</a:t>
            </a:r>
            <a:endParaRPr lang="vi-VN" sz="24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7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26296" y="110525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060883" y="1436154"/>
              <a:ext cx="4788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2A4F152-267E-467A-B85C-14041F1D9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BEF732-36C8-4B87-AE77-0E05E96856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D55AC3DA-07F0-4268-9868-7D402A0F8ED5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CHA MẸ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4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120305" y="155564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068204" y="1386661"/>
              <a:ext cx="5002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R)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168C6FF-D4DD-4C97-AC98-47569F9C7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F5545-FFFE-4A42-B1A3-60D4974406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9184061D-CA38-45AC-839F-594F26A7128D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RA CHƠI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40726" y="180385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05896" y="1386661"/>
              <a:ext cx="49645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H)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490B3DA-08C8-408D-ADBE-3B2D9B18E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922D0C-6F8F-49D3-BE8A-677AD76158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3DD9136-7F7B-4CC2-9C0F-872B8A914E9E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130960" y="2447351"/>
            <a:ext cx="385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HỌC GIỎI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1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19859" y="110436"/>
            <a:ext cx="5824201" cy="3110806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794670" y="1568345"/>
              <a:ext cx="5126807" cy="88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8.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L)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8B71EFC-3315-4952-8884-B21DC6520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86E19D-DA50-4549-B891-7AF8FAB93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35925" y="1469618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1AEDBC3-D3ED-42B8-A91F-12E23CA4D259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273355" y="2232902"/>
            <a:ext cx="423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LƯỜI HỌC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2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50419" y="290512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947857" y="1479999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9.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G)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DEE8736-237B-40AB-B31C-B4B5F7D5E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3B500-6C9C-44DA-BC95-6BF1D59DA6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4A99B00-A49D-4EB7-83B0-E7A8649BA69F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086435" y="2574282"/>
            <a:ext cx="417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GIẢNG BÀI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50419" y="149022"/>
            <a:ext cx="5549719" cy="4085671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42163" y="1415905"/>
              <a:ext cx="4788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10.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T)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1944A639-67A9-4A87-865B-B091AD845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672E68-D95C-47D2-ACE4-76FE4A679C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7C5A041F-88B4-4219-9F8E-04E1AB6AD451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860230" y="3133338"/>
            <a:ext cx="455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THÔNG MINH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0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19860" y="216404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282190" y="1386661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11.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F835426-43F8-4693-BED0-7846B7D72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158523-663E-4B59-8C09-ADDBAD0B3C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55255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8C40F59-A36A-4A69-9BC8-52E028E75BD6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CÔ GIÁO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0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6">
            <a:extLst>
              <a:ext uri="{FF2B5EF4-FFF2-40B4-BE49-F238E27FC236}">
                <a16:creationId xmlns:a16="http://schemas.microsoft.com/office/drawing/2014/main" id="{A27F5EF9-3093-405A-A3ED-4A841FDD5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14450" y="702462"/>
            <a:ext cx="40005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2EB5151F-57DD-4C4A-8E4B-53D3D769B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1633531"/>
            <a:ext cx="494109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câu có từ so sánh về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Đôi mắt em bé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Những đám mây trên trời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*Mặt trời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Cánh đồng lúa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2;p19"/>
          <p:cNvSpPr/>
          <p:nvPr/>
        </p:nvSpPr>
        <p:spPr>
          <a:xfrm>
            <a:off x="2149078" y="281285"/>
            <a:ext cx="61876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2.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Điền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dấu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phẩy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vào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chỗ</a:t>
            </a:r>
            <a:endParaRPr lang="en-US" sz="2800" b="1" i="0" u="none" strike="noStrike" cap="none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thích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hợp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sau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473;p19"/>
          <p:cNvSpPr/>
          <p:nvPr/>
        </p:nvSpPr>
        <p:spPr>
          <a:xfrm>
            <a:off x="613172" y="2083935"/>
            <a:ext cx="8191500" cy="870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mới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được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kết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nạp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vào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con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ngoan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trò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giỏi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474;p19"/>
          <p:cNvSpPr/>
          <p:nvPr/>
        </p:nvSpPr>
        <p:spPr>
          <a:xfrm>
            <a:off x="1381125" y="1503269"/>
            <a:ext cx="7381875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Ông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bố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thợ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mỏ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Google Shape;475;p19"/>
          <p:cNvSpPr/>
          <p:nvPr/>
        </p:nvSpPr>
        <p:spPr>
          <a:xfrm>
            <a:off x="292100" y="3060835"/>
            <a:ext cx="8512572" cy="11592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Nhiệm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vụ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của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viên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Bác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Hồ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dạy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tuân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theo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lệ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giữ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danh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dự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476;p19"/>
          <p:cNvSpPr txBox="1"/>
          <p:nvPr/>
        </p:nvSpPr>
        <p:spPr>
          <a:xfrm>
            <a:off x="2891235" y="1423630"/>
            <a:ext cx="4583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dirty="0"/>
          </a:p>
        </p:txBody>
      </p:sp>
      <p:sp>
        <p:nvSpPr>
          <p:cNvPr id="10" name="Google Shape;477;p19"/>
          <p:cNvSpPr txBox="1"/>
          <p:nvPr/>
        </p:nvSpPr>
        <p:spPr>
          <a:xfrm flipH="1">
            <a:off x="2272029" y="2450868"/>
            <a:ext cx="267970" cy="54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dirty="0"/>
          </a:p>
        </p:txBody>
      </p:sp>
      <p:sp>
        <p:nvSpPr>
          <p:cNvPr id="11" name="Google Shape;478;p19"/>
          <p:cNvSpPr txBox="1"/>
          <p:nvPr/>
        </p:nvSpPr>
        <p:spPr>
          <a:xfrm>
            <a:off x="742951" y="3573033"/>
            <a:ext cx="4508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dirty="0"/>
          </a:p>
        </p:txBody>
      </p:sp>
      <p:pic>
        <p:nvPicPr>
          <p:cNvPr id="12" name="Google Shape;4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0" y="4338777"/>
            <a:ext cx="838200" cy="8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50" y="103079"/>
            <a:ext cx="1149350" cy="91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Đồng hồ đếm ngược 2 phút _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496" y="57136"/>
            <a:ext cx="1055077" cy="5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52025" y="1361975"/>
            <a:ext cx="6651350" cy="2872800"/>
          </a:xfrm>
        </p:spPr>
        <p:txBody>
          <a:bodyPr/>
          <a:lstStyle/>
          <a:p>
            <a:pPr marL="152400" lv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Ngăn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vai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/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chức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năng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câu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marL="152400" indent="0" algn="ctr">
              <a:buNone/>
            </a:pP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7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390FC-6793-4456-BD66-8E1A3CE421D2}"/>
              </a:ext>
            </a:extLst>
          </p:cNvPr>
          <p:cNvSpPr txBox="1"/>
          <p:nvPr/>
        </p:nvSpPr>
        <p:spPr>
          <a:xfrm>
            <a:off x="571501" y="1494380"/>
            <a:ext cx="787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manise" panose="02000500000000000000" pitchFamily="50" charset="0"/>
                <a:ea typeface="Cambria" panose="02040503050406030204" pitchFamily="18" charset="0"/>
              </a:rPr>
              <a:t>THANK YOU</a:t>
            </a:r>
          </a:p>
          <a:p>
            <a:pPr algn="ctr"/>
            <a:r>
              <a:rPr lang="en-US" sz="8000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manise" panose="02000500000000000000" pitchFamily="50" charset="0"/>
                <a:ea typeface="Cambria" panose="02040503050406030204" pitchFamily="18" charset="0"/>
              </a:rPr>
              <a:t>^^</a:t>
            </a:r>
            <a:endParaRPr lang="en-US" sz="9600" dirty="0">
              <a:solidFill>
                <a:schemeClr val="bg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manise" panose="02000500000000000000" pitchFamily="50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9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0114A-5430-4E1E-8056-0082C024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1950" y="6356747"/>
            <a:ext cx="2314575" cy="364331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350">
                <a:cs typeface="Arial" panose="020B0604020202020204" pitchFamily="34" charset="0"/>
                <a:sym typeface="Arial" panose="020B0604020202020204" pitchFamily="34" charset="0"/>
              </a:rPr>
              <a:t>www.themegallery.com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394967EA-3348-499E-9B8A-36280E85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CE636-5F18-4277-AC3D-B37AC7B6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79" y="728663"/>
            <a:ext cx="6172200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14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85515-212B-450A-92FB-CA557F84B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58" y="1248967"/>
            <a:ext cx="5029209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endParaRPr lang="en-US" altLang="en-US" sz="2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438" name="TextBox 7">
            <a:extLst>
              <a:ext uri="{FF2B5EF4-FFF2-40B4-BE49-F238E27FC236}">
                <a16:creationId xmlns:a16="http://schemas.microsoft.com/office/drawing/2014/main" id="{19C7303F-1B62-4712-9929-4CA4FAB95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42" y="1762124"/>
            <a:ext cx="6399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rộng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vốn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phẩy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6734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254170" y="247254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tiêu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-3326295" y="1034547"/>
            <a:ext cx="12889798" cy="3615799"/>
            <a:chOff x="-4743141" y="561443"/>
            <a:chExt cx="12796845" cy="3615799"/>
          </a:xfrm>
        </p:grpSpPr>
        <p:sp>
          <p:nvSpPr>
            <p:cNvPr id="83" name="Google Shape;83;p15"/>
            <p:cNvSpPr/>
            <p:nvPr/>
          </p:nvSpPr>
          <p:spPr>
            <a:xfrm>
              <a:off x="-4743141" y="561443"/>
              <a:ext cx="5438555" cy="3615799"/>
            </a:xfrm>
            <a:prstGeom prst="blockArc">
              <a:avLst>
                <a:gd name="adj1" fmla="val 18900000"/>
                <a:gd name="adj2" fmla="val 2700000"/>
                <a:gd name="adj3" fmla="val 423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984705" y="1146510"/>
              <a:ext cx="5139512" cy="928144"/>
            </a:xfrm>
            <a:prstGeom prst="rect">
              <a:avLst/>
            </a:prstGeom>
            <a:solidFill>
              <a:srgbClr val="CCFF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984705" y="1238547"/>
              <a:ext cx="7068999" cy="758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180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Nêu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5-7 </a:t>
              </a:r>
              <a:r>
                <a:rPr lang="en-US" sz="2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từ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về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chủ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đề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Trường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học</a:t>
              </a:r>
              <a:endParaRPr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0837" y="1136714"/>
              <a:ext cx="947737" cy="94773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947244" y="2581459"/>
              <a:ext cx="6282128" cy="969539"/>
            </a:xfrm>
            <a:prstGeom prst="rect">
              <a:avLst/>
            </a:prstGeom>
            <a:solidFill>
              <a:srgbClr val="FFCC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 txBox="1"/>
            <p:nvPr/>
          </p:nvSpPr>
          <p:spPr>
            <a:xfrm>
              <a:off x="984705" y="2685259"/>
              <a:ext cx="6244666" cy="758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180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Thêm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đúng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dấu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phẩy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vào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chỗ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thích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.</a:t>
              </a:r>
              <a:endParaRPr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66191" y="2577554"/>
              <a:ext cx="947737" cy="94773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9013" y="4100493"/>
            <a:ext cx="2840831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10" y="1963766"/>
            <a:ext cx="1828800" cy="175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62888" y="1679107"/>
            <a:ext cx="158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0535" y="3134780"/>
            <a:ext cx="85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225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826266" y="1175262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56588" y="2977545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40">
            <a:hlinkClick r:id="rId5" action="ppaction://hlinksldjump"/>
          </p:cNvPr>
          <p:cNvSpPr/>
          <p:nvPr/>
        </p:nvSpPr>
        <p:spPr>
          <a:xfrm>
            <a:off x="3297700" y="3851225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40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BẮT ĐẦU!!!</a:t>
            </a:r>
            <a:endParaRPr dirty="0"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626723" y="984955"/>
            <a:ext cx="3859522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Cambria" panose="02040503050406030204" pitchFamily="18" charset="0"/>
                <a:ea typeface="Cambria" panose="02040503050406030204" pitchFamily="18" charset="0"/>
              </a:rPr>
              <a:t>Ô CHỮ KÌ DIỆU</a:t>
            </a:r>
            <a:br>
              <a:rPr lang="en-US" sz="3600" dirty="0"/>
            </a:b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sz="36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Lost Frequencies feat. Janieck Devy - Reality (feat. Janieck Devy) myfreemp3.vip ">
            <a:hlinkClick r:id="" action="ppaction://media"/>
            <a:extLst>
              <a:ext uri="{FF2B5EF4-FFF2-40B4-BE49-F238E27FC236}">
                <a16:creationId xmlns:a16="http://schemas.microsoft.com/office/drawing/2014/main" id="{B35241B9-2553-4CD3-8DCB-37779D94F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4850" y="-50675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>
            <a:extLst>
              <a:ext uri="{FF2B5EF4-FFF2-40B4-BE49-F238E27FC236}">
                <a16:creationId xmlns:a16="http://schemas.microsoft.com/office/drawing/2014/main" id="{445F40BB-7A19-4A64-BD28-91AF591F6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7"/>
          <a:stretch/>
        </p:blipFill>
        <p:spPr>
          <a:xfrm flipH="1">
            <a:off x="127828" y="1430693"/>
            <a:ext cx="2599245" cy="30236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40BFA97-B5DE-4F82-A14E-D501AFB96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7"/>
          <a:stretch/>
        </p:blipFill>
        <p:spPr>
          <a:xfrm>
            <a:off x="5539871" y="92328"/>
            <a:ext cx="3875560" cy="4350628"/>
          </a:xfrm>
          <a:prstGeom prst="rect">
            <a:avLst/>
          </a:prstGeom>
        </p:spPr>
      </p:pic>
      <p:grpSp>
        <p:nvGrpSpPr>
          <p:cNvPr id="117" name="Google Shape;4499;p81">
            <a:extLst>
              <a:ext uri="{FF2B5EF4-FFF2-40B4-BE49-F238E27FC236}">
                <a16:creationId xmlns:a16="http://schemas.microsoft.com/office/drawing/2014/main" id="{B23DA582-7FC3-4893-AE73-BC981126E0AB}"/>
              </a:ext>
            </a:extLst>
          </p:cNvPr>
          <p:cNvGrpSpPr/>
          <p:nvPr/>
        </p:nvGrpSpPr>
        <p:grpSpPr>
          <a:xfrm>
            <a:off x="1495226" y="218676"/>
            <a:ext cx="5459973" cy="4439724"/>
            <a:chOff x="5484769" y="1845146"/>
            <a:chExt cx="2934132" cy="2568869"/>
          </a:xfrm>
        </p:grpSpPr>
        <p:grpSp>
          <p:nvGrpSpPr>
            <p:cNvPr id="118" name="Google Shape;4500;p81">
              <a:extLst>
                <a:ext uri="{FF2B5EF4-FFF2-40B4-BE49-F238E27FC236}">
                  <a16:creationId xmlns:a16="http://schemas.microsoft.com/office/drawing/2014/main" id="{9470EA44-3892-4D57-AC4E-81737147056A}"/>
                </a:ext>
              </a:extLst>
            </p:cNvPr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261" name="Google Shape;4501;p81">
                <a:extLst>
                  <a:ext uri="{FF2B5EF4-FFF2-40B4-BE49-F238E27FC236}">
                    <a16:creationId xmlns:a16="http://schemas.microsoft.com/office/drawing/2014/main" id="{74AE12FE-8716-423D-B9C4-C47F7EFDE54B}"/>
                  </a:ext>
                </a:extLst>
              </p:cNvPr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4502;p81">
                <a:extLst>
                  <a:ext uri="{FF2B5EF4-FFF2-40B4-BE49-F238E27FC236}">
                    <a16:creationId xmlns:a16="http://schemas.microsoft.com/office/drawing/2014/main" id="{DE911AD1-7C11-4529-B6E3-A20946D26245}"/>
                  </a:ext>
                </a:extLst>
              </p:cNvPr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4503;p81">
                <a:extLst>
                  <a:ext uri="{FF2B5EF4-FFF2-40B4-BE49-F238E27FC236}">
                    <a16:creationId xmlns:a16="http://schemas.microsoft.com/office/drawing/2014/main" id="{D45BDBF8-ACAA-4A82-9854-C2D4EDCA3CC3}"/>
                  </a:ext>
                </a:extLst>
              </p:cNvPr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4504;p81">
                <a:extLst>
                  <a:ext uri="{FF2B5EF4-FFF2-40B4-BE49-F238E27FC236}">
                    <a16:creationId xmlns:a16="http://schemas.microsoft.com/office/drawing/2014/main" id="{DD6B1A08-9A46-48B0-84F2-DEB1829FE7CA}"/>
                  </a:ext>
                </a:extLst>
              </p:cNvPr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BE55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4505;p81">
                <a:extLst>
                  <a:ext uri="{FF2B5EF4-FFF2-40B4-BE49-F238E27FC236}">
                    <a16:creationId xmlns:a16="http://schemas.microsoft.com/office/drawing/2014/main" id="{0113446D-37B9-4A9E-96A3-22EA137F6C5A}"/>
                  </a:ext>
                </a:extLst>
              </p:cNvPr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4506;p81">
                <a:extLst>
                  <a:ext uri="{FF2B5EF4-FFF2-40B4-BE49-F238E27FC236}">
                    <a16:creationId xmlns:a16="http://schemas.microsoft.com/office/drawing/2014/main" id="{2FCA07C1-9973-4DA4-9B48-48911405DF19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4507;p81">
                <a:extLst>
                  <a:ext uri="{FF2B5EF4-FFF2-40B4-BE49-F238E27FC236}">
                    <a16:creationId xmlns:a16="http://schemas.microsoft.com/office/drawing/2014/main" id="{6DF87B32-CBF9-4779-A0B8-86A536E6AA4A}"/>
                  </a:ext>
                </a:extLst>
              </p:cNvPr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4508;p81">
                <a:extLst>
                  <a:ext uri="{FF2B5EF4-FFF2-40B4-BE49-F238E27FC236}">
                    <a16:creationId xmlns:a16="http://schemas.microsoft.com/office/drawing/2014/main" id="{CE7C4C5D-54B0-4D70-ACE7-43ED15CA8FB2}"/>
                  </a:ext>
                </a:extLst>
              </p:cNvPr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4509;p81">
                <a:extLst>
                  <a:ext uri="{FF2B5EF4-FFF2-40B4-BE49-F238E27FC236}">
                    <a16:creationId xmlns:a16="http://schemas.microsoft.com/office/drawing/2014/main" id="{BF3E6A03-5B3D-4B92-9125-B86029BC1596}"/>
                  </a:ext>
                </a:extLst>
              </p:cNvPr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4510;p81">
                <a:extLst>
                  <a:ext uri="{FF2B5EF4-FFF2-40B4-BE49-F238E27FC236}">
                    <a16:creationId xmlns:a16="http://schemas.microsoft.com/office/drawing/2014/main" id="{D27DB28E-5A98-438D-BC9C-98D7F5337873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4511;p81">
                <a:extLst>
                  <a:ext uri="{FF2B5EF4-FFF2-40B4-BE49-F238E27FC236}">
                    <a16:creationId xmlns:a16="http://schemas.microsoft.com/office/drawing/2014/main" id="{66178511-E451-4465-A04E-AEEE97FF12BF}"/>
                  </a:ext>
                </a:extLst>
              </p:cNvPr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4512;p81">
                <a:extLst>
                  <a:ext uri="{FF2B5EF4-FFF2-40B4-BE49-F238E27FC236}">
                    <a16:creationId xmlns:a16="http://schemas.microsoft.com/office/drawing/2014/main" id="{CDC650D8-DBFC-4CBE-B952-B2763E9928A7}"/>
                  </a:ext>
                </a:extLst>
              </p:cNvPr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4513;p81">
                <a:extLst>
                  <a:ext uri="{FF2B5EF4-FFF2-40B4-BE49-F238E27FC236}">
                    <a16:creationId xmlns:a16="http://schemas.microsoft.com/office/drawing/2014/main" id="{B65B702A-ABDD-4A5C-AA6F-398AD923F442}"/>
                  </a:ext>
                </a:extLst>
              </p:cNvPr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4514;p81">
                <a:extLst>
                  <a:ext uri="{FF2B5EF4-FFF2-40B4-BE49-F238E27FC236}">
                    <a16:creationId xmlns:a16="http://schemas.microsoft.com/office/drawing/2014/main" id="{ADEF3F3D-1F23-4255-88BB-691CCE5C933F}"/>
                  </a:ext>
                </a:extLst>
              </p:cNvPr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4515;p81">
                <a:extLst>
                  <a:ext uri="{FF2B5EF4-FFF2-40B4-BE49-F238E27FC236}">
                    <a16:creationId xmlns:a16="http://schemas.microsoft.com/office/drawing/2014/main" id="{39525513-D155-4B70-95E2-FD90F65ECDD2}"/>
                  </a:ext>
                </a:extLst>
              </p:cNvPr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4516;p81">
                <a:extLst>
                  <a:ext uri="{FF2B5EF4-FFF2-40B4-BE49-F238E27FC236}">
                    <a16:creationId xmlns:a16="http://schemas.microsoft.com/office/drawing/2014/main" id="{3F398482-CE4A-4FD0-BC30-391816296585}"/>
                  </a:ext>
                </a:extLst>
              </p:cNvPr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4517;p81">
                <a:extLst>
                  <a:ext uri="{FF2B5EF4-FFF2-40B4-BE49-F238E27FC236}">
                    <a16:creationId xmlns:a16="http://schemas.microsoft.com/office/drawing/2014/main" id="{68C52686-28F4-416E-BD1E-A5E10EA57BC2}"/>
                  </a:ext>
                </a:extLst>
              </p:cNvPr>
              <p:cNvSpPr/>
              <p:nvPr/>
            </p:nvSpPr>
            <p:spPr>
              <a:xfrm>
                <a:off x="6747725" y="2390805"/>
                <a:ext cx="1044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9" extrusionOk="0">
                    <a:moveTo>
                      <a:pt x="305" y="1"/>
                    </a:moveTo>
                    <a:cubicBezTo>
                      <a:pt x="153" y="1"/>
                      <a:pt x="1" y="123"/>
                      <a:pt x="1" y="275"/>
                    </a:cubicBezTo>
                    <a:cubicBezTo>
                      <a:pt x="1" y="427"/>
                      <a:pt x="153" y="578"/>
                      <a:pt x="305" y="578"/>
                    </a:cubicBezTo>
                    <a:cubicBezTo>
                      <a:pt x="457" y="578"/>
                      <a:pt x="578" y="427"/>
                      <a:pt x="578" y="275"/>
                    </a:cubicBezTo>
                    <a:cubicBezTo>
                      <a:pt x="578" y="123"/>
                      <a:pt x="457" y="1"/>
                      <a:pt x="305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4518;p81">
                <a:extLst>
                  <a:ext uri="{FF2B5EF4-FFF2-40B4-BE49-F238E27FC236}">
                    <a16:creationId xmlns:a16="http://schemas.microsoft.com/office/drawing/2014/main" id="{FD6F3BCB-D0A7-4F2E-A409-7F87C698B359}"/>
                  </a:ext>
                </a:extLst>
              </p:cNvPr>
              <p:cNvSpPr/>
              <p:nvPr/>
            </p:nvSpPr>
            <p:spPr>
              <a:xfrm>
                <a:off x="6783362" y="2400688"/>
                <a:ext cx="10442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48" extrusionOk="0">
                    <a:moveTo>
                      <a:pt x="27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426"/>
                      <a:pt x="122" y="547"/>
                      <a:pt x="274" y="547"/>
                    </a:cubicBezTo>
                    <a:cubicBezTo>
                      <a:pt x="426" y="547"/>
                      <a:pt x="578" y="426"/>
                      <a:pt x="578" y="274"/>
                    </a:cubicBezTo>
                    <a:cubicBezTo>
                      <a:pt x="578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4519;p81">
                <a:extLst>
                  <a:ext uri="{FF2B5EF4-FFF2-40B4-BE49-F238E27FC236}">
                    <a16:creationId xmlns:a16="http://schemas.microsoft.com/office/drawing/2014/main" id="{E9D01B89-7BFB-4F9F-B45E-8805EDF56B05}"/>
                  </a:ext>
                </a:extLst>
              </p:cNvPr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4520;p81">
                <a:extLst>
                  <a:ext uri="{FF2B5EF4-FFF2-40B4-BE49-F238E27FC236}">
                    <a16:creationId xmlns:a16="http://schemas.microsoft.com/office/drawing/2014/main" id="{6702EBEC-4995-47B3-98D2-68553FE4A052}"/>
                  </a:ext>
                </a:extLst>
              </p:cNvPr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4521;p81">
                <a:extLst>
                  <a:ext uri="{FF2B5EF4-FFF2-40B4-BE49-F238E27FC236}">
                    <a16:creationId xmlns:a16="http://schemas.microsoft.com/office/drawing/2014/main" id="{FD586F99-F9E3-4230-89EB-15F26E891611}"/>
                  </a:ext>
                </a:extLst>
              </p:cNvPr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4522;p81">
                <a:extLst>
                  <a:ext uri="{FF2B5EF4-FFF2-40B4-BE49-F238E27FC236}">
                    <a16:creationId xmlns:a16="http://schemas.microsoft.com/office/drawing/2014/main" id="{A2F74D20-22F6-491F-B30A-5FF0402DEB7D}"/>
                  </a:ext>
                </a:extLst>
              </p:cNvPr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4523;p81">
                <a:extLst>
                  <a:ext uri="{FF2B5EF4-FFF2-40B4-BE49-F238E27FC236}">
                    <a16:creationId xmlns:a16="http://schemas.microsoft.com/office/drawing/2014/main" id="{0E893635-CA53-4C40-B95F-EEF18C6D5A47}"/>
                  </a:ext>
                </a:extLst>
              </p:cNvPr>
              <p:cNvSpPr/>
              <p:nvPr/>
            </p:nvSpPr>
            <p:spPr>
              <a:xfrm>
                <a:off x="6504884" y="2380940"/>
                <a:ext cx="8242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4"/>
                    </a:cubicBezTo>
                    <a:cubicBezTo>
                      <a:pt x="1" y="366"/>
                      <a:pt x="92" y="457"/>
                      <a:pt x="213" y="457"/>
                    </a:cubicBezTo>
                    <a:cubicBezTo>
                      <a:pt x="335" y="457"/>
                      <a:pt x="457" y="366"/>
                      <a:pt x="457" y="214"/>
                    </a:cubicBezTo>
                    <a:cubicBezTo>
                      <a:pt x="457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4524;p81">
                <a:extLst>
                  <a:ext uri="{FF2B5EF4-FFF2-40B4-BE49-F238E27FC236}">
                    <a16:creationId xmlns:a16="http://schemas.microsoft.com/office/drawing/2014/main" id="{80D97185-14E3-4B1B-8A52-8F390ADBF850}"/>
                  </a:ext>
                </a:extLst>
              </p:cNvPr>
              <p:cNvSpPr/>
              <p:nvPr/>
            </p:nvSpPr>
            <p:spPr>
              <a:xfrm>
                <a:off x="6527914" y="2373275"/>
                <a:ext cx="8242" cy="768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26" extrusionOk="0">
                    <a:moveTo>
                      <a:pt x="213" y="0"/>
                    </a:moveTo>
                    <a:cubicBezTo>
                      <a:pt x="91" y="0"/>
                      <a:pt x="0" y="92"/>
                      <a:pt x="0" y="213"/>
                    </a:cubicBezTo>
                    <a:cubicBezTo>
                      <a:pt x="0" y="335"/>
                      <a:pt x="91" y="426"/>
                      <a:pt x="213" y="426"/>
                    </a:cubicBezTo>
                    <a:cubicBezTo>
                      <a:pt x="335" y="426"/>
                      <a:pt x="456" y="335"/>
                      <a:pt x="456" y="213"/>
                    </a:cubicBezTo>
                    <a:cubicBezTo>
                      <a:pt x="456" y="92"/>
                      <a:pt x="335" y="0"/>
                      <a:pt x="213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4525;p81">
                <a:extLst>
                  <a:ext uri="{FF2B5EF4-FFF2-40B4-BE49-F238E27FC236}">
                    <a16:creationId xmlns:a16="http://schemas.microsoft.com/office/drawing/2014/main" id="{4561D491-C640-46BE-814D-05B68C9C361A}"/>
                  </a:ext>
                </a:extLst>
              </p:cNvPr>
              <p:cNvSpPr/>
              <p:nvPr/>
            </p:nvSpPr>
            <p:spPr>
              <a:xfrm>
                <a:off x="6501042" y="2362310"/>
                <a:ext cx="7701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7" extrusionOk="0">
                    <a:moveTo>
                      <a:pt x="214" y="0"/>
                    </a:moveTo>
                    <a:cubicBezTo>
                      <a:pt x="92" y="0"/>
                      <a:pt x="1" y="92"/>
                      <a:pt x="1" y="213"/>
                    </a:cubicBezTo>
                    <a:cubicBezTo>
                      <a:pt x="1" y="335"/>
                      <a:pt x="92" y="456"/>
                      <a:pt x="214" y="456"/>
                    </a:cubicBezTo>
                    <a:cubicBezTo>
                      <a:pt x="335" y="456"/>
                      <a:pt x="426" y="335"/>
                      <a:pt x="426" y="213"/>
                    </a:cubicBezTo>
                    <a:cubicBezTo>
                      <a:pt x="426" y="92"/>
                      <a:pt x="335" y="0"/>
                      <a:pt x="21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4526;p81">
              <a:extLst>
                <a:ext uri="{FF2B5EF4-FFF2-40B4-BE49-F238E27FC236}">
                  <a16:creationId xmlns:a16="http://schemas.microsoft.com/office/drawing/2014/main" id="{079CB31E-435D-4A18-983B-61858FADDC9E}"/>
                </a:ext>
              </a:extLst>
            </p:cNvPr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527;p81">
              <a:extLst>
                <a:ext uri="{FF2B5EF4-FFF2-40B4-BE49-F238E27FC236}">
                  <a16:creationId xmlns:a16="http://schemas.microsoft.com/office/drawing/2014/main" id="{ACEF4433-8CD6-4BF8-AF1D-13E52CD8F417}"/>
                </a:ext>
              </a:extLst>
            </p:cNvPr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528;p81">
              <a:extLst>
                <a:ext uri="{FF2B5EF4-FFF2-40B4-BE49-F238E27FC236}">
                  <a16:creationId xmlns:a16="http://schemas.microsoft.com/office/drawing/2014/main" id="{B52FF237-7283-49BA-A213-299421126114}"/>
                </a:ext>
              </a:extLst>
            </p:cNvPr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529;p81">
              <a:extLst>
                <a:ext uri="{FF2B5EF4-FFF2-40B4-BE49-F238E27FC236}">
                  <a16:creationId xmlns:a16="http://schemas.microsoft.com/office/drawing/2014/main" id="{51A7F444-2F6A-4B94-88F1-9D45459F1947}"/>
                </a:ext>
              </a:extLst>
            </p:cNvPr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530;p81">
              <a:extLst>
                <a:ext uri="{FF2B5EF4-FFF2-40B4-BE49-F238E27FC236}">
                  <a16:creationId xmlns:a16="http://schemas.microsoft.com/office/drawing/2014/main" id="{97869B5A-43CD-47D9-8939-5A249F2184AD}"/>
                </a:ext>
              </a:extLst>
            </p:cNvPr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531;p81">
              <a:extLst>
                <a:ext uri="{FF2B5EF4-FFF2-40B4-BE49-F238E27FC236}">
                  <a16:creationId xmlns:a16="http://schemas.microsoft.com/office/drawing/2014/main" id="{2616FB22-B11D-4A86-86D0-3B7BA8389EBA}"/>
                </a:ext>
              </a:extLst>
            </p:cNvPr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532;p81">
              <a:extLst>
                <a:ext uri="{FF2B5EF4-FFF2-40B4-BE49-F238E27FC236}">
                  <a16:creationId xmlns:a16="http://schemas.microsoft.com/office/drawing/2014/main" id="{DEF28CC6-8D8F-4D2D-9CA6-90EB0A1D7643}"/>
                </a:ext>
              </a:extLst>
            </p:cNvPr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533;p81">
              <a:extLst>
                <a:ext uri="{FF2B5EF4-FFF2-40B4-BE49-F238E27FC236}">
                  <a16:creationId xmlns:a16="http://schemas.microsoft.com/office/drawing/2014/main" id="{A9A49DE8-9DE1-457C-A1CB-EF3617F752A6}"/>
                </a:ext>
              </a:extLst>
            </p:cNvPr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534;p81">
              <a:extLst>
                <a:ext uri="{FF2B5EF4-FFF2-40B4-BE49-F238E27FC236}">
                  <a16:creationId xmlns:a16="http://schemas.microsoft.com/office/drawing/2014/main" id="{508ABAC8-63DA-4384-B335-1FE4FF764D4E}"/>
                </a:ext>
              </a:extLst>
            </p:cNvPr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535;p81">
              <a:extLst>
                <a:ext uri="{FF2B5EF4-FFF2-40B4-BE49-F238E27FC236}">
                  <a16:creationId xmlns:a16="http://schemas.microsoft.com/office/drawing/2014/main" id="{7E2DC371-8375-4F4D-B664-E5D0E4CCBCB3}"/>
                </a:ext>
              </a:extLst>
            </p:cNvPr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536;p81">
              <a:extLst>
                <a:ext uri="{FF2B5EF4-FFF2-40B4-BE49-F238E27FC236}">
                  <a16:creationId xmlns:a16="http://schemas.microsoft.com/office/drawing/2014/main" id="{01615829-C029-4995-AD18-A7748141B0E9}"/>
                </a:ext>
              </a:extLst>
            </p:cNvPr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537;p81">
              <a:extLst>
                <a:ext uri="{FF2B5EF4-FFF2-40B4-BE49-F238E27FC236}">
                  <a16:creationId xmlns:a16="http://schemas.microsoft.com/office/drawing/2014/main" id="{307B587A-083C-4425-8D1A-533BE40B5722}"/>
                </a:ext>
              </a:extLst>
            </p:cNvPr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538;p81">
              <a:extLst>
                <a:ext uri="{FF2B5EF4-FFF2-40B4-BE49-F238E27FC236}">
                  <a16:creationId xmlns:a16="http://schemas.microsoft.com/office/drawing/2014/main" id="{9EE78BAF-E684-40F5-AABC-056AAE407128}"/>
                </a:ext>
              </a:extLst>
            </p:cNvPr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539;p81">
              <a:extLst>
                <a:ext uri="{FF2B5EF4-FFF2-40B4-BE49-F238E27FC236}">
                  <a16:creationId xmlns:a16="http://schemas.microsoft.com/office/drawing/2014/main" id="{76554CE2-A3F7-45AD-BCBF-4C63CB741B3A}"/>
                </a:ext>
              </a:extLst>
            </p:cNvPr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540;p81">
              <a:extLst>
                <a:ext uri="{FF2B5EF4-FFF2-40B4-BE49-F238E27FC236}">
                  <a16:creationId xmlns:a16="http://schemas.microsoft.com/office/drawing/2014/main" id="{5FBA9A98-6B11-44D5-85C7-CE38D308C86B}"/>
                </a:ext>
              </a:extLst>
            </p:cNvPr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541;p81">
              <a:extLst>
                <a:ext uri="{FF2B5EF4-FFF2-40B4-BE49-F238E27FC236}">
                  <a16:creationId xmlns:a16="http://schemas.microsoft.com/office/drawing/2014/main" id="{39646BA4-D890-4BB7-94F4-4B66734550E0}"/>
                </a:ext>
              </a:extLst>
            </p:cNvPr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542;p81">
              <a:extLst>
                <a:ext uri="{FF2B5EF4-FFF2-40B4-BE49-F238E27FC236}">
                  <a16:creationId xmlns:a16="http://schemas.microsoft.com/office/drawing/2014/main" id="{23783426-B8FE-4209-A3E9-51CEBB251161}"/>
                </a:ext>
              </a:extLst>
            </p:cNvPr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543;p81">
              <a:extLst>
                <a:ext uri="{FF2B5EF4-FFF2-40B4-BE49-F238E27FC236}">
                  <a16:creationId xmlns:a16="http://schemas.microsoft.com/office/drawing/2014/main" id="{3866CC37-CC4B-41DA-A181-2A4B83AE2FC7}"/>
                </a:ext>
              </a:extLst>
            </p:cNvPr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544;p81">
              <a:extLst>
                <a:ext uri="{FF2B5EF4-FFF2-40B4-BE49-F238E27FC236}">
                  <a16:creationId xmlns:a16="http://schemas.microsoft.com/office/drawing/2014/main" id="{BEA35679-A0CF-4C53-BA73-26201836D5B9}"/>
                </a:ext>
              </a:extLst>
            </p:cNvPr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545;p81">
              <a:extLst>
                <a:ext uri="{FF2B5EF4-FFF2-40B4-BE49-F238E27FC236}">
                  <a16:creationId xmlns:a16="http://schemas.microsoft.com/office/drawing/2014/main" id="{12B87ABD-A7FE-47FE-84F8-A1E11E715DC9}"/>
                </a:ext>
              </a:extLst>
            </p:cNvPr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546;p81">
              <a:extLst>
                <a:ext uri="{FF2B5EF4-FFF2-40B4-BE49-F238E27FC236}">
                  <a16:creationId xmlns:a16="http://schemas.microsoft.com/office/drawing/2014/main" id="{82B360A8-AE47-422E-BF8A-40A1AD382FAB}"/>
                </a:ext>
              </a:extLst>
            </p:cNvPr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547;p81">
              <a:extLst>
                <a:ext uri="{FF2B5EF4-FFF2-40B4-BE49-F238E27FC236}">
                  <a16:creationId xmlns:a16="http://schemas.microsoft.com/office/drawing/2014/main" id="{ABC12FD9-CA82-49E6-8A9A-FF7B4811BFD9}"/>
                </a:ext>
              </a:extLst>
            </p:cNvPr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548;p81">
              <a:extLst>
                <a:ext uri="{FF2B5EF4-FFF2-40B4-BE49-F238E27FC236}">
                  <a16:creationId xmlns:a16="http://schemas.microsoft.com/office/drawing/2014/main" id="{7145A29D-DCB1-46FF-89AA-035A736A3123}"/>
                </a:ext>
              </a:extLst>
            </p:cNvPr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549;p81">
              <a:extLst>
                <a:ext uri="{FF2B5EF4-FFF2-40B4-BE49-F238E27FC236}">
                  <a16:creationId xmlns:a16="http://schemas.microsoft.com/office/drawing/2014/main" id="{A7984AE1-06CB-415F-BAD5-1FD9CE1F31E4}"/>
                </a:ext>
              </a:extLst>
            </p:cNvPr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550;p81">
              <a:extLst>
                <a:ext uri="{FF2B5EF4-FFF2-40B4-BE49-F238E27FC236}">
                  <a16:creationId xmlns:a16="http://schemas.microsoft.com/office/drawing/2014/main" id="{73E191D4-B8F9-4A48-9575-FF3D4637508E}"/>
                </a:ext>
              </a:extLst>
            </p:cNvPr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551;p81">
              <a:extLst>
                <a:ext uri="{FF2B5EF4-FFF2-40B4-BE49-F238E27FC236}">
                  <a16:creationId xmlns:a16="http://schemas.microsoft.com/office/drawing/2014/main" id="{AC33FBE2-12FB-45CA-95EC-A0902044CBB5}"/>
                </a:ext>
              </a:extLst>
            </p:cNvPr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552;p81">
              <a:extLst>
                <a:ext uri="{FF2B5EF4-FFF2-40B4-BE49-F238E27FC236}">
                  <a16:creationId xmlns:a16="http://schemas.microsoft.com/office/drawing/2014/main" id="{BF014D3E-963C-459F-9561-C256C7511C48}"/>
                </a:ext>
              </a:extLst>
            </p:cNvPr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553;p81">
              <a:extLst>
                <a:ext uri="{FF2B5EF4-FFF2-40B4-BE49-F238E27FC236}">
                  <a16:creationId xmlns:a16="http://schemas.microsoft.com/office/drawing/2014/main" id="{B40C94B6-DE80-4048-9C4F-73584F6AA20F}"/>
                </a:ext>
              </a:extLst>
            </p:cNvPr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554;p81">
              <a:extLst>
                <a:ext uri="{FF2B5EF4-FFF2-40B4-BE49-F238E27FC236}">
                  <a16:creationId xmlns:a16="http://schemas.microsoft.com/office/drawing/2014/main" id="{947316B8-C453-4E2F-AC92-CBBCCED88578}"/>
                </a:ext>
              </a:extLst>
            </p:cNvPr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555;p81">
              <a:extLst>
                <a:ext uri="{FF2B5EF4-FFF2-40B4-BE49-F238E27FC236}">
                  <a16:creationId xmlns:a16="http://schemas.microsoft.com/office/drawing/2014/main" id="{5B89FC10-C5F1-4F1A-B39B-CE5BB738204A}"/>
                </a:ext>
              </a:extLst>
            </p:cNvPr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556;p81">
              <a:extLst>
                <a:ext uri="{FF2B5EF4-FFF2-40B4-BE49-F238E27FC236}">
                  <a16:creationId xmlns:a16="http://schemas.microsoft.com/office/drawing/2014/main" id="{25067ADD-228C-4652-B14D-4D024317FC44}"/>
                </a:ext>
              </a:extLst>
            </p:cNvPr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557;p81">
              <a:extLst>
                <a:ext uri="{FF2B5EF4-FFF2-40B4-BE49-F238E27FC236}">
                  <a16:creationId xmlns:a16="http://schemas.microsoft.com/office/drawing/2014/main" id="{34A75155-3096-42C5-BF7F-34DEC397FBF8}"/>
                </a:ext>
              </a:extLst>
            </p:cNvPr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558;p81">
              <a:extLst>
                <a:ext uri="{FF2B5EF4-FFF2-40B4-BE49-F238E27FC236}">
                  <a16:creationId xmlns:a16="http://schemas.microsoft.com/office/drawing/2014/main" id="{26505A21-D3A0-4A95-AC09-F05F5A46A671}"/>
                </a:ext>
              </a:extLst>
            </p:cNvPr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559;p81">
              <a:extLst>
                <a:ext uri="{FF2B5EF4-FFF2-40B4-BE49-F238E27FC236}">
                  <a16:creationId xmlns:a16="http://schemas.microsoft.com/office/drawing/2014/main" id="{CF006786-9D23-4444-B595-34CBFCBC2CDD}"/>
                </a:ext>
              </a:extLst>
            </p:cNvPr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560;p81">
              <a:extLst>
                <a:ext uri="{FF2B5EF4-FFF2-40B4-BE49-F238E27FC236}">
                  <a16:creationId xmlns:a16="http://schemas.microsoft.com/office/drawing/2014/main" id="{237F643F-7342-4410-91FB-960439545BDE}"/>
                </a:ext>
              </a:extLst>
            </p:cNvPr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561;p81">
              <a:extLst>
                <a:ext uri="{FF2B5EF4-FFF2-40B4-BE49-F238E27FC236}">
                  <a16:creationId xmlns:a16="http://schemas.microsoft.com/office/drawing/2014/main" id="{C5AC9A03-D732-4963-8D50-9E64C71BBE10}"/>
                </a:ext>
              </a:extLst>
            </p:cNvPr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562;p81">
              <a:extLst>
                <a:ext uri="{FF2B5EF4-FFF2-40B4-BE49-F238E27FC236}">
                  <a16:creationId xmlns:a16="http://schemas.microsoft.com/office/drawing/2014/main" id="{BE90B0DE-AD81-46FC-8B5C-2330B2548CA8}"/>
                </a:ext>
              </a:extLst>
            </p:cNvPr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63;p81">
              <a:extLst>
                <a:ext uri="{FF2B5EF4-FFF2-40B4-BE49-F238E27FC236}">
                  <a16:creationId xmlns:a16="http://schemas.microsoft.com/office/drawing/2014/main" id="{F502A2E7-2FD2-4C61-9452-D5ADE3FD4166}"/>
                </a:ext>
              </a:extLst>
            </p:cNvPr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64;p81">
              <a:extLst>
                <a:ext uri="{FF2B5EF4-FFF2-40B4-BE49-F238E27FC236}">
                  <a16:creationId xmlns:a16="http://schemas.microsoft.com/office/drawing/2014/main" id="{7D5F94EE-8F2E-4C32-A7B8-AC2C7F11D85F}"/>
                </a:ext>
              </a:extLst>
            </p:cNvPr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65;p81">
              <a:extLst>
                <a:ext uri="{FF2B5EF4-FFF2-40B4-BE49-F238E27FC236}">
                  <a16:creationId xmlns:a16="http://schemas.microsoft.com/office/drawing/2014/main" id="{CE267F7D-F84D-4B5D-82F4-F7735A986ECB}"/>
                </a:ext>
              </a:extLst>
            </p:cNvPr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66;p81">
              <a:extLst>
                <a:ext uri="{FF2B5EF4-FFF2-40B4-BE49-F238E27FC236}">
                  <a16:creationId xmlns:a16="http://schemas.microsoft.com/office/drawing/2014/main" id="{C21ADD58-0924-485E-8FF2-13F50F701A79}"/>
                </a:ext>
              </a:extLst>
            </p:cNvPr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67;p81">
              <a:extLst>
                <a:ext uri="{FF2B5EF4-FFF2-40B4-BE49-F238E27FC236}">
                  <a16:creationId xmlns:a16="http://schemas.microsoft.com/office/drawing/2014/main" id="{A12303D8-8953-44E4-AF30-C11AD9004F21}"/>
                </a:ext>
              </a:extLst>
            </p:cNvPr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68;p81">
              <a:extLst>
                <a:ext uri="{FF2B5EF4-FFF2-40B4-BE49-F238E27FC236}">
                  <a16:creationId xmlns:a16="http://schemas.microsoft.com/office/drawing/2014/main" id="{2895AF97-0F94-4205-8382-32402E2B02C4}"/>
                </a:ext>
              </a:extLst>
            </p:cNvPr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9;p81">
              <a:extLst>
                <a:ext uri="{FF2B5EF4-FFF2-40B4-BE49-F238E27FC236}">
                  <a16:creationId xmlns:a16="http://schemas.microsoft.com/office/drawing/2014/main" id="{F802C7DC-8A3F-47F2-9C35-6ADFEE485574}"/>
                </a:ext>
              </a:extLst>
            </p:cNvPr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0;p81">
              <a:extLst>
                <a:ext uri="{FF2B5EF4-FFF2-40B4-BE49-F238E27FC236}">
                  <a16:creationId xmlns:a16="http://schemas.microsoft.com/office/drawing/2014/main" id="{02CE0C33-E36E-442F-AA61-47F8A614FE18}"/>
                </a:ext>
              </a:extLst>
            </p:cNvPr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71;p81">
              <a:extLst>
                <a:ext uri="{FF2B5EF4-FFF2-40B4-BE49-F238E27FC236}">
                  <a16:creationId xmlns:a16="http://schemas.microsoft.com/office/drawing/2014/main" id="{7192D9C6-161D-4E12-8512-0627466F97A3}"/>
                </a:ext>
              </a:extLst>
            </p:cNvPr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72;p81">
              <a:extLst>
                <a:ext uri="{FF2B5EF4-FFF2-40B4-BE49-F238E27FC236}">
                  <a16:creationId xmlns:a16="http://schemas.microsoft.com/office/drawing/2014/main" id="{47234E9B-87E8-4101-96B3-D5D61983CC7A}"/>
                </a:ext>
              </a:extLst>
            </p:cNvPr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573;p81">
              <a:extLst>
                <a:ext uri="{FF2B5EF4-FFF2-40B4-BE49-F238E27FC236}">
                  <a16:creationId xmlns:a16="http://schemas.microsoft.com/office/drawing/2014/main" id="{E5F35AD9-6F8C-4438-800E-0910A5E422BD}"/>
                </a:ext>
              </a:extLst>
            </p:cNvPr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574;p81">
              <a:extLst>
                <a:ext uri="{FF2B5EF4-FFF2-40B4-BE49-F238E27FC236}">
                  <a16:creationId xmlns:a16="http://schemas.microsoft.com/office/drawing/2014/main" id="{B7B097FA-DFEF-4078-8338-BF2281F608A2}"/>
                </a:ext>
              </a:extLst>
            </p:cNvPr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575;p81">
              <a:extLst>
                <a:ext uri="{FF2B5EF4-FFF2-40B4-BE49-F238E27FC236}">
                  <a16:creationId xmlns:a16="http://schemas.microsoft.com/office/drawing/2014/main" id="{808A3608-9DDA-4669-9C39-AA17A0138291}"/>
                </a:ext>
              </a:extLst>
            </p:cNvPr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576;p81">
              <a:extLst>
                <a:ext uri="{FF2B5EF4-FFF2-40B4-BE49-F238E27FC236}">
                  <a16:creationId xmlns:a16="http://schemas.microsoft.com/office/drawing/2014/main" id="{89B6546B-A08D-4FB9-B3CC-3F7B855DCDAF}"/>
                </a:ext>
              </a:extLst>
            </p:cNvPr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577;p81">
              <a:extLst>
                <a:ext uri="{FF2B5EF4-FFF2-40B4-BE49-F238E27FC236}">
                  <a16:creationId xmlns:a16="http://schemas.microsoft.com/office/drawing/2014/main" id="{1863E151-CCB7-4711-BA33-2B6654D9C91A}"/>
                </a:ext>
              </a:extLst>
            </p:cNvPr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578;p81">
              <a:extLst>
                <a:ext uri="{FF2B5EF4-FFF2-40B4-BE49-F238E27FC236}">
                  <a16:creationId xmlns:a16="http://schemas.microsoft.com/office/drawing/2014/main" id="{BD321539-D581-4619-AFD6-2A9A50018944}"/>
                </a:ext>
              </a:extLst>
            </p:cNvPr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579;p81">
              <a:extLst>
                <a:ext uri="{FF2B5EF4-FFF2-40B4-BE49-F238E27FC236}">
                  <a16:creationId xmlns:a16="http://schemas.microsoft.com/office/drawing/2014/main" id="{D31CDF5A-ECF5-4416-9858-7A1E84BFB0F2}"/>
                </a:ext>
              </a:extLst>
            </p:cNvPr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580;p81">
              <a:extLst>
                <a:ext uri="{FF2B5EF4-FFF2-40B4-BE49-F238E27FC236}">
                  <a16:creationId xmlns:a16="http://schemas.microsoft.com/office/drawing/2014/main" id="{99FB1A25-169E-49D9-B387-0A4DF63CCCCB}"/>
                </a:ext>
              </a:extLst>
            </p:cNvPr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581;p81">
              <a:extLst>
                <a:ext uri="{FF2B5EF4-FFF2-40B4-BE49-F238E27FC236}">
                  <a16:creationId xmlns:a16="http://schemas.microsoft.com/office/drawing/2014/main" id="{04F8F01B-5B7A-4170-91B4-31FAA15D3D1E}"/>
                </a:ext>
              </a:extLst>
            </p:cNvPr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582;p81">
              <a:extLst>
                <a:ext uri="{FF2B5EF4-FFF2-40B4-BE49-F238E27FC236}">
                  <a16:creationId xmlns:a16="http://schemas.microsoft.com/office/drawing/2014/main" id="{F134526C-8C5B-4026-966C-B62398A776C4}"/>
                </a:ext>
              </a:extLst>
            </p:cNvPr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583;p81">
              <a:extLst>
                <a:ext uri="{FF2B5EF4-FFF2-40B4-BE49-F238E27FC236}">
                  <a16:creationId xmlns:a16="http://schemas.microsoft.com/office/drawing/2014/main" id="{D47A7EE3-8D8E-424E-9AC8-6C96F99FA020}"/>
                </a:ext>
              </a:extLst>
            </p:cNvPr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584;p81">
              <a:extLst>
                <a:ext uri="{FF2B5EF4-FFF2-40B4-BE49-F238E27FC236}">
                  <a16:creationId xmlns:a16="http://schemas.microsoft.com/office/drawing/2014/main" id="{51597105-D38B-4BD9-AA57-804600307364}"/>
                </a:ext>
              </a:extLst>
            </p:cNvPr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585;p81">
              <a:extLst>
                <a:ext uri="{FF2B5EF4-FFF2-40B4-BE49-F238E27FC236}">
                  <a16:creationId xmlns:a16="http://schemas.microsoft.com/office/drawing/2014/main" id="{71B81148-797E-4A6C-81BA-024B381078CA}"/>
                </a:ext>
              </a:extLst>
            </p:cNvPr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586;p81">
              <a:extLst>
                <a:ext uri="{FF2B5EF4-FFF2-40B4-BE49-F238E27FC236}">
                  <a16:creationId xmlns:a16="http://schemas.microsoft.com/office/drawing/2014/main" id="{BFF2232A-1FFB-406D-8BBB-2E07DB74F916}"/>
                </a:ext>
              </a:extLst>
            </p:cNvPr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587;p81">
              <a:extLst>
                <a:ext uri="{FF2B5EF4-FFF2-40B4-BE49-F238E27FC236}">
                  <a16:creationId xmlns:a16="http://schemas.microsoft.com/office/drawing/2014/main" id="{E604BA3E-F692-4111-8E43-5940C22D4B4C}"/>
                </a:ext>
              </a:extLst>
            </p:cNvPr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588;p81">
              <a:extLst>
                <a:ext uri="{FF2B5EF4-FFF2-40B4-BE49-F238E27FC236}">
                  <a16:creationId xmlns:a16="http://schemas.microsoft.com/office/drawing/2014/main" id="{41F161A7-260E-4DFF-A100-79D5D2A94DD3}"/>
                </a:ext>
              </a:extLst>
            </p:cNvPr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589;p81">
              <a:extLst>
                <a:ext uri="{FF2B5EF4-FFF2-40B4-BE49-F238E27FC236}">
                  <a16:creationId xmlns:a16="http://schemas.microsoft.com/office/drawing/2014/main" id="{07C59EBA-3DB2-4470-9C8B-98BE76ECAA6E}"/>
                </a:ext>
              </a:extLst>
            </p:cNvPr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590;p81">
              <a:extLst>
                <a:ext uri="{FF2B5EF4-FFF2-40B4-BE49-F238E27FC236}">
                  <a16:creationId xmlns:a16="http://schemas.microsoft.com/office/drawing/2014/main" id="{8E5F4AE1-B448-4435-9CBC-0AA1BD177B28}"/>
                </a:ext>
              </a:extLst>
            </p:cNvPr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591;p81">
              <a:extLst>
                <a:ext uri="{FF2B5EF4-FFF2-40B4-BE49-F238E27FC236}">
                  <a16:creationId xmlns:a16="http://schemas.microsoft.com/office/drawing/2014/main" id="{7C15F852-416A-4514-BC58-4A32452B26F2}"/>
                </a:ext>
              </a:extLst>
            </p:cNvPr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592;p81">
              <a:extLst>
                <a:ext uri="{FF2B5EF4-FFF2-40B4-BE49-F238E27FC236}">
                  <a16:creationId xmlns:a16="http://schemas.microsoft.com/office/drawing/2014/main" id="{B90F58AC-7445-4781-A2AA-84BA0E132748}"/>
                </a:ext>
              </a:extLst>
            </p:cNvPr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593;p81">
              <a:extLst>
                <a:ext uri="{FF2B5EF4-FFF2-40B4-BE49-F238E27FC236}">
                  <a16:creationId xmlns:a16="http://schemas.microsoft.com/office/drawing/2014/main" id="{931D00DE-3EFB-475C-A0D1-5BC4E5C2AF04}"/>
                </a:ext>
              </a:extLst>
            </p:cNvPr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594;p81">
              <a:extLst>
                <a:ext uri="{FF2B5EF4-FFF2-40B4-BE49-F238E27FC236}">
                  <a16:creationId xmlns:a16="http://schemas.microsoft.com/office/drawing/2014/main" id="{FE04C23A-8146-41AD-BDE5-2C701E86C455}"/>
                </a:ext>
              </a:extLst>
            </p:cNvPr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595;p81">
              <a:extLst>
                <a:ext uri="{FF2B5EF4-FFF2-40B4-BE49-F238E27FC236}">
                  <a16:creationId xmlns:a16="http://schemas.microsoft.com/office/drawing/2014/main" id="{8578C5FD-A644-498D-A2D4-3F5D44C0429E}"/>
                </a:ext>
              </a:extLst>
            </p:cNvPr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596;p81">
              <a:extLst>
                <a:ext uri="{FF2B5EF4-FFF2-40B4-BE49-F238E27FC236}">
                  <a16:creationId xmlns:a16="http://schemas.microsoft.com/office/drawing/2014/main" id="{B5075A7D-BF6E-40FF-A842-F847A9F4B32F}"/>
                </a:ext>
              </a:extLst>
            </p:cNvPr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597;p81">
              <a:extLst>
                <a:ext uri="{FF2B5EF4-FFF2-40B4-BE49-F238E27FC236}">
                  <a16:creationId xmlns:a16="http://schemas.microsoft.com/office/drawing/2014/main" id="{55073D86-31FE-497E-ADE1-16D9FA366F77}"/>
                </a:ext>
              </a:extLst>
            </p:cNvPr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598;p81">
              <a:extLst>
                <a:ext uri="{FF2B5EF4-FFF2-40B4-BE49-F238E27FC236}">
                  <a16:creationId xmlns:a16="http://schemas.microsoft.com/office/drawing/2014/main" id="{3AE114B7-A863-4F5A-9C7A-AEF5C78C7B83}"/>
                </a:ext>
              </a:extLst>
            </p:cNvPr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599;p81">
              <a:extLst>
                <a:ext uri="{FF2B5EF4-FFF2-40B4-BE49-F238E27FC236}">
                  <a16:creationId xmlns:a16="http://schemas.microsoft.com/office/drawing/2014/main" id="{3CCBC818-D929-4A26-8BC7-E511DF783956}"/>
                </a:ext>
              </a:extLst>
            </p:cNvPr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600;p81">
              <a:extLst>
                <a:ext uri="{FF2B5EF4-FFF2-40B4-BE49-F238E27FC236}">
                  <a16:creationId xmlns:a16="http://schemas.microsoft.com/office/drawing/2014/main" id="{6CB0ADD6-D043-4263-8BAE-D52888CE0748}"/>
                </a:ext>
              </a:extLst>
            </p:cNvPr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601;p81">
              <a:extLst>
                <a:ext uri="{FF2B5EF4-FFF2-40B4-BE49-F238E27FC236}">
                  <a16:creationId xmlns:a16="http://schemas.microsoft.com/office/drawing/2014/main" id="{F325C621-3338-4439-AA31-940B17D9EAD7}"/>
                </a:ext>
              </a:extLst>
            </p:cNvPr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602;p81">
              <a:extLst>
                <a:ext uri="{FF2B5EF4-FFF2-40B4-BE49-F238E27FC236}">
                  <a16:creationId xmlns:a16="http://schemas.microsoft.com/office/drawing/2014/main" id="{71A173B2-F12A-4DA9-BE1F-0E4BE6026C57}"/>
                </a:ext>
              </a:extLst>
            </p:cNvPr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603;p81">
              <a:extLst>
                <a:ext uri="{FF2B5EF4-FFF2-40B4-BE49-F238E27FC236}">
                  <a16:creationId xmlns:a16="http://schemas.microsoft.com/office/drawing/2014/main" id="{235FFD4F-0834-461B-8569-D87C03A9B125}"/>
                </a:ext>
              </a:extLst>
            </p:cNvPr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604;p81">
              <a:extLst>
                <a:ext uri="{FF2B5EF4-FFF2-40B4-BE49-F238E27FC236}">
                  <a16:creationId xmlns:a16="http://schemas.microsoft.com/office/drawing/2014/main" id="{E045BBF3-BAF3-49F5-8960-64302265E64F}"/>
                </a:ext>
              </a:extLst>
            </p:cNvPr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605;p81">
              <a:extLst>
                <a:ext uri="{FF2B5EF4-FFF2-40B4-BE49-F238E27FC236}">
                  <a16:creationId xmlns:a16="http://schemas.microsoft.com/office/drawing/2014/main" id="{A6FC2698-C913-4A28-A70C-A2E62E2F78EF}"/>
                </a:ext>
              </a:extLst>
            </p:cNvPr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606;p81">
              <a:extLst>
                <a:ext uri="{FF2B5EF4-FFF2-40B4-BE49-F238E27FC236}">
                  <a16:creationId xmlns:a16="http://schemas.microsoft.com/office/drawing/2014/main" id="{D7E7CE4B-3BB8-440F-A55F-7BBC80EA4B00}"/>
                </a:ext>
              </a:extLst>
            </p:cNvPr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607;p81">
              <a:extLst>
                <a:ext uri="{FF2B5EF4-FFF2-40B4-BE49-F238E27FC236}">
                  <a16:creationId xmlns:a16="http://schemas.microsoft.com/office/drawing/2014/main" id="{5D4DF2F2-398B-48EE-A211-FF800FEBE43E}"/>
                </a:ext>
              </a:extLst>
            </p:cNvPr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608;p81">
              <a:extLst>
                <a:ext uri="{FF2B5EF4-FFF2-40B4-BE49-F238E27FC236}">
                  <a16:creationId xmlns:a16="http://schemas.microsoft.com/office/drawing/2014/main" id="{515A235D-EF5E-4B59-876F-55055859FF7B}"/>
                </a:ext>
              </a:extLst>
            </p:cNvPr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609;p81">
              <a:extLst>
                <a:ext uri="{FF2B5EF4-FFF2-40B4-BE49-F238E27FC236}">
                  <a16:creationId xmlns:a16="http://schemas.microsoft.com/office/drawing/2014/main" id="{C96AE5B0-2B68-4316-B6E1-F1A83167C194}"/>
                </a:ext>
              </a:extLst>
            </p:cNvPr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610;p81">
              <a:extLst>
                <a:ext uri="{FF2B5EF4-FFF2-40B4-BE49-F238E27FC236}">
                  <a16:creationId xmlns:a16="http://schemas.microsoft.com/office/drawing/2014/main" id="{31535F27-D994-4FB1-8123-FB3D1786F430}"/>
                </a:ext>
              </a:extLst>
            </p:cNvPr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611;p81">
              <a:extLst>
                <a:ext uri="{FF2B5EF4-FFF2-40B4-BE49-F238E27FC236}">
                  <a16:creationId xmlns:a16="http://schemas.microsoft.com/office/drawing/2014/main" id="{CF926195-E134-45C5-9A27-357CF268EFF7}"/>
                </a:ext>
              </a:extLst>
            </p:cNvPr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612;p81">
              <a:extLst>
                <a:ext uri="{FF2B5EF4-FFF2-40B4-BE49-F238E27FC236}">
                  <a16:creationId xmlns:a16="http://schemas.microsoft.com/office/drawing/2014/main" id="{6E54C57F-52DB-41BB-A003-6CE71E2FCAF9}"/>
                </a:ext>
              </a:extLst>
            </p:cNvPr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613;p81">
              <a:extLst>
                <a:ext uri="{FF2B5EF4-FFF2-40B4-BE49-F238E27FC236}">
                  <a16:creationId xmlns:a16="http://schemas.microsoft.com/office/drawing/2014/main" id="{57C58907-695A-4D0B-8094-24C87BEDC436}"/>
                </a:ext>
              </a:extLst>
            </p:cNvPr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614;p81">
              <a:extLst>
                <a:ext uri="{FF2B5EF4-FFF2-40B4-BE49-F238E27FC236}">
                  <a16:creationId xmlns:a16="http://schemas.microsoft.com/office/drawing/2014/main" id="{87FCDC19-BD7E-4E40-B442-5975F0DE7BAB}"/>
                </a:ext>
              </a:extLst>
            </p:cNvPr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615;p81">
              <a:extLst>
                <a:ext uri="{FF2B5EF4-FFF2-40B4-BE49-F238E27FC236}">
                  <a16:creationId xmlns:a16="http://schemas.microsoft.com/office/drawing/2014/main" id="{56DD12F0-637D-46D8-9471-F255A80B740E}"/>
                </a:ext>
              </a:extLst>
            </p:cNvPr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616;p81">
              <a:extLst>
                <a:ext uri="{FF2B5EF4-FFF2-40B4-BE49-F238E27FC236}">
                  <a16:creationId xmlns:a16="http://schemas.microsoft.com/office/drawing/2014/main" id="{564F3E5B-B86C-485C-84FA-2592E1E2925A}"/>
                </a:ext>
              </a:extLst>
            </p:cNvPr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617;p81">
              <a:extLst>
                <a:ext uri="{FF2B5EF4-FFF2-40B4-BE49-F238E27FC236}">
                  <a16:creationId xmlns:a16="http://schemas.microsoft.com/office/drawing/2014/main" id="{4CB2F02C-9BB1-4E79-8E54-8A0919B4FC45}"/>
                </a:ext>
              </a:extLst>
            </p:cNvPr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618;p81">
              <a:extLst>
                <a:ext uri="{FF2B5EF4-FFF2-40B4-BE49-F238E27FC236}">
                  <a16:creationId xmlns:a16="http://schemas.microsoft.com/office/drawing/2014/main" id="{48CE1A10-380C-434D-890E-3B2359A38A5F}"/>
                </a:ext>
              </a:extLst>
            </p:cNvPr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619;p81">
              <a:extLst>
                <a:ext uri="{FF2B5EF4-FFF2-40B4-BE49-F238E27FC236}">
                  <a16:creationId xmlns:a16="http://schemas.microsoft.com/office/drawing/2014/main" id="{F5C2A745-8F86-4D9D-80CD-5F8B746D5779}"/>
                </a:ext>
              </a:extLst>
            </p:cNvPr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620;p81">
              <a:extLst>
                <a:ext uri="{FF2B5EF4-FFF2-40B4-BE49-F238E27FC236}">
                  <a16:creationId xmlns:a16="http://schemas.microsoft.com/office/drawing/2014/main" id="{CB4BA338-9A62-4CF4-AFB7-25DE75E9FB6C}"/>
                </a:ext>
              </a:extLst>
            </p:cNvPr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621;p81">
              <a:extLst>
                <a:ext uri="{FF2B5EF4-FFF2-40B4-BE49-F238E27FC236}">
                  <a16:creationId xmlns:a16="http://schemas.microsoft.com/office/drawing/2014/main" id="{F6DBB1BA-E4EA-4CF1-A9E8-AC477961BEC1}"/>
                </a:ext>
              </a:extLst>
            </p:cNvPr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622;p81">
              <a:extLst>
                <a:ext uri="{FF2B5EF4-FFF2-40B4-BE49-F238E27FC236}">
                  <a16:creationId xmlns:a16="http://schemas.microsoft.com/office/drawing/2014/main" id="{21B24EF8-0604-4A5F-AADE-BFE5E831F264}"/>
                </a:ext>
              </a:extLst>
            </p:cNvPr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623;p81">
              <a:extLst>
                <a:ext uri="{FF2B5EF4-FFF2-40B4-BE49-F238E27FC236}">
                  <a16:creationId xmlns:a16="http://schemas.microsoft.com/office/drawing/2014/main" id="{A1B759B1-2CAC-4AB0-8927-704D3601EDC1}"/>
                </a:ext>
              </a:extLst>
            </p:cNvPr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624;p81">
              <a:extLst>
                <a:ext uri="{FF2B5EF4-FFF2-40B4-BE49-F238E27FC236}">
                  <a16:creationId xmlns:a16="http://schemas.microsoft.com/office/drawing/2014/main" id="{2C42F50A-A355-4484-95CC-EF6E395DAB44}"/>
                </a:ext>
              </a:extLst>
            </p:cNvPr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625;p81">
              <a:extLst>
                <a:ext uri="{FF2B5EF4-FFF2-40B4-BE49-F238E27FC236}">
                  <a16:creationId xmlns:a16="http://schemas.microsoft.com/office/drawing/2014/main" id="{0A8F01D9-14DA-41E3-84A3-F8BE80343F0E}"/>
                </a:ext>
              </a:extLst>
            </p:cNvPr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626;p81">
              <a:extLst>
                <a:ext uri="{FF2B5EF4-FFF2-40B4-BE49-F238E27FC236}">
                  <a16:creationId xmlns:a16="http://schemas.microsoft.com/office/drawing/2014/main" id="{AD28CF0D-94D0-4D41-81E7-D0D804CC6B42}"/>
                </a:ext>
              </a:extLst>
            </p:cNvPr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627;p81">
              <a:extLst>
                <a:ext uri="{FF2B5EF4-FFF2-40B4-BE49-F238E27FC236}">
                  <a16:creationId xmlns:a16="http://schemas.microsoft.com/office/drawing/2014/main" id="{1168DCAD-15A9-446F-B196-8C78F40973C1}"/>
                </a:ext>
              </a:extLst>
            </p:cNvPr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628;p81">
              <a:extLst>
                <a:ext uri="{FF2B5EF4-FFF2-40B4-BE49-F238E27FC236}">
                  <a16:creationId xmlns:a16="http://schemas.microsoft.com/office/drawing/2014/main" id="{A5082694-E0B8-47C5-9898-AB5D1CD29035}"/>
                </a:ext>
              </a:extLst>
            </p:cNvPr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629;p81">
              <a:extLst>
                <a:ext uri="{FF2B5EF4-FFF2-40B4-BE49-F238E27FC236}">
                  <a16:creationId xmlns:a16="http://schemas.microsoft.com/office/drawing/2014/main" id="{C986DC93-626C-42C0-938E-AAB5FDDDD8FF}"/>
                </a:ext>
              </a:extLst>
            </p:cNvPr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630;p81">
              <a:extLst>
                <a:ext uri="{FF2B5EF4-FFF2-40B4-BE49-F238E27FC236}">
                  <a16:creationId xmlns:a16="http://schemas.microsoft.com/office/drawing/2014/main" id="{8DADE7DE-FF16-41EB-9B16-230DD1B4E624}"/>
                </a:ext>
              </a:extLst>
            </p:cNvPr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631;p81">
              <a:extLst>
                <a:ext uri="{FF2B5EF4-FFF2-40B4-BE49-F238E27FC236}">
                  <a16:creationId xmlns:a16="http://schemas.microsoft.com/office/drawing/2014/main" id="{BBE28EB5-8265-4BA0-85C3-CB64F150EF15}"/>
                </a:ext>
              </a:extLst>
            </p:cNvPr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632;p81">
              <a:extLst>
                <a:ext uri="{FF2B5EF4-FFF2-40B4-BE49-F238E27FC236}">
                  <a16:creationId xmlns:a16="http://schemas.microsoft.com/office/drawing/2014/main" id="{313A9951-96BD-498C-9AE5-BB013547D54F}"/>
                </a:ext>
              </a:extLst>
            </p:cNvPr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633;p81">
              <a:extLst>
                <a:ext uri="{FF2B5EF4-FFF2-40B4-BE49-F238E27FC236}">
                  <a16:creationId xmlns:a16="http://schemas.microsoft.com/office/drawing/2014/main" id="{21C7DDE7-8173-4D77-82B5-2F1EFEE9B4C3}"/>
                </a:ext>
              </a:extLst>
            </p:cNvPr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634;p81">
              <a:extLst>
                <a:ext uri="{FF2B5EF4-FFF2-40B4-BE49-F238E27FC236}">
                  <a16:creationId xmlns:a16="http://schemas.microsoft.com/office/drawing/2014/main" id="{649E54CF-E8AA-44F1-BCF0-B4E8A588888B}"/>
                </a:ext>
              </a:extLst>
            </p:cNvPr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635;p81">
              <a:extLst>
                <a:ext uri="{FF2B5EF4-FFF2-40B4-BE49-F238E27FC236}">
                  <a16:creationId xmlns:a16="http://schemas.microsoft.com/office/drawing/2014/main" id="{1F2DCA15-7EFB-4BEF-A37D-05D89D07833B}"/>
                </a:ext>
              </a:extLst>
            </p:cNvPr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636;p81">
              <a:extLst>
                <a:ext uri="{FF2B5EF4-FFF2-40B4-BE49-F238E27FC236}">
                  <a16:creationId xmlns:a16="http://schemas.microsoft.com/office/drawing/2014/main" id="{D6EBB4FF-71ED-480F-86F6-C32354969F18}"/>
                </a:ext>
              </a:extLst>
            </p:cNvPr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637;p81">
              <a:extLst>
                <a:ext uri="{FF2B5EF4-FFF2-40B4-BE49-F238E27FC236}">
                  <a16:creationId xmlns:a16="http://schemas.microsoft.com/office/drawing/2014/main" id="{E24A911D-3D16-4A2B-9DAC-CA94E7F33EA5}"/>
                </a:ext>
              </a:extLst>
            </p:cNvPr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638;p81">
              <a:extLst>
                <a:ext uri="{FF2B5EF4-FFF2-40B4-BE49-F238E27FC236}">
                  <a16:creationId xmlns:a16="http://schemas.microsoft.com/office/drawing/2014/main" id="{C478F3DE-D8E0-4D93-95E3-52592E840DA5}"/>
                </a:ext>
              </a:extLst>
            </p:cNvPr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639;p81">
              <a:extLst>
                <a:ext uri="{FF2B5EF4-FFF2-40B4-BE49-F238E27FC236}">
                  <a16:creationId xmlns:a16="http://schemas.microsoft.com/office/drawing/2014/main" id="{F260000E-FB0C-42A1-B597-87ED6F1003F6}"/>
                </a:ext>
              </a:extLst>
            </p:cNvPr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640;p81">
              <a:extLst>
                <a:ext uri="{FF2B5EF4-FFF2-40B4-BE49-F238E27FC236}">
                  <a16:creationId xmlns:a16="http://schemas.microsoft.com/office/drawing/2014/main" id="{2FE42EE7-A13B-4406-8974-D79AA648A07C}"/>
                </a:ext>
              </a:extLst>
            </p:cNvPr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641;p81">
              <a:extLst>
                <a:ext uri="{FF2B5EF4-FFF2-40B4-BE49-F238E27FC236}">
                  <a16:creationId xmlns:a16="http://schemas.microsoft.com/office/drawing/2014/main" id="{C9E82899-ED21-4383-81BD-946747D9F9A4}"/>
                </a:ext>
              </a:extLst>
            </p:cNvPr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642;p81">
              <a:extLst>
                <a:ext uri="{FF2B5EF4-FFF2-40B4-BE49-F238E27FC236}">
                  <a16:creationId xmlns:a16="http://schemas.microsoft.com/office/drawing/2014/main" id="{6A743DAB-5829-4C00-B709-EFBB1B730D61}"/>
                </a:ext>
              </a:extLst>
            </p:cNvPr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643;p81">
              <a:extLst>
                <a:ext uri="{FF2B5EF4-FFF2-40B4-BE49-F238E27FC236}">
                  <a16:creationId xmlns:a16="http://schemas.microsoft.com/office/drawing/2014/main" id="{9F7FBC5A-602A-429C-AD49-0C313F0DE1C5}"/>
                </a:ext>
              </a:extLst>
            </p:cNvPr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644;p81">
              <a:extLst>
                <a:ext uri="{FF2B5EF4-FFF2-40B4-BE49-F238E27FC236}">
                  <a16:creationId xmlns:a16="http://schemas.microsoft.com/office/drawing/2014/main" id="{678C58F7-78CE-431A-ACC5-F5D4770248B2}"/>
                </a:ext>
              </a:extLst>
            </p:cNvPr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645;p81">
              <a:extLst>
                <a:ext uri="{FF2B5EF4-FFF2-40B4-BE49-F238E27FC236}">
                  <a16:creationId xmlns:a16="http://schemas.microsoft.com/office/drawing/2014/main" id="{CE315001-2E75-405A-A4C7-DE4E05AD9AC3}"/>
                </a:ext>
              </a:extLst>
            </p:cNvPr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646;p81">
              <a:extLst>
                <a:ext uri="{FF2B5EF4-FFF2-40B4-BE49-F238E27FC236}">
                  <a16:creationId xmlns:a16="http://schemas.microsoft.com/office/drawing/2014/main" id="{61B8C950-0B22-4FA0-8243-6C586382AC56}"/>
                </a:ext>
              </a:extLst>
            </p:cNvPr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647;p81">
              <a:extLst>
                <a:ext uri="{FF2B5EF4-FFF2-40B4-BE49-F238E27FC236}">
                  <a16:creationId xmlns:a16="http://schemas.microsoft.com/office/drawing/2014/main" id="{A5D9FEA3-6720-4D89-A328-F8323391AB80}"/>
                </a:ext>
              </a:extLst>
            </p:cNvPr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648;p81">
              <a:extLst>
                <a:ext uri="{FF2B5EF4-FFF2-40B4-BE49-F238E27FC236}">
                  <a16:creationId xmlns:a16="http://schemas.microsoft.com/office/drawing/2014/main" id="{B0723B8B-C8E7-4A97-B1E4-B383D665D877}"/>
                </a:ext>
              </a:extLst>
            </p:cNvPr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649;p81">
              <a:extLst>
                <a:ext uri="{FF2B5EF4-FFF2-40B4-BE49-F238E27FC236}">
                  <a16:creationId xmlns:a16="http://schemas.microsoft.com/office/drawing/2014/main" id="{1D32356F-185F-4B7C-A964-E8300FCAB18F}"/>
                </a:ext>
              </a:extLst>
            </p:cNvPr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650;p81">
              <a:extLst>
                <a:ext uri="{FF2B5EF4-FFF2-40B4-BE49-F238E27FC236}">
                  <a16:creationId xmlns:a16="http://schemas.microsoft.com/office/drawing/2014/main" id="{C935B7CD-A1DA-40CF-A4E0-40A06C9A3793}"/>
                </a:ext>
              </a:extLst>
            </p:cNvPr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651;p81">
              <a:extLst>
                <a:ext uri="{FF2B5EF4-FFF2-40B4-BE49-F238E27FC236}">
                  <a16:creationId xmlns:a16="http://schemas.microsoft.com/office/drawing/2014/main" id="{14A072AB-F741-4A50-AA51-607B4C1ABE8C}"/>
                </a:ext>
              </a:extLst>
            </p:cNvPr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652;p81">
              <a:extLst>
                <a:ext uri="{FF2B5EF4-FFF2-40B4-BE49-F238E27FC236}">
                  <a16:creationId xmlns:a16="http://schemas.microsoft.com/office/drawing/2014/main" id="{0C91E5F7-D6E6-40D4-A755-84FD16784525}"/>
                </a:ext>
              </a:extLst>
            </p:cNvPr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653;p81">
              <a:extLst>
                <a:ext uri="{FF2B5EF4-FFF2-40B4-BE49-F238E27FC236}">
                  <a16:creationId xmlns:a16="http://schemas.microsoft.com/office/drawing/2014/main" id="{5E10253A-93E7-46ED-824C-76A02004A777}"/>
                </a:ext>
              </a:extLst>
            </p:cNvPr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654;p81">
              <a:extLst>
                <a:ext uri="{FF2B5EF4-FFF2-40B4-BE49-F238E27FC236}">
                  <a16:creationId xmlns:a16="http://schemas.microsoft.com/office/drawing/2014/main" id="{61B812FC-3D32-426C-9887-531C109C8D1A}"/>
                </a:ext>
              </a:extLst>
            </p:cNvPr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655;p81">
              <a:extLst>
                <a:ext uri="{FF2B5EF4-FFF2-40B4-BE49-F238E27FC236}">
                  <a16:creationId xmlns:a16="http://schemas.microsoft.com/office/drawing/2014/main" id="{F11F9C53-C257-4830-9AC1-0F440C91A628}"/>
                </a:ext>
              </a:extLst>
            </p:cNvPr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656;p81">
              <a:extLst>
                <a:ext uri="{FF2B5EF4-FFF2-40B4-BE49-F238E27FC236}">
                  <a16:creationId xmlns:a16="http://schemas.microsoft.com/office/drawing/2014/main" id="{C7FFBBE1-4631-41B1-9F29-F9A0E5364E0A}"/>
                </a:ext>
              </a:extLst>
            </p:cNvPr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657;p81">
              <a:extLst>
                <a:ext uri="{FF2B5EF4-FFF2-40B4-BE49-F238E27FC236}">
                  <a16:creationId xmlns:a16="http://schemas.microsoft.com/office/drawing/2014/main" id="{D2F4B4DC-954E-4AED-9F7E-6618433E52D4}"/>
                </a:ext>
              </a:extLst>
            </p:cNvPr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658;p81">
              <a:extLst>
                <a:ext uri="{FF2B5EF4-FFF2-40B4-BE49-F238E27FC236}">
                  <a16:creationId xmlns:a16="http://schemas.microsoft.com/office/drawing/2014/main" id="{98E28F1C-D7E5-43C2-B720-B23D78594424}"/>
                </a:ext>
              </a:extLst>
            </p:cNvPr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659;p81">
              <a:extLst>
                <a:ext uri="{FF2B5EF4-FFF2-40B4-BE49-F238E27FC236}">
                  <a16:creationId xmlns:a16="http://schemas.microsoft.com/office/drawing/2014/main" id="{CC332862-89EE-4F97-A90A-2FC4CF825158}"/>
                </a:ext>
              </a:extLst>
            </p:cNvPr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660;p81">
              <a:extLst>
                <a:ext uri="{FF2B5EF4-FFF2-40B4-BE49-F238E27FC236}">
                  <a16:creationId xmlns:a16="http://schemas.microsoft.com/office/drawing/2014/main" id="{39A29312-DAB8-4A43-B69C-EB28F6EC2A35}"/>
                </a:ext>
              </a:extLst>
            </p:cNvPr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661;p81">
              <a:extLst>
                <a:ext uri="{FF2B5EF4-FFF2-40B4-BE49-F238E27FC236}">
                  <a16:creationId xmlns:a16="http://schemas.microsoft.com/office/drawing/2014/main" id="{E1642419-CEC5-48DE-9D12-4311C9B6B81B}"/>
                </a:ext>
              </a:extLst>
            </p:cNvPr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662;p81">
              <a:extLst>
                <a:ext uri="{FF2B5EF4-FFF2-40B4-BE49-F238E27FC236}">
                  <a16:creationId xmlns:a16="http://schemas.microsoft.com/office/drawing/2014/main" id="{4BB302C4-427F-49F6-9268-35ED8BFE6642}"/>
                </a:ext>
              </a:extLst>
            </p:cNvPr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663;p81">
              <a:extLst>
                <a:ext uri="{FF2B5EF4-FFF2-40B4-BE49-F238E27FC236}">
                  <a16:creationId xmlns:a16="http://schemas.microsoft.com/office/drawing/2014/main" id="{6D701D75-676D-40E2-9B80-600C75F76FC7}"/>
                </a:ext>
              </a:extLst>
            </p:cNvPr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664;p81">
              <a:extLst>
                <a:ext uri="{FF2B5EF4-FFF2-40B4-BE49-F238E27FC236}">
                  <a16:creationId xmlns:a16="http://schemas.microsoft.com/office/drawing/2014/main" id="{E8545038-24D5-4080-9E99-D8FB98EDEC9D}"/>
                </a:ext>
              </a:extLst>
            </p:cNvPr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665;p81">
              <a:extLst>
                <a:ext uri="{FF2B5EF4-FFF2-40B4-BE49-F238E27FC236}">
                  <a16:creationId xmlns:a16="http://schemas.microsoft.com/office/drawing/2014/main" id="{6638BED2-7C45-443E-A59C-65C8A453901C}"/>
                </a:ext>
              </a:extLst>
            </p:cNvPr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666;p81">
              <a:extLst>
                <a:ext uri="{FF2B5EF4-FFF2-40B4-BE49-F238E27FC236}">
                  <a16:creationId xmlns:a16="http://schemas.microsoft.com/office/drawing/2014/main" id="{1267CE7F-1D26-4BFA-BB81-7E154C105CBA}"/>
                </a:ext>
              </a:extLst>
            </p:cNvPr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667;p81">
              <a:extLst>
                <a:ext uri="{FF2B5EF4-FFF2-40B4-BE49-F238E27FC236}">
                  <a16:creationId xmlns:a16="http://schemas.microsoft.com/office/drawing/2014/main" id="{082E3745-28CC-4D8B-A94B-3B38E667E815}"/>
                </a:ext>
              </a:extLst>
            </p:cNvPr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3764E0-F6FF-4749-9CE9-4F28C99A544A}"/>
              </a:ext>
            </a:extLst>
          </p:cNvPr>
          <p:cNvSpPr txBox="1"/>
          <p:nvPr/>
        </p:nvSpPr>
        <p:spPr>
          <a:xfrm>
            <a:off x="2247931" y="2336959"/>
            <a:ext cx="43818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endParaRPr lang="en-US" sz="20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endParaRPr lang="en-US" sz="20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6103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A0BD57-77E5-4E18-B5E3-E4C94595CF3D}"/>
              </a:ext>
            </a:extLst>
          </p:cNvPr>
          <p:cNvSpPr/>
          <p:nvPr/>
        </p:nvSpPr>
        <p:spPr>
          <a:xfrm>
            <a:off x="3726179" y="17830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84BA6-08C0-4752-8228-75F7D32DE5F3}"/>
              </a:ext>
            </a:extLst>
          </p:cNvPr>
          <p:cNvSpPr/>
          <p:nvPr/>
        </p:nvSpPr>
        <p:spPr>
          <a:xfrm>
            <a:off x="3726179" y="40549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396F2-3992-43F0-B722-6241D9DB085F}"/>
              </a:ext>
            </a:extLst>
          </p:cNvPr>
          <p:cNvSpPr/>
          <p:nvPr/>
        </p:nvSpPr>
        <p:spPr>
          <a:xfrm>
            <a:off x="3726179" y="8093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B2BAD-6703-4160-9449-928EEBD30F37}"/>
              </a:ext>
            </a:extLst>
          </p:cNvPr>
          <p:cNvSpPr/>
          <p:nvPr/>
        </p:nvSpPr>
        <p:spPr>
          <a:xfrm>
            <a:off x="3726179" y="12132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F785E-288B-4275-8DF7-720F85AF8726}"/>
              </a:ext>
            </a:extLst>
          </p:cNvPr>
          <p:cNvSpPr/>
          <p:nvPr/>
        </p:nvSpPr>
        <p:spPr>
          <a:xfrm>
            <a:off x="3726179" y="16170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93247-2CC4-4A87-9BB7-0A90968B6584}"/>
              </a:ext>
            </a:extLst>
          </p:cNvPr>
          <p:cNvSpPr/>
          <p:nvPr/>
        </p:nvSpPr>
        <p:spPr>
          <a:xfrm>
            <a:off x="3726179" y="20209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B9267-24F0-46D6-9FC8-0BF807D71D2D}"/>
              </a:ext>
            </a:extLst>
          </p:cNvPr>
          <p:cNvSpPr/>
          <p:nvPr/>
        </p:nvSpPr>
        <p:spPr>
          <a:xfrm>
            <a:off x="3726179" y="242479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EE533-B6AE-4FBC-B1E6-8D44823C0A23}"/>
              </a:ext>
            </a:extLst>
          </p:cNvPr>
          <p:cNvSpPr/>
          <p:nvPr/>
        </p:nvSpPr>
        <p:spPr>
          <a:xfrm>
            <a:off x="3726179" y="28286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00EF8-7BB4-47A6-B756-DC608090794B}"/>
              </a:ext>
            </a:extLst>
          </p:cNvPr>
          <p:cNvSpPr/>
          <p:nvPr/>
        </p:nvSpPr>
        <p:spPr>
          <a:xfrm>
            <a:off x="3726179" y="32325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0F5DC-8306-4127-AD91-D0C9ACF99C4F}"/>
              </a:ext>
            </a:extLst>
          </p:cNvPr>
          <p:cNvSpPr/>
          <p:nvPr/>
        </p:nvSpPr>
        <p:spPr>
          <a:xfrm>
            <a:off x="3726179" y="36363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F7F1A7-654D-40BB-845D-CB1A9CE1FBA2}"/>
              </a:ext>
            </a:extLst>
          </p:cNvPr>
          <p:cNvSpPr/>
          <p:nvPr/>
        </p:nvSpPr>
        <p:spPr>
          <a:xfrm>
            <a:off x="3726179" y="40402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8AA6E-F7EB-49C5-B433-5DBFD25D902F}"/>
              </a:ext>
            </a:extLst>
          </p:cNvPr>
          <p:cNvSpPr/>
          <p:nvPr/>
        </p:nvSpPr>
        <p:spPr>
          <a:xfrm>
            <a:off x="413003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1A514-5291-4239-93C2-CF18E9A6E096}"/>
              </a:ext>
            </a:extLst>
          </p:cNvPr>
          <p:cNvSpPr/>
          <p:nvPr/>
        </p:nvSpPr>
        <p:spPr>
          <a:xfrm>
            <a:off x="453389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53FA0F-58AF-4302-894F-AD1E72DEBE17}"/>
              </a:ext>
            </a:extLst>
          </p:cNvPr>
          <p:cNvSpPr/>
          <p:nvPr/>
        </p:nvSpPr>
        <p:spPr>
          <a:xfrm>
            <a:off x="493775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735A15-10DE-4399-A59C-7A5C73F84538}"/>
              </a:ext>
            </a:extLst>
          </p:cNvPr>
          <p:cNvSpPr/>
          <p:nvPr/>
        </p:nvSpPr>
        <p:spPr>
          <a:xfrm>
            <a:off x="534161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ABA3B8-7741-4BA6-AE7D-7FFCA9ECDFE6}"/>
              </a:ext>
            </a:extLst>
          </p:cNvPr>
          <p:cNvSpPr/>
          <p:nvPr/>
        </p:nvSpPr>
        <p:spPr>
          <a:xfrm>
            <a:off x="574547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7A0CC0-DEC5-430B-AE9E-9791EF2A0F99}"/>
              </a:ext>
            </a:extLst>
          </p:cNvPr>
          <p:cNvSpPr/>
          <p:nvPr/>
        </p:nvSpPr>
        <p:spPr>
          <a:xfrm>
            <a:off x="413003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574CD-63EC-49BA-8849-588213C87682}"/>
              </a:ext>
            </a:extLst>
          </p:cNvPr>
          <p:cNvSpPr/>
          <p:nvPr/>
        </p:nvSpPr>
        <p:spPr>
          <a:xfrm>
            <a:off x="453389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C1DD6E-B32B-4D99-9D6E-B61A04B81BE5}"/>
              </a:ext>
            </a:extLst>
          </p:cNvPr>
          <p:cNvSpPr/>
          <p:nvPr/>
        </p:nvSpPr>
        <p:spPr>
          <a:xfrm>
            <a:off x="493775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2CDE1B-9D35-491A-8086-AC9623F8C359}"/>
              </a:ext>
            </a:extLst>
          </p:cNvPr>
          <p:cNvSpPr/>
          <p:nvPr/>
        </p:nvSpPr>
        <p:spPr>
          <a:xfrm>
            <a:off x="534161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ACDA23-6D54-4AE7-982F-1D2B35E54BE8}"/>
              </a:ext>
            </a:extLst>
          </p:cNvPr>
          <p:cNvSpPr/>
          <p:nvPr/>
        </p:nvSpPr>
        <p:spPr>
          <a:xfrm>
            <a:off x="574547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DBB21-76A6-43B0-B013-898DFE39C539}"/>
              </a:ext>
            </a:extLst>
          </p:cNvPr>
          <p:cNvSpPr/>
          <p:nvPr/>
        </p:nvSpPr>
        <p:spPr>
          <a:xfrm>
            <a:off x="413003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A23561-25DB-4B4E-BB46-B02802FE8C95}"/>
              </a:ext>
            </a:extLst>
          </p:cNvPr>
          <p:cNvSpPr/>
          <p:nvPr/>
        </p:nvSpPr>
        <p:spPr>
          <a:xfrm>
            <a:off x="413003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40A090-65CF-4ADD-824E-DC51302C7EB4}"/>
              </a:ext>
            </a:extLst>
          </p:cNvPr>
          <p:cNvSpPr/>
          <p:nvPr/>
        </p:nvSpPr>
        <p:spPr>
          <a:xfrm>
            <a:off x="413003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CAACBF-20A7-4073-8508-4ADACEF7E8A7}"/>
              </a:ext>
            </a:extLst>
          </p:cNvPr>
          <p:cNvSpPr/>
          <p:nvPr/>
        </p:nvSpPr>
        <p:spPr>
          <a:xfrm>
            <a:off x="453389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56F3F8-DA95-4FC7-BF0C-B16EDA62ECB5}"/>
              </a:ext>
            </a:extLst>
          </p:cNvPr>
          <p:cNvSpPr/>
          <p:nvPr/>
        </p:nvSpPr>
        <p:spPr>
          <a:xfrm>
            <a:off x="49377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1169FF-1CC6-4B3D-BFBF-F411B6095705}"/>
              </a:ext>
            </a:extLst>
          </p:cNvPr>
          <p:cNvSpPr/>
          <p:nvPr/>
        </p:nvSpPr>
        <p:spPr>
          <a:xfrm>
            <a:off x="453389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948C4E-4D0F-431F-81C1-E22C77EA0A7F}"/>
              </a:ext>
            </a:extLst>
          </p:cNvPr>
          <p:cNvSpPr/>
          <p:nvPr/>
        </p:nvSpPr>
        <p:spPr>
          <a:xfrm>
            <a:off x="493775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6C3F1F-A271-4E3A-8262-A6CA05F0A9F9}"/>
              </a:ext>
            </a:extLst>
          </p:cNvPr>
          <p:cNvSpPr/>
          <p:nvPr/>
        </p:nvSpPr>
        <p:spPr>
          <a:xfrm>
            <a:off x="534161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73ACFD-3C8C-49BE-8E52-F190DF4A2024}"/>
              </a:ext>
            </a:extLst>
          </p:cNvPr>
          <p:cNvSpPr/>
          <p:nvPr/>
        </p:nvSpPr>
        <p:spPr>
          <a:xfrm>
            <a:off x="574547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B045F-3B16-443B-965E-E074C675BC4B}"/>
              </a:ext>
            </a:extLst>
          </p:cNvPr>
          <p:cNvSpPr/>
          <p:nvPr/>
        </p:nvSpPr>
        <p:spPr>
          <a:xfrm>
            <a:off x="614933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004BA6-354D-4303-9AA9-98661636DBE0}"/>
              </a:ext>
            </a:extLst>
          </p:cNvPr>
          <p:cNvSpPr/>
          <p:nvPr/>
        </p:nvSpPr>
        <p:spPr>
          <a:xfrm>
            <a:off x="453389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6FBEA0-B8CE-4712-945C-819DD926318A}"/>
              </a:ext>
            </a:extLst>
          </p:cNvPr>
          <p:cNvSpPr/>
          <p:nvPr/>
        </p:nvSpPr>
        <p:spPr>
          <a:xfrm>
            <a:off x="413003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8C6F207-14FB-4CD3-95E3-CAB635BCFAAA}"/>
              </a:ext>
            </a:extLst>
          </p:cNvPr>
          <p:cNvSpPr/>
          <p:nvPr/>
        </p:nvSpPr>
        <p:spPr>
          <a:xfrm>
            <a:off x="453389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873776-F74F-47D0-BA65-521F22DD511C}"/>
              </a:ext>
            </a:extLst>
          </p:cNvPr>
          <p:cNvSpPr/>
          <p:nvPr/>
        </p:nvSpPr>
        <p:spPr>
          <a:xfrm>
            <a:off x="493775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900617-3BDF-41DF-A84D-8C72693FF444}"/>
              </a:ext>
            </a:extLst>
          </p:cNvPr>
          <p:cNvSpPr/>
          <p:nvPr/>
        </p:nvSpPr>
        <p:spPr>
          <a:xfrm>
            <a:off x="3726179" y="28286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B3CEE5-1B91-47FA-ACED-E6525A27027B}"/>
              </a:ext>
            </a:extLst>
          </p:cNvPr>
          <p:cNvSpPr/>
          <p:nvPr/>
        </p:nvSpPr>
        <p:spPr>
          <a:xfrm>
            <a:off x="413003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D64208-FBA4-40B8-918C-6D8588C9B469}"/>
              </a:ext>
            </a:extLst>
          </p:cNvPr>
          <p:cNvSpPr/>
          <p:nvPr/>
        </p:nvSpPr>
        <p:spPr>
          <a:xfrm>
            <a:off x="453389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76244-E034-40D1-81FA-77103806FC9F}"/>
              </a:ext>
            </a:extLst>
          </p:cNvPr>
          <p:cNvSpPr/>
          <p:nvPr/>
        </p:nvSpPr>
        <p:spPr>
          <a:xfrm>
            <a:off x="493775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553EC8-4D33-4F34-BC87-D8FE02B3FC84}"/>
              </a:ext>
            </a:extLst>
          </p:cNvPr>
          <p:cNvSpPr/>
          <p:nvPr/>
        </p:nvSpPr>
        <p:spPr>
          <a:xfrm>
            <a:off x="3726179" y="32325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0E9FB-4CF1-4B13-95D6-E768E60ABCC2}"/>
              </a:ext>
            </a:extLst>
          </p:cNvPr>
          <p:cNvSpPr/>
          <p:nvPr/>
        </p:nvSpPr>
        <p:spPr>
          <a:xfrm>
            <a:off x="413003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D7B68D-42ED-4C75-B518-A4C5450DB5F4}"/>
              </a:ext>
            </a:extLst>
          </p:cNvPr>
          <p:cNvSpPr/>
          <p:nvPr/>
        </p:nvSpPr>
        <p:spPr>
          <a:xfrm>
            <a:off x="453389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10E5BF-F888-4DC6-A26B-464039C8D5CF}"/>
              </a:ext>
            </a:extLst>
          </p:cNvPr>
          <p:cNvSpPr/>
          <p:nvPr/>
        </p:nvSpPr>
        <p:spPr>
          <a:xfrm>
            <a:off x="493775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D650C7-35B6-49DC-BBAF-65D3A5FF7326}"/>
              </a:ext>
            </a:extLst>
          </p:cNvPr>
          <p:cNvSpPr/>
          <p:nvPr/>
        </p:nvSpPr>
        <p:spPr>
          <a:xfrm>
            <a:off x="3726179" y="36363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0743E3-D33E-44FE-BF05-FFC121CBB280}"/>
              </a:ext>
            </a:extLst>
          </p:cNvPr>
          <p:cNvSpPr/>
          <p:nvPr/>
        </p:nvSpPr>
        <p:spPr>
          <a:xfrm>
            <a:off x="413003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DD958C9-469B-4B3C-8171-D9079B4E576B}"/>
              </a:ext>
            </a:extLst>
          </p:cNvPr>
          <p:cNvSpPr/>
          <p:nvPr/>
        </p:nvSpPr>
        <p:spPr>
          <a:xfrm>
            <a:off x="453389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72F5B9E-A29D-4F61-BB8C-436727CCEF07}"/>
              </a:ext>
            </a:extLst>
          </p:cNvPr>
          <p:cNvSpPr/>
          <p:nvPr/>
        </p:nvSpPr>
        <p:spPr>
          <a:xfrm>
            <a:off x="49377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9F3D5F-C3AB-4509-BF79-2091B499273B}"/>
              </a:ext>
            </a:extLst>
          </p:cNvPr>
          <p:cNvSpPr/>
          <p:nvPr/>
        </p:nvSpPr>
        <p:spPr>
          <a:xfrm>
            <a:off x="3726179" y="40402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9D64357-0B3B-4CD6-80E9-54642D827B46}"/>
              </a:ext>
            </a:extLst>
          </p:cNvPr>
          <p:cNvSpPr/>
          <p:nvPr/>
        </p:nvSpPr>
        <p:spPr>
          <a:xfrm>
            <a:off x="413003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73F3B4-0457-431F-BEB5-8CFE0C591978}"/>
              </a:ext>
            </a:extLst>
          </p:cNvPr>
          <p:cNvSpPr/>
          <p:nvPr/>
        </p:nvSpPr>
        <p:spPr>
          <a:xfrm>
            <a:off x="453389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FE2C5E-BE88-4E65-99D4-96FD0B3CB332}"/>
              </a:ext>
            </a:extLst>
          </p:cNvPr>
          <p:cNvSpPr/>
          <p:nvPr/>
        </p:nvSpPr>
        <p:spPr>
          <a:xfrm>
            <a:off x="493775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B9235F-6D64-414D-A298-95200C474997}"/>
              </a:ext>
            </a:extLst>
          </p:cNvPr>
          <p:cNvSpPr/>
          <p:nvPr/>
        </p:nvSpPr>
        <p:spPr>
          <a:xfrm>
            <a:off x="534161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53171D-A9CF-4A71-A945-EF3A36684ADF}"/>
              </a:ext>
            </a:extLst>
          </p:cNvPr>
          <p:cNvSpPr/>
          <p:nvPr/>
        </p:nvSpPr>
        <p:spPr>
          <a:xfrm>
            <a:off x="574547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BA5EAA4-7048-43FF-9A56-AFCBE022BA8C}"/>
              </a:ext>
            </a:extLst>
          </p:cNvPr>
          <p:cNvSpPr/>
          <p:nvPr/>
        </p:nvSpPr>
        <p:spPr>
          <a:xfrm>
            <a:off x="49377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C6EB39-05BE-4B43-B70D-36F48D819974}"/>
              </a:ext>
            </a:extLst>
          </p:cNvPr>
          <p:cNvSpPr/>
          <p:nvPr/>
        </p:nvSpPr>
        <p:spPr>
          <a:xfrm>
            <a:off x="534161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322065-9E40-47E8-BC52-9D9B8D2713FA}"/>
              </a:ext>
            </a:extLst>
          </p:cNvPr>
          <p:cNvSpPr/>
          <p:nvPr/>
        </p:nvSpPr>
        <p:spPr>
          <a:xfrm>
            <a:off x="574547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F0259B-6005-49EA-83A4-7C8A3374CF48}"/>
              </a:ext>
            </a:extLst>
          </p:cNvPr>
          <p:cNvSpPr/>
          <p:nvPr/>
        </p:nvSpPr>
        <p:spPr>
          <a:xfrm>
            <a:off x="332231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AFFA7F-AA09-4D59-B597-2ADE43F84055}"/>
              </a:ext>
            </a:extLst>
          </p:cNvPr>
          <p:cNvSpPr/>
          <p:nvPr/>
        </p:nvSpPr>
        <p:spPr>
          <a:xfrm>
            <a:off x="3726179" y="8093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3956513-E91B-4370-ACAD-922F45BACB2B}"/>
              </a:ext>
            </a:extLst>
          </p:cNvPr>
          <p:cNvSpPr/>
          <p:nvPr/>
        </p:nvSpPr>
        <p:spPr>
          <a:xfrm>
            <a:off x="49377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80C5902-6328-4070-A244-846BEC2F7516}"/>
              </a:ext>
            </a:extLst>
          </p:cNvPr>
          <p:cNvSpPr/>
          <p:nvPr/>
        </p:nvSpPr>
        <p:spPr>
          <a:xfrm>
            <a:off x="332231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E3F74C-ED8C-41CE-9A33-0A786C84302A}"/>
              </a:ext>
            </a:extLst>
          </p:cNvPr>
          <p:cNvSpPr/>
          <p:nvPr/>
        </p:nvSpPr>
        <p:spPr>
          <a:xfrm>
            <a:off x="332231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03A948C-BD9F-42A4-B596-CA150A54E47A}"/>
              </a:ext>
            </a:extLst>
          </p:cNvPr>
          <p:cNvSpPr/>
          <p:nvPr/>
        </p:nvSpPr>
        <p:spPr>
          <a:xfrm>
            <a:off x="332231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6A52397-E81B-4DD4-BA5E-573D35E8C83D}"/>
              </a:ext>
            </a:extLst>
          </p:cNvPr>
          <p:cNvSpPr/>
          <p:nvPr/>
        </p:nvSpPr>
        <p:spPr>
          <a:xfrm>
            <a:off x="3322319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77AB3ED-5CAC-4887-97E1-962BC5F3DC71}"/>
              </a:ext>
            </a:extLst>
          </p:cNvPr>
          <p:cNvSpPr/>
          <p:nvPr/>
        </p:nvSpPr>
        <p:spPr>
          <a:xfrm>
            <a:off x="332231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6DF3FF-8FA2-40C1-8A44-713A89650426}"/>
              </a:ext>
            </a:extLst>
          </p:cNvPr>
          <p:cNvSpPr/>
          <p:nvPr/>
        </p:nvSpPr>
        <p:spPr>
          <a:xfrm>
            <a:off x="332231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02FCFBA-28F2-4BE8-A042-146D74634990}"/>
              </a:ext>
            </a:extLst>
          </p:cNvPr>
          <p:cNvSpPr/>
          <p:nvPr/>
        </p:nvSpPr>
        <p:spPr>
          <a:xfrm>
            <a:off x="332231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0B22C7C-0439-4EF6-9127-2EE97000E863}"/>
              </a:ext>
            </a:extLst>
          </p:cNvPr>
          <p:cNvSpPr/>
          <p:nvPr/>
        </p:nvSpPr>
        <p:spPr>
          <a:xfrm>
            <a:off x="332231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28D7B1-6583-474C-97DE-297DD403400A}"/>
              </a:ext>
            </a:extLst>
          </p:cNvPr>
          <p:cNvSpPr/>
          <p:nvPr/>
        </p:nvSpPr>
        <p:spPr>
          <a:xfrm>
            <a:off x="332231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05A66C1-11CD-4145-A9F0-BD2FC5282516}"/>
              </a:ext>
            </a:extLst>
          </p:cNvPr>
          <p:cNvSpPr/>
          <p:nvPr/>
        </p:nvSpPr>
        <p:spPr>
          <a:xfrm>
            <a:off x="291845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2B73BB7-4E63-412C-B044-F194FAEA3DE1}"/>
              </a:ext>
            </a:extLst>
          </p:cNvPr>
          <p:cNvSpPr/>
          <p:nvPr/>
        </p:nvSpPr>
        <p:spPr>
          <a:xfrm>
            <a:off x="29184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7513AE5-7C25-4F84-BE4A-040C460A8171}"/>
              </a:ext>
            </a:extLst>
          </p:cNvPr>
          <p:cNvSpPr/>
          <p:nvPr/>
        </p:nvSpPr>
        <p:spPr>
          <a:xfrm>
            <a:off x="291845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689AA3B-DB4C-42E2-8281-375A04255332}"/>
              </a:ext>
            </a:extLst>
          </p:cNvPr>
          <p:cNvSpPr/>
          <p:nvPr/>
        </p:nvSpPr>
        <p:spPr>
          <a:xfrm>
            <a:off x="291845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4F69837-42B9-4DBD-9907-42BE88A9EDEB}"/>
              </a:ext>
            </a:extLst>
          </p:cNvPr>
          <p:cNvSpPr/>
          <p:nvPr/>
        </p:nvSpPr>
        <p:spPr>
          <a:xfrm>
            <a:off x="2918459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9417CCF-1089-4CCB-B6E4-B62A697539DD}"/>
              </a:ext>
            </a:extLst>
          </p:cNvPr>
          <p:cNvSpPr/>
          <p:nvPr/>
        </p:nvSpPr>
        <p:spPr>
          <a:xfrm>
            <a:off x="291845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C229E6-8819-4AEE-8B21-92779252A9C1}"/>
              </a:ext>
            </a:extLst>
          </p:cNvPr>
          <p:cNvSpPr/>
          <p:nvPr/>
        </p:nvSpPr>
        <p:spPr>
          <a:xfrm>
            <a:off x="291845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62BC69F-E410-4FD2-987B-0FAA56866DA4}"/>
              </a:ext>
            </a:extLst>
          </p:cNvPr>
          <p:cNvSpPr/>
          <p:nvPr/>
        </p:nvSpPr>
        <p:spPr>
          <a:xfrm>
            <a:off x="291845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FF41890-AEAF-4B6A-A546-64C517F9BC19}"/>
              </a:ext>
            </a:extLst>
          </p:cNvPr>
          <p:cNvSpPr/>
          <p:nvPr/>
        </p:nvSpPr>
        <p:spPr>
          <a:xfrm>
            <a:off x="29184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3B57177-BBD0-4449-BC7B-015EB0E559EE}"/>
              </a:ext>
            </a:extLst>
          </p:cNvPr>
          <p:cNvSpPr/>
          <p:nvPr/>
        </p:nvSpPr>
        <p:spPr>
          <a:xfrm>
            <a:off x="291845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56B605C-9F31-49F9-98CE-3032CF67D825}"/>
              </a:ext>
            </a:extLst>
          </p:cNvPr>
          <p:cNvSpPr/>
          <p:nvPr/>
        </p:nvSpPr>
        <p:spPr>
          <a:xfrm>
            <a:off x="170385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E2CDA6D-D5BE-4FD5-A2A4-886F9E372E1E}"/>
              </a:ext>
            </a:extLst>
          </p:cNvPr>
          <p:cNvSpPr/>
          <p:nvPr/>
        </p:nvSpPr>
        <p:spPr>
          <a:xfrm>
            <a:off x="129697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F2429B7-5139-4B9C-8184-4FE9F200275C}"/>
              </a:ext>
            </a:extLst>
          </p:cNvPr>
          <p:cNvSpPr/>
          <p:nvPr/>
        </p:nvSpPr>
        <p:spPr>
          <a:xfrm>
            <a:off x="89311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23E99A4-8653-4884-BA1F-00912D6C41AC}"/>
              </a:ext>
            </a:extLst>
          </p:cNvPr>
          <p:cNvSpPr/>
          <p:nvPr/>
        </p:nvSpPr>
        <p:spPr>
          <a:xfrm>
            <a:off x="48925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160F03A-0AAC-4766-A92C-41A1B616328C}"/>
              </a:ext>
            </a:extLst>
          </p:cNvPr>
          <p:cNvSpPr/>
          <p:nvPr/>
        </p:nvSpPr>
        <p:spPr>
          <a:xfrm>
            <a:off x="210771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1A95A77-8CA3-442C-96A6-9C35D1482ADD}"/>
              </a:ext>
            </a:extLst>
          </p:cNvPr>
          <p:cNvSpPr/>
          <p:nvPr/>
        </p:nvSpPr>
        <p:spPr>
          <a:xfrm>
            <a:off x="251157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A1E015E-488B-492B-BE63-CAFB63A91C01}"/>
              </a:ext>
            </a:extLst>
          </p:cNvPr>
          <p:cNvSpPr/>
          <p:nvPr/>
        </p:nvSpPr>
        <p:spPr>
          <a:xfrm>
            <a:off x="170385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0A14636-E14B-43A3-8D76-7CEAD9DD6DE2}"/>
              </a:ext>
            </a:extLst>
          </p:cNvPr>
          <p:cNvSpPr/>
          <p:nvPr/>
        </p:nvSpPr>
        <p:spPr>
          <a:xfrm>
            <a:off x="210771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3F899E6-18B9-4562-AAD2-4E20E5DA0B52}"/>
              </a:ext>
            </a:extLst>
          </p:cNvPr>
          <p:cNvSpPr/>
          <p:nvPr/>
        </p:nvSpPr>
        <p:spPr>
          <a:xfrm>
            <a:off x="251157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5DC7C0C-82E5-4FE1-8923-CDDBADAE65B2}"/>
              </a:ext>
            </a:extLst>
          </p:cNvPr>
          <p:cNvSpPr/>
          <p:nvPr/>
        </p:nvSpPr>
        <p:spPr>
          <a:xfrm>
            <a:off x="2511577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827F1EC-3C0B-4467-A260-DAD4650B16D3}"/>
              </a:ext>
            </a:extLst>
          </p:cNvPr>
          <p:cNvSpPr/>
          <p:nvPr/>
        </p:nvSpPr>
        <p:spPr>
          <a:xfrm>
            <a:off x="2511577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8C03D40-1B73-4FE4-88E9-6600DE7E7B50}"/>
              </a:ext>
            </a:extLst>
          </p:cNvPr>
          <p:cNvSpPr/>
          <p:nvPr/>
        </p:nvSpPr>
        <p:spPr>
          <a:xfrm>
            <a:off x="2511577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3081C57-5847-4313-9211-4E37E67C3302}"/>
              </a:ext>
            </a:extLst>
          </p:cNvPr>
          <p:cNvSpPr/>
          <p:nvPr/>
        </p:nvSpPr>
        <p:spPr>
          <a:xfrm>
            <a:off x="2511577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D9CAA0A-E1B7-48E1-82CB-2E03CA3357A2}"/>
              </a:ext>
            </a:extLst>
          </p:cNvPr>
          <p:cNvSpPr/>
          <p:nvPr/>
        </p:nvSpPr>
        <p:spPr>
          <a:xfrm>
            <a:off x="1705368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24AF961-BB67-4594-868F-7CAA13879095}"/>
              </a:ext>
            </a:extLst>
          </p:cNvPr>
          <p:cNvSpPr/>
          <p:nvPr/>
        </p:nvSpPr>
        <p:spPr>
          <a:xfrm>
            <a:off x="2109228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0" name="1">
            <a:extLst>
              <a:ext uri="{FF2B5EF4-FFF2-40B4-BE49-F238E27FC236}">
                <a16:creationId xmlns:a16="http://schemas.microsoft.com/office/drawing/2014/main" id="{33640AE0-BBF5-43AC-86AE-4BA442F3A166}"/>
              </a:ext>
            </a:extLst>
          </p:cNvPr>
          <p:cNvGrpSpPr/>
          <p:nvPr/>
        </p:nvGrpSpPr>
        <p:grpSpPr>
          <a:xfrm>
            <a:off x="3391122" y="92837"/>
            <a:ext cx="266967" cy="320703"/>
            <a:chOff x="3391122" y="266458"/>
            <a:chExt cx="262259" cy="315047"/>
          </a:xfrm>
        </p:grpSpPr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7D2A382B-C005-4DBC-8690-B647EE0600BB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D66C7DE6-8ED4-4620-9FB7-FCF94C66BFB9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21" name="2">
            <a:extLst>
              <a:ext uri="{FF2B5EF4-FFF2-40B4-BE49-F238E27FC236}">
                <a16:creationId xmlns:a16="http://schemas.microsoft.com/office/drawing/2014/main" id="{E277E709-6E44-484E-B8EF-369A4FC9F3F4}"/>
              </a:ext>
            </a:extLst>
          </p:cNvPr>
          <p:cNvGrpSpPr/>
          <p:nvPr/>
        </p:nvGrpSpPr>
        <p:grpSpPr>
          <a:xfrm>
            <a:off x="2570271" y="440972"/>
            <a:ext cx="266967" cy="320703"/>
            <a:chOff x="3391122" y="266458"/>
            <a:chExt cx="262259" cy="315047"/>
          </a:xfrm>
        </p:grpSpPr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747643F0-CA80-4AFA-B72A-9A6F6D0E3FB7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CDE92E8A-5552-42B0-AEF9-9E5B4EB1A173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524" name="3">
            <a:extLst>
              <a:ext uri="{FF2B5EF4-FFF2-40B4-BE49-F238E27FC236}">
                <a16:creationId xmlns:a16="http://schemas.microsoft.com/office/drawing/2014/main" id="{EE238702-1A9D-4EF2-977C-914E945C7BD6}"/>
              </a:ext>
            </a:extLst>
          </p:cNvPr>
          <p:cNvGrpSpPr/>
          <p:nvPr/>
        </p:nvGrpSpPr>
        <p:grpSpPr>
          <a:xfrm>
            <a:off x="136120" y="842674"/>
            <a:ext cx="283541" cy="320703"/>
            <a:chOff x="3374841" y="266458"/>
            <a:chExt cx="278540" cy="315047"/>
          </a:xfrm>
        </p:grpSpPr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674A8F22-A2BD-43B8-BC45-35DEEA11F7E0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9EAB3DAC-FFA7-4C24-853F-AAABBF64E608}"/>
                </a:ext>
              </a:extLst>
            </p:cNvPr>
            <p:cNvSpPr txBox="1"/>
            <p:nvPr/>
          </p:nvSpPr>
          <p:spPr>
            <a:xfrm>
              <a:off x="3374841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27" name="4">
            <a:extLst>
              <a:ext uri="{FF2B5EF4-FFF2-40B4-BE49-F238E27FC236}">
                <a16:creationId xmlns:a16="http://schemas.microsoft.com/office/drawing/2014/main" id="{2A055980-2B16-4A6F-8948-0CB63CC03903}"/>
              </a:ext>
            </a:extLst>
          </p:cNvPr>
          <p:cNvGrpSpPr/>
          <p:nvPr/>
        </p:nvGrpSpPr>
        <p:grpSpPr>
          <a:xfrm>
            <a:off x="1360469" y="1279786"/>
            <a:ext cx="266967" cy="320703"/>
            <a:chOff x="3391122" y="266458"/>
            <a:chExt cx="262259" cy="315047"/>
          </a:xfrm>
        </p:grpSpPr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058756E4-EC3D-4DDC-B413-ECEC1181ED0B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BB66B67F-E9E3-445E-BB7F-A03347B02644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530" name="5">
            <a:extLst>
              <a:ext uri="{FF2B5EF4-FFF2-40B4-BE49-F238E27FC236}">
                <a16:creationId xmlns:a16="http://schemas.microsoft.com/office/drawing/2014/main" id="{0D25BA0C-4591-4548-BF7F-C0C7F1A51B82}"/>
              </a:ext>
            </a:extLst>
          </p:cNvPr>
          <p:cNvGrpSpPr/>
          <p:nvPr/>
        </p:nvGrpSpPr>
        <p:grpSpPr>
          <a:xfrm>
            <a:off x="2587897" y="1692080"/>
            <a:ext cx="266967" cy="320703"/>
            <a:chOff x="3391122" y="266458"/>
            <a:chExt cx="262259" cy="315047"/>
          </a:xfrm>
        </p:grpSpPr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C7ED4845-D262-48CD-AE7A-DAF0C656EDC0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E36FB7C2-0B77-443D-9987-8ACA2B48D777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533" name="6">
            <a:extLst>
              <a:ext uri="{FF2B5EF4-FFF2-40B4-BE49-F238E27FC236}">
                <a16:creationId xmlns:a16="http://schemas.microsoft.com/office/drawing/2014/main" id="{1FB42739-3792-41CF-8ACC-223630EA9C90}"/>
              </a:ext>
            </a:extLst>
          </p:cNvPr>
          <p:cNvGrpSpPr/>
          <p:nvPr/>
        </p:nvGrpSpPr>
        <p:grpSpPr>
          <a:xfrm>
            <a:off x="1354178" y="2074716"/>
            <a:ext cx="266967" cy="320703"/>
            <a:chOff x="3391122" y="266458"/>
            <a:chExt cx="262259" cy="315047"/>
          </a:xfrm>
        </p:grpSpPr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BCAD339D-5731-4CF5-85F3-ABEE82E4D6A6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7A5A6F2A-6792-48A3-B265-7BEA6F102653}"/>
                </a:ext>
              </a:extLst>
            </p:cNvPr>
            <p:cNvSpPr txBox="1"/>
            <p:nvPr/>
          </p:nvSpPr>
          <p:spPr>
            <a:xfrm>
              <a:off x="3391122" y="266458"/>
              <a:ext cx="153733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536" name="7">
            <a:extLst>
              <a:ext uri="{FF2B5EF4-FFF2-40B4-BE49-F238E27FC236}">
                <a16:creationId xmlns:a16="http://schemas.microsoft.com/office/drawing/2014/main" id="{5F5AFC6C-130F-4E04-905F-D98BA4BF6A24}"/>
              </a:ext>
            </a:extLst>
          </p:cNvPr>
          <p:cNvGrpSpPr/>
          <p:nvPr/>
        </p:nvGrpSpPr>
        <p:grpSpPr>
          <a:xfrm>
            <a:off x="2166070" y="2475882"/>
            <a:ext cx="266967" cy="320703"/>
            <a:chOff x="3391122" y="266458"/>
            <a:chExt cx="262259" cy="315047"/>
          </a:xfrm>
        </p:grpSpPr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202140D9-FB87-4064-AF88-EEB4F25B3CEA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1CC7437E-5645-4C25-AB57-B39693B0602B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39" name="8">
            <a:extLst>
              <a:ext uri="{FF2B5EF4-FFF2-40B4-BE49-F238E27FC236}">
                <a16:creationId xmlns:a16="http://schemas.microsoft.com/office/drawing/2014/main" id="{89760D7F-B719-4E98-829C-5374B23D79C5}"/>
              </a:ext>
            </a:extLst>
          </p:cNvPr>
          <p:cNvGrpSpPr/>
          <p:nvPr/>
        </p:nvGrpSpPr>
        <p:grpSpPr>
          <a:xfrm>
            <a:off x="2171523" y="2920216"/>
            <a:ext cx="266967" cy="320703"/>
            <a:chOff x="3391122" y="266458"/>
            <a:chExt cx="262259" cy="315047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6CACE121-FF72-4EBD-A78B-E521930817EC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69ABA3CD-186D-46AA-A715-F7E1B6E42AED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42" name="9">
            <a:extLst>
              <a:ext uri="{FF2B5EF4-FFF2-40B4-BE49-F238E27FC236}">
                <a16:creationId xmlns:a16="http://schemas.microsoft.com/office/drawing/2014/main" id="{4ABE2892-CC81-484D-ACFD-892BE62011DC}"/>
              </a:ext>
            </a:extLst>
          </p:cNvPr>
          <p:cNvGrpSpPr/>
          <p:nvPr/>
        </p:nvGrpSpPr>
        <p:grpSpPr>
          <a:xfrm>
            <a:off x="2602670" y="3263071"/>
            <a:ext cx="266967" cy="320703"/>
            <a:chOff x="3391122" y="266458"/>
            <a:chExt cx="262259" cy="315047"/>
          </a:xfrm>
        </p:grpSpPr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3207A878-DE7C-4A23-B303-2E19BFD667BE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40AD4D0A-E2C5-4719-B559-93AC19A3225C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545" name="10">
            <a:extLst>
              <a:ext uri="{FF2B5EF4-FFF2-40B4-BE49-F238E27FC236}">
                <a16:creationId xmlns:a16="http://schemas.microsoft.com/office/drawing/2014/main" id="{F42CDCEB-4834-46F0-8C75-A848B83F3C94}"/>
              </a:ext>
            </a:extLst>
          </p:cNvPr>
          <p:cNvGrpSpPr/>
          <p:nvPr/>
        </p:nvGrpSpPr>
        <p:grpSpPr>
          <a:xfrm>
            <a:off x="2101659" y="3698714"/>
            <a:ext cx="636704" cy="313303"/>
            <a:chOff x="3335317" y="266458"/>
            <a:chExt cx="611849" cy="307777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1BFB98C7-9B76-4C8B-ADFE-CFF39AA48A7A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E7FBEA0D-8DFB-4444-8260-F7530E040CB1}"/>
                </a:ext>
              </a:extLst>
            </p:cNvPr>
            <p:cNvSpPr txBox="1"/>
            <p:nvPr/>
          </p:nvSpPr>
          <p:spPr>
            <a:xfrm>
              <a:off x="3335317" y="266458"/>
              <a:ext cx="61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48" name="11">
            <a:extLst>
              <a:ext uri="{FF2B5EF4-FFF2-40B4-BE49-F238E27FC236}">
                <a16:creationId xmlns:a16="http://schemas.microsoft.com/office/drawing/2014/main" id="{14456010-B990-46CE-9013-2896098E7F37}"/>
              </a:ext>
            </a:extLst>
          </p:cNvPr>
          <p:cNvGrpSpPr/>
          <p:nvPr/>
        </p:nvGrpSpPr>
        <p:grpSpPr>
          <a:xfrm>
            <a:off x="2507986" y="4098500"/>
            <a:ext cx="459734" cy="313303"/>
            <a:chOff x="3336960" y="259555"/>
            <a:chExt cx="451625" cy="307777"/>
          </a:xfrm>
        </p:grpSpPr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A333385B-714C-4906-AF0F-B68D8948367D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3FF9CAEF-9EB4-454F-B5E6-9EA013490DE9}"/>
                </a:ext>
              </a:extLst>
            </p:cNvPr>
            <p:cNvSpPr txBox="1"/>
            <p:nvPr/>
          </p:nvSpPr>
          <p:spPr>
            <a:xfrm>
              <a:off x="3336960" y="259555"/>
              <a:ext cx="4516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39C1252C-AA82-4773-A7D0-991BEA3B3F5A}"/>
              </a:ext>
            </a:extLst>
          </p:cNvPr>
          <p:cNvGrpSpPr/>
          <p:nvPr/>
        </p:nvGrpSpPr>
        <p:grpSpPr>
          <a:xfrm>
            <a:off x="3758801" y="-55210"/>
            <a:ext cx="2351448" cy="547216"/>
            <a:chOff x="3758801" y="-55210"/>
            <a:chExt cx="2351448" cy="547216"/>
          </a:xfrm>
        </p:grpSpPr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62C5C8FF-D020-4F1B-83C5-0F71C515F3F2}"/>
                </a:ext>
              </a:extLst>
            </p:cNvPr>
            <p:cNvSpPr txBox="1"/>
            <p:nvPr/>
          </p:nvSpPr>
          <p:spPr>
            <a:xfrm>
              <a:off x="3758801" y="-31214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ABDCBD58-3BF4-4A78-8983-7E1E0F2139CC}"/>
                </a:ext>
              </a:extLst>
            </p:cNvPr>
            <p:cNvSpPr txBox="1"/>
            <p:nvPr/>
          </p:nvSpPr>
          <p:spPr>
            <a:xfrm>
              <a:off x="4116826" y="-3853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</a:t>
              </a:r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A4039FEB-D5FE-4497-9931-E5A0D17AA186}"/>
                </a:ext>
              </a:extLst>
            </p:cNvPr>
            <p:cNvSpPr txBox="1"/>
            <p:nvPr/>
          </p:nvSpPr>
          <p:spPr>
            <a:xfrm>
              <a:off x="4516373" y="-4270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A8EF038A-D42C-4B0D-94F8-7DBEFD90F8D3}"/>
                </a:ext>
              </a:extLst>
            </p:cNvPr>
            <p:cNvSpPr txBox="1"/>
            <p:nvPr/>
          </p:nvSpPr>
          <p:spPr>
            <a:xfrm>
              <a:off x="4915920" y="-4687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171E0B33-5AA0-4B66-BD72-33BFB90BC96D}"/>
                </a:ext>
              </a:extLst>
            </p:cNvPr>
            <p:cNvSpPr txBox="1"/>
            <p:nvPr/>
          </p:nvSpPr>
          <p:spPr>
            <a:xfrm>
              <a:off x="5315467" y="-5104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Ớ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AE8137B1-AF76-4F50-90FB-A1046D21D8C2}"/>
                </a:ext>
              </a:extLst>
            </p:cNvPr>
            <p:cNvSpPr txBox="1"/>
            <p:nvPr/>
          </p:nvSpPr>
          <p:spPr>
            <a:xfrm>
              <a:off x="5715014" y="-5521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5A39427-D658-49A0-9AB1-F1402FE7863A}"/>
              </a:ext>
            </a:extLst>
          </p:cNvPr>
          <p:cNvGrpSpPr/>
          <p:nvPr/>
        </p:nvGrpSpPr>
        <p:grpSpPr>
          <a:xfrm>
            <a:off x="2965832" y="353992"/>
            <a:ext cx="3212336" cy="523220"/>
            <a:chOff x="2906663" y="344429"/>
            <a:chExt cx="3212336" cy="523220"/>
          </a:xfrm>
        </p:grpSpPr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379D43C7-8262-4734-8CDD-930D139C6933}"/>
                </a:ext>
              </a:extLst>
            </p:cNvPr>
            <p:cNvSpPr txBox="1"/>
            <p:nvPr/>
          </p:nvSpPr>
          <p:spPr>
            <a:xfrm>
              <a:off x="2906663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40EE3D2A-33D0-400A-90D9-BF48EDA9E640}"/>
                </a:ext>
              </a:extLst>
            </p:cNvPr>
            <p:cNvSpPr txBox="1"/>
            <p:nvPr/>
          </p:nvSpPr>
          <p:spPr>
            <a:xfrm>
              <a:off x="3309106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</a:t>
              </a:r>
            </a:p>
          </p:txBody>
        </p: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8027E7C0-89CB-45C3-A189-679CA827D5E3}"/>
                </a:ext>
              </a:extLst>
            </p:cNvPr>
            <p:cNvSpPr txBox="1"/>
            <p:nvPr/>
          </p:nvSpPr>
          <p:spPr>
            <a:xfrm>
              <a:off x="3748319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Ễ</a:t>
              </a:r>
            </a:p>
          </p:txBody>
        </p: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18F25F81-82B1-464C-BBA3-BCAF9C45ED1E}"/>
                </a:ext>
              </a:extLst>
            </p:cNvPr>
            <p:cNvSpPr txBox="1"/>
            <p:nvPr/>
          </p:nvSpPr>
          <p:spPr>
            <a:xfrm>
              <a:off x="4113992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</a:p>
          </p:txBody>
        </p:sp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4B1D5C0F-2524-4EF6-888E-6D3A642CCD07}"/>
                </a:ext>
              </a:extLst>
            </p:cNvPr>
            <p:cNvSpPr txBox="1"/>
            <p:nvPr/>
          </p:nvSpPr>
          <p:spPr>
            <a:xfrm>
              <a:off x="4516435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1312CBBE-E265-40F4-904C-0978CE8EF091}"/>
                </a:ext>
              </a:extLst>
            </p:cNvPr>
            <p:cNvSpPr txBox="1"/>
            <p:nvPr/>
          </p:nvSpPr>
          <p:spPr>
            <a:xfrm>
              <a:off x="4918878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517857D1-6D48-4DB5-BF52-F54D18923680}"/>
                </a:ext>
              </a:extLst>
            </p:cNvPr>
            <p:cNvSpPr txBox="1"/>
            <p:nvPr/>
          </p:nvSpPr>
          <p:spPr>
            <a:xfrm>
              <a:off x="5321321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4806E786-5F5C-4417-80B0-50659F2CA306}"/>
                </a:ext>
              </a:extLst>
            </p:cNvPr>
            <p:cNvSpPr txBox="1"/>
            <p:nvPr/>
          </p:nvSpPr>
          <p:spPr>
            <a:xfrm>
              <a:off x="5723764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sp>
        <p:nvSpPr>
          <p:cNvPr id="610" name="TextBox 609">
            <a:extLst>
              <a:ext uri="{FF2B5EF4-FFF2-40B4-BE49-F238E27FC236}">
                <a16:creationId xmlns:a16="http://schemas.microsoft.com/office/drawing/2014/main" id="{54F9E28C-E4F4-44E2-9B87-DE664F5850B0}"/>
              </a:ext>
            </a:extLst>
          </p:cNvPr>
          <p:cNvSpPr txBox="1"/>
          <p:nvPr/>
        </p:nvSpPr>
        <p:spPr>
          <a:xfrm>
            <a:off x="493484" y="761675"/>
            <a:ext cx="484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  Á  C   H  G   I   Á   O  K  H  O  A</a:t>
            </a:r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78526176-5588-47C5-B29F-55B25FADD0AD}"/>
              </a:ext>
            </a:extLst>
          </p:cNvPr>
          <p:cNvSpPr txBox="1"/>
          <p:nvPr/>
        </p:nvSpPr>
        <p:spPr>
          <a:xfrm>
            <a:off x="1700116" y="1187045"/>
            <a:ext cx="49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  H  Ờ  I   K  H   Ó  A  B   I   Ể   U</a:t>
            </a:r>
          </a:p>
        </p:txBody>
      </p:sp>
      <p:sp>
        <p:nvSpPr>
          <p:cNvPr id="679" name="TextBox 678">
            <a:extLst>
              <a:ext uri="{FF2B5EF4-FFF2-40B4-BE49-F238E27FC236}">
                <a16:creationId xmlns:a16="http://schemas.microsoft.com/office/drawing/2014/main" id="{E68B843F-8C7F-4CAE-9B34-23F299B7B915}"/>
              </a:ext>
            </a:extLst>
          </p:cNvPr>
          <p:cNvSpPr txBox="1"/>
          <p:nvPr/>
        </p:nvSpPr>
        <p:spPr>
          <a:xfrm>
            <a:off x="2920113" y="3168901"/>
            <a:ext cx="33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  I   Ả  N  G   B  À   I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EC56C5BD-3AF8-4D5F-AD97-AD352372BD8B}"/>
              </a:ext>
            </a:extLst>
          </p:cNvPr>
          <p:cNvSpPr txBox="1"/>
          <p:nvPr/>
        </p:nvSpPr>
        <p:spPr>
          <a:xfrm>
            <a:off x="2913926" y="1564732"/>
            <a:ext cx="20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  H  A  M Ẹ</a:t>
            </a:r>
          </a:p>
        </p:txBody>
      </p:sp>
      <p:sp>
        <p:nvSpPr>
          <p:cNvPr id="691" name="TextBox 690">
            <a:extLst>
              <a:ext uri="{FF2B5EF4-FFF2-40B4-BE49-F238E27FC236}">
                <a16:creationId xmlns:a16="http://schemas.microsoft.com/office/drawing/2014/main" id="{AC42718F-6E65-4973-8BC0-A469AE871E2D}"/>
              </a:ext>
            </a:extLst>
          </p:cNvPr>
          <p:cNvSpPr txBox="1"/>
          <p:nvPr/>
        </p:nvSpPr>
        <p:spPr>
          <a:xfrm>
            <a:off x="1700116" y="1979953"/>
            <a:ext cx="24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  A   C  H  Ơ   I</a:t>
            </a:r>
          </a:p>
        </p:txBody>
      </p:sp>
      <p:sp>
        <p:nvSpPr>
          <p:cNvPr id="692" name="TextBox 691">
            <a:extLst>
              <a:ext uri="{FF2B5EF4-FFF2-40B4-BE49-F238E27FC236}">
                <a16:creationId xmlns:a16="http://schemas.microsoft.com/office/drawing/2014/main" id="{FE7313F3-A6C7-4FAE-97D9-D6092F05DADC}"/>
              </a:ext>
            </a:extLst>
          </p:cNvPr>
          <p:cNvSpPr txBox="1"/>
          <p:nvPr/>
        </p:nvSpPr>
        <p:spPr>
          <a:xfrm>
            <a:off x="2518828" y="2395419"/>
            <a:ext cx="285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 Ọ  C   G   I   Ỏ   I</a:t>
            </a:r>
          </a:p>
        </p:txBody>
      </p:sp>
      <p:sp>
        <p:nvSpPr>
          <p:cNvPr id="694" name="TextBox 693">
            <a:extLst>
              <a:ext uri="{FF2B5EF4-FFF2-40B4-BE49-F238E27FC236}">
                <a16:creationId xmlns:a16="http://schemas.microsoft.com/office/drawing/2014/main" id="{2E3D83F8-1E87-418C-BC08-2992655A8531}"/>
              </a:ext>
            </a:extLst>
          </p:cNvPr>
          <p:cNvSpPr txBox="1"/>
          <p:nvPr/>
        </p:nvSpPr>
        <p:spPr>
          <a:xfrm>
            <a:off x="2521350" y="2747666"/>
            <a:ext cx="285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 Ư  Ờ   I   H  Ọ  C</a:t>
            </a:r>
          </a:p>
        </p:txBody>
      </p:sp>
      <p:sp>
        <p:nvSpPr>
          <p:cNvPr id="693" name="TextBox 692">
            <a:extLst>
              <a:ext uri="{FF2B5EF4-FFF2-40B4-BE49-F238E27FC236}">
                <a16:creationId xmlns:a16="http://schemas.microsoft.com/office/drawing/2014/main" id="{0843D9F4-9DD2-4360-8163-79FF76530517}"/>
              </a:ext>
            </a:extLst>
          </p:cNvPr>
          <p:cNvSpPr txBox="1"/>
          <p:nvPr/>
        </p:nvSpPr>
        <p:spPr>
          <a:xfrm>
            <a:off x="2507986" y="3544796"/>
            <a:ext cx="364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 H   Ô  N  G  M   I  N  H</a:t>
            </a:r>
          </a:p>
        </p:txBody>
      </p:sp>
      <p:sp>
        <p:nvSpPr>
          <p:cNvPr id="695" name="TextBox 694">
            <a:extLst>
              <a:ext uri="{FF2B5EF4-FFF2-40B4-BE49-F238E27FC236}">
                <a16:creationId xmlns:a16="http://schemas.microsoft.com/office/drawing/2014/main" id="{8FB4E5F1-752A-4D35-8A82-390F4828BF2A}"/>
              </a:ext>
            </a:extLst>
          </p:cNvPr>
          <p:cNvSpPr txBox="1"/>
          <p:nvPr/>
        </p:nvSpPr>
        <p:spPr>
          <a:xfrm>
            <a:off x="2933702" y="3993541"/>
            <a:ext cx="244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 Ô   G   I   Á  O</a:t>
            </a:r>
          </a:p>
        </p:txBody>
      </p:sp>
      <p:pic>
        <p:nvPicPr>
          <p:cNvPr id="63" name="Picture 62">
            <a:hlinkClick r:id="rId3" action="ppaction://hlinksldjump"/>
            <a:extLst>
              <a:ext uri="{FF2B5EF4-FFF2-40B4-BE49-F238E27FC236}">
                <a16:creationId xmlns:a16="http://schemas.microsoft.com/office/drawing/2014/main" id="{61FF7335-B496-424B-B7F9-C4D310E3D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8" y="1448655"/>
            <a:ext cx="1066892" cy="536494"/>
          </a:xfrm>
          <a:prstGeom prst="rect">
            <a:avLst/>
          </a:prstGeom>
        </p:spPr>
      </p:pic>
      <p:pic>
        <p:nvPicPr>
          <p:cNvPr id="66" name="Picture 65">
            <a:hlinkClick r:id="rId5" action="ppaction://hlinksldjump"/>
            <a:extLst>
              <a:ext uri="{FF2B5EF4-FFF2-40B4-BE49-F238E27FC236}">
                <a16:creationId xmlns:a16="http://schemas.microsoft.com/office/drawing/2014/main" id="{48773B3E-C9B6-42BE-A904-2DBC98590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12" y="1979712"/>
            <a:ext cx="1066892" cy="536494"/>
          </a:xfrm>
          <a:prstGeom prst="rect">
            <a:avLst/>
          </a:prstGeom>
        </p:spPr>
      </p:pic>
      <p:pic>
        <p:nvPicPr>
          <p:cNvPr id="68" name="Picture 67">
            <a:hlinkClick r:id="rId7" action="ppaction://hlinksldjump"/>
            <a:extLst>
              <a:ext uri="{FF2B5EF4-FFF2-40B4-BE49-F238E27FC236}">
                <a16:creationId xmlns:a16="http://schemas.microsoft.com/office/drawing/2014/main" id="{D13DDD3C-7247-45DC-BC3B-58D6898FD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12" y="3034213"/>
            <a:ext cx="1066892" cy="536494"/>
          </a:xfrm>
          <a:prstGeom prst="rect">
            <a:avLst/>
          </a:prstGeom>
        </p:spPr>
      </p:pic>
      <p:pic>
        <p:nvPicPr>
          <p:cNvPr id="70" name="Picture 69">
            <a:hlinkClick r:id="rId9" action="ppaction://hlinksldjump"/>
            <a:extLst>
              <a:ext uri="{FF2B5EF4-FFF2-40B4-BE49-F238E27FC236}">
                <a16:creationId xmlns:a16="http://schemas.microsoft.com/office/drawing/2014/main" id="{50252C53-94AE-4B83-8566-E499E35C7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112" y="3570585"/>
            <a:ext cx="1066892" cy="536494"/>
          </a:xfrm>
          <a:prstGeom prst="rect">
            <a:avLst/>
          </a:prstGeom>
        </p:spPr>
      </p:pic>
      <p:pic>
        <p:nvPicPr>
          <p:cNvPr id="72" name="Picture 71">
            <a:hlinkClick r:id="rId11" action="ppaction://hlinksldjump"/>
            <a:extLst>
              <a:ext uri="{FF2B5EF4-FFF2-40B4-BE49-F238E27FC236}">
                <a16:creationId xmlns:a16="http://schemas.microsoft.com/office/drawing/2014/main" id="{F8313677-8159-4347-8278-E289F1BE2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745" y="1144537"/>
            <a:ext cx="1066892" cy="536494"/>
          </a:xfrm>
          <a:prstGeom prst="rect">
            <a:avLst/>
          </a:prstGeom>
        </p:spPr>
      </p:pic>
      <p:pic>
        <p:nvPicPr>
          <p:cNvPr id="74" name="Picture 73">
            <a:hlinkClick r:id="rId13" action="ppaction://hlinksldjump"/>
            <a:extLst>
              <a:ext uri="{FF2B5EF4-FFF2-40B4-BE49-F238E27FC236}">
                <a16:creationId xmlns:a16="http://schemas.microsoft.com/office/drawing/2014/main" id="{311101FD-94A2-4DCC-927A-CC68E78EEB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8622" y="1681031"/>
            <a:ext cx="1066892" cy="536494"/>
          </a:xfrm>
          <a:prstGeom prst="rect">
            <a:avLst/>
          </a:prstGeom>
        </p:spPr>
      </p:pic>
      <p:pic>
        <p:nvPicPr>
          <p:cNvPr id="76" name="Picture 75">
            <a:hlinkClick r:id="rId15" action="ppaction://hlinksldjump"/>
            <a:extLst>
              <a:ext uri="{FF2B5EF4-FFF2-40B4-BE49-F238E27FC236}">
                <a16:creationId xmlns:a16="http://schemas.microsoft.com/office/drawing/2014/main" id="{4C53A472-C740-462E-82A7-8484A2DB3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0276" y="2221164"/>
            <a:ext cx="1066892" cy="542591"/>
          </a:xfrm>
          <a:prstGeom prst="rect">
            <a:avLst/>
          </a:prstGeom>
        </p:spPr>
      </p:pic>
      <p:pic>
        <p:nvPicPr>
          <p:cNvPr id="78" name="Picture 77">
            <a:hlinkClick r:id="rId17" action="ppaction://hlinksldjump"/>
            <a:extLst>
              <a:ext uri="{FF2B5EF4-FFF2-40B4-BE49-F238E27FC236}">
                <a16:creationId xmlns:a16="http://schemas.microsoft.com/office/drawing/2014/main" id="{8666A9D7-4D29-47F9-8DCB-CD93C8833E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40276" y="2781234"/>
            <a:ext cx="1066892" cy="536494"/>
          </a:xfrm>
          <a:prstGeom prst="rect">
            <a:avLst/>
          </a:prstGeom>
        </p:spPr>
      </p:pic>
      <p:pic>
        <p:nvPicPr>
          <p:cNvPr id="80" name="Picture 79">
            <a:hlinkClick r:id="rId19" action="ppaction://hlinksldjump"/>
            <a:extLst>
              <a:ext uri="{FF2B5EF4-FFF2-40B4-BE49-F238E27FC236}">
                <a16:creationId xmlns:a16="http://schemas.microsoft.com/office/drawing/2014/main" id="{57670E00-5F5B-44FA-9007-70EC6610B8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40276" y="3288046"/>
            <a:ext cx="1066892" cy="536494"/>
          </a:xfrm>
          <a:prstGeom prst="rect">
            <a:avLst/>
          </a:prstGeom>
        </p:spPr>
      </p:pic>
      <p:pic>
        <p:nvPicPr>
          <p:cNvPr id="82" name="Picture 81">
            <a:hlinkClick r:id="rId21" action="ppaction://hlinksldjump"/>
            <a:extLst>
              <a:ext uri="{FF2B5EF4-FFF2-40B4-BE49-F238E27FC236}">
                <a16:creationId xmlns:a16="http://schemas.microsoft.com/office/drawing/2014/main" id="{78B07A7F-8FE7-418F-A3C0-1D11C0AF97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0276" y="3806406"/>
            <a:ext cx="1066892" cy="506012"/>
          </a:xfrm>
          <a:prstGeom prst="rect">
            <a:avLst/>
          </a:prstGeom>
        </p:spPr>
      </p:pic>
      <p:pic>
        <p:nvPicPr>
          <p:cNvPr id="85" name="Picture 84">
            <a:hlinkClick r:id="rId23" action="ppaction://hlinksldjump"/>
            <a:extLst>
              <a:ext uri="{FF2B5EF4-FFF2-40B4-BE49-F238E27FC236}">
                <a16:creationId xmlns:a16="http://schemas.microsoft.com/office/drawing/2014/main" id="{046EE567-F272-4229-A5D9-8DF5FBA767C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9112" y="2516084"/>
            <a:ext cx="1066892" cy="536494"/>
          </a:xfrm>
          <a:prstGeom prst="rect">
            <a:avLst/>
          </a:prstGeom>
        </p:spPr>
      </p:pic>
      <p:pic>
        <p:nvPicPr>
          <p:cNvPr id="31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id="{41A5D71F-1A00-4D58-BE27-7C4AC5C48BF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50650" y="4451349"/>
            <a:ext cx="87790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</p:childTnLst>
        </p:cTn>
      </p:par>
    </p:tnLst>
    <p:bldLst>
      <p:bldP spid="610" grpId="0"/>
      <p:bldP spid="668" grpId="0"/>
      <p:bldP spid="679" grpId="0"/>
      <p:bldP spid="681" grpId="0"/>
      <p:bldP spid="691" grpId="0"/>
      <p:bldP spid="692" grpId="0"/>
      <p:bldP spid="694" grpId="0"/>
      <p:bldP spid="693" grpId="0"/>
      <p:bldP spid="6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163957" y="136151"/>
            <a:ext cx="5624025" cy="3296745"/>
            <a:chOff x="1446411" y="327541"/>
            <a:chExt cx="5624025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46411" y="327541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282190" y="1386661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L)</a:t>
              </a:r>
            </a:p>
          </p:txBody>
        </p:sp>
      </p:grpSp>
      <p:sp>
        <p:nvSpPr>
          <p:cNvPr id="5" name="AutoShape 8">
            <a:extLst>
              <a:ext uri="{FF2B5EF4-FFF2-40B4-BE49-F238E27FC236}">
                <a16:creationId xmlns:a16="http://schemas.microsoft.com/office/drawing/2014/main" id="{49151C17-513C-4E23-97FE-5B1C8202E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7BDDFCEB-A7CE-4A52-84FC-3DDC79802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1268" y="10148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D37E9-E662-4919-8439-DF1983212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7067B-2881-4DF2-AE34-C7CAD361C5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970709" y="1446885"/>
            <a:ext cx="4040914" cy="2996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19F901-D7CB-4D98-B100-9557E60A3680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LÊN LỚP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0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</a:spPr>
      <a:bodyPr rtlCol="0" anchor="ctr"/>
      <a:lstStyle>
        <a:defPPr algn="ctr">
          <a:defRPr sz="2800" dirty="0" smtClean="0">
            <a:solidFill>
              <a:srgbClr val="564543"/>
            </a:solidFill>
            <a:latin typeface="Cambria" panose="02040503050406030204" pitchFamily="18" charset="0"/>
            <a:ea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dirty="0">
            <a:solidFill>
              <a:srgbClr val="564543"/>
            </a:solidFill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Game ô chữ (file nguyên liệu)</Template>
  <TotalTime>371</TotalTime>
  <Words>725</Words>
  <Application>Microsoft Office PowerPoint</Application>
  <PresentationFormat>On-screen Show (16:9)</PresentationFormat>
  <Paragraphs>122</Paragraphs>
  <Slides>22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#9Slide03 Cabin</vt:lpstr>
      <vt:lpstr>Amanise</vt:lpstr>
      <vt:lpstr>Arial</vt:lpstr>
      <vt:lpstr>Beach Society</vt:lpstr>
      <vt:lpstr>Calibri</vt:lpstr>
      <vt:lpstr>Cambria</vt:lpstr>
      <vt:lpstr>HP001 4 hàng</vt:lpstr>
      <vt:lpstr>Lato</vt:lpstr>
      <vt:lpstr>Patrick Hand</vt:lpstr>
      <vt:lpstr>Roboto Condensed Light</vt:lpstr>
      <vt:lpstr>Times New Roman</vt:lpstr>
      <vt:lpstr>Wingdings</vt:lpstr>
      <vt:lpstr>End of Course Jeopardy by Slidesgo</vt:lpstr>
      <vt:lpstr>PowerPoint Presentation</vt:lpstr>
      <vt:lpstr>PowerPoint Presentation</vt:lpstr>
      <vt:lpstr>PowerPoint Presentation</vt:lpstr>
      <vt:lpstr>PowerPoint Presentation</vt:lpstr>
      <vt:lpstr>Mục tiêu</vt:lpstr>
      <vt:lpstr>Ô CHỮ KÌ DIỆU Chủ đề: Trường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dụng của dấu phẩy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TÊN TRÒ CHƠI Chủ đề: Tới trường</dc:title>
  <dc:creator>Bao Linh Nguyen</dc:creator>
  <cp:lastModifiedBy>Admin</cp:lastModifiedBy>
  <cp:revision>23</cp:revision>
  <dcterms:created xsi:type="dcterms:W3CDTF">2020-08-19T09:39:02Z</dcterms:created>
  <dcterms:modified xsi:type="dcterms:W3CDTF">2021-10-11T13:19:53Z</dcterms:modified>
</cp:coreProperties>
</file>