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65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933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8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03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1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54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92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32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04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37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72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EF24B-5B4D-4042-B276-A31DD57EAA60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715A-2018-4241-9B32-494AF7FD25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31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06774" y="788280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5231110" y="4365104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2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8000" r="-5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69490" y="1556792"/>
            <a:ext cx="5472608" cy="3626847"/>
            <a:chOff x="550590" y="1844824"/>
            <a:chExt cx="5472608" cy="36268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2" t="8134" r="54045" b="67849"/>
            <a:stretch/>
          </p:blipFill>
          <p:spPr>
            <a:xfrm>
              <a:off x="550590" y="1844824"/>
              <a:ext cx="5472608" cy="36268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2798" y="2564904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12 + 48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59 + 21</a:t>
              </a:r>
              <a:endParaRPr lang="vi-VN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83238" y="1556792"/>
            <a:ext cx="5472608" cy="3626847"/>
            <a:chOff x="6383238" y="1818377"/>
            <a:chExt cx="5472608" cy="36268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76" t="8054" r="12221" b="67929"/>
            <a:stretch/>
          </p:blipFill>
          <p:spPr>
            <a:xfrm>
              <a:off x="6383238" y="1818377"/>
              <a:ext cx="5472608" cy="36268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255446" y="2492896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74 + 6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85 + 5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6894" y="188640"/>
            <a:ext cx="5472608" cy="3626847"/>
            <a:chOff x="622598" y="1871271"/>
            <a:chExt cx="5472608" cy="36268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2" t="8134" r="54045" b="67849"/>
            <a:stretch/>
          </p:blipFill>
          <p:spPr>
            <a:xfrm>
              <a:off x="622598" y="1871271"/>
              <a:ext cx="5472608" cy="36268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66814" y="2564904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12 + 48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59 + 21</a:t>
              </a:r>
              <a:endParaRPr lang="vi-VN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72036" y="357301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2036" y="443711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8902" y="401783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756012" y="5445224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72036" y="546650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9678" y="357301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59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89678" y="443711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6544" y="401783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073654" y="5445224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89678" y="546650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6" y="4177687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28346 -0.2013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8000" r="-5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309" y="0"/>
            <a:ext cx="5472608" cy="3626847"/>
            <a:chOff x="550590" y="1844824"/>
            <a:chExt cx="5472608" cy="36268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2" t="8134" r="54045" b="67849"/>
            <a:stretch/>
          </p:blipFill>
          <p:spPr>
            <a:xfrm>
              <a:off x="550590" y="1844824"/>
              <a:ext cx="5472608" cy="362684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22798" y="2564904"/>
              <a:ext cx="2232248" cy="2002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12 + 48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59 + 21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95037" y="0"/>
            <a:ext cx="5472608" cy="3626847"/>
            <a:chOff x="6383238" y="1818377"/>
            <a:chExt cx="5472608" cy="36268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76" t="8054" r="12221" b="67929"/>
            <a:stretch/>
          </p:blipFill>
          <p:spPr>
            <a:xfrm>
              <a:off x="6383238" y="1818377"/>
              <a:ext cx="5472608" cy="36268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255446" y="2492896"/>
              <a:ext cx="2232248" cy="2002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74 + 6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85 + 5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46934" y="0"/>
            <a:ext cx="5472608" cy="3626847"/>
            <a:chOff x="6383238" y="1818377"/>
            <a:chExt cx="5472608" cy="36268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76" t="8054" r="12221" b="67929"/>
            <a:stretch/>
          </p:blipFill>
          <p:spPr>
            <a:xfrm>
              <a:off x="6383238" y="1818377"/>
              <a:ext cx="5472608" cy="36268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255446" y="2492896"/>
              <a:ext cx="2232248" cy="2002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74 + 6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85 + 5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00028" y="357301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74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0028" y="443711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 6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894" y="401783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84004" y="5445224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00028" y="546650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1686" y="357301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85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1686" y="443711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8552" y="401783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145662" y="5445224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61686" y="546650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211" y="4105067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9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8000" r="-5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4346701" cy="678033"/>
            <a:chOff x="1253941" y="511805"/>
            <a:chExt cx="43467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541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28277" y="1916832"/>
            <a:ext cx="3312368" cy="396044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92198" y="2564904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  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7 2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2 8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198" y="2564904"/>
                <a:ext cx="1784527" cy="1684628"/>
              </a:xfrm>
              <a:prstGeom prst="rect">
                <a:avLst/>
              </a:prstGeom>
              <a:blipFill rotWithShape="1">
                <a:blip r:embed="rId3"/>
                <a:stretch>
                  <a:fillRect l="-3413" r="-262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4655046" y="836712"/>
            <a:ext cx="3240360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Tính: 72 + 28 = ?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1150" y="2209207"/>
            <a:ext cx="633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86719" y="2564904"/>
            <a:ext cx="748247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102814" y="416185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814" y="4161854"/>
                <a:ext cx="760144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53600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584888" y="3250275"/>
            <a:ext cx="63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78782" y="2615697"/>
            <a:ext cx="1008112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15640" y="4149080"/>
                <a:ext cx="114326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640" y="4149080"/>
                <a:ext cx="1143262" cy="923330"/>
              </a:xfrm>
              <a:prstGeom prst="rect">
                <a:avLst/>
              </a:prstGeom>
              <a:blipFill rotWithShape="1">
                <a:blip r:embed="rId5"/>
                <a:stretch>
                  <a:fillRect t="-18543" r="-3563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3802244" y="836712"/>
            <a:ext cx="510127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vi-VN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72 + 28 = 100</a:t>
            </a:r>
            <a:endParaRPr lang="vi-VN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6" grpId="0"/>
      <p:bldP spid="17" grpId="0" animBg="1"/>
      <p:bldP spid="17" grpId="1" animBg="1"/>
      <p:bldP spid="18" grpId="0"/>
      <p:bldP spid="19" grpId="0"/>
      <p:bldP spid="20" grpId="0" animBg="1"/>
      <p:bldP spid="20" grpId="1" animBg="1"/>
      <p:bldP spid="21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8000" r="-5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54846" y="891065"/>
            <a:ext cx="3228982" cy="4392488"/>
            <a:chOff x="2854846" y="423095"/>
            <a:chExt cx="3228982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2" t="51193" r="36580" b="27918"/>
            <a:stretch/>
          </p:blipFill>
          <p:spPr>
            <a:xfrm>
              <a:off x="2854846" y="423095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734615" y="2385579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81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19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8967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924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4532269" y="410254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890" y="1303208"/>
            <a:ext cx="3228982" cy="4392488"/>
            <a:chOff x="0" y="2780928"/>
            <a:chExt cx="3228982" cy="43924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1" t="75111" r="64542" b="4000"/>
            <a:stretch/>
          </p:blipFill>
          <p:spPr>
            <a:xfrm>
              <a:off x="0" y="2780928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63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37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6095206" y="836712"/>
            <a:ext cx="3228982" cy="4537680"/>
            <a:chOff x="6095206" y="2635736"/>
            <a:chExt cx="3228982" cy="453768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10" t="27240" r="34063" b="51181"/>
            <a:stretch/>
          </p:blipFill>
          <p:spPr>
            <a:xfrm>
              <a:off x="6095206" y="2635736"/>
              <a:ext cx="3228982" cy="45376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705503" y="4725144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36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47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503" y="4725144"/>
                  <a:ext cx="1784527" cy="138967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8973605" y="1196752"/>
            <a:ext cx="3228982" cy="4392488"/>
            <a:chOff x="8973605" y="548680"/>
            <a:chExt cx="3228982" cy="43924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4" t="28605" r="63989" b="50506"/>
            <a:stretch/>
          </p:blipFill>
          <p:spPr>
            <a:xfrm>
              <a:off x="8973605" y="548680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639271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45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55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9271" y="2327356"/>
                  <a:ext cx="1784527" cy="140346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0630" y="432754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0" y="4327544"/>
                <a:ext cx="1356462" cy="769441"/>
              </a:xfrm>
              <a:prstGeom prst="rect">
                <a:avLst/>
              </a:prstGeom>
              <a:blipFill rotWithShape="1">
                <a:blip r:embed="rId8"/>
                <a:stretch>
                  <a:fillRect t="-16667" r="-2376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934966" y="4135641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966" y="4135641"/>
                <a:ext cx="1356462" cy="769441"/>
              </a:xfrm>
              <a:prstGeom prst="rect">
                <a:avLst/>
              </a:prstGeom>
              <a:blipFill rotWithShape="1">
                <a:blip r:embed="rId9"/>
                <a:stretch>
                  <a:fillRect t="-16535" r="-23767" b="-354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1528584" y="430896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97766" y="420416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919535" y="417172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535" y="4171727"/>
                <a:ext cx="1356462" cy="769441"/>
              </a:xfrm>
              <a:prstGeom prst="rect">
                <a:avLst/>
              </a:prstGeom>
              <a:blipFill rotWithShape="1">
                <a:blip r:embed="rId10"/>
                <a:stretch>
                  <a:fillRect t="-16535" r="-23767" b="-354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10492688" y="425186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9911630" y="422108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630" y="4221088"/>
                <a:ext cx="1356462" cy="769441"/>
              </a:xfrm>
              <a:prstGeom prst="rect">
                <a:avLst/>
              </a:prstGeom>
              <a:blipFill rotWithShape="1">
                <a:blip r:embed="rId11"/>
                <a:stretch>
                  <a:fillRect t="-16535" r="-23874" b="-354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66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7" grpId="0"/>
      <p:bldP spid="28" grpId="0"/>
      <p:bldP spid="29" grpId="0"/>
      <p:bldP spid="29" grpId="1"/>
      <p:bldP spid="30" grpId="0"/>
      <p:bldP spid="30" grpId="1"/>
      <p:bldP spid="31" grpId="0"/>
      <p:bldP spid="32" grpId="0"/>
      <p:bldP spid="32" grpId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8000" r="-5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9675" y="836712"/>
            <a:ext cx="5437482" cy="2946215"/>
            <a:chOff x="479675" y="1620117"/>
            <a:chExt cx="5437482" cy="29462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606" b="67568" l="3516" r="49121">
                          <a14:foregroundMark x1="34473" y1="39664" x2="19336" y2="37911"/>
                          <a14:foregroundMark x1="17090" y1="40321" x2="12207" y2="42221"/>
                          <a14:foregroundMark x1="14844" y1="41344" x2="21094" y2="33601"/>
                          <a14:foregroundMark x1="22363" y1="34697" x2="23145" y2="37473"/>
                          <a14:foregroundMark x1="22949" y1="36231" x2="7324" y2="36669"/>
                          <a14:foregroundMark x1="7715" y1="36669" x2="12793" y2="42659"/>
                          <a14:foregroundMark x1="7910" y1="37692" x2="7715" y2="39664"/>
                          <a14:foregroundMark x1="7715" y1="39445" x2="7520" y2="34697"/>
                          <a14:foregroundMark x1="12402" y1="43535" x2="7324" y2="51059"/>
                          <a14:foregroundMark x1="7715" y1="50402" x2="7520" y2="53835"/>
                          <a14:foregroundMark x1="7715" y1="54054" x2="8203" y2="57706"/>
                          <a14:foregroundMark x1="8789" y1="57925" x2="10352" y2="59898"/>
                          <a14:foregroundMark x1="32520" y1="63915" x2="35352" y2="66545"/>
                          <a14:foregroundMark x1="39355" y1="63331" x2="34473" y2="66983"/>
                          <a14:foregroundMark x1="41797" y1="60263" x2="48340" y2="52155"/>
                          <a14:foregroundMark x1="47949" y1="52301" x2="47461" y2="48064"/>
                          <a14:foregroundMark x1="47461" y1="48064" x2="44824" y2="43974"/>
                          <a14:foregroundMark x1="44824" y1="43974" x2="41602" y2="41344"/>
                          <a14:foregroundMark x1="41602" y1="41344" x2="34961" y2="39007"/>
                          <a14:foregroundMark x1="34961" y1="39007" x2="28613" y2="38349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31999" r="50000" b="31872"/>
            <a:stretch/>
          </p:blipFill>
          <p:spPr>
            <a:xfrm>
              <a:off x="479675" y="1620117"/>
              <a:ext cx="5437482" cy="29462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94806" y="2100893"/>
              <a:ext cx="2232248" cy="2002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64 + 36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79 + 21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11230" y="770328"/>
            <a:ext cx="5437482" cy="3096345"/>
            <a:chOff x="6311230" y="1553733"/>
            <a:chExt cx="5437482" cy="30963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10" b="69686" l="53418" r="96094">
                          <a14:foregroundMark x1="56934" y1="51205" x2="54688" y2="56172"/>
                          <a14:foregroundMark x1="57324" y1="61943" x2="54688" y2="57633"/>
                          <a14:foregroundMark x1="54492" y1="57195" x2="55859" y2="51644"/>
                          <a14:foregroundMark x1="57129" y1="49452" x2="53418" y2="55515"/>
                          <a14:foregroundMark x1="67871" y1="61066" x2="76563" y2="66910"/>
                          <a14:foregroundMark x1="81836" y1="66472" x2="82031" y2="68152"/>
                          <a14:foregroundMark x1="86133" y1="67787" x2="79590" y2="68371"/>
                          <a14:foregroundMark x1="83887" y1="66034" x2="92383" y2="59167"/>
                          <a14:foregroundMark x1="93555" y1="57852" x2="94434" y2="52082"/>
                          <a14:foregroundMark x1="94629" y1="51205" x2="92969" y2="47553"/>
                          <a14:foregroundMark x1="87305" y1="42586" x2="75586" y2="39591"/>
                          <a14:foregroundMark x1="82813" y1="42148" x2="84473" y2="39153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936" r="2640" b="30095"/>
            <a:stretch/>
          </p:blipFill>
          <p:spPr>
            <a:xfrm>
              <a:off x="6311230" y="1553733"/>
              <a:ext cx="5437482" cy="30963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27454" y="2241446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52 + 48 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34 + 66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6576" y="4128926"/>
                <a:ext cx="1784527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64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36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76" y="4128926"/>
                <a:ext cx="1784527" cy="1518173"/>
              </a:xfrm>
              <a:prstGeom prst="rect">
                <a:avLst/>
              </a:prstGeom>
              <a:blipFill rotWithShape="1">
                <a:blip r:embed="rId6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32582" y="5485997"/>
                <a:ext cx="146226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82" y="5485997"/>
                <a:ext cx="1462260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647" r="-24583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90635" y="4105628"/>
                <a:ext cx="1784527" cy="15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79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21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635" y="4105628"/>
                <a:ext cx="1784527" cy="1504899"/>
              </a:xfrm>
              <a:prstGeom prst="rect">
                <a:avLst/>
              </a:prstGeom>
              <a:blipFill rotWithShape="1">
                <a:blip r:embed="rId8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768886" y="5462699"/>
                <a:ext cx="146226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886" y="5462699"/>
                <a:ext cx="1462260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7647" r="-24583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003379" y="4100370"/>
                <a:ext cx="1784527" cy="152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52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48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379" y="4100370"/>
                <a:ext cx="1784527" cy="1522661"/>
              </a:xfrm>
              <a:prstGeom prst="rect">
                <a:avLst/>
              </a:prstGeom>
              <a:blipFill rotWithShape="1">
                <a:blip r:embed="rId10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153226" y="5478323"/>
                <a:ext cx="146226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26" y="5478323"/>
                <a:ext cx="1462260" cy="830997"/>
              </a:xfrm>
              <a:prstGeom prst="rect">
                <a:avLst/>
              </a:prstGeom>
              <a:blipFill rotWithShape="1">
                <a:blip r:embed="rId11"/>
                <a:stretch>
                  <a:fillRect t="-17647" r="-24583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667438" y="4077072"/>
                <a:ext cx="1784527" cy="1502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34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66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7438" y="4077072"/>
                <a:ext cx="1784527" cy="1502784"/>
              </a:xfrm>
              <a:prstGeom prst="rect">
                <a:avLst/>
              </a:prstGeom>
              <a:blipFill rotWithShape="1">
                <a:blip r:embed="rId12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45689" y="5434143"/>
                <a:ext cx="146226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689" y="5434143"/>
                <a:ext cx="1462260" cy="830997"/>
              </a:xfrm>
              <a:prstGeom prst="rect">
                <a:avLst/>
              </a:prstGeom>
              <a:blipFill rotWithShape="1">
                <a:blip r:embed="rId13"/>
                <a:stretch>
                  <a:fillRect t="-17518" r="-24583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5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8000" r="-5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5197" y="1013718"/>
            <a:ext cx="3986304" cy="3059469"/>
            <a:chOff x="262559" y="1700808"/>
            <a:chExt cx="3986304" cy="305946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1" t="1968" r="7936" b="7679"/>
            <a:stretch/>
          </p:blipFill>
          <p:spPr>
            <a:xfrm>
              <a:off x="262559" y="1700808"/>
              <a:ext cx="3986304" cy="30594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7770" y="2538770"/>
              <a:ext cx="25001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60 + 40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40 + 60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0057" y="2051162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814042" y="1013718"/>
            <a:ext cx="3986304" cy="3059469"/>
            <a:chOff x="262559" y="1700808"/>
            <a:chExt cx="3986304" cy="305946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1" t="1968" r="7936" b="7679"/>
            <a:stretch/>
          </p:blipFill>
          <p:spPr>
            <a:xfrm>
              <a:off x="262559" y="1700808"/>
              <a:ext cx="3986304" cy="305946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17770" y="2538770"/>
              <a:ext cx="25001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 + 80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80 + 20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63138" y="3730505"/>
            <a:ext cx="3986304" cy="3059469"/>
            <a:chOff x="262559" y="1700808"/>
            <a:chExt cx="3986304" cy="305946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1" t="1968" r="7936" b="7679"/>
            <a:stretch/>
          </p:blipFill>
          <p:spPr>
            <a:xfrm>
              <a:off x="262559" y="1700808"/>
              <a:ext cx="3986304" cy="305946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17770" y="2538770"/>
              <a:ext cx="25001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 + 90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90 + 10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97334" y="3730504"/>
            <a:ext cx="3986304" cy="3059469"/>
            <a:chOff x="262559" y="1700808"/>
            <a:chExt cx="3986304" cy="305946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1" t="1968" r="7936" b="7679"/>
            <a:stretch/>
          </p:blipFill>
          <p:spPr>
            <a:xfrm>
              <a:off x="262559" y="1700808"/>
              <a:ext cx="3986304" cy="305946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17770" y="2538770"/>
              <a:ext cx="25001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30 + 70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70 + 30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40056" y="2852936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51439" y="2052903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51438" y="2854677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18943" y="4725144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18942" y="5526918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45557" y="4725144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45556" y="5590981"/>
            <a:ext cx="150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2831" y="1340768"/>
            <a:ext cx="2484783" cy="1008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598" y="2348880"/>
            <a:ext cx="10971372" cy="374441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69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353701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5637" y="4304936"/>
            <a:ext cx="6979439" cy="2610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60881" y="332657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VÒNG QUANG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THẾ GIỚI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0414" y="3398816"/>
            <a:ext cx="60952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701 0.0013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5174" r="10061" b="9371"/>
          <a:stretch/>
        </p:blipFill>
        <p:spPr>
          <a:xfrm>
            <a:off x="1774726" y="0"/>
            <a:ext cx="8136903" cy="5805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4806" y="1178342"/>
            <a:ext cx="71287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7295" y="4247786"/>
            <a:ext cx="697943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25 + 19 =</a:t>
              </a:r>
              <a:endParaRPr 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25 + 19 =</a:t>
              </a:r>
              <a:endParaRPr 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5677769" y="4141832"/>
            <a:ext cx="697943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25 + 19 =</a:t>
              </a:r>
              <a:endParaRPr 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621427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82639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802034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40821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38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9" grpId="0" bldLvl="0" animBg="1"/>
      <p:bldP spid="80" grpId="0" bldLvl="0" animBg="1"/>
      <p:bldP spid="81" grpId="0" bldLvl="0" animBg="1"/>
      <p:bldP spid="3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860185" y="4039834"/>
            <a:ext cx="6979439" cy="2683690"/>
            <a:chOff x="798490" y="2838075"/>
            <a:chExt cx="6980348" cy="268369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46 + 8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60185" y="4039834"/>
            <a:ext cx="6979439" cy="2683690"/>
            <a:chOff x="798490" y="2838075"/>
            <a:chExt cx="6980348" cy="26836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46 + 8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5677769" y="4122438"/>
            <a:ext cx="6979439" cy="2683690"/>
            <a:chOff x="798490" y="2838075"/>
            <a:chExt cx="6980348" cy="26836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46 + 8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827227" y="50288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69092" y="50288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55728" y="502880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9760" y="50288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3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2860185" y="3985670"/>
            <a:ext cx="6979439" cy="2683690"/>
            <a:chOff x="798490" y="2838075"/>
            <a:chExt cx="6980348" cy="268369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71 + 9 =</a:t>
              </a:r>
              <a:endPara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60185" y="3985670"/>
            <a:ext cx="6979439" cy="2683690"/>
            <a:chOff x="798490" y="2838075"/>
            <a:chExt cx="6980348" cy="26836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71 + 9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5677769" y="3925808"/>
            <a:ext cx="6979439" cy="2683690"/>
            <a:chOff x="798490" y="2838075"/>
            <a:chExt cx="6980348" cy="268369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5" name="Rounded Rectangle 5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CDFF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71 + 9 =</a:t>
              </a:r>
              <a:endPara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14147" y="1737657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09302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50791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4922" y="1737657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59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bldLvl="0" animBg="1"/>
      <p:bldP spid="58" grpId="0" bldLvl="0" animBg="1"/>
      <p:bldP spid="59" grpId="0" bldLvl="0" animBg="1"/>
      <p:bldP spid="6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860185" y="4136934"/>
            <a:ext cx="6979439" cy="2683690"/>
            <a:chOff x="798490" y="2838075"/>
            <a:chExt cx="6980348" cy="26836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12 + 18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60185" y="4136934"/>
            <a:ext cx="6979439" cy="2683690"/>
            <a:chOff x="798490" y="2838075"/>
            <a:chExt cx="6980348" cy="268369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12 + 18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5677769" y="4077072"/>
            <a:ext cx="6979439" cy="2683690"/>
            <a:chOff x="798490" y="2838075"/>
            <a:chExt cx="6980348" cy="268369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5" name="Rounded Rectangle 5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12 + 18 =</a:t>
              </a:r>
              <a:endParaRPr lang="en-US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5102278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06576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97333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171666" y="332658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5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61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bldLvl="0" animBg="1"/>
      <p:bldP spid="58" grpId="0" bldLvl="0" animBg="1"/>
      <p:bldP spid="59" grpId="0" bldLvl="0" animBg="1"/>
      <p:bldP spid="59" grpId="1" animBg="1"/>
      <p:bldP spid="6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181" y="2204864"/>
            <a:ext cx="730058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11230" y="2276872"/>
            <a:ext cx="380322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362</Words>
  <Application>Microsoft Office PowerPoint</Application>
  <PresentationFormat>Custom</PresentationFormat>
  <Paragraphs>139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31</cp:revision>
  <dcterms:created xsi:type="dcterms:W3CDTF">2021-08-06T14:15:19Z</dcterms:created>
  <dcterms:modified xsi:type="dcterms:W3CDTF">2021-08-07T05:24:20Z</dcterms:modified>
</cp:coreProperties>
</file>