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338" r:id="rId2"/>
    <p:sldId id="269" r:id="rId3"/>
    <p:sldId id="330" r:id="rId4"/>
    <p:sldId id="331" r:id="rId5"/>
    <p:sldId id="332" r:id="rId6"/>
    <p:sldId id="289" r:id="rId7"/>
    <p:sldId id="333" r:id="rId8"/>
    <p:sldId id="334" r:id="rId9"/>
    <p:sldId id="335" r:id="rId10"/>
    <p:sldId id="327" r:id="rId11"/>
    <p:sldId id="336" r:id="rId12"/>
    <p:sldId id="337" r:id="rId13"/>
    <p:sldId id="276" r:id="rId14"/>
    <p:sldId id="279" r:id="rId15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69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8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526" y="2006603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2020" y="415925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8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8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966437" y="789543"/>
            <a:ext cx="585448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b="1" dirty="0" err="1" smtClean="0">
                <a:solidFill>
                  <a:srgbClr val="0070C0"/>
                </a:solidFill>
                <a:latin typeface="HP001 4 hàng" pitchFamily="34" charset="0"/>
                <a:cs typeface="+mn-ea"/>
                <a:sym typeface="+mn-lt"/>
              </a:rPr>
              <a:t>Đạo</a:t>
            </a:r>
            <a:r>
              <a:rPr lang="en-US" altLang="zh-CN" sz="6000" b="1" dirty="0" smtClean="0">
                <a:solidFill>
                  <a:srgbClr val="0070C0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rgbClr val="0070C0"/>
                </a:solidFill>
                <a:latin typeface="HP001 4 hàng" pitchFamily="34" charset="0"/>
                <a:cs typeface="+mn-ea"/>
                <a:sym typeface="+mn-lt"/>
              </a:rPr>
              <a:t>đức</a:t>
            </a:r>
            <a:r>
              <a:rPr lang="en-US" altLang="zh-CN" sz="6000" b="1" dirty="0" smtClean="0">
                <a:solidFill>
                  <a:srgbClr val="0070C0"/>
                </a:solidFill>
                <a:latin typeface="HP001 4 hàng" pitchFamily="34" charset="0"/>
                <a:cs typeface="+mn-ea"/>
                <a:sym typeface="+mn-lt"/>
              </a:rPr>
              <a:t> 1</a:t>
            </a:r>
            <a:endParaRPr lang="en-US" altLang="zh-CN" sz="6000" b="1" dirty="0">
              <a:solidFill>
                <a:srgbClr val="0070C0"/>
              </a:solidFill>
              <a:latin typeface="HP001 4 hàng" pitchFamily="34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Em</a:t>
            </a:r>
            <a:r>
              <a:rPr lang="en-US" altLang="zh-CN" sz="4400" b="1" dirty="0" smtClean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tự</a:t>
            </a:r>
            <a:r>
              <a:rPr lang="en-US" altLang="zh-CN" sz="4400" b="1" dirty="0" smtClean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giác</a:t>
            </a:r>
            <a:r>
              <a:rPr lang="en-US" altLang="zh-CN" sz="4400" b="1" dirty="0" smtClean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làm</a:t>
            </a:r>
            <a:r>
              <a:rPr lang="en-US" altLang="zh-CN" sz="3600" b="1" dirty="0" smtClean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việc</a:t>
            </a:r>
            <a:r>
              <a:rPr lang="en-US" altLang="zh-CN" sz="3600" b="1" dirty="0" smtClean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nhà</a:t>
            </a:r>
            <a:endParaRPr lang="en-US" altLang="zh-CN" sz="3600" b="1" dirty="0" smtClean="0">
              <a:solidFill>
                <a:srgbClr val="FF0000"/>
              </a:solidFill>
              <a:latin typeface="HP001 4 hàng" pitchFamily="34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(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Tiết</a:t>
            </a:r>
            <a:r>
              <a:rPr lang="en-US" altLang="zh-CN" sz="3600" b="1" dirty="0" smtClean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 2)</a:t>
            </a:r>
            <a:endParaRPr lang="en-US" altLang="zh-CN" sz="3600" b="1" dirty="0">
              <a:solidFill>
                <a:srgbClr val="FF0000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466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4744196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9" y="257913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8" y="2829229"/>
            <a:ext cx="1327751" cy="180945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304800"/>
            <a:ext cx="24384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err="1" smtClean="0">
                <a:solidFill>
                  <a:srgbClr val="DF31BE"/>
                </a:solidFill>
              </a:rPr>
              <a:t>Vận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dụng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116" y="1143000"/>
            <a:ext cx="884165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/>
              <a:t> -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chăm</a:t>
            </a:r>
            <a:r>
              <a:rPr lang="en-US" sz="3600" dirty="0" smtClean="0"/>
              <a:t> </a:t>
            </a:r>
            <a:r>
              <a:rPr lang="en-US" sz="3600" dirty="0" err="1" smtClean="0"/>
              <a:t>sóc</a:t>
            </a:r>
            <a:r>
              <a:rPr lang="en-US" sz="3600" dirty="0" smtClean="0"/>
              <a:t> </a:t>
            </a:r>
            <a:r>
              <a:rPr lang="en-US" sz="3600" dirty="0" err="1" smtClean="0"/>
              <a:t>cây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hoa</a:t>
            </a:r>
            <a:r>
              <a:rPr lang="en-US" sz="3600" dirty="0" smtClean="0"/>
              <a:t> ở </a:t>
            </a:r>
            <a:r>
              <a:rPr lang="en-US" sz="3600" dirty="0" err="1" smtClean="0"/>
              <a:t>sân</a:t>
            </a:r>
            <a:r>
              <a:rPr lang="en-US" sz="3600" dirty="0" smtClean="0"/>
              <a:t> </a:t>
            </a:r>
            <a:r>
              <a:rPr lang="en-US" sz="3600" dirty="0" err="1" smtClean="0"/>
              <a:t>trường</a:t>
            </a:r>
            <a:r>
              <a:rPr lang="en-US" sz="3600" dirty="0"/>
              <a:t>.</a:t>
            </a:r>
            <a:endParaRPr lang="en-US" sz="3600" dirty="0" smtClean="0"/>
          </a:p>
          <a:p>
            <a:pPr algn="just"/>
            <a:endParaRPr lang="vi-VN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6" y="2285999"/>
            <a:ext cx="8337234" cy="432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1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228600"/>
            <a:ext cx="818605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8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7" y="2658112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569598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8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8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6" y="5987"/>
            <a:ext cx="10260330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990600"/>
            <a:ext cx="74676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" y="5638800"/>
            <a:ext cx="8991600" cy="1219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3200" dirty="0" err="1" smtClean="0"/>
              <a:t>Ngoài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, </a:t>
            </a:r>
            <a:r>
              <a:rPr lang="en-US" sz="3200" dirty="0" err="1" smtClean="0"/>
              <a:t>còn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khác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tốt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?</a:t>
            </a:r>
            <a:endParaRPr lang="vi-VN" sz="32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52400" y="3962400"/>
            <a:ext cx="9067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tốt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mình</a:t>
            </a:r>
            <a:r>
              <a:rPr lang="en-US" sz="2800" dirty="0" smtClean="0"/>
              <a:t> ở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ở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?</a:t>
            </a:r>
            <a:endParaRPr lang="vi-VN" sz="28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0" y="76200"/>
            <a:ext cx="89916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>
                <a:solidFill>
                  <a:srgbClr val="FF0000"/>
                </a:solidFill>
              </a:rPr>
              <a:t>KẾT LUẬN: </a:t>
            </a:r>
            <a:r>
              <a:rPr lang="en-US" sz="3600" dirty="0" err="1" smtClean="0">
                <a:solidFill>
                  <a:srgbClr val="DF31BE"/>
                </a:solidFill>
              </a:rPr>
              <a:t>Để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tốt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của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mình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em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có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thể</a:t>
            </a:r>
            <a:r>
              <a:rPr lang="en-US" sz="3600" dirty="0" smtClean="0">
                <a:solidFill>
                  <a:srgbClr val="DF31BE"/>
                </a:solidFill>
              </a:rPr>
              <a:t>:</a:t>
            </a: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Cùng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với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bạn</a:t>
            </a:r>
            <a:r>
              <a:rPr lang="en-US" sz="3600" dirty="0" smtClean="0">
                <a:solidFill>
                  <a:srgbClr val="DF31BE"/>
                </a:solidFill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Cùng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với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 smtClean="0">
                <a:solidFill>
                  <a:srgbClr val="DF31BE"/>
                </a:solidFill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Tự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, </a:t>
            </a:r>
            <a:r>
              <a:rPr lang="en-US" sz="3600" dirty="0" err="1" smtClean="0">
                <a:solidFill>
                  <a:srgbClr val="DF31BE"/>
                </a:solidFill>
              </a:rPr>
              <a:t>có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sự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giám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sát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của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>
                <a:solidFill>
                  <a:srgbClr val="DF31BE"/>
                </a:solidFill>
              </a:rPr>
              <a:t>.</a:t>
            </a:r>
            <a:endParaRPr lang="en-US" sz="3600" dirty="0" smtClean="0">
              <a:solidFill>
                <a:srgbClr val="DF31BE"/>
              </a:solidFill>
            </a:endParaRP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Nhìn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và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bắt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chước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theo.</a:t>
            </a:r>
            <a:endParaRPr lang="en-US" sz="3600" dirty="0" smtClean="0">
              <a:solidFill>
                <a:srgbClr val="DF31BE"/>
              </a:solidFill>
            </a:endParaRP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Nhờ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hướng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dẫn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và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giúp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đỡ</a:t>
            </a:r>
            <a:r>
              <a:rPr lang="en-US" sz="3600" dirty="0" smtClean="0">
                <a:solidFill>
                  <a:srgbClr val="DF31BE"/>
                </a:solidFill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244"/>
            <a:ext cx="2438400" cy="6858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solidFill>
                  <a:srgbClr val="DF31BE"/>
                </a:solidFill>
              </a:rPr>
              <a:t>Luyện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tập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3516" y="838200"/>
            <a:ext cx="2738284" cy="1186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/>
              <a:t>a. </a:t>
            </a:r>
            <a:r>
              <a:rPr lang="en-US" sz="3600" dirty="0" err="1" smtClean="0"/>
              <a:t>Đóng</a:t>
            </a:r>
            <a:r>
              <a:rPr lang="en-US" sz="3600" dirty="0" smtClean="0"/>
              <a:t> </a:t>
            </a:r>
            <a:r>
              <a:rPr lang="en-US" sz="3600" dirty="0" err="1" smtClean="0"/>
              <a:t>vai</a:t>
            </a:r>
            <a:endParaRPr lang="vi-VN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5" y="2024217"/>
            <a:ext cx="8472285" cy="468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7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69384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2438400" cy="6858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solidFill>
                  <a:srgbClr val="DF31BE"/>
                </a:solidFill>
              </a:rPr>
              <a:t>Tự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liên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hệ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116" y="1404783"/>
            <a:ext cx="884165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/>
              <a:t> - </a:t>
            </a:r>
            <a:r>
              <a:rPr lang="en-US" sz="3600" dirty="0" err="1" smtClean="0"/>
              <a:t>Kể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nghe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đã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?</a:t>
            </a:r>
          </a:p>
          <a:p>
            <a:pPr algn="just"/>
            <a:endParaRPr lang="vi-VN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048000"/>
            <a:ext cx="884165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/>
              <a:t> -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cảm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như</a:t>
            </a:r>
            <a:r>
              <a:rPr lang="en-US" sz="3600" dirty="0" smtClean="0"/>
              <a:t> </a:t>
            </a:r>
            <a:r>
              <a:rPr lang="en-US" sz="3600" dirty="0" err="1" smtClean="0"/>
              <a:t>thế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khi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mình</a:t>
            </a:r>
            <a:r>
              <a:rPr lang="en-US" sz="3600" dirty="0" smtClean="0"/>
              <a:t>?</a:t>
            </a:r>
          </a:p>
          <a:p>
            <a:pPr algn="just"/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6955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7" y="457200"/>
            <a:ext cx="840259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7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477000" cy="6858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solidFill>
                  <a:srgbClr val="DF31BE"/>
                </a:solidFill>
              </a:rPr>
              <a:t>Thực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hành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những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việc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sau</a:t>
            </a:r>
            <a:endParaRPr lang="vi-VN" dirty="0">
              <a:solidFill>
                <a:srgbClr val="DF31B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6788"/>
            <a:ext cx="7831949" cy="582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8" y="228600"/>
            <a:ext cx="8424406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6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199</Words>
  <Application>Microsoft Office PowerPoint</Application>
  <PresentationFormat>On-screen Show (4:3)</PresentationFormat>
  <Paragraphs>30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Ngoài những cách làm trên, còn có những cách nào khác để làm tốt việc của mình?</vt:lpstr>
      <vt:lpstr>Luyện tập</vt:lpstr>
      <vt:lpstr>PowerPoint Presentation</vt:lpstr>
      <vt:lpstr>Tự liên hệ</vt:lpstr>
      <vt:lpstr>PowerPoint Presentation</vt:lpstr>
      <vt:lpstr>Thực hành những việc sau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74</cp:revision>
  <dcterms:created xsi:type="dcterms:W3CDTF">2020-05-18T12:48:51Z</dcterms:created>
  <dcterms:modified xsi:type="dcterms:W3CDTF">2021-11-21T16:00:56Z</dcterms:modified>
</cp:coreProperties>
</file>