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47" r:id="rId3"/>
    <p:sldId id="11591" r:id="rId4"/>
    <p:sldId id="416" r:id="rId5"/>
    <p:sldId id="278" r:id="rId6"/>
    <p:sldId id="322" r:id="rId7"/>
    <p:sldId id="418" r:id="rId8"/>
    <p:sldId id="417" r:id="rId9"/>
    <p:sldId id="428" r:id="rId10"/>
    <p:sldId id="430" r:id="rId11"/>
    <p:sldId id="403" r:id="rId12"/>
    <p:sldId id="392" r:id="rId13"/>
    <p:sldId id="419" r:id="rId14"/>
    <p:sldId id="11587" r:id="rId15"/>
    <p:sldId id="420" r:id="rId16"/>
    <p:sldId id="400" r:id="rId17"/>
    <p:sldId id="11592" r:id="rId18"/>
    <p:sldId id="407" r:id="rId19"/>
    <p:sldId id="421" r:id="rId20"/>
    <p:sldId id="427" r:id="rId21"/>
    <p:sldId id="11589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AB52F"/>
    <a:srgbClr val="84DB1D"/>
    <a:srgbClr val="136450"/>
    <a:srgbClr val="D5E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EFC81-2D19-4528-8613-831FA85B9A23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236F-037A-4A51-8F9B-DF12F2EEFD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6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72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76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E57CE-F252-4588-8C3A-C9D21B25BAA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82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6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09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02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606633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292401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35512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06749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469346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684093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412275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04695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24940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80708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056676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497601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37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24" Type="http://schemas.microsoft.com/office/2007/relationships/hdphoto" Target="../media/hdphoto6.wdp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microsoft.com/office/2007/relationships/hdphoto" Target="../media/hdphoto1.wdp"/><Relationship Id="rId22" Type="http://schemas.microsoft.com/office/2007/relationships/hdphoto" Target="../media/hdphoto5.wdp"/><Relationship Id="rId27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New%20folder%20(2)\CHUY&#202;N%20&#272;&#7872;\AAAAAAA%20-%20NH&#7840;C\em%20yeu%20truong%20tieu%20hoc%20giang%20bien.mp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microsoft.com/office/2007/relationships/hdphoto" Target="../media/hdphoto2.wdp"/><Relationship Id="rId23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1609D845-C419-4FCA-84CD-640439C78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45594" y="402458"/>
            <a:ext cx="10369055" cy="5297644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98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890600" y="12409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23" y="5455126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32" y="6292710"/>
            <a:ext cx="445002" cy="515971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10253678" y="324984"/>
            <a:ext cx="1585454" cy="177320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2910033-24DB-41EF-999B-90BC945139B5}"/>
              </a:ext>
            </a:extLst>
          </p:cNvPr>
          <p:cNvGrpSpPr/>
          <p:nvPr/>
        </p:nvGrpSpPr>
        <p:grpSpPr>
          <a:xfrm>
            <a:off x="-96017" y="2396357"/>
            <a:ext cx="3020192" cy="4472733"/>
            <a:chOff x="-593800" y="2514600"/>
            <a:chExt cx="5248275" cy="7772400"/>
          </a:xfrm>
        </p:grpSpPr>
        <p:pic>
          <p:nvPicPr>
            <p:cNvPr id="54" name="Picture 4" descr="Thanh Ma&amp;#39;s Art: Vietnamese Traditional Female Costumes">
              <a:extLst>
                <a:ext uri="{FF2B5EF4-FFF2-40B4-BE49-F238E27FC236}">
                  <a16:creationId xmlns:a16="http://schemas.microsoft.com/office/drawing/2014/main" xmlns="" id="{A9F51F6C-D263-4421-8762-449C6D845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16" b="96814" l="9982" r="89837">
                          <a14:foregroundMark x1="56443" y1="54902" x2="54083" y2="87010"/>
                          <a14:foregroundMark x1="38838" y1="91176" x2="60980" y2="90931"/>
                          <a14:foregroundMark x1="56443" y1="69485" x2="58802" y2="89093"/>
                          <a14:backgroundMark x1="21053" y1="25980" x2="15789" y2="45588"/>
                          <a14:backgroundMark x1="27949" y1="57108" x2="24682" y2="89216"/>
                          <a14:backgroundMark x1="77677" y1="25735" x2="90381" y2="38725"/>
                          <a14:backgroundMark x1="56987" y1="37500" x2="69510" y2="49265"/>
                          <a14:backgroundMark x1="46824" y1="94975" x2="75862" y2="9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93800" y="2514600"/>
              <a:ext cx="5248275" cy="777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Que chỉ bảng (teaching stick) đầu inox (dài 1m) - KKstore">
              <a:extLst>
                <a:ext uri="{FF2B5EF4-FFF2-40B4-BE49-F238E27FC236}">
                  <a16:creationId xmlns:a16="http://schemas.microsoft.com/office/drawing/2014/main" xmlns="" id="{E82ECCE8-1728-43C2-906C-C0D3D4582D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6989" b="51555" l="875" r="96750">
                          <a14:foregroundMark x1="5125" y1="45336" x2="76375" y2="450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36022" r="3001" b="48493"/>
            <a:stretch/>
          </p:blipFill>
          <p:spPr bwMode="auto">
            <a:xfrm rot="6963065">
              <a:off x="2259112" y="4939710"/>
              <a:ext cx="3273912" cy="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4C5CBCB-0896-4881-AF1F-9EFDD6BCDD10}"/>
              </a:ext>
            </a:extLst>
          </p:cNvPr>
          <p:cNvSpPr/>
          <p:nvPr/>
        </p:nvSpPr>
        <p:spPr>
          <a:xfrm>
            <a:off x="2179684" y="1438390"/>
            <a:ext cx="84969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CHÀO MỪNG CÁC CÔ GIÁO</a:t>
            </a:r>
          </a:p>
          <a:p>
            <a:pPr algn="ctr"/>
            <a:r>
              <a:rPr lang="vi-VN" sz="54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ĐÃ ĐẾN DỰ GIỜ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1246E2F-FFDA-4B52-BBDF-4350C62B0C49}"/>
              </a:ext>
            </a:extLst>
          </p:cNvPr>
          <p:cNvSpPr/>
          <p:nvPr/>
        </p:nvSpPr>
        <p:spPr>
          <a:xfrm>
            <a:off x="4979839" y="3097829"/>
            <a:ext cx="3105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rgbClr val="D4500E"/>
                  </a:solidFill>
                  <a:prstDash val="solid"/>
                </a:ln>
                <a:solidFill>
                  <a:srgbClr val="FD8C12"/>
                </a:solidFill>
                <a:latin typeface="UTM Cookies" panose="02040603050506020204" pitchFamily="18" charset="0"/>
              </a:rPr>
              <a:t>LớP: 1A1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2F78AF1-A4E6-4808-B4D6-B9C7708DA0F2}"/>
              </a:ext>
            </a:extLst>
          </p:cNvPr>
          <p:cNvGrpSpPr/>
          <p:nvPr/>
        </p:nvGrpSpPr>
        <p:grpSpPr>
          <a:xfrm flipH="1">
            <a:off x="9042778" y="3793920"/>
            <a:ext cx="1682664" cy="2700667"/>
            <a:chOff x="3528816" y="1219200"/>
            <a:chExt cx="3240675" cy="5201266"/>
          </a:xfrm>
        </p:grpSpPr>
        <p:pic>
          <p:nvPicPr>
            <p:cNvPr id="2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2A25DC21-AADF-43D1-99CD-680BD232E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D8D948A4-E247-45FB-895F-CE2D54E060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B54EE0D-5316-4B33-9DB6-23F13809611A}"/>
              </a:ext>
            </a:extLst>
          </p:cNvPr>
          <p:cNvGrpSpPr/>
          <p:nvPr/>
        </p:nvGrpSpPr>
        <p:grpSpPr>
          <a:xfrm>
            <a:off x="10414370" y="3805010"/>
            <a:ext cx="1623337" cy="2986127"/>
            <a:chOff x="12843095" y="658761"/>
            <a:chExt cx="3036002" cy="5584723"/>
          </a:xfrm>
        </p:grpSpPr>
        <p:pic>
          <p:nvPicPr>
            <p:cNvPr id="2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F903D600-AAD9-4B93-A287-AA118FDEB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B3533996-7D08-4F76-BC9A-310629B30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474F20CC-3836-439B-86A5-73EEDB6252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8C7231-76F0-844A-9A8C-EAFAB2D1CD6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6" y="79318"/>
            <a:ext cx="1420904" cy="14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1249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41546-CE33-4998-85FD-E08972AE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212C9A-CC1E-4EBC-8E5E-F21C4815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267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Giới thiệu về thầy cô giáo</a:t>
            </a:r>
            <a:endParaRPr lang="en-US" altLang="en-US" sz="4267" dirty="0">
              <a:ln w="28575">
                <a:solidFill>
                  <a:srgbClr val="D4500E"/>
                </a:solidFill>
              </a:ln>
              <a:solidFill>
                <a:srgbClr val="FD8C12"/>
              </a:solidFill>
              <a:latin typeface="UTM Showcard" panose="0204060305050602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478CC10-563B-4224-9C44-F9AF0FB5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133474"/>
            <a:ext cx="9321800" cy="5243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17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C8224B-BBC4-456B-A368-32399480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5C936414-4EF0-4392-825C-3A2F23C6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267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Giới thiệu về thầy cô giáo</a:t>
            </a:r>
            <a:endParaRPr lang="en-US" altLang="en-US" sz="4267" dirty="0">
              <a:ln w="28575">
                <a:solidFill>
                  <a:srgbClr val="D4500E"/>
                </a:solidFill>
              </a:ln>
              <a:solidFill>
                <a:srgbClr val="FD8C12"/>
              </a:solidFill>
              <a:latin typeface="UTM Showcard" panose="0204060305050602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DB37B275-A2AF-4A4F-9B0B-CBC79FCD1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60648" l="7708" r="31771">
                        <a14:foregroundMark x1="13854" y1="6574" x2="13854" y2="6574"/>
                        <a14:foregroundMark x1="14115" y1="6296" x2="15729" y2="5370"/>
                        <a14:foregroundMark x1="16198" y1="2685" x2="15313" y2="4259"/>
                        <a14:foregroundMark x1="17188" y1="6019" x2="18438" y2="6019"/>
                        <a14:foregroundMark x1="19531" y1="3333" x2="20000" y2="3333"/>
                        <a14:foregroundMark x1="10521" y1="14074" x2="11094" y2="14167"/>
                        <a14:foregroundMark x1="10156" y1="20278" x2="10677" y2="19074"/>
                        <a14:foregroundMark x1="10260" y1="18056" x2="10260" y2="20093"/>
                        <a14:foregroundMark x1="15313" y1="51019" x2="19479" y2="53056"/>
                        <a14:foregroundMark x1="20573" y1="52222" x2="21771" y2="54074"/>
                        <a14:foregroundMark x1="30052" y1="43796" x2="30156" y2="43981"/>
                        <a14:foregroundMark x1="28021" y1="49074" x2="28594" y2="49722"/>
                        <a14:foregroundMark x1="29271" y1="44259" x2="29271" y2="43889"/>
                        <a14:backgroundMark x1="12500" y1="12593" x2="12500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8" t="-145" r="67594" b="41606"/>
          <a:stretch/>
        </p:blipFill>
        <p:spPr bwMode="auto">
          <a:xfrm>
            <a:off x="546868" y="815494"/>
            <a:ext cx="2264197" cy="304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4DC259-AAB8-4856-99FD-9194F1BB7553}"/>
              </a:ext>
            </a:extLst>
          </p:cNvPr>
          <p:cNvSpPr txBox="1"/>
          <p:nvPr/>
        </p:nvSpPr>
        <p:spPr>
          <a:xfrm>
            <a:off x="443047" y="3791826"/>
            <a:ext cx="343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Huyền</a:t>
            </a:r>
            <a:endParaRPr lang="en-US" sz="2400" dirty="0">
              <a:solidFill>
                <a:srgbClr val="002060"/>
              </a:solidFill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9903AB5-375A-47D7-8491-3613180FCC80}"/>
              </a:ext>
            </a:extLst>
          </p:cNvPr>
          <p:cNvSpPr txBox="1"/>
          <p:nvPr/>
        </p:nvSpPr>
        <p:spPr>
          <a:xfrm>
            <a:off x="4507812" y="3791826"/>
            <a:ext cx="480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CBFE30B-4559-486D-A26F-FE8C0171D076}"/>
              </a:ext>
            </a:extLst>
          </p:cNvPr>
          <p:cNvSpPr txBox="1"/>
          <p:nvPr/>
        </p:nvSpPr>
        <p:spPr>
          <a:xfrm>
            <a:off x="9250977" y="3791826"/>
            <a:ext cx="343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solidFill>
                <a:srgbClr val="002060"/>
              </a:solidFill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56370E-990B-4C35-AE4F-ACA8698199BE}"/>
              </a:ext>
            </a:extLst>
          </p:cNvPr>
          <p:cNvSpPr txBox="1"/>
          <p:nvPr/>
        </p:nvSpPr>
        <p:spPr>
          <a:xfrm>
            <a:off x="2708778" y="6311419"/>
            <a:ext cx="343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2B5978-E12C-4173-9532-8EA1FE164150}"/>
              </a:ext>
            </a:extLst>
          </p:cNvPr>
          <p:cNvSpPr txBox="1"/>
          <p:nvPr/>
        </p:nvSpPr>
        <p:spPr>
          <a:xfrm>
            <a:off x="7347265" y="6290901"/>
            <a:ext cx="343251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667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Phạm</a:t>
            </a:r>
            <a:r>
              <a:rPr lang="en-US" sz="2667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Thùy</a:t>
            </a:r>
            <a:r>
              <a:rPr lang="en-US" sz="2667" dirty="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Trang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0B27F7E8-10CC-484F-BC9F-24232127A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56852" l="39115" r="63073">
                        <a14:foregroundMark x1="43646" y1="7500" x2="47448" y2="5370"/>
                        <a14:foregroundMark x1="49844" y1="1296" x2="49740" y2="3889"/>
                        <a14:foregroundMark x1="43490" y1="5370" x2="46771" y2="6111"/>
                        <a14:foregroundMark x1="47865" y1="6852" x2="47448" y2="7685"/>
                        <a14:foregroundMark x1="43385" y1="4537" x2="43229" y2="5556"/>
                        <a14:foregroundMark x1="41198" y1="13148" x2="41771" y2="10093"/>
                        <a14:foregroundMark x1="40000" y1="19722" x2="40677" y2="18426"/>
                        <a14:foregroundMark x1="44115" y1="45648" x2="43750" y2="48981"/>
                        <a14:foregroundMark x1="45729" y1="51296" x2="46146" y2="52407"/>
                        <a14:foregroundMark x1="52865" y1="52315" x2="52865" y2="50093"/>
                        <a14:foregroundMark x1="49948" y1="52130" x2="49948" y2="52130"/>
                        <a14:foregroundMark x1="55573" y1="53148" x2="55573" y2="53148"/>
                        <a14:foregroundMark x1="53177" y1="51111" x2="53854" y2="52407"/>
                        <a14:foregroundMark x1="58177" y1="49259" x2="57500" y2="51389"/>
                        <a14:foregroundMark x1="60052" y1="43519" x2="59688" y2="43519"/>
                        <a14:foregroundMark x1="57969" y1="47685" x2="58854" y2="50093"/>
                        <a14:foregroundMark x1="59635" y1="44537" x2="60573" y2="43056"/>
                        <a14:foregroundMark x1="59115" y1="47778" x2="58073" y2="48981"/>
                        <a14:foregroundMark x1="59167" y1="49259" x2="59635" y2="4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68" t="1" r="36641" b="42046"/>
          <a:stretch/>
        </p:blipFill>
        <p:spPr bwMode="auto">
          <a:xfrm>
            <a:off x="5124454" y="971943"/>
            <a:ext cx="2264196" cy="281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95937076-BEEF-4CF4-B753-BF2792676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7778" l="68958" r="92292">
                        <a14:foregroundMark x1="70208" y1="19815" x2="70208" y2="19815"/>
                        <a14:foregroundMark x1="70833" y1="13704" x2="70156" y2="13796"/>
                        <a14:foregroundMark x1="70781" y1="11667" x2="70260" y2="15093"/>
                        <a14:foregroundMark x1="73281" y1="6667" x2="72865" y2="9630"/>
                        <a14:foregroundMark x1="73125" y1="6574" x2="73385" y2="7407"/>
                        <a14:foregroundMark x1="75573" y1="1759" x2="75573" y2="4167"/>
                        <a14:foregroundMark x1="72656" y1="6667" x2="74010" y2="6852"/>
                        <a14:foregroundMark x1="72708" y1="5741" x2="73698" y2="6852"/>
                        <a14:foregroundMark x1="76979" y1="6667" x2="76927" y2="5000"/>
                        <a14:foregroundMark x1="79271" y1="3056" x2="77969" y2="3426"/>
                        <a14:foregroundMark x1="73750" y1="5833" x2="74948" y2="5833"/>
                        <a14:foregroundMark x1="73333" y1="4907" x2="74063" y2="5741"/>
                        <a14:foregroundMark x1="69844" y1="18704" x2="70469" y2="18796"/>
                        <a14:foregroundMark x1="69271" y1="18704" x2="70208" y2="18704"/>
                        <a14:foregroundMark x1="69844" y1="18056" x2="69219" y2="19167"/>
                        <a14:foregroundMark x1="73385" y1="45370" x2="73438" y2="46019"/>
                        <a14:foregroundMark x1="73542" y1="44630" x2="72865" y2="45556"/>
                        <a14:foregroundMark x1="75260" y1="49722" x2="76094" y2="52130"/>
                        <a14:foregroundMark x1="81979" y1="50741" x2="80729" y2="53796"/>
                        <a14:foregroundMark x1="82396" y1="49907" x2="83750" y2="52685"/>
                        <a14:foregroundMark x1="87760" y1="47315" x2="87604" y2="50278"/>
                        <a14:foregroundMark x1="90208" y1="43889" x2="88854" y2="45463"/>
                        <a14:foregroundMark x1="87604" y1="48889" x2="88542" y2="49259"/>
                        <a14:foregroundMark x1="89115" y1="43519" x2="90313" y2="44537"/>
                        <a14:foregroundMark x1="89688" y1="42685" x2="89167" y2="44444"/>
                        <a14:foregroundMark x1="89531" y1="43333" x2="90417" y2="43704"/>
                        <a14:foregroundMark x1="87917" y1="48796" x2="88229" y2="51574"/>
                        <a14:foregroundMark x1="88802" y1="49074" x2="88802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56" t="-1989" r="7301" b="42576"/>
          <a:stretch/>
        </p:blipFill>
        <p:spPr bwMode="auto">
          <a:xfrm>
            <a:off x="9261764" y="971943"/>
            <a:ext cx="2041409" cy="281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35B5BD88-ECA7-4CDB-89DA-1C33B4135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04" b="91481" l="23438" r="47656">
                        <a14:foregroundMark x1="44896" y1="82963" x2="43802" y2="88519"/>
                        <a14:foregroundMark x1="43099" y1="80737" x2="41907" y2="87158"/>
                        <a14:foregroundMark x1="28733" y1="56526" x2="26035" y2="61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51463" r="50812" b="8369"/>
          <a:stretch/>
        </p:blipFill>
        <p:spPr bwMode="auto">
          <a:xfrm>
            <a:off x="2869748" y="4284268"/>
            <a:ext cx="2371776" cy="21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xmlns="" id="{3B47681D-D293-4A40-8036-89D478B04D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" y="4650186"/>
            <a:ext cx="1987092" cy="2129433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185E00C0-9F5D-44DD-BDF5-E3BF97414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89" b="93796" l="50938" r="80990">
                        <a14:foregroundMark x1="72031" y1="58056" x2="72031" y2="58056"/>
                        <a14:foregroundMark x1="73750" y1="60556" x2="73750" y2="60556"/>
                        <a14:foregroundMark x1="71250" y1="56852" x2="71250" y2="56852"/>
                        <a14:foregroundMark x1="76354" y1="58056" x2="76354" y2="58056"/>
                        <a14:foregroundMark x1="71302" y1="56389" x2="71302" y2="56389"/>
                        <a14:foregroundMark x1="71042" y1="63148" x2="71042" y2="63148"/>
                        <a14:foregroundMark x1="69948" y1="60278" x2="74271" y2="71852"/>
                        <a14:foregroundMark x1="66563" y1="57407" x2="59167" y2="60000"/>
                        <a14:foregroundMark x1="61406" y1="57685" x2="58854" y2="76759"/>
                        <a14:foregroundMark x1="59427" y1="61667" x2="57917" y2="75741"/>
                        <a14:foregroundMark x1="74844" y1="69352" x2="74010" y2="78333"/>
                        <a14:foregroundMark x1="72344" y1="81296" x2="71667" y2="83426"/>
                        <a14:foregroundMark x1="75052" y1="80185" x2="73385" y2="84630"/>
                        <a14:foregroundMark x1="71979" y1="56389" x2="71979" y2="56389"/>
                        <a14:foregroundMark x1="71250" y1="55741" x2="71250" y2="55741"/>
                        <a14:foregroundMark x1="57188" y1="80370" x2="57188" y2="80370"/>
                        <a14:foregroundMark x1="57656" y1="84074" x2="57656" y2="84074"/>
                        <a14:foregroundMark x1="61146" y1="87130" x2="61146" y2="87130"/>
                        <a14:foregroundMark x1="58635" y1="80426" x2="60085" y2="83671"/>
                        <a14:foregroundMark x1="56944" y1="86815" x2="58031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53" t="52861" r="20149" b="8513"/>
          <a:stretch/>
        </p:blipFill>
        <p:spPr bwMode="auto">
          <a:xfrm>
            <a:off x="7714783" y="4284269"/>
            <a:ext cx="2211591" cy="211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8A8D361-48AC-41DE-A625-E063623F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直接连接符 51"/>
          <p:cNvSpPr>
            <a:spLocks/>
          </p:cNvSpPr>
          <p:nvPr/>
        </p:nvSpPr>
        <p:spPr bwMode="auto">
          <a:xfrm>
            <a:off x="1967541" y="269353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53" name="直接连接符 52"/>
          <p:cNvSpPr>
            <a:spLocks/>
          </p:cNvSpPr>
          <p:nvPr/>
        </p:nvSpPr>
        <p:spPr bwMode="auto">
          <a:xfrm>
            <a:off x="1967541" y="269353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54" name="直接连接符 53"/>
          <p:cNvSpPr>
            <a:spLocks/>
          </p:cNvSpPr>
          <p:nvPr/>
        </p:nvSpPr>
        <p:spPr bwMode="auto">
          <a:xfrm>
            <a:off x="2062792" y="269512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55" name="直接连接符 54"/>
          <p:cNvSpPr>
            <a:spLocks/>
          </p:cNvSpPr>
          <p:nvPr/>
        </p:nvSpPr>
        <p:spPr bwMode="auto">
          <a:xfrm>
            <a:off x="2062792" y="269512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2400" dirty="0">
              <a:cs typeface="+mn-ea"/>
              <a:sym typeface="+mn-lt"/>
            </a:endParaRPr>
          </a:p>
        </p:txBody>
      </p:sp>
      <p:pic>
        <p:nvPicPr>
          <p:cNvPr id="19" name="Picture 18" descr="dc62ac0a5087aed9f796.jpg">
            <a:extLst>
              <a:ext uri="{FF2B5EF4-FFF2-40B4-BE49-F238E27FC236}">
                <a16:creationId xmlns:a16="http://schemas.microsoft.com/office/drawing/2014/main" xmlns="" id="{AB75CA39-8577-49C1-8EF2-11CF297F7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18" y="1258214"/>
            <a:ext cx="2334127" cy="1861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z2157046947178_08378b7b5a9c5d651bcdf7a7e6bc4277.jpg">
            <a:extLst>
              <a:ext uri="{FF2B5EF4-FFF2-40B4-BE49-F238E27FC236}">
                <a16:creationId xmlns:a16="http://schemas.microsoft.com/office/drawing/2014/main" xmlns="" id="{DAC01796-CD4C-4A72-8840-1B879011D2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86245" y="4015254"/>
            <a:ext cx="1817239" cy="2179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79AAC6D-0FFA-493C-A45E-B22769D44C72}"/>
              </a:ext>
            </a:extLst>
          </p:cNvPr>
          <p:cNvSpPr/>
          <p:nvPr/>
        </p:nvSpPr>
        <p:spPr>
          <a:xfrm>
            <a:off x="0" y="3246100"/>
            <a:ext cx="6240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–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GV TD</a:t>
            </a:r>
            <a:endParaRPr lang="en-US" sz="24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A5AA171-2719-4B17-834C-ACDD758623EB}"/>
              </a:ext>
            </a:extLst>
          </p:cNvPr>
          <p:cNvSpPr/>
          <p:nvPr/>
        </p:nvSpPr>
        <p:spPr>
          <a:xfrm>
            <a:off x="5903979" y="3246100"/>
            <a:ext cx="6894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Cô NguyễnThị Hương Nhung –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GVMT</a:t>
            </a:r>
            <a:endParaRPr lang="en-US" sz="240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551AE4-D2BF-48D1-A67B-A9F4D928DA3F}"/>
              </a:ext>
            </a:extLst>
          </p:cNvPr>
          <p:cNvSpPr/>
          <p:nvPr/>
        </p:nvSpPr>
        <p:spPr>
          <a:xfrm>
            <a:off x="3172051" y="6199921"/>
            <a:ext cx="5909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Cô Vũ Kim Dung – </a:t>
            </a:r>
            <a:r>
              <a:rPr lang="en-US" sz="2400" b="1" dirty="0">
                <a:solidFill>
                  <a:srgbClr val="002060"/>
                </a:solidFill>
                <a:cs typeface="Times New Roman" pitchFamily="18" charset="0"/>
              </a:rPr>
              <a:t>GV ÂN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7141242-FC03-43D2-81DB-BB12019493E8}"/>
              </a:ext>
            </a:extLst>
          </p:cNvPr>
          <p:cNvSpPr/>
          <p:nvPr/>
        </p:nvSpPr>
        <p:spPr>
          <a:xfrm>
            <a:off x="8784299" y="6334997"/>
            <a:ext cx="5909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Thùy</a:t>
            </a:r>
            <a:r>
              <a:rPr lang="en-US" sz="2400" b="1" dirty="0">
                <a:solidFill>
                  <a:srgbClr val="002060"/>
                </a:solidFill>
                <a:latin typeface="UTM ViceroyJF" panose="02040603050506020204" pitchFamily="18" charset="0"/>
                <a:cs typeface="Times New Roman" pitchFamily="18" charset="0"/>
              </a:rPr>
              <a:t> Linh – </a:t>
            </a:r>
            <a:r>
              <a:rPr lang="en-US" sz="2400" b="1" dirty="0">
                <a:solidFill>
                  <a:srgbClr val="002060"/>
                </a:solidFill>
                <a:cs typeface="Times New Roman" pitchFamily="18" charset="0"/>
              </a:rPr>
              <a:t>GV TA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830A9C7A-DD4D-4416-A42A-B1D23D57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1" y="1258213"/>
            <a:ext cx="2017116" cy="1861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xmlns="" id="{9D508199-AC48-4F27-B119-8CEDBB87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267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Giới thiệu về thầy cô giáo</a:t>
            </a:r>
            <a:endParaRPr lang="en-US" altLang="en-US" sz="4267" dirty="0">
              <a:ln w="28575">
                <a:solidFill>
                  <a:srgbClr val="D4500E"/>
                </a:solidFill>
              </a:ln>
              <a:solidFill>
                <a:srgbClr val="FD8C12"/>
              </a:solidFill>
              <a:latin typeface="UTM Showcard" panose="02040603050506020204" pitchFamily="18" charset="0"/>
            </a:endParaRPr>
          </a:p>
        </p:txBody>
      </p:sp>
      <p:pic>
        <p:nvPicPr>
          <p:cNvPr id="18" name="Picture 17" descr="6e5e5858a4d55a8b03c4.jpg">
            <a:extLst>
              <a:ext uri="{FF2B5EF4-FFF2-40B4-BE49-F238E27FC236}">
                <a16:creationId xmlns:a16="http://schemas.microsoft.com/office/drawing/2014/main" xmlns="" id="{1EF03CF0-D583-4A38-A7BA-59CCA51FCE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7755" y="4015254"/>
            <a:ext cx="1967136" cy="2049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图片 5">
            <a:extLst>
              <a:ext uri="{FF2B5EF4-FFF2-40B4-BE49-F238E27FC236}">
                <a16:creationId xmlns:a16="http://schemas.microsoft.com/office/drawing/2014/main" xmlns="" id="{523398BD-C0ED-47CB-9352-E3B527D2DA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" y="4650186"/>
            <a:ext cx="1987092" cy="212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21" grpId="0"/>
      <p:bldP spid="22" grpId="0"/>
      <p:bldP spid="23" grpId="0"/>
      <p:bldP spid="2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122DA1-4A10-4275-A893-EFEFDC96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xmlns="" id="{9D508199-AC48-4F27-B119-8CEDBB87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267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Giới thiệu về thầy cô giáo</a:t>
            </a:r>
            <a:endParaRPr lang="en-US" altLang="en-US" sz="4267" dirty="0">
              <a:ln w="28575">
                <a:solidFill>
                  <a:srgbClr val="D4500E"/>
                </a:solidFill>
              </a:ln>
              <a:solidFill>
                <a:srgbClr val="FD8C12"/>
              </a:solidFill>
              <a:latin typeface="UTM Showcard" panose="02040603050506020204" pitchFamily="18" charset="0"/>
            </a:endParaRPr>
          </a:p>
        </p:txBody>
      </p:sp>
      <p:pic>
        <p:nvPicPr>
          <p:cNvPr id="15" name="Picture 14" descr="996d636c9fe161bf38f0.jpg">
            <a:extLst>
              <a:ext uri="{FF2B5EF4-FFF2-40B4-BE49-F238E27FC236}">
                <a16:creationId xmlns:a16="http://schemas.microsoft.com/office/drawing/2014/main" xmlns="" id="{EB9976B3-A646-4DF6-916B-19F6E0741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06" y="1220755"/>
            <a:ext cx="8010359" cy="5060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A717A19-E267-4AE4-A202-7BBF8F009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4009053"/>
            <a:ext cx="2540827" cy="28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63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122DA1-4A10-4275-A893-EFEFDC96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xmlns="" id="{9D508199-AC48-4F27-B119-8CEDBB87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267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Giới thiệu về thầy cô giáo</a:t>
            </a:r>
            <a:endParaRPr lang="en-US" altLang="en-US" sz="4267" dirty="0">
              <a:ln w="28575">
                <a:solidFill>
                  <a:srgbClr val="D4500E"/>
                </a:solidFill>
              </a:ln>
              <a:solidFill>
                <a:srgbClr val="FD8C12"/>
              </a:solidFill>
              <a:latin typeface="UTM Showcard" panose="0204060305050602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959ADC5-F283-4D19-AA54-DBE2EE80D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3213" b="5026"/>
          <a:stretch/>
        </p:blipFill>
        <p:spPr bwMode="auto">
          <a:xfrm>
            <a:off x="1843126" y="1236956"/>
            <a:ext cx="8505748" cy="499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A717A19-E267-4AE4-A202-7BBF8F009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4009053"/>
            <a:ext cx="2540827" cy="28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97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586AB7-C2B7-498E-A934-0D81C9F7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E33C425D-E790-4C95-B047-1825BE3F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50" y="684684"/>
            <a:ext cx="9363701" cy="54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1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F5E08E-D458-4E66-A01B-E410DC08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870010"/>
            <a:ext cx="3209039" cy="32090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302B55-36AA-4C38-9C2F-6BF09B7933C0}"/>
              </a:ext>
            </a:extLst>
          </p:cNvPr>
          <p:cNvSpPr txBox="1"/>
          <p:nvPr/>
        </p:nvSpPr>
        <p:spPr>
          <a:xfrm>
            <a:off x="1" y="77022"/>
            <a:ext cx="476014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Gợi ý: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D7CB4E5-CBDE-40A2-97A2-1811C0D5CE12}"/>
              </a:ext>
            </a:extLst>
          </p:cNvPr>
          <p:cNvSpPr txBox="1"/>
          <p:nvPr/>
        </p:nvSpPr>
        <p:spPr>
          <a:xfrm>
            <a:off x="1552246" y="972733"/>
            <a:ext cx="96091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Thầy, cô giáo tên là gì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13333F1-BEBE-4F13-B1ED-A2FA4D28AFEE}"/>
              </a:ext>
            </a:extLst>
          </p:cNvPr>
          <p:cNvSpPr txBox="1"/>
          <p:nvPr/>
        </p:nvSpPr>
        <p:spPr>
          <a:xfrm>
            <a:off x="1567872" y="1682381"/>
            <a:ext cx="96091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Thầy, cô giáo dạy ở đâu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E0FE47A-5333-457F-A243-30426F18AE41}"/>
              </a:ext>
            </a:extLst>
          </p:cNvPr>
          <p:cNvSpPr txBox="1"/>
          <p:nvPr/>
        </p:nvSpPr>
        <p:spPr>
          <a:xfrm>
            <a:off x="1567872" y="2357646"/>
            <a:ext cx="96091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Đặc điểm của thầy, cô giáo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34E7C81-7295-4437-9658-2F018BBA31E5}"/>
              </a:ext>
            </a:extLst>
          </p:cNvPr>
          <p:cNvSpPr txBox="1"/>
          <p:nvPr/>
        </p:nvSpPr>
        <p:spPr>
          <a:xfrm>
            <a:off x="1583499" y="3090310"/>
            <a:ext cx="111224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- 1 kỉ niệm mà em nhớ nhất về thầy, cô giáo?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A742C32-92DF-4695-8EEF-73F62C537B8E}"/>
              </a:ext>
            </a:extLst>
          </p:cNvPr>
          <p:cNvSpPr txBox="1"/>
          <p:nvPr/>
        </p:nvSpPr>
        <p:spPr>
          <a:xfrm>
            <a:off x="1580368" y="3814457"/>
            <a:ext cx="96091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Tình cảm của em với thầy, cô giáo?</a:t>
            </a:r>
          </a:p>
        </p:txBody>
      </p:sp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F199EB-764B-4930-8208-FEA9A744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5B6798C-3DD8-4283-B53D-0502EC0D3050}"/>
              </a:ext>
            </a:extLst>
          </p:cNvPr>
          <p:cNvSpPr/>
          <p:nvPr/>
        </p:nvSpPr>
        <p:spPr>
          <a:xfrm>
            <a:off x="9851815" y="1540658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E13385A-4931-4E9E-93D2-5AAC762A3998}"/>
              </a:ext>
            </a:extLst>
          </p:cNvPr>
          <p:cNvSpPr/>
          <p:nvPr/>
        </p:nvSpPr>
        <p:spPr>
          <a:xfrm>
            <a:off x="9851815" y="4001673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33C6AE4-CC90-416E-AD93-42526B4C99E0}"/>
              </a:ext>
            </a:extLst>
          </p:cNvPr>
          <p:cNvSpPr/>
          <p:nvPr/>
        </p:nvSpPr>
        <p:spPr>
          <a:xfrm>
            <a:off x="160091" y="771861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77A2DE7-8EE7-4D00-B46C-D92E4AB4F3B6}"/>
              </a:ext>
            </a:extLst>
          </p:cNvPr>
          <p:cNvSpPr/>
          <p:nvPr/>
        </p:nvSpPr>
        <p:spPr>
          <a:xfrm>
            <a:off x="160091" y="2747065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09C7A93-DC06-4FFC-954F-7FCB87776AF8}"/>
              </a:ext>
            </a:extLst>
          </p:cNvPr>
          <p:cNvSpPr/>
          <p:nvPr/>
        </p:nvSpPr>
        <p:spPr>
          <a:xfrm>
            <a:off x="183196" y="4764667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D55A6-5738-42A2-8ABD-8BB162DDB090}"/>
              </a:ext>
            </a:extLst>
          </p:cNvPr>
          <p:cNvSpPr txBox="1"/>
          <p:nvPr/>
        </p:nvSpPr>
        <p:spPr>
          <a:xfrm>
            <a:off x="49564" y="3018300"/>
            <a:ext cx="235476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 túc, mắt hướng về thầy cô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76CB6E-9E36-4694-8C9C-64F450984935}"/>
              </a:ext>
            </a:extLst>
          </p:cNvPr>
          <p:cNvSpPr txBox="1"/>
          <p:nvPr/>
        </p:nvSpPr>
        <p:spPr>
          <a:xfrm>
            <a:off x="541616" y="1126746"/>
            <a:ext cx="27331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 vẻ, </a:t>
            </a:r>
          </a:p>
          <a:p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 phép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12BD02-9918-4FA9-93BC-FDB37934D3C0}"/>
              </a:ext>
            </a:extLst>
          </p:cNvPr>
          <p:cNvSpPr txBox="1"/>
          <p:nvPr/>
        </p:nvSpPr>
        <p:spPr>
          <a:xfrm>
            <a:off x="496105" y="4855944"/>
            <a:ext cx="1988884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hỏi</a:t>
            </a:r>
          </a:p>
          <a:p>
            <a:pPr algn="just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tất cả </a:t>
            </a:r>
          </a:p>
          <a:p>
            <a:pPr algn="just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thầy, </a:t>
            </a:r>
          </a:p>
          <a:p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giáo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CB4E5FF-9475-4923-A549-E6A891CCD993}"/>
              </a:ext>
            </a:extLst>
          </p:cNvPr>
          <p:cNvCxnSpPr>
            <a:cxnSpLocks/>
            <a:endCxn id="19" idx="6"/>
          </p:cNvCxnSpPr>
          <p:nvPr/>
        </p:nvCxnSpPr>
        <p:spPr>
          <a:xfrm flipH="1" flipV="1">
            <a:off x="2293251" y="1690683"/>
            <a:ext cx="1663239" cy="19993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CC1F1B7-7F23-4F46-8BBC-90B96F729F47}"/>
              </a:ext>
            </a:extLst>
          </p:cNvPr>
          <p:cNvCxnSpPr>
            <a:cxnSpLocks/>
            <a:endCxn id="20" idx="6"/>
          </p:cNvCxnSpPr>
          <p:nvPr/>
        </p:nvCxnSpPr>
        <p:spPr>
          <a:xfrm flipH="1" flipV="1">
            <a:off x="2293251" y="3665888"/>
            <a:ext cx="1674212" cy="34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0CE28D0-7425-4134-8CF2-4A90AC133D44}"/>
              </a:ext>
            </a:extLst>
          </p:cNvPr>
          <p:cNvCxnSpPr>
            <a:cxnSpLocks/>
            <a:endCxn id="21" idx="6"/>
          </p:cNvCxnSpPr>
          <p:nvPr/>
        </p:nvCxnSpPr>
        <p:spPr>
          <a:xfrm flipH="1">
            <a:off x="2316357" y="3690025"/>
            <a:ext cx="1636209" cy="1993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814FDC-3D24-4016-8CA4-F2B38346A7D3}"/>
              </a:ext>
            </a:extLst>
          </p:cNvPr>
          <p:cNvSpPr txBox="1"/>
          <p:nvPr/>
        </p:nvSpPr>
        <p:spPr>
          <a:xfrm>
            <a:off x="2109155" y="333069"/>
            <a:ext cx="309427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Cooper Black" panose="02040603050506020204" pitchFamily="18" charset="0"/>
                <a:cs typeface="Times New Roman" pitchFamily="18" charset="0"/>
              </a:rPr>
              <a:t>THÁI ĐỘ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B7AD87-0309-49AA-9FAD-2FE0D562806D}"/>
              </a:ext>
            </a:extLst>
          </p:cNvPr>
          <p:cNvSpPr txBox="1"/>
          <p:nvPr/>
        </p:nvSpPr>
        <p:spPr>
          <a:xfrm>
            <a:off x="2800786" y="5208754"/>
            <a:ext cx="7104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6600"/>
                </a:solidFill>
                <a:latin typeface="UTM Bell" panose="02040603050506020204" pitchFamily="18" charset="0"/>
                <a:cs typeface="Times New Roman" pitchFamily="18" charset="0"/>
              </a:rPr>
              <a:t>CHÀO HỎI THẦY CÔ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6A3E188-8FE8-4E6B-9102-74F8E97AECF5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8688289" y="2459481"/>
            <a:ext cx="1163527" cy="1072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2DBA048-A85D-45FF-837B-41C31216410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688288" y="3532145"/>
            <a:ext cx="1203939" cy="1351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A3B1C2-4151-48B9-B43F-6F6F49F43667}"/>
              </a:ext>
            </a:extLst>
          </p:cNvPr>
          <p:cNvSpPr txBox="1"/>
          <p:nvPr/>
        </p:nvSpPr>
        <p:spPr>
          <a:xfrm>
            <a:off x="10198256" y="1876375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Nói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 ràng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B0FA5D-B8C0-4D20-BDC6-61EE584BCFD6}"/>
              </a:ext>
            </a:extLst>
          </p:cNvPr>
          <p:cNvSpPr txBox="1"/>
          <p:nvPr/>
        </p:nvSpPr>
        <p:spPr>
          <a:xfrm>
            <a:off x="8410603" y="326297"/>
            <a:ext cx="29899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i="1" dirty="0">
                <a:solidFill>
                  <a:srgbClr val="002060"/>
                </a:solidFill>
                <a:latin typeface="UTM Cooper Black" panose="02040603050506020204" pitchFamily="18" charset="0"/>
                <a:cs typeface="Times New Roman" pitchFamily="18" charset="0"/>
              </a:rPr>
              <a:t>LỜI CHÀO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EDD369-F2B1-4F44-9631-097ECC84B73E}"/>
              </a:ext>
            </a:extLst>
          </p:cNvPr>
          <p:cNvSpPr txBox="1"/>
          <p:nvPr/>
        </p:nvSpPr>
        <p:spPr>
          <a:xfrm>
            <a:off x="9892227" y="4345162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Xưng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 cách</a:t>
            </a:r>
          </a:p>
        </p:txBody>
      </p:sp>
      <p:pic>
        <p:nvPicPr>
          <p:cNvPr id="18" name="Picture 17" descr="891d86aeecff2380e72cd271c9f63b60.png">
            <a:extLst>
              <a:ext uri="{FF2B5EF4-FFF2-40B4-BE49-F238E27FC236}">
                <a16:creationId xmlns:a16="http://schemas.microsoft.com/office/drawing/2014/main" xmlns="" id="{5C8F4814-7023-4792-8F65-2AE3A07C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60" y="1508787"/>
            <a:ext cx="4618859" cy="33843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340A7E-1870-4F5E-88A0-3432C279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212C9A-CC1E-4EBC-8E5E-F21C4815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18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267" dirty="0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                  </a:t>
            </a:r>
            <a:r>
              <a:rPr lang="en-US" altLang="en-US" sz="4267" dirty="0" err="1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Hoạt</a:t>
            </a:r>
            <a:r>
              <a:rPr lang="en-US" altLang="en-US" sz="4267" dirty="0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4267" dirty="0" err="1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động</a:t>
            </a:r>
            <a:r>
              <a:rPr lang="en-US" altLang="en-US" sz="4267" dirty="0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3 :</a:t>
            </a:r>
          </a:p>
          <a:p>
            <a:pPr eaLnBrk="1" hangingPunct="1"/>
            <a:r>
              <a:rPr lang="en-US" altLang="en-US" sz="5400" dirty="0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       </a:t>
            </a:r>
            <a:r>
              <a:rPr lang="en-US" altLang="en-US" sz="7200" dirty="0" err="1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Hát</a:t>
            </a:r>
            <a:r>
              <a:rPr lang="en-US" altLang="en-US" sz="7200" dirty="0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7200" dirty="0" err="1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về</a:t>
            </a:r>
            <a:r>
              <a:rPr lang="en-US" altLang="en-US" sz="7200" dirty="0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7200" dirty="0" err="1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thầy</a:t>
            </a:r>
            <a:r>
              <a:rPr lang="en-US" altLang="en-US" sz="7200" dirty="0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7200" dirty="0" err="1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cô</a:t>
            </a:r>
            <a:endParaRPr lang="en-US" altLang="en-US" sz="7200" dirty="0">
              <a:ln w="28575">
                <a:solidFill>
                  <a:srgbClr val="D4500E"/>
                </a:solidFill>
              </a:ln>
              <a:solidFill>
                <a:srgbClr val="C00000"/>
              </a:solidFill>
              <a:latin typeface="UTM Showcard" panose="02040603050506020204" pitchFamily="18" charset="0"/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22" y="3337468"/>
            <a:ext cx="6144683" cy="30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61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9" grpId="0" animBg="1"/>
      <p:bldP spid="20" grpId="0" animBg="1"/>
      <p:bldP spid="21" grpId="0" animBg="1"/>
      <p:bldP spid="5" grpId="0"/>
      <p:bldP spid="6" grpId="0"/>
      <p:bldP spid="7" grpId="0"/>
      <p:bldP spid="11" grpId="0"/>
      <p:bldP spid="15" grpId="0"/>
      <p:bldP spid="16" grpId="0"/>
      <p:bldP spid="17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AAB775-F243-477E-A71C-AE87D534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751CC23-7CD1-43C9-84AD-F4DD52D4BE5A}"/>
              </a:ext>
            </a:extLst>
          </p:cNvPr>
          <p:cNvGrpSpPr/>
          <p:nvPr/>
        </p:nvGrpSpPr>
        <p:grpSpPr>
          <a:xfrm>
            <a:off x="1283805" y="-315416"/>
            <a:ext cx="9624391" cy="8037512"/>
            <a:chOff x="962853" y="-442317"/>
            <a:chExt cx="7218293" cy="6028134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37552F88-2A50-4002-ADEB-4AC72D18F9B0}"/>
                </a:ext>
              </a:extLst>
            </p:cNvPr>
            <p:cNvSpPr/>
            <p:nvPr/>
          </p:nvSpPr>
          <p:spPr>
            <a:xfrm rot="239559">
              <a:off x="1639169" y="406572"/>
              <a:ext cx="5874920" cy="39391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853" y="-442317"/>
              <a:ext cx="7218293" cy="602813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5BA808-143E-4169-B8E9-F18DF163683E}"/>
              </a:ext>
            </a:extLst>
          </p:cNvPr>
          <p:cNvSpPr txBox="1"/>
          <p:nvPr/>
        </p:nvSpPr>
        <p:spPr>
          <a:xfrm>
            <a:off x="1007435" y="2656901"/>
            <a:ext cx="105007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n w="38100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Cookies" panose="02040603050506020204" pitchFamily="18" charset="0"/>
                <a:cs typeface="Times New Roman" pitchFamily="18" charset="0"/>
              </a:rPr>
              <a:t>Tháng 11 </a:t>
            </a:r>
            <a:r>
              <a:rPr lang="en-US" sz="6400" b="1">
                <a:ln w="38100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Cookies" panose="02040603050506020204" pitchFamily="18" charset="0"/>
                <a:cs typeface="Times New Roman" pitchFamily="18" charset="0"/>
              </a:rPr>
              <a:t>có ngày</a:t>
            </a:r>
            <a:endParaRPr lang="vi-VN" sz="6400" b="1">
              <a:ln w="38100">
                <a:solidFill>
                  <a:srgbClr val="D4500E"/>
                </a:solidFill>
              </a:ln>
              <a:solidFill>
                <a:srgbClr val="FD8C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400" b="1">
                <a:ln w="38100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Cookies" panose="02040603050506020204" pitchFamily="18" charset="0"/>
                <a:cs typeface="Times New Roman" pitchFamily="18" charset="0"/>
              </a:rPr>
              <a:t>gì </a:t>
            </a:r>
            <a:r>
              <a:rPr lang="en-US" sz="6400" b="1" dirty="0">
                <a:ln w="38100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Cookies" panose="02040603050506020204" pitchFamily="18" charset="0"/>
                <a:cs typeface="Times New Roman" pitchFamily="18" charset="0"/>
              </a:rPr>
              <a:t>đặc biệt?</a:t>
            </a:r>
          </a:p>
        </p:txBody>
      </p:sp>
    </p:spTree>
    <p:extLst>
      <p:ext uri="{BB962C8B-B14F-4D97-AF65-F5344CB8AC3E}">
        <p14:creationId xmlns:p14="http://schemas.microsoft.com/office/powerpoint/2010/main" val="3271110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AB9A4D-9444-4F99-93BC-9D985DCCD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0C936376-D27D-4660-90A1-BC021457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58" y="731927"/>
            <a:ext cx="9652685" cy="5394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6450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2BC4210E-8F7B-4A58-8CE4-915CE1511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91" y="4286115"/>
            <a:ext cx="5569255" cy="225368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5FD73800-0B3E-4A6C-BA86-F7F7DE15000B}"/>
              </a:ext>
            </a:extLst>
          </p:cNvPr>
          <p:cNvSpPr/>
          <p:nvPr/>
        </p:nvSpPr>
        <p:spPr>
          <a:xfrm>
            <a:off x="469134" y="214304"/>
            <a:ext cx="5455415" cy="3453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66CD099C-CE1A-4225-866F-E0993F597E90}"/>
              </a:ext>
            </a:extLst>
          </p:cNvPr>
          <p:cNvSpPr/>
          <p:nvPr/>
        </p:nvSpPr>
        <p:spPr>
          <a:xfrm>
            <a:off x="3200399" y="214304"/>
            <a:ext cx="5455415" cy="3453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F5DBCAFE-084C-4D8A-BD76-CC61B7E2B8F9}"/>
              </a:ext>
            </a:extLst>
          </p:cNvPr>
          <p:cNvSpPr/>
          <p:nvPr/>
        </p:nvSpPr>
        <p:spPr>
          <a:xfrm>
            <a:off x="6361344" y="318202"/>
            <a:ext cx="5455415" cy="3453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D59277D-B472-40C7-807E-775625189B3B}"/>
              </a:ext>
            </a:extLst>
          </p:cNvPr>
          <p:cNvSpPr/>
          <p:nvPr/>
        </p:nvSpPr>
        <p:spPr>
          <a:xfrm>
            <a:off x="1581393" y="691497"/>
            <a:ext cx="90292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b="1">
                <a:ln w="38100">
                  <a:solidFill>
                    <a:srgbClr val="D4500E"/>
                  </a:solidFill>
                  <a:prstDash val="solid"/>
                </a:ln>
                <a:solidFill>
                  <a:srgbClr val="FD8C12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28" name="Picture 4" descr="Thanh Ma&amp;#39;s Art: Vietnamese Traditional Female Costumes">
            <a:extLst>
              <a:ext uri="{FF2B5EF4-FFF2-40B4-BE49-F238E27FC236}">
                <a16:creationId xmlns:a16="http://schemas.microsoft.com/office/drawing/2014/main" xmlns="" id="{D20312C0-B214-4576-90E3-444C9192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6" b="96814" l="9982" r="89837">
                        <a14:foregroundMark x1="56443" y1="54902" x2="54083" y2="87010"/>
                        <a14:foregroundMark x1="38838" y1="91176" x2="60980" y2="90931"/>
                        <a14:foregroundMark x1="56443" y1="69485" x2="58802" y2="89093"/>
                        <a14:backgroundMark x1="21053" y1="25980" x2="15789" y2="45588"/>
                        <a14:backgroundMark x1="27949" y1="57108" x2="24682" y2="89216"/>
                        <a14:backgroundMark x1="77677" y1="25735" x2="90381" y2="38725"/>
                        <a14:backgroundMark x1="56987" y1="37500" x2="69510" y2="49265"/>
                        <a14:backgroundMark x1="46824" y1="94975" x2="75862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6017" y="2396357"/>
            <a:ext cx="3020192" cy="44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72578D-66AE-4B3C-B661-67ADF4B1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be-yeu-co-giao.jpg">
            <a:extLst>
              <a:ext uri="{FF2B5EF4-FFF2-40B4-BE49-F238E27FC236}">
                <a16:creationId xmlns:a16="http://schemas.microsoft.com/office/drawing/2014/main" xmlns="" id="{9E2023D9-FFAD-4B99-A36F-A03B23523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51" y="683907"/>
            <a:ext cx="8784299" cy="5490187"/>
          </a:xfrm>
          <a:prstGeom prst="rect">
            <a:avLst/>
          </a:prstGeom>
        </p:spPr>
      </p:pic>
      <p:pic>
        <p:nvPicPr>
          <p:cNvPr id="3" name="em yeu truong tieu hoc giang bien.mp3">
            <a:hlinkClick r:id="" action="ppaction://media"/>
            <a:extLst>
              <a:ext uri="{FF2B5EF4-FFF2-40B4-BE49-F238E27FC236}">
                <a16:creationId xmlns:a16="http://schemas.microsoft.com/office/drawing/2014/main" xmlns="" id="{9E2E691B-448C-49D0-87F0-449823046F7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1177031" y="5880783"/>
            <a:ext cx="970429" cy="9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52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1609D845-C419-4FCA-84CD-640439C7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45594" y="402458"/>
            <a:ext cx="10369055" cy="5297644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98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890600" y="12409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23" y="5455126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32" y="6292710"/>
            <a:ext cx="445002" cy="515971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10253678" y="324984"/>
            <a:ext cx="1585454" cy="177320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2910033-24DB-41EF-999B-90BC945139B5}"/>
              </a:ext>
            </a:extLst>
          </p:cNvPr>
          <p:cNvGrpSpPr/>
          <p:nvPr/>
        </p:nvGrpSpPr>
        <p:grpSpPr>
          <a:xfrm>
            <a:off x="-96017" y="2396357"/>
            <a:ext cx="3020192" cy="4472733"/>
            <a:chOff x="-593800" y="2514600"/>
            <a:chExt cx="5248275" cy="7772400"/>
          </a:xfrm>
        </p:grpSpPr>
        <p:pic>
          <p:nvPicPr>
            <p:cNvPr id="54" name="Picture 4" descr="Thanh Ma&amp;#39;s Art: Vietnamese Traditional Female Costumes">
              <a:extLst>
                <a:ext uri="{FF2B5EF4-FFF2-40B4-BE49-F238E27FC236}">
                  <a16:creationId xmlns:a16="http://schemas.microsoft.com/office/drawing/2014/main" xmlns="" id="{A9F51F6C-D263-4421-8762-449C6D845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716" b="96814" l="9982" r="89837">
                          <a14:foregroundMark x1="56443" y1="54902" x2="54083" y2="87010"/>
                          <a14:foregroundMark x1="38838" y1="91176" x2="60980" y2="90931"/>
                          <a14:foregroundMark x1="56443" y1="69485" x2="58802" y2="89093"/>
                          <a14:backgroundMark x1="21053" y1="25980" x2="15789" y2="45588"/>
                          <a14:backgroundMark x1="27949" y1="57108" x2="24682" y2="89216"/>
                          <a14:backgroundMark x1="77677" y1="25735" x2="90381" y2="38725"/>
                          <a14:backgroundMark x1="56987" y1="37500" x2="69510" y2="49265"/>
                          <a14:backgroundMark x1="46824" y1="94975" x2="75862" y2="9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93800" y="2514600"/>
              <a:ext cx="5248275" cy="777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Que chỉ bảng (teaching stick) đầu inox (dài 1m) - KKstore">
              <a:extLst>
                <a:ext uri="{FF2B5EF4-FFF2-40B4-BE49-F238E27FC236}">
                  <a16:creationId xmlns:a16="http://schemas.microsoft.com/office/drawing/2014/main" xmlns="" id="{E82ECCE8-1728-43C2-906C-C0D3D4582D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6989" b="51555" l="875" r="96750">
                          <a14:foregroundMark x1="5125" y1="45336" x2="76375" y2="450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36022" r="3001" b="48493"/>
            <a:stretch/>
          </p:blipFill>
          <p:spPr bwMode="auto">
            <a:xfrm rot="6963065">
              <a:off x="2259112" y="4939710"/>
              <a:ext cx="3273912" cy="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2F78AF1-A4E6-4808-B4D6-B9C7708DA0F2}"/>
              </a:ext>
            </a:extLst>
          </p:cNvPr>
          <p:cNvGrpSpPr/>
          <p:nvPr/>
        </p:nvGrpSpPr>
        <p:grpSpPr>
          <a:xfrm flipH="1">
            <a:off x="9042778" y="3793920"/>
            <a:ext cx="1682664" cy="2700667"/>
            <a:chOff x="3528816" y="1219200"/>
            <a:chExt cx="3240675" cy="5201266"/>
          </a:xfrm>
        </p:grpSpPr>
        <p:pic>
          <p:nvPicPr>
            <p:cNvPr id="2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2A25DC21-AADF-43D1-99CD-680BD232E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D8D948A4-E247-45FB-895F-CE2D54E060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B54EE0D-5316-4B33-9DB6-23F13809611A}"/>
              </a:ext>
            </a:extLst>
          </p:cNvPr>
          <p:cNvGrpSpPr/>
          <p:nvPr/>
        </p:nvGrpSpPr>
        <p:grpSpPr>
          <a:xfrm>
            <a:off x="10414370" y="3805010"/>
            <a:ext cx="1623337" cy="2986127"/>
            <a:chOff x="12843095" y="658761"/>
            <a:chExt cx="3036002" cy="5584723"/>
          </a:xfrm>
        </p:grpSpPr>
        <p:pic>
          <p:nvPicPr>
            <p:cNvPr id="2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F903D600-AAD9-4B93-A287-AA118FDEB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B3533996-7D08-4F76-BC9A-310629B30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474F20CC-3836-439B-86A5-73EEDB6252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EA21BDC-C8DE-422C-B1C8-7D1C73B3A7E1}"/>
              </a:ext>
            </a:extLst>
          </p:cNvPr>
          <p:cNvSpPr/>
          <p:nvPr/>
        </p:nvSpPr>
        <p:spPr>
          <a:xfrm>
            <a:off x="2410335" y="1132973"/>
            <a:ext cx="7704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CHÂN THÀNH CẢM ƠN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A14F8C0-6852-4070-BBFB-6B6198F028F0}"/>
              </a:ext>
            </a:extLst>
          </p:cNvPr>
          <p:cNvSpPr/>
          <p:nvPr/>
        </p:nvSpPr>
        <p:spPr>
          <a:xfrm>
            <a:off x="3515857" y="2177308"/>
            <a:ext cx="54938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rgbClr val="D4500E"/>
                  </a:solidFill>
                  <a:prstDash val="solid"/>
                </a:ln>
                <a:solidFill>
                  <a:srgbClr val="FD8C12"/>
                </a:solidFill>
                <a:latin typeface="UTM Cookies" panose="02040603050506020204" pitchFamily="18" charset="0"/>
              </a:rPr>
              <a:t>CÁC CÔ GIÁO ĐÃ</a:t>
            </a:r>
          </a:p>
          <a:p>
            <a:pPr algn="ctr"/>
            <a:r>
              <a:rPr lang="vi-VN" sz="5400" b="1">
                <a:ln w="38100">
                  <a:solidFill>
                    <a:srgbClr val="D4500E"/>
                  </a:solidFill>
                  <a:prstDash val="solid"/>
                </a:ln>
                <a:solidFill>
                  <a:srgbClr val="FD8C12"/>
                </a:solidFill>
                <a:latin typeface="UTM Cookies" panose="02040603050506020204" pitchFamily="18" charset="0"/>
              </a:rPr>
              <a:t>ĐẾN DỰ TIẾT HỌC</a:t>
            </a:r>
          </a:p>
        </p:txBody>
      </p:sp>
    </p:spTree>
    <p:extLst>
      <p:ext uri="{BB962C8B-B14F-4D97-AF65-F5344CB8AC3E}">
        <p14:creationId xmlns:p14="http://schemas.microsoft.com/office/powerpoint/2010/main" val="161855963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xmlns="" id="{2BC4210E-8F7B-4A58-8CE4-915CE151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08" y="2753529"/>
            <a:ext cx="5569255" cy="225368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5FD73800-0B3E-4A6C-BA86-F7F7DE15000B}"/>
              </a:ext>
            </a:extLst>
          </p:cNvPr>
          <p:cNvSpPr/>
          <p:nvPr/>
        </p:nvSpPr>
        <p:spPr>
          <a:xfrm>
            <a:off x="469134" y="214304"/>
            <a:ext cx="5455415" cy="3453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66CD099C-CE1A-4225-866F-E0993F597E90}"/>
              </a:ext>
            </a:extLst>
          </p:cNvPr>
          <p:cNvSpPr/>
          <p:nvPr/>
        </p:nvSpPr>
        <p:spPr>
          <a:xfrm>
            <a:off x="3200399" y="214304"/>
            <a:ext cx="5455415" cy="3453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F5DBCAFE-084C-4D8A-BD76-CC61B7E2B8F9}"/>
              </a:ext>
            </a:extLst>
          </p:cNvPr>
          <p:cNvSpPr/>
          <p:nvPr/>
        </p:nvSpPr>
        <p:spPr>
          <a:xfrm>
            <a:off x="6361344" y="318202"/>
            <a:ext cx="5455415" cy="3453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D59277D-B472-40C7-807E-775625189B3B}"/>
              </a:ext>
            </a:extLst>
          </p:cNvPr>
          <p:cNvSpPr/>
          <p:nvPr/>
        </p:nvSpPr>
        <p:spPr>
          <a:xfrm>
            <a:off x="1903631" y="1288361"/>
            <a:ext cx="966186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Lời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bài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hát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có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nhắc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đến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ai</a:t>
            </a:r>
            <a:r>
              <a:rPr lang="en-US" sz="6600" b="1" dirty="0" smtClean="0">
                <a:ln w="38100">
                  <a:solidFill>
                    <a:srgbClr val="D4500E"/>
                  </a:solidFill>
                  <a:prstDash val="solid"/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? </a:t>
            </a:r>
            <a:endParaRPr lang="vi-VN" sz="13800" b="1" dirty="0">
              <a:ln w="38100">
                <a:solidFill>
                  <a:srgbClr val="D4500E"/>
                </a:solidFill>
                <a:prstDash val="solid"/>
              </a:ln>
              <a:solidFill>
                <a:srgbClr val="002060"/>
              </a:solidFill>
              <a:latin typeface="UTM Cookies" panose="02040603050506020204" pitchFamily="18" charset="0"/>
            </a:endParaRPr>
          </a:p>
        </p:txBody>
      </p:sp>
      <p:pic>
        <p:nvPicPr>
          <p:cNvPr id="28" name="Picture 4" descr="Thanh Ma&amp;#39;s Art: Vietnamese Traditional Female Costumes">
            <a:extLst>
              <a:ext uri="{FF2B5EF4-FFF2-40B4-BE49-F238E27FC236}">
                <a16:creationId xmlns:a16="http://schemas.microsoft.com/office/drawing/2014/main" xmlns="" id="{D20312C0-B214-4576-90E3-444C9192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6" b="96814" l="9982" r="89837">
                        <a14:foregroundMark x1="56443" y1="54902" x2="54083" y2="87010"/>
                        <a14:foregroundMark x1="38838" y1="91176" x2="60980" y2="90931"/>
                        <a14:foregroundMark x1="56443" y1="69485" x2="58802" y2="89093"/>
                        <a14:backgroundMark x1="21053" y1="25980" x2="15789" y2="45588"/>
                        <a14:backgroundMark x1="27949" y1="57108" x2="24682" y2="89216"/>
                        <a14:backgroundMark x1="77677" y1="25735" x2="90381" y2="38725"/>
                        <a14:backgroundMark x1="56987" y1="37500" x2="69510" y2="49265"/>
                        <a14:backgroundMark x1="46824" y1="94975" x2="75862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961" y="2525146"/>
            <a:ext cx="3020192" cy="44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575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0E20A8-EAE1-4CB5-8A1F-5DF196404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71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33C2BD-41EE-4AF7-8621-6495B3A0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13" y="919587"/>
            <a:ext cx="10363200" cy="24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8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11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2021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4267" b="1">
                <a:solidFill>
                  <a:schemeClr val="bg1"/>
                </a:solidFill>
                <a:latin typeface="HP001 4 hàng" pitchFamily="34" charset="0"/>
              </a:rPr>
              <a:t>            Hoạt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động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trải</a:t>
            </a:r>
            <a:r>
              <a:rPr lang="en-US" altLang="en-US" sz="426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267" b="1" dirty="0" err="1">
                <a:solidFill>
                  <a:schemeClr val="bg1"/>
                </a:solidFill>
                <a:latin typeface="HP001 4 hàng" pitchFamily="34" charset="0"/>
              </a:rPr>
              <a:t>nghiệm</a:t>
            </a:r>
            <a:endParaRPr lang="en-US" altLang="en-US" sz="4267" b="1" dirty="0">
              <a:solidFill>
                <a:schemeClr val="bg1"/>
              </a:solidFill>
              <a:latin typeface="HP001 4 hàng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4267" b="1">
                <a:solidFill>
                  <a:schemeClr val="bg1"/>
                </a:solidFill>
                <a:latin typeface="HP001 4 hàng" pitchFamily="34" charset="0"/>
              </a:rPr>
              <a:t>                </a:t>
            </a:r>
            <a:r>
              <a:rPr lang="en-US" altLang="en-US" sz="4267" b="1">
                <a:solidFill>
                  <a:srgbClr val="FFC000"/>
                </a:solidFill>
                <a:latin typeface="HP001 4 hàng" pitchFamily="34" charset="0"/>
              </a:rPr>
              <a:t>Thầy </a:t>
            </a:r>
            <a:r>
              <a:rPr lang="en-US" altLang="en-US" sz="4267" b="1" dirty="0" err="1">
                <a:solidFill>
                  <a:srgbClr val="FFC000"/>
                </a:solidFill>
                <a:latin typeface="HP001 4 hàng" pitchFamily="34" charset="0"/>
              </a:rPr>
              <a:t>cô</a:t>
            </a:r>
            <a:r>
              <a:rPr lang="en-US" altLang="en-US" sz="4267" b="1" dirty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altLang="en-US" sz="4267" b="1" dirty="0" err="1">
                <a:solidFill>
                  <a:srgbClr val="FFC000"/>
                </a:solidFill>
                <a:latin typeface="HP001 4 hàng" pitchFamily="34" charset="0"/>
              </a:rPr>
              <a:t>của</a:t>
            </a:r>
            <a:r>
              <a:rPr lang="en-US" altLang="en-US" sz="4267" b="1" dirty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altLang="en-US" sz="4267" b="1" dirty="0" err="1">
                <a:solidFill>
                  <a:srgbClr val="FFC000"/>
                </a:solidFill>
                <a:latin typeface="HP001 4 hàng" pitchFamily="34" charset="0"/>
              </a:rPr>
              <a:t>em</a:t>
            </a:r>
            <a:endParaRPr lang="en-US" altLang="en-US" sz="4267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45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3E6FEBC4-C2B2-4CF5-94E5-5A01906DBE70}"/>
              </a:ext>
            </a:extLst>
          </p:cNvPr>
          <p:cNvSpPr/>
          <p:nvPr/>
        </p:nvSpPr>
        <p:spPr>
          <a:xfrm>
            <a:off x="979388" y="645444"/>
            <a:ext cx="10233223" cy="52993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1">
            <a:extLst>
              <a:ext uri="{FF2B5EF4-FFF2-40B4-BE49-F238E27FC236}">
                <a16:creationId xmlns:a16="http://schemas.microsoft.com/office/drawing/2014/main" xmlns="" id="{AB8E0213-8267-464C-B75C-FD29E32A6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 rot="21221938">
            <a:off x="1355538" y="1223431"/>
            <a:ext cx="803896" cy="1456700"/>
          </a:xfrm>
          <a:prstGeom prst="rect">
            <a:avLst/>
          </a:prstGeom>
        </p:spPr>
      </p:pic>
      <p:pic>
        <p:nvPicPr>
          <p:cNvPr id="48" name="图片 37">
            <a:extLst>
              <a:ext uri="{FF2B5EF4-FFF2-40B4-BE49-F238E27FC236}">
                <a16:creationId xmlns:a16="http://schemas.microsoft.com/office/drawing/2014/main" xmlns="" id="{CD20563B-4A90-413C-9184-3832159A9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 rot="1051961">
            <a:off x="1199890" y="2771421"/>
            <a:ext cx="1120539" cy="1456701"/>
          </a:xfrm>
          <a:prstGeom prst="rect">
            <a:avLst/>
          </a:prstGeom>
        </p:spPr>
      </p:pic>
      <p:pic>
        <p:nvPicPr>
          <p:cNvPr id="49" name="图片 38">
            <a:extLst>
              <a:ext uri="{FF2B5EF4-FFF2-40B4-BE49-F238E27FC236}">
                <a16:creationId xmlns:a16="http://schemas.microsoft.com/office/drawing/2014/main" xmlns="" id="{6BF879A3-FC93-4F84-B9D6-C7C8C8C7A6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>
            <a:off x="1302545" y="4359127"/>
            <a:ext cx="840405" cy="1456700"/>
          </a:xfrm>
          <a:prstGeom prst="rect">
            <a:avLst/>
          </a:prstGeom>
        </p:spPr>
      </p:pic>
      <p:sp>
        <p:nvSpPr>
          <p:cNvPr id="50" name="TextBox 6">
            <a:extLst>
              <a:ext uri="{FF2B5EF4-FFF2-40B4-BE49-F238E27FC236}">
                <a16:creationId xmlns:a16="http://schemas.microsoft.com/office/drawing/2014/main" xmlns="" id="{F382C21C-1FA1-4287-A51C-005AD615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102" y="150960"/>
            <a:ext cx="79223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dirty="0" err="1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Yêu</a:t>
            </a:r>
            <a:r>
              <a:rPr lang="en-US" altLang="en-US" sz="6000" dirty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6000" dirty="0" err="1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cầu</a:t>
            </a:r>
            <a:r>
              <a:rPr lang="en-US" altLang="en-US" sz="6000" dirty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6000" dirty="0" err="1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cần</a:t>
            </a:r>
            <a:r>
              <a:rPr lang="en-US" altLang="en-US" sz="6000" dirty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6000" dirty="0" err="1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đạt</a:t>
            </a:r>
            <a:r>
              <a:rPr lang="en-US" altLang="en-US" sz="6000" dirty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9946972-E3E9-4BD9-B2CC-B01B4ADE542C}"/>
              </a:ext>
            </a:extLst>
          </p:cNvPr>
          <p:cNvSpPr txBox="1"/>
          <p:nvPr/>
        </p:nvSpPr>
        <p:spPr>
          <a:xfrm>
            <a:off x="2250529" y="1512352"/>
            <a:ext cx="8895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B6618C0-14EF-4042-9A94-4247D24BB375}"/>
              </a:ext>
            </a:extLst>
          </p:cNvPr>
          <p:cNvSpPr txBox="1"/>
          <p:nvPr/>
        </p:nvSpPr>
        <p:spPr>
          <a:xfrm>
            <a:off x="2202689" y="3374550"/>
            <a:ext cx="889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4D92FB2-0B46-4B47-AA4F-E1D87EF011C9}"/>
              </a:ext>
            </a:extLst>
          </p:cNvPr>
          <p:cNvSpPr txBox="1"/>
          <p:nvPr/>
        </p:nvSpPr>
        <p:spPr>
          <a:xfrm>
            <a:off x="2202690" y="4615321"/>
            <a:ext cx="8895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20-11 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000281-3B99-6A4F-821E-A2F761996B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8456440" y="1878211"/>
            <a:ext cx="4467034" cy="416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340A7E-1870-4F5E-88A0-3432C279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307"/>
            <a:ext cx="6144683" cy="30369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C870DF-8314-46A4-BA58-F8435AB70E46}"/>
              </a:ext>
            </a:extLst>
          </p:cNvPr>
          <p:cNvSpPr/>
          <p:nvPr/>
        </p:nvSpPr>
        <p:spPr>
          <a:xfrm>
            <a:off x="430780" y="1536896"/>
            <a:ext cx="11298927" cy="192867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11733" b="1">
                <a:ln w="38100">
                  <a:solidFill>
                    <a:srgbClr val="D4500E"/>
                  </a:solidFill>
                  <a:prstDash val="solid"/>
                </a:ln>
                <a:solidFill>
                  <a:srgbClr val="FD8C12"/>
                </a:solidFill>
                <a:latin typeface="UTM Cookies" panose="02040603050506020204" pitchFamily="18" charset="0"/>
              </a:rPr>
              <a:t>Thầy cô của em</a:t>
            </a:r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xmlns="" id="{221B6575-2324-4472-99A1-0DBB89F50AAB}"/>
              </a:ext>
            </a:extLst>
          </p:cNvPr>
          <p:cNvGrpSpPr/>
          <p:nvPr/>
        </p:nvGrpSpPr>
        <p:grpSpPr>
          <a:xfrm rot="272042">
            <a:off x="9038312" y="169744"/>
            <a:ext cx="2643992" cy="1303948"/>
            <a:chOff x="812493" y="1298947"/>
            <a:chExt cx="6862148" cy="3384233"/>
          </a:xfrm>
        </p:grpSpPr>
        <p:sp>
          <p:nvSpPr>
            <p:cNvPr id="11" name="任意多边形: 形状 63">
              <a:extLst>
                <a:ext uri="{FF2B5EF4-FFF2-40B4-BE49-F238E27FC236}">
                  <a16:creationId xmlns:a16="http://schemas.microsoft.com/office/drawing/2014/main" xmlns="" id="{77AEA366-AD79-4DFA-A0B4-31FF2B7CEB94}"/>
                </a:ext>
              </a:extLst>
            </p:cNvPr>
            <p:cNvSpPr>
              <a:spLocks/>
            </p:cNvSpPr>
            <p:nvPr/>
          </p:nvSpPr>
          <p:spPr bwMode="auto">
            <a:xfrm rot="1715850">
              <a:off x="812493" y="3764350"/>
              <a:ext cx="3665024" cy="918830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2" name="组合 64">
              <a:extLst>
                <a:ext uri="{FF2B5EF4-FFF2-40B4-BE49-F238E27FC236}">
                  <a16:creationId xmlns:a16="http://schemas.microsoft.com/office/drawing/2014/main" xmlns="" id="{B263F0E7-18FC-439D-883B-E50B972F162D}"/>
                </a:ext>
              </a:extLst>
            </p:cNvPr>
            <p:cNvGrpSpPr/>
            <p:nvPr/>
          </p:nvGrpSpPr>
          <p:grpSpPr>
            <a:xfrm>
              <a:off x="4378613" y="1298947"/>
              <a:ext cx="3296028" cy="3382760"/>
              <a:chOff x="4516324" y="1568450"/>
              <a:chExt cx="3559176" cy="3652838"/>
            </a:xfrm>
          </p:grpSpPr>
          <p:sp>
            <p:nvSpPr>
              <p:cNvPr id="13" name="任意多边形: 形状 65">
                <a:extLst>
                  <a:ext uri="{FF2B5EF4-FFF2-40B4-BE49-F238E27FC236}">
                    <a16:creationId xmlns:a16="http://schemas.microsoft.com/office/drawing/2014/main" xmlns="" id="{83EB9847-6F0A-4CD2-BC5A-6FD3D1667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0687" y="1568450"/>
                <a:ext cx="404813" cy="365125"/>
              </a:xfrm>
              <a:custGeom>
                <a:avLst/>
                <a:gdLst>
                  <a:gd name="T0" fmla="*/ 0 w 71"/>
                  <a:gd name="T1" fmla="*/ 18 h 64"/>
                  <a:gd name="T2" fmla="*/ 26 w 71"/>
                  <a:gd name="T3" fmla="*/ 2 h 64"/>
                  <a:gd name="T4" fmla="*/ 55 w 71"/>
                  <a:gd name="T5" fmla="*/ 11 h 64"/>
                  <a:gd name="T6" fmla="*/ 65 w 71"/>
                  <a:gd name="T7" fmla="*/ 40 h 64"/>
                  <a:gd name="T8" fmla="*/ 52 w 71"/>
                  <a:gd name="T9" fmla="*/ 64 h 64"/>
                  <a:gd name="T10" fmla="*/ 0 w 71"/>
                  <a:gd name="T11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4">
                    <a:moveTo>
                      <a:pt x="0" y="18"/>
                    </a:moveTo>
                    <a:cubicBezTo>
                      <a:pt x="0" y="18"/>
                      <a:pt x="17" y="3"/>
                      <a:pt x="26" y="2"/>
                    </a:cubicBezTo>
                    <a:cubicBezTo>
                      <a:pt x="36" y="0"/>
                      <a:pt x="47" y="3"/>
                      <a:pt x="55" y="11"/>
                    </a:cubicBezTo>
                    <a:cubicBezTo>
                      <a:pt x="62" y="18"/>
                      <a:pt x="71" y="29"/>
                      <a:pt x="65" y="40"/>
                    </a:cubicBezTo>
                    <a:cubicBezTo>
                      <a:pt x="60" y="52"/>
                      <a:pt x="52" y="64"/>
                      <a:pt x="52" y="64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7D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8" name="任意多边形: 形状 66">
                <a:extLst>
                  <a:ext uri="{FF2B5EF4-FFF2-40B4-BE49-F238E27FC236}">
                    <a16:creationId xmlns:a16="http://schemas.microsoft.com/office/drawing/2014/main" xmlns="" id="{35772049-0120-46CC-A9A1-7105A3B0A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9287" y="1636713"/>
                <a:ext cx="153988" cy="268288"/>
              </a:xfrm>
              <a:custGeom>
                <a:avLst/>
                <a:gdLst>
                  <a:gd name="T0" fmla="*/ 0 w 27"/>
                  <a:gd name="T1" fmla="*/ 19 h 47"/>
                  <a:gd name="T2" fmla="*/ 14 w 27"/>
                  <a:gd name="T3" fmla="*/ 0 h 47"/>
                  <a:gd name="T4" fmla="*/ 25 w 27"/>
                  <a:gd name="T5" fmla="*/ 22 h 47"/>
                  <a:gd name="T6" fmla="*/ 13 w 27"/>
                  <a:gd name="T7" fmla="*/ 46 h 47"/>
                  <a:gd name="T8" fmla="*/ 0 w 27"/>
                  <a:gd name="T9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7">
                    <a:moveTo>
                      <a:pt x="0" y="19"/>
                    </a:moveTo>
                    <a:cubicBezTo>
                      <a:pt x="0" y="19"/>
                      <a:pt x="15" y="7"/>
                      <a:pt x="14" y="0"/>
                    </a:cubicBezTo>
                    <a:cubicBezTo>
                      <a:pt x="14" y="0"/>
                      <a:pt x="27" y="12"/>
                      <a:pt x="25" y="22"/>
                    </a:cubicBezTo>
                    <a:cubicBezTo>
                      <a:pt x="23" y="32"/>
                      <a:pt x="14" y="45"/>
                      <a:pt x="13" y="46"/>
                    </a:cubicBezTo>
                    <a:cubicBezTo>
                      <a:pt x="11" y="47"/>
                      <a:pt x="0" y="19"/>
                      <a:pt x="0" y="19"/>
                    </a:cubicBezTo>
                    <a:close/>
                  </a:path>
                </a:pathLst>
              </a:custGeom>
              <a:solidFill>
                <a:srgbClr val="FFF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任意多边形: 形状 67">
                <a:extLst>
                  <a:ext uri="{FF2B5EF4-FFF2-40B4-BE49-F238E27FC236}">
                    <a16:creationId xmlns:a16="http://schemas.microsoft.com/office/drawing/2014/main" xmlns="" id="{998DC4EF-A869-408B-A90C-0BDA99C3C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7661" y="1665288"/>
                <a:ext cx="398463" cy="314325"/>
              </a:xfrm>
              <a:custGeom>
                <a:avLst/>
                <a:gdLst>
                  <a:gd name="T0" fmla="*/ 64 w 70"/>
                  <a:gd name="T1" fmla="*/ 35 h 55"/>
                  <a:gd name="T2" fmla="*/ 18 w 70"/>
                  <a:gd name="T3" fmla="*/ 1 h 55"/>
                  <a:gd name="T4" fmla="*/ 0 w 70"/>
                  <a:gd name="T5" fmla="*/ 10 h 55"/>
                  <a:gd name="T6" fmla="*/ 60 w 70"/>
                  <a:gd name="T7" fmla="*/ 55 h 55"/>
                  <a:gd name="T8" fmla="*/ 64 w 70"/>
                  <a:gd name="T9" fmla="*/ 3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5">
                    <a:moveTo>
                      <a:pt x="64" y="35"/>
                    </a:moveTo>
                    <a:cubicBezTo>
                      <a:pt x="52" y="1"/>
                      <a:pt x="28" y="2"/>
                      <a:pt x="18" y="1"/>
                    </a:cubicBezTo>
                    <a:cubicBezTo>
                      <a:pt x="8" y="0"/>
                      <a:pt x="0" y="10"/>
                      <a:pt x="0" y="1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70" y="47"/>
                      <a:pt x="64" y="35"/>
                      <a:pt x="64" y="35"/>
                    </a:cubicBezTo>
                    <a:close/>
                  </a:path>
                </a:pathLst>
              </a:custGeom>
              <a:solidFill>
                <a:srgbClr val="1364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任意多边形: 形状 68">
                <a:extLst>
                  <a:ext uri="{FF2B5EF4-FFF2-40B4-BE49-F238E27FC236}">
                    <a16:creationId xmlns:a16="http://schemas.microsoft.com/office/drawing/2014/main" xmlns="" id="{33DABB5A-3EB9-4848-AA6C-5073596C9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599" y="1797050"/>
                <a:ext cx="125413" cy="182563"/>
              </a:xfrm>
              <a:custGeom>
                <a:avLst/>
                <a:gdLst>
                  <a:gd name="T0" fmla="*/ 11 w 22"/>
                  <a:gd name="T1" fmla="*/ 0 h 32"/>
                  <a:gd name="T2" fmla="*/ 6 w 22"/>
                  <a:gd name="T3" fmla="*/ 7 h 32"/>
                  <a:gd name="T4" fmla="*/ 0 w 22"/>
                  <a:gd name="T5" fmla="*/ 22 h 32"/>
                  <a:gd name="T6" fmla="*/ 14 w 22"/>
                  <a:gd name="T7" fmla="*/ 32 h 32"/>
                  <a:gd name="T8" fmla="*/ 18 w 22"/>
                  <a:gd name="T9" fmla="*/ 27 h 32"/>
                  <a:gd name="T10" fmla="*/ 11 w 2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2">
                    <a:moveTo>
                      <a:pt x="11" y="0"/>
                    </a:moveTo>
                    <a:cubicBezTo>
                      <a:pt x="12" y="7"/>
                      <a:pt x="6" y="7"/>
                      <a:pt x="6" y="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6" y="30"/>
                      <a:pt x="17" y="28"/>
                      <a:pt x="18" y="27"/>
                    </a:cubicBezTo>
                    <a:cubicBezTo>
                      <a:pt x="22" y="17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任意多边形: 形状 69">
                <a:extLst>
                  <a:ext uri="{FF2B5EF4-FFF2-40B4-BE49-F238E27FC236}">
                    <a16:creationId xmlns:a16="http://schemas.microsoft.com/office/drawing/2014/main" xmlns="" id="{27E4616D-BC5A-4163-889A-0DAFE050F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0999" y="1643063"/>
                <a:ext cx="2847975" cy="2911475"/>
              </a:xfrm>
              <a:custGeom>
                <a:avLst/>
                <a:gdLst>
                  <a:gd name="T0" fmla="*/ 0 w 500"/>
                  <a:gd name="T1" fmla="*/ 338 h 511"/>
                  <a:gd name="T2" fmla="*/ 440 w 500"/>
                  <a:gd name="T3" fmla="*/ 14 h 511"/>
                  <a:gd name="T4" fmla="*/ 500 w 500"/>
                  <a:gd name="T5" fmla="*/ 59 h 511"/>
                  <a:gd name="T6" fmla="*/ 227 w 500"/>
                  <a:gd name="T7" fmla="*/ 511 h 511"/>
                  <a:gd name="T8" fmla="*/ 0 w 500"/>
                  <a:gd name="T9" fmla="*/ 338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511">
                    <a:moveTo>
                      <a:pt x="0" y="338"/>
                    </a:moveTo>
                    <a:cubicBezTo>
                      <a:pt x="440" y="14"/>
                      <a:pt x="440" y="14"/>
                      <a:pt x="440" y="14"/>
                    </a:cubicBezTo>
                    <a:cubicBezTo>
                      <a:pt x="440" y="14"/>
                      <a:pt x="491" y="0"/>
                      <a:pt x="500" y="59"/>
                    </a:cubicBezTo>
                    <a:cubicBezTo>
                      <a:pt x="227" y="511"/>
                      <a:pt x="227" y="511"/>
                      <a:pt x="227" y="511"/>
                    </a:cubicBezTo>
                    <a:lnTo>
                      <a:pt x="0" y="33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任意多边形: 形状 70">
                <a:extLst>
                  <a:ext uri="{FF2B5EF4-FFF2-40B4-BE49-F238E27FC236}">
                    <a16:creationId xmlns:a16="http://schemas.microsoft.com/office/drawing/2014/main" xmlns="" id="{EEA2145B-31C1-4817-85D6-928D1DE1C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5899" y="1836738"/>
                <a:ext cx="1743075" cy="2717800"/>
              </a:xfrm>
              <a:custGeom>
                <a:avLst/>
                <a:gdLst>
                  <a:gd name="T0" fmla="*/ 0 w 306"/>
                  <a:gd name="T1" fmla="*/ 414 h 477"/>
                  <a:gd name="T2" fmla="*/ 12 w 306"/>
                  <a:gd name="T3" fmla="*/ 461 h 477"/>
                  <a:gd name="T4" fmla="*/ 33 w 306"/>
                  <a:gd name="T5" fmla="*/ 477 h 477"/>
                  <a:gd name="T6" fmla="*/ 306 w 306"/>
                  <a:gd name="T7" fmla="*/ 25 h 477"/>
                  <a:gd name="T8" fmla="*/ 298 w 306"/>
                  <a:gd name="T9" fmla="*/ 0 h 477"/>
                  <a:gd name="T10" fmla="*/ 0 w 306"/>
                  <a:gd name="T11" fmla="*/ 414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77">
                    <a:moveTo>
                      <a:pt x="0" y="414"/>
                    </a:moveTo>
                    <a:cubicBezTo>
                      <a:pt x="12" y="461"/>
                      <a:pt x="12" y="461"/>
                      <a:pt x="12" y="461"/>
                    </a:cubicBezTo>
                    <a:cubicBezTo>
                      <a:pt x="33" y="477"/>
                      <a:pt x="33" y="477"/>
                      <a:pt x="33" y="477"/>
                    </a:cubicBezTo>
                    <a:cubicBezTo>
                      <a:pt x="306" y="25"/>
                      <a:pt x="306" y="25"/>
                      <a:pt x="306" y="25"/>
                    </a:cubicBezTo>
                    <a:cubicBezTo>
                      <a:pt x="304" y="14"/>
                      <a:pt x="302" y="7"/>
                      <a:pt x="298" y="0"/>
                    </a:cubicBez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6AB52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任意多边形: 形状 71">
                <a:extLst>
                  <a:ext uri="{FF2B5EF4-FFF2-40B4-BE49-F238E27FC236}">
                    <a16:creationId xmlns:a16="http://schemas.microsoft.com/office/drawing/2014/main" xmlns="" id="{BEAD9BA5-AFBE-4C36-B804-1128CEC83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0998" y="1693863"/>
                <a:ext cx="2693988" cy="2092325"/>
              </a:xfrm>
              <a:custGeom>
                <a:avLst/>
                <a:gdLst>
                  <a:gd name="T0" fmla="*/ 473 w 473"/>
                  <a:gd name="T1" fmla="*/ 8 h 367"/>
                  <a:gd name="T2" fmla="*/ 440 w 473"/>
                  <a:gd name="T3" fmla="*/ 5 h 367"/>
                  <a:gd name="T4" fmla="*/ 0 w 473"/>
                  <a:gd name="T5" fmla="*/ 329 h 367"/>
                  <a:gd name="T6" fmla="*/ 51 w 473"/>
                  <a:gd name="T7" fmla="*/ 367 h 367"/>
                  <a:gd name="T8" fmla="*/ 114 w 473"/>
                  <a:gd name="T9" fmla="*/ 355 h 367"/>
                  <a:gd name="T10" fmla="*/ 473 w 473"/>
                  <a:gd name="T11" fmla="*/ 8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367">
                    <a:moveTo>
                      <a:pt x="473" y="8"/>
                    </a:moveTo>
                    <a:cubicBezTo>
                      <a:pt x="457" y="0"/>
                      <a:pt x="440" y="5"/>
                      <a:pt x="440" y="5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51" y="367"/>
                      <a:pt x="51" y="367"/>
                      <a:pt x="51" y="367"/>
                    </a:cubicBezTo>
                    <a:cubicBezTo>
                      <a:pt x="114" y="355"/>
                      <a:pt x="114" y="355"/>
                      <a:pt x="114" y="355"/>
                    </a:cubicBezTo>
                    <a:cubicBezTo>
                      <a:pt x="473" y="8"/>
                      <a:pt x="473" y="8"/>
                      <a:pt x="473" y="8"/>
                    </a:cubicBezTo>
                    <a:close/>
                  </a:path>
                </a:pathLst>
              </a:custGeom>
              <a:solidFill>
                <a:srgbClr val="84DB1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任意多边形: 形状 72">
                <a:extLst>
                  <a:ext uri="{FF2B5EF4-FFF2-40B4-BE49-F238E27FC236}">
                    <a16:creationId xmlns:a16="http://schemas.microsoft.com/office/drawing/2014/main" xmlns="" id="{01CEC282-D6E5-4B3B-A81A-5CD47BFE0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712" y="3335338"/>
                <a:ext cx="1560513" cy="1549400"/>
              </a:xfrm>
              <a:custGeom>
                <a:avLst/>
                <a:gdLst>
                  <a:gd name="T0" fmla="*/ 0 w 274"/>
                  <a:gd name="T1" fmla="*/ 156 h 272"/>
                  <a:gd name="T2" fmla="*/ 47 w 274"/>
                  <a:gd name="T3" fmla="*/ 41 h 272"/>
                  <a:gd name="T4" fmla="*/ 161 w 274"/>
                  <a:gd name="T5" fmla="*/ 67 h 272"/>
                  <a:gd name="T6" fmla="*/ 241 w 274"/>
                  <a:gd name="T7" fmla="*/ 151 h 272"/>
                  <a:gd name="T8" fmla="*/ 274 w 274"/>
                  <a:gd name="T9" fmla="*/ 214 h 272"/>
                  <a:gd name="T10" fmla="*/ 146 w 274"/>
                  <a:gd name="T11" fmla="*/ 272 h 272"/>
                  <a:gd name="T12" fmla="*/ 0 w 274"/>
                  <a:gd name="T13" fmla="*/ 15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272">
                    <a:moveTo>
                      <a:pt x="0" y="156"/>
                    </a:moveTo>
                    <a:cubicBezTo>
                      <a:pt x="0" y="156"/>
                      <a:pt x="41" y="65"/>
                      <a:pt x="47" y="41"/>
                    </a:cubicBezTo>
                    <a:cubicBezTo>
                      <a:pt x="47" y="41"/>
                      <a:pt x="116" y="0"/>
                      <a:pt x="161" y="67"/>
                    </a:cubicBezTo>
                    <a:cubicBezTo>
                      <a:pt x="161" y="67"/>
                      <a:pt x="255" y="55"/>
                      <a:pt x="241" y="151"/>
                    </a:cubicBezTo>
                    <a:cubicBezTo>
                      <a:pt x="241" y="151"/>
                      <a:pt x="274" y="164"/>
                      <a:pt x="274" y="214"/>
                    </a:cubicBezTo>
                    <a:cubicBezTo>
                      <a:pt x="274" y="214"/>
                      <a:pt x="203" y="249"/>
                      <a:pt x="146" y="272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7D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任意多边形: 形状 73">
                <a:extLst>
                  <a:ext uri="{FF2B5EF4-FFF2-40B4-BE49-F238E27FC236}">
                    <a16:creationId xmlns:a16="http://schemas.microsoft.com/office/drawing/2014/main" xmlns="" id="{1D6EFB0D-A86A-4DBA-A21A-2E6A8EBC4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399" y="3414713"/>
                <a:ext cx="838200" cy="860425"/>
              </a:xfrm>
              <a:custGeom>
                <a:avLst/>
                <a:gdLst>
                  <a:gd name="T0" fmla="*/ 47 w 147"/>
                  <a:gd name="T1" fmla="*/ 31 h 151"/>
                  <a:gd name="T2" fmla="*/ 147 w 147"/>
                  <a:gd name="T3" fmla="*/ 57 h 151"/>
                  <a:gd name="T4" fmla="*/ 63 w 147"/>
                  <a:gd name="T5" fmla="*/ 151 h 151"/>
                  <a:gd name="T6" fmla="*/ 0 w 147"/>
                  <a:gd name="T7" fmla="*/ 141 h 151"/>
                  <a:gd name="T8" fmla="*/ 47 w 147"/>
                  <a:gd name="T9" fmla="*/ 3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51">
                    <a:moveTo>
                      <a:pt x="47" y="31"/>
                    </a:moveTo>
                    <a:cubicBezTo>
                      <a:pt x="47" y="31"/>
                      <a:pt x="104" y="0"/>
                      <a:pt x="147" y="57"/>
                    </a:cubicBezTo>
                    <a:cubicBezTo>
                      <a:pt x="63" y="151"/>
                      <a:pt x="63" y="151"/>
                      <a:pt x="63" y="15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47" y="31"/>
                    </a:lnTo>
                    <a:close/>
                  </a:path>
                </a:pathLst>
              </a:custGeom>
              <a:solidFill>
                <a:srgbClr val="FFF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任意多边形: 形状 74">
                <a:extLst>
                  <a:ext uri="{FF2B5EF4-FFF2-40B4-BE49-F238E27FC236}">
                    <a16:creationId xmlns:a16="http://schemas.microsoft.com/office/drawing/2014/main" xmlns="" id="{97D7A8D8-F8BD-46F4-B322-7C7B5920E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1687" y="4217988"/>
                <a:ext cx="849313" cy="666750"/>
              </a:xfrm>
              <a:custGeom>
                <a:avLst/>
                <a:gdLst>
                  <a:gd name="T0" fmla="*/ 116 w 149"/>
                  <a:gd name="T1" fmla="*/ 0 h 117"/>
                  <a:gd name="T2" fmla="*/ 145 w 149"/>
                  <a:gd name="T3" fmla="*/ 63 h 117"/>
                  <a:gd name="T4" fmla="*/ 25 w 149"/>
                  <a:gd name="T5" fmla="*/ 117 h 117"/>
                  <a:gd name="T6" fmla="*/ 0 w 149"/>
                  <a:gd name="T7" fmla="*/ 54 h 117"/>
                  <a:gd name="T8" fmla="*/ 116 w 149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17">
                    <a:moveTo>
                      <a:pt x="116" y="0"/>
                    </a:moveTo>
                    <a:cubicBezTo>
                      <a:pt x="116" y="0"/>
                      <a:pt x="149" y="19"/>
                      <a:pt x="145" y="63"/>
                    </a:cubicBezTo>
                    <a:cubicBezTo>
                      <a:pt x="25" y="117"/>
                      <a:pt x="25" y="117"/>
                      <a:pt x="25" y="117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ECC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任意多边形: 形状 75">
                <a:extLst>
                  <a:ext uri="{FF2B5EF4-FFF2-40B4-BE49-F238E27FC236}">
                    <a16:creationId xmlns:a16="http://schemas.microsoft.com/office/drawing/2014/main" xmlns="" id="{56B072DF-43FA-459B-B9B3-51ABC2149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324" y="4081463"/>
                <a:ext cx="1138238" cy="1139825"/>
              </a:xfrm>
              <a:custGeom>
                <a:avLst/>
                <a:gdLst>
                  <a:gd name="T0" fmla="*/ 0 w 200"/>
                  <a:gd name="T1" fmla="*/ 200 h 200"/>
                  <a:gd name="T2" fmla="*/ 200 w 200"/>
                  <a:gd name="T3" fmla="*/ 141 h 200"/>
                  <a:gd name="T4" fmla="*/ 54 w 200"/>
                  <a:gd name="T5" fmla="*/ 25 h 200"/>
                  <a:gd name="T6" fmla="*/ 0 w 200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200">
                    <a:moveTo>
                      <a:pt x="0" y="200"/>
                    </a:moveTo>
                    <a:cubicBezTo>
                      <a:pt x="200" y="141"/>
                      <a:pt x="200" y="141"/>
                      <a:pt x="200" y="141"/>
                    </a:cubicBezTo>
                    <a:cubicBezTo>
                      <a:pt x="169" y="0"/>
                      <a:pt x="54" y="25"/>
                      <a:pt x="54" y="25"/>
                    </a:cubicBez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任意多边形: 形状 76">
                <a:extLst>
                  <a:ext uri="{FF2B5EF4-FFF2-40B4-BE49-F238E27FC236}">
                    <a16:creationId xmlns:a16="http://schemas.microsoft.com/office/drawing/2014/main" xmlns="" id="{2614D961-D511-4C66-BF86-9A6A0DB41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887" y="4206875"/>
                <a:ext cx="655638" cy="912813"/>
              </a:xfrm>
              <a:custGeom>
                <a:avLst/>
                <a:gdLst>
                  <a:gd name="T0" fmla="*/ 115 w 115"/>
                  <a:gd name="T1" fmla="*/ 12 h 160"/>
                  <a:gd name="T2" fmla="*/ 115 w 115"/>
                  <a:gd name="T3" fmla="*/ 12 h 160"/>
                  <a:gd name="T4" fmla="*/ 51 w 115"/>
                  <a:gd name="T5" fmla="*/ 2 h 160"/>
                  <a:gd name="T6" fmla="*/ 0 w 115"/>
                  <a:gd name="T7" fmla="*/ 160 h 160"/>
                  <a:gd name="T8" fmla="*/ 115 w 115"/>
                  <a:gd name="T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60">
                    <a:moveTo>
                      <a:pt x="115" y="12"/>
                    </a:moveTo>
                    <a:cubicBezTo>
                      <a:pt x="115" y="12"/>
                      <a:pt x="115" y="12"/>
                      <a:pt x="115" y="12"/>
                    </a:cubicBezTo>
                    <a:cubicBezTo>
                      <a:pt x="88" y="0"/>
                      <a:pt x="63" y="1"/>
                      <a:pt x="51" y="2"/>
                    </a:cubicBezTo>
                    <a:cubicBezTo>
                      <a:pt x="0" y="160"/>
                      <a:pt x="0" y="160"/>
                      <a:pt x="0" y="160"/>
                    </a:cubicBezTo>
                    <a:lnTo>
                      <a:pt x="115" y="12"/>
                    </a:lnTo>
                    <a:close/>
                  </a:path>
                </a:pathLst>
              </a:custGeom>
              <a:solidFill>
                <a:srgbClr val="423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任意多边形: 形状 77">
                <a:extLst>
                  <a:ext uri="{FF2B5EF4-FFF2-40B4-BE49-F238E27FC236}">
                    <a16:creationId xmlns:a16="http://schemas.microsoft.com/office/drawing/2014/main" xmlns="" id="{06EB7A43-D109-4025-8C6D-B5B3FE1A0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1712" y="1739899"/>
                <a:ext cx="2073275" cy="1976438"/>
              </a:xfrm>
              <a:custGeom>
                <a:avLst/>
                <a:gdLst>
                  <a:gd name="T0" fmla="*/ 1306 w 1306"/>
                  <a:gd name="T1" fmla="*/ 0 h 1245"/>
                  <a:gd name="T2" fmla="*/ 18 w 1306"/>
                  <a:gd name="T3" fmla="*/ 1245 h 1245"/>
                  <a:gd name="T4" fmla="*/ 0 w 1306"/>
                  <a:gd name="T5" fmla="*/ 1220 h 1245"/>
                  <a:gd name="T6" fmla="*/ 1306 w 1306"/>
                  <a:gd name="T7" fmla="*/ 0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6" h="1245">
                    <a:moveTo>
                      <a:pt x="1306" y="0"/>
                    </a:moveTo>
                    <a:lnTo>
                      <a:pt x="18" y="1245"/>
                    </a:lnTo>
                    <a:lnTo>
                      <a:pt x="0" y="122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任意多边形: 形状 78">
                <a:extLst>
                  <a:ext uri="{FF2B5EF4-FFF2-40B4-BE49-F238E27FC236}">
                    <a16:creationId xmlns:a16="http://schemas.microsoft.com/office/drawing/2014/main" xmlns="" id="{FEDB78CC-BF5E-43B1-96FF-6105B9AFA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5899" y="1836738"/>
                <a:ext cx="1697038" cy="2359025"/>
              </a:xfrm>
              <a:custGeom>
                <a:avLst/>
                <a:gdLst>
                  <a:gd name="T0" fmla="*/ 1069 w 1069"/>
                  <a:gd name="T1" fmla="*/ 0 h 1486"/>
                  <a:gd name="T2" fmla="*/ 0 w 1069"/>
                  <a:gd name="T3" fmla="*/ 1486 h 1486"/>
                  <a:gd name="T4" fmla="*/ 4 w 1069"/>
                  <a:gd name="T5" fmla="*/ 1450 h 1486"/>
                  <a:gd name="T6" fmla="*/ 1069 w 1069"/>
                  <a:gd name="T7" fmla="*/ 0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9" h="1486">
                    <a:moveTo>
                      <a:pt x="1069" y="0"/>
                    </a:moveTo>
                    <a:lnTo>
                      <a:pt x="0" y="1486"/>
                    </a:lnTo>
                    <a:lnTo>
                      <a:pt x="4" y="1450"/>
                    </a:lnTo>
                    <a:lnTo>
                      <a:pt x="1069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任意多边形: 形状 79">
                <a:extLst>
                  <a:ext uri="{FF2B5EF4-FFF2-40B4-BE49-F238E27FC236}">
                    <a16:creationId xmlns:a16="http://schemas.microsoft.com/office/drawing/2014/main" xmlns="" id="{C8A73FD5-5BE0-4817-A411-48448F32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0999" y="1722438"/>
                <a:ext cx="2506663" cy="1846263"/>
              </a:xfrm>
              <a:custGeom>
                <a:avLst/>
                <a:gdLst>
                  <a:gd name="T0" fmla="*/ 1579 w 1579"/>
                  <a:gd name="T1" fmla="*/ 0 h 1163"/>
                  <a:gd name="T2" fmla="*/ 0 w 1579"/>
                  <a:gd name="T3" fmla="*/ 1163 h 1163"/>
                  <a:gd name="T4" fmla="*/ 57 w 1579"/>
                  <a:gd name="T5" fmla="*/ 1138 h 1163"/>
                  <a:gd name="T6" fmla="*/ 1579 w 1579"/>
                  <a:gd name="T7" fmla="*/ 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9" h="1163">
                    <a:moveTo>
                      <a:pt x="1579" y="0"/>
                    </a:moveTo>
                    <a:lnTo>
                      <a:pt x="0" y="1163"/>
                    </a:lnTo>
                    <a:lnTo>
                      <a:pt x="57" y="1138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C3590BB-678D-4094-848E-681662F1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DFF8509-EC8A-467F-8AED-B0399798738F}"/>
              </a:ext>
            </a:extLst>
          </p:cNvPr>
          <p:cNvGrpSpPr/>
          <p:nvPr/>
        </p:nvGrpSpPr>
        <p:grpSpPr>
          <a:xfrm>
            <a:off x="2188779" y="356659"/>
            <a:ext cx="9831495" cy="6144683"/>
            <a:chOff x="0" y="0"/>
            <a:chExt cx="9144001" cy="5715000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xmlns="" id="{E43CC40E-5E30-4B60-8D1B-DF3CA12E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0"/>
              <a:ext cx="9143999" cy="5715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94A84B2-390A-4DB9-9309-E7E0F9B8D124}"/>
                </a:ext>
              </a:extLst>
            </p:cNvPr>
            <p:cNvSpPr/>
            <p:nvPr/>
          </p:nvSpPr>
          <p:spPr>
            <a:xfrm>
              <a:off x="0" y="1131590"/>
              <a:ext cx="205172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65F578D-5904-4AB0-B209-062866B8A715}"/>
              </a:ext>
            </a:extLst>
          </p:cNvPr>
          <p:cNvGrpSpPr/>
          <p:nvPr/>
        </p:nvGrpSpPr>
        <p:grpSpPr>
          <a:xfrm>
            <a:off x="42977" y="932723"/>
            <a:ext cx="3978067" cy="2400267"/>
            <a:chOff x="0" y="454094"/>
            <a:chExt cx="2983550" cy="1800200"/>
          </a:xfrm>
          <a:solidFill>
            <a:srgbClr val="FFFFCC"/>
          </a:solidFill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xmlns="" id="{1259EDBF-0AA4-4C2F-907F-4CF963BE705C}"/>
                </a:ext>
              </a:extLst>
            </p:cNvPr>
            <p:cNvSpPr/>
            <p:nvPr/>
          </p:nvSpPr>
          <p:spPr>
            <a:xfrm>
              <a:off x="0" y="454094"/>
              <a:ext cx="2839373" cy="18002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3FEB9E0-1192-4DAD-881B-229283E54193}"/>
                </a:ext>
              </a:extLst>
            </p:cNvPr>
            <p:cNvSpPr txBox="1"/>
            <p:nvPr/>
          </p:nvSpPr>
          <p:spPr>
            <a:xfrm>
              <a:off x="156486" y="754029"/>
              <a:ext cx="2827064" cy="11772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Khi tới trường hoặc đi trên đường, em gặp thầy cô giáo trường em, em sẽ ứng xử như thế nào?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15F85A-83B9-4904-BF2A-5A3DF88CDEB8}"/>
              </a:ext>
            </a:extLst>
          </p:cNvPr>
          <p:cNvGrpSpPr/>
          <p:nvPr/>
        </p:nvGrpSpPr>
        <p:grpSpPr>
          <a:xfrm>
            <a:off x="1935893" y="3044958"/>
            <a:ext cx="3012124" cy="1992597"/>
            <a:chOff x="0" y="454094"/>
            <a:chExt cx="3086167" cy="1800200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9C3786AE-8448-44EC-895F-52A2CA2B2901}"/>
                </a:ext>
              </a:extLst>
            </p:cNvPr>
            <p:cNvSpPr/>
            <p:nvPr/>
          </p:nvSpPr>
          <p:spPr>
            <a:xfrm>
              <a:off x="0" y="454094"/>
              <a:ext cx="2839373" cy="1800200"/>
            </a:xfrm>
            <a:prstGeom prst="cloud">
              <a:avLst/>
            </a:prstGeom>
            <a:solidFill>
              <a:srgbClr val="DCF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19CDD25-00FE-4DF2-97E7-3F48ABFDC45A}"/>
                </a:ext>
              </a:extLst>
            </p:cNvPr>
            <p:cNvSpPr txBox="1"/>
            <p:nvPr/>
          </p:nvSpPr>
          <p:spPr>
            <a:xfrm>
              <a:off x="259103" y="766900"/>
              <a:ext cx="2827064" cy="10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Khi gặp thầy cô giáo, con cần lễ phép chào hỏi.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CF85F49B-9EFE-40AA-AECA-062C03AAB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59" y="2956931"/>
            <a:ext cx="1960797" cy="378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73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F199EB-764B-4930-8208-FEA9A744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5B6798C-3DD8-4283-B53D-0502EC0D3050}"/>
              </a:ext>
            </a:extLst>
          </p:cNvPr>
          <p:cNvSpPr/>
          <p:nvPr/>
        </p:nvSpPr>
        <p:spPr>
          <a:xfrm>
            <a:off x="9851815" y="1540658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E13385A-4931-4E9E-93D2-5AAC762A3998}"/>
              </a:ext>
            </a:extLst>
          </p:cNvPr>
          <p:cNvSpPr/>
          <p:nvPr/>
        </p:nvSpPr>
        <p:spPr>
          <a:xfrm>
            <a:off x="9851815" y="4001673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33C6AE4-CC90-416E-AD93-42526B4C99E0}"/>
              </a:ext>
            </a:extLst>
          </p:cNvPr>
          <p:cNvSpPr/>
          <p:nvPr/>
        </p:nvSpPr>
        <p:spPr>
          <a:xfrm>
            <a:off x="160091" y="771861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77A2DE7-8EE7-4D00-B46C-D92E4AB4F3B6}"/>
              </a:ext>
            </a:extLst>
          </p:cNvPr>
          <p:cNvSpPr/>
          <p:nvPr/>
        </p:nvSpPr>
        <p:spPr>
          <a:xfrm>
            <a:off x="160091" y="2747065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09C7A93-DC06-4FFC-954F-7FCB87776AF8}"/>
              </a:ext>
            </a:extLst>
          </p:cNvPr>
          <p:cNvSpPr/>
          <p:nvPr/>
        </p:nvSpPr>
        <p:spPr>
          <a:xfrm>
            <a:off x="183196" y="4764667"/>
            <a:ext cx="2133160" cy="18376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D55A6-5738-42A2-8ABD-8BB162DDB090}"/>
              </a:ext>
            </a:extLst>
          </p:cNvPr>
          <p:cNvSpPr txBox="1"/>
          <p:nvPr/>
        </p:nvSpPr>
        <p:spPr>
          <a:xfrm>
            <a:off x="49564" y="3018300"/>
            <a:ext cx="235476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 túc, mắt hướng về thầy cô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76CB6E-9E36-4694-8C9C-64F450984935}"/>
              </a:ext>
            </a:extLst>
          </p:cNvPr>
          <p:cNvSpPr txBox="1"/>
          <p:nvPr/>
        </p:nvSpPr>
        <p:spPr>
          <a:xfrm>
            <a:off x="541616" y="1126746"/>
            <a:ext cx="27331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 vẻ, </a:t>
            </a:r>
          </a:p>
          <a:p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 phép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12BD02-9918-4FA9-93BC-FDB37934D3C0}"/>
              </a:ext>
            </a:extLst>
          </p:cNvPr>
          <p:cNvSpPr txBox="1"/>
          <p:nvPr/>
        </p:nvSpPr>
        <p:spPr>
          <a:xfrm>
            <a:off x="496105" y="4855944"/>
            <a:ext cx="1988884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hỏi</a:t>
            </a:r>
          </a:p>
          <a:p>
            <a:pPr algn="just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tất cả </a:t>
            </a:r>
          </a:p>
          <a:p>
            <a:pPr algn="just"/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thầy, </a:t>
            </a:r>
          </a:p>
          <a:p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giáo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CB4E5FF-9475-4923-A549-E6A891CCD993}"/>
              </a:ext>
            </a:extLst>
          </p:cNvPr>
          <p:cNvCxnSpPr>
            <a:cxnSpLocks/>
            <a:endCxn id="19" idx="6"/>
          </p:cNvCxnSpPr>
          <p:nvPr/>
        </p:nvCxnSpPr>
        <p:spPr>
          <a:xfrm flipH="1" flipV="1">
            <a:off x="2293251" y="1690683"/>
            <a:ext cx="1663239" cy="19993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CC1F1B7-7F23-4F46-8BBC-90B96F729F47}"/>
              </a:ext>
            </a:extLst>
          </p:cNvPr>
          <p:cNvCxnSpPr>
            <a:cxnSpLocks/>
            <a:endCxn id="20" idx="6"/>
          </p:cNvCxnSpPr>
          <p:nvPr/>
        </p:nvCxnSpPr>
        <p:spPr>
          <a:xfrm flipH="1" flipV="1">
            <a:off x="2293251" y="3665888"/>
            <a:ext cx="1674212" cy="34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0CE28D0-7425-4134-8CF2-4A90AC133D44}"/>
              </a:ext>
            </a:extLst>
          </p:cNvPr>
          <p:cNvCxnSpPr>
            <a:cxnSpLocks/>
            <a:endCxn id="21" idx="6"/>
          </p:cNvCxnSpPr>
          <p:nvPr/>
        </p:nvCxnSpPr>
        <p:spPr>
          <a:xfrm flipH="1">
            <a:off x="2316357" y="3690025"/>
            <a:ext cx="1636209" cy="1993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814FDC-3D24-4016-8CA4-F2B38346A7D3}"/>
              </a:ext>
            </a:extLst>
          </p:cNvPr>
          <p:cNvSpPr txBox="1"/>
          <p:nvPr/>
        </p:nvSpPr>
        <p:spPr>
          <a:xfrm>
            <a:off x="2109155" y="333069"/>
            <a:ext cx="309427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Cooper Black" panose="02040603050506020204" pitchFamily="18" charset="0"/>
                <a:cs typeface="Times New Roman" pitchFamily="18" charset="0"/>
              </a:rPr>
              <a:t>THÁI ĐỘ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B7AD87-0309-49AA-9FAD-2FE0D562806D}"/>
              </a:ext>
            </a:extLst>
          </p:cNvPr>
          <p:cNvSpPr txBox="1"/>
          <p:nvPr/>
        </p:nvSpPr>
        <p:spPr>
          <a:xfrm>
            <a:off x="2800786" y="5208754"/>
            <a:ext cx="7104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6600"/>
                </a:solidFill>
                <a:latin typeface="UTM Bell" panose="02040603050506020204" pitchFamily="18" charset="0"/>
                <a:cs typeface="Times New Roman" pitchFamily="18" charset="0"/>
              </a:rPr>
              <a:t>CHÀO HỎI THẦY CÔ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6A3E188-8FE8-4E6B-9102-74F8E97AECF5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8688289" y="2459481"/>
            <a:ext cx="1163527" cy="1072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2DBA048-A85D-45FF-837B-41C31216410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688288" y="3532145"/>
            <a:ext cx="1203939" cy="1351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A3B1C2-4151-48B9-B43F-6F6F49F43667}"/>
              </a:ext>
            </a:extLst>
          </p:cNvPr>
          <p:cNvSpPr txBox="1"/>
          <p:nvPr/>
        </p:nvSpPr>
        <p:spPr>
          <a:xfrm>
            <a:off x="10198256" y="1876375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Nói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 ràng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B0FA5D-B8C0-4D20-BDC6-61EE584BCFD6}"/>
              </a:ext>
            </a:extLst>
          </p:cNvPr>
          <p:cNvSpPr txBox="1"/>
          <p:nvPr/>
        </p:nvSpPr>
        <p:spPr>
          <a:xfrm>
            <a:off x="8410603" y="326297"/>
            <a:ext cx="29899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i="1" dirty="0">
                <a:solidFill>
                  <a:srgbClr val="002060"/>
                </a:solidFill>
                <a:latin typeface="UTM Cooper Black" panose="02040603050506020204" pitchFamily="18" charset="0"/>
                <a:cs typeface="Times New Roman" pitchFamily="18" charset="0"/>
              </a:rPr>
              <a:t>LỜI CHÀO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EDD369-F2B1-4F44-9631-097ECC84B73E}"/>
              </a:ext>
            </a:extLst>
          </p:cNvPr>
          <p:cNvSpPr txBox="1"/>
          <p:nvPr/>
        </p:nvSpPr>
        <p:spPr>
          <a:xfrm>
            <a:off x="9892227" y="4345162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Xưng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 cách</a:t>
            </a:r>
          </a:p>
        </p:txBody>
      </p:sp>
      <p:pic>
        <p:nvPicPr>
          <p:cNvPr id="18" name="Picture 17" descr="891d86aeecff2380e72cd271c9f63b60.png">
            <a:extLst>
              <a:ext uri="{FF2B5EF4-FFF2-40B4-BE49-F238E27FC236}">
                <a16:creationId xmlns:a16="http://schemas.microsoft.com/office/drawing/2014/main" xmlns="" id="{5C8F4814-7023-4792-8F65-2AE3A07C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60" y="1508787"/>
            <a:ext cx="4618859" cy="33843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340A7E-1870-4F5E-88A0-3432C279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212C9A-CC1E-4EBC-8E5E-F21C4815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157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267" dirty="0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            </a:t>
            </a:r>
            <a:r>
              <a:rPr lang="en-US" altLang="en-US" sz="4267" dirty="0" err="1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Hoạt</a:t>
            </a:r>
            <a:r>
              <a:rPr lang="en-US" altLang="en-US" sz="4267" dirty="0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</a:t>
            </a:r>
            <a:r>
              <a:rPr lang="en-US" altLang="en-US" sz="4267" dirty="0" err="1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động</a:t>
            </a:r>
            <a:r>
              <a:rPr lang="en-US" altLang="en-US" sz="4267" dirty="0" smtClean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 2 :</a:t>
            </a:r>
          </a:p>
          <a:p>
            <a:pPr eaLnBrk="1" hangingPunct="1"/>
            <a:r>
              <a:rPr lang="vi-VN" altLang="en-US" sz="5400" dirty="0" smtClean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Giới </a:t>
            </a:r>
            <a:r>
              <a:rPr lang="vi-VN" altLang="en-US" sz="5400" dirty="0">
                <a:ln w="28575">
                  <a:solidFill>
                    <a:srgbClr val="D4500E"/>
                  </a:solidFill>
                </a:ln>
                <a:solidFill>
                  <a:srgbClr val="C00000"/>
                </a:solidFill>
                <a:latin typeface="UTM Showcard" panose="02040603050506020204" pitchFamily="18" charset="0"/>
              </a:rPr>
              <a:t>thiệu về thầy cô giáo</a:t>
            </a:r>
            <a:endParaRPr lang="en-US" altLang="en-US" sz="5400" dirty="0">
              <a:ln w="28575">
                <a:solidFill>
                  <a:srgbClr val="D4500E"/>
                </a:solidFill>
              </a:ln>
              <a:solidFill>
                <a:srgbClr val="C00000"/>
              </a:solidFill>
              <a:latin typeface="UTM Showcard" panose="02040603050506020204" pitchFamily="18" charset="0"/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22" y="3337468"/>
            <a:ext cx="6144683" cy="30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0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9" grpId="0" animBg="1"/>
      <p:bldP spid="20" grpId="0" animBg="1"/>
      <p:bldP spid="21" grpId="0" animBg="1"/>
      <p:bldP spid="5" grpId="0"/>
      <p:bldP spid="6" grpId="0"/>
      <p:bldP spid="7" grpId="0"/>
      <p:bldP spid="11" grpId="0"/>
      <p:bldP spid="15" grpId="0"/>
      <p:bldP spid="16" grpId="0"/>
      <p:bldP spid="1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DA5EF4-36CE-4738-8B19-D7024C89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1AD20E6D-1EA3-4405-B332-706CF32F3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1124744"/>
            <a:ext cx="4408049" cy="3840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212C9A-CC1E-4EBC-8E5E-F21C4815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306" y="192243"/>
            <a:ext cx="83248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267" dirty="0">
                <a:ln w="28575">
                  <a:solidFill>
                    <a:srgbClr val="D4500E"/>
                  </a:solidFill>
                </a:ln>
                <a:solidFill>
                  <a:srgbClr val="FD8C12"/>
                </a:solidFill>
                <a:latin typeface="UTM Showcard" panose="02040603050506020204" pitchFamily="18" charset="0"/>
              </a:rPr>
              <a:t>Giới thiệu về thầy cô giáo</a:t>
            </a:r>
            <a:endParaRPr lang="en-US" altLang="en-US" sz="4267" dirty="0">
              <a:ln w="28575">
                <a:solidFill>
                  <a:srgbClr val="D4500E"/>
                </a:solidFill>
              </a:ln>
              <a:solidFill>
                <a:srgbClr val="FD8C12"/>
              </a:solidFill>
              <a:latin typeface="UTM Showcard" panose="020406030505060202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715DEFA-CF8F-4586-8DDD-123785699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12639" r="50632" b="38388"/>
          <a:stretch/>
        </p:blipFill>
        <p:spPr bwMode="auto">
          <a:xfrm>
            <a:off x="1915315" y="1988840"/>
            <a:ext cx="3360373" cy="2538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xmlns="" id="{865145AC-175E-4C26-ABFA-626B3955B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971943"/>
            <a:ext cx="3552395" cy="437727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D35500C-AC3F-44CC-8C37-3724266D5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1" t="12639" r="10491" b="38388"/>
          <a:stretch/>
        </p:blipFill>
        <p:spPr bwMode="auto">
          <a:xfrm>
            <a:off x="7152118" y="1964856"/>
            <a:ext cx="2764020" cy="2850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9561C5-A161-46BD-9247-30C3EFFAA7BA}"/>
              </a:ext>
            </a:extLst>
          </p:cNvPr>
          <p:cNvSpPr txBox="1"/>
          <p:nvPr/>
        </p:nvSpPr>
        <p:spPr>
          <a:xfrm>
            <a:off x="2727185" y="5257562"/>
            <a:ext cx="6144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Thầy: Nguyễn Văn Kỳ</a:t>
            </a:r>
          </a:p>
          <a:p>
            <a:pPr algn="ctr"/>
            <a:r>
              <a:rPr lang="vi-VN" sz="4800">
                <a:solidFill>
                  <a:srgbClr val="00206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Hiệu trưởng</a:t>
            </a:r>
            <a:endParaRPr lang="en-US" sz="4800" dirty="0">
              <a:solidFill>
                <a:srgbClr val="002060"/>
              </a:solidFill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37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411</Words>
  <Application>Microsoft Office PowerPoint</Application>
  <PresentationFormat>Custom</PresentationFormat>
  <Paragraphs>87</Paragraphs>
  <Slides>21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1</dc:title>
  <dc:creator>Wssc0816</dc:creator>
  <cp:lastModifiedBy>admin</cp:lastModifiedBy>
  <cp:revision>39</cp:revision>
  <dcterms:created xsi:type="dcterms:W3CDTF">2019-03-01T11:49:06Z</dcterms:created>
  <dcterms:modified xsi:type="dcterms:W3CDTF">2021-11-09T15:12:36Z</dcterms:modified>
</cp:coreProperties>
</file>