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50" r:id="rId3"/>
    <p:sldId id="3133" r:id="rId4"/>
    <p:sldId id="3137" r:id="rId5"/>
    <p:sldId id="256" r:id="rId6"/>
    <p:sldId id="3145" r:id="rId7"/>
    <p:sldId id="3135" r:id="rId8"/>
    <p:sldId id="3147" r:id="rId9"/>
    <p:sldId id="3136" r:id="rId10"/>
    <p:sldId id="3148" r:id="rId11"/>
    <p:sldId id="3138" r:id="rId12"/>
    <p:sldId id="3134" r:id="rId13"/>
    <p:sldId id="3144" r:id="rId14"/>
    <p:sldId id="3146" r:id="rId15"/>
    <p:sldId id="3151" r:id="rId16"/>
    <p:sldId id="3152" r:id="rId17"/>
    <p:sldId id="31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642"/>
    <a:srgbClr val="A65E3B"/>
    <a:srgbClr val="008701"/>
    <a:srgbClr val="027C2D"/>
    <a:srgbClr val="07ED5A"/>
    <a:srgbClr val="9D1EBC"/>
    <a:srgbClr val="AC673A"/>
    <a:srgbClr val="7A54A4"/>
    <a:srgbClr val="AE3239"/>
    <a:srgbClr val="D0A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931E158-DCAC-4484-9EC3-F486B73F5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3593F5C6-AD0F-43D9-860D-9C5E4A4F2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0DF1CAB-5EB3-49F1-B529-2C95258F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58383B0A-0C1C-4502-9E04-F7410FB8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7B90D06-8FFD-46EE-87E3-8AB9D3CA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9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91337BB-8777-41B2-A63C-E31C4C1D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A0769287-FC3B-4D71-AF0D-42E940CE9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98B52AC-87FA-42EF-A3D8-54B45C93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617FAE29-B166-44A0-B066-D741601D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8EF67CF-9243-44C0-97B1-F60D34E0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5BB2E556-7D56-4B32-92E6-E4914BCA0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3A93DEB6-D456-4230-93BD-40CAEE498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11D4CAF-291C-4E71-9277-622ADC371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47C3255-537B-4825-A10A-F49D7610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DC93D9C-E23E-4ACB-91D2-D8C15E31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6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6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9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50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42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6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DF07B21-AE9A-4D9C-8DB2-C44F80D6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D6B861E3-5E9D-436A-86D1-0E0AC1774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E0E12AE-2958-44E2-953F-1884F915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3AA3703-64D9-420D-A556-A6D04B35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B7965F6F-86C3-4E96-82C1-441D078A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2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9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F930B7F-D2D2-4F0B-995F-34E1FCB4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6E20142-DBC2-47D6-BC66-1AF34FB38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8EB768A-69CB-4A9D-85E6-110E7A5C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CD9CF71-DFEC-4EE6-A50A-C1DD0028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89FF39F0-2701-495B-BA53-548550C6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70DFC99-0B47-49A7-ADBD-D2AEEE27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206950AB-2187-415A-84E6-C2FB99E9D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9F480C2-646F-41F0-A0B6-061AB4675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EE7E8BE-2EF2-4ABC-AF6B-9D9219749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AB62CBB-6FAF-43FD-AAB2-6014EAF4A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42EBF0B1-A634-420F-B402-D70D48E6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E3C000E-B0D0-45DD-8C05-5990F0791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04A4458C-DC05-42D1-9FB2-9B6558FC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1818A9BC-B310-4E2C-8D2C-DEF9ED9DF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06436A4A-B749-4765-886F-6501FB0BF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B83F22B8-28BE-4DD1-AC95-F85A84DF0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0FB808E7-D6C1-4303-877B-D15D79949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D91F402F-A725-48CB-93E2-82A88B45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C04DE703-5E0C-4D74-8FF3-2D7B8661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5A8816E-ECE3-44FE-B405-8D4159C1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989A9DAC-2432-4A5B-A715-03FA6563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EE375EF0-50DE-4AAD-81FF-B680AE28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A8522C9B-6F1D-4DE0-B7AC-050C62FE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44A7B7EA-6F63-4D1C-BD2E-23DCF2C8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A2640F8-6D12-429B-B479-71783FFC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B2B5D395-1025-4442-80F2-E2E687C7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0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838C88B-B32E-4122-8556-22C57058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E3AAE851-8BD2-46C8-ACAD-8B5B26F51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C229FE0C-B102-4B11-9EA3-B9C6B74D0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69C39EBE-F7AE-42A5-B508-C9B8248A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FDED02A-945B-49C7-883F-3F556BF2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65D8173-5364-4C0F-8E95-D477198F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CB5731D-27D0-494B-8A18-A656E977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9494A7AE-DBC9-4789-8D98-0F32090A4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BAB84D23-CEDC-42F5-B362-96779B1A3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511172F6-739F-4249-AA20-A8491944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7334105-FFCC-4E5C-AA14-F8D84163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FFA00414-8E8C-40ED-93F4-4201DA43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ABB6BA01-2ACD-471F-B773-C12D680D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CE258196-EDBC-46B6-9280-A5633EBF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95F1F00-5B39-443D-B2D7-687D58387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D71C-7F90-45C8-B2BD-3A88D6971FA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DAD9D96D-E800-4420-B887-F34DF2F67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88BECD3-4D1B-4EC8-B92B-9056538E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4021-A156-48D4-94E9-7D9AA9FA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4D0A7-67E1-4E22-9AB8-CF7B6EB0F790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D5A3-7E57-4965-ABAF-4A9BBF42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cu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58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5451" y="1249363"/>
            <a:ext cx="6786563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</a:t>
            </a:r>
          </a:p>
          <a:p>
            <a:pPr algn="ctr">
              <a:defRPr/>
            </a:pPr>
            <a:r>
              <a:rPr lang="vi-VN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40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defRPr/>
            </a:pPr>
            <a:endParaRPr lang="en-US" sz="3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53"/>
          </a:xfr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8119" y="39332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  <a:endParaRPr kumimoji="0" lang="en-US" sz="72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03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6FEDEE6-E2F3-4CCB-B71C-AF376A8D3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82" y="1256001"/>
            <a:ext cx="1838325" cy="260032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079A746-039D-4D8E-AD34-B9B8DEFC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14" y="2159144"/>
            <a:ext cx="1495425" cy="1676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7A1C32D-3282-4EDD-8CFA-77F946184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946" y="2427576"/>
            <a:ext cx="1714500" cy="14287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1F297E24-E28D-4DDD-A013-8BC97BBF8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61" y="2606819"/>
            <a:ext cx="1133475" cy="122872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8CC25FE5-4C0F-463F-85F1-4B4626211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9546" y="2006744"/>
            <a:ext cx="2628900" cy="1981200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="" xmlns:a16="http://schemas.microsoft.com/office/drawing/2014/main" id="{D79EFF0C-A6EE-412F-A332-32430CB41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67" y="260687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B79694BC-4622-4DE3-91C8-3D4F40723CFA}"/>
              </a:ext>
            </a:extLst>
          </p:cNvPr>
          <p:cNvGrpSpPr/>
          <p:nvPr/>
        </p:nvGrpSpPr>
        <p:grpSpPr>
          <a:xfrm>
            <a:off x="-184241" y="33384"/>
            <a:ext cx="1296791" cy="1039383"/>
            <a:chOff x="-184241" y="33384"/>
            <a:chExt cx="1296791" cy="1039383"/>
          </a:xfrm>
        </p:grpSpPr>
        <p:sp>
          <p:nvSpPr>
            <p:cNvPr id="14" name="Sun 3">
              <a:extLst>
                <a:ext uri="{FF2B5EF4-FFF2-40B4-BE49-F238E27FC236}">
                  <a16:creationId xmlns="" xmlns:a16="http://schemas.microsoft.com/office/drawing/2014/main" id="{236C9C1D-B85B-41C5-B51E-E46C66713A2D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="" xmlns:a16="http://schemas.microsoft.com/office/drawing/2014/main" id="{75C5206C-A927-49CC-B85D-A91C26ED7E2D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Khối vuông 15">
            <a:extLst>
              <a:ext uri="{FF2B5EF4-FFF2-40B4-BE49-F238E27FC236}">
                <a16:creationId xmlns="" xmlns:a16="http://schemas.microsoft.com/office/drawing/2014/main" id="{BA4380D8-A4F0-41FD-83EA-E7355F2BA7E9}"/>
              </a:ext>
            </a:extLst>
          </p:cNvPr>
          <p:cNvSpPr/>
          <p:nvPr/>
        </p:nvSpPr>
        <p:spPr>
          <a:xfrm>
            <a:off x="4023439" y="5147494"/>
            <a:ext cx="2078182" cy="845128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Khối vuông 16">
            <a:extLst>
              <a:ext uri="{FF2B5EF4-FFF2-40B4-BE49-F238E27FC236}">
                <a16:creationId xmlns="" xmlns:a16="http://schemas.microsoft.com/office/drawing/2014/main" id="{53989EC5-1627-4CA6-B731-CEF854675192}"/>
              </a:ext>
            </a:extLst>
          </p:cNvPr>
          <p:cNvSpPr/>
          <p:nvPr/>
        </p:nvSpPr>
        <p:spPr>
          <a:xfrm>
            <a:off x="8013546" y="5147494"/>
            <a:ext cx="846000" cy="845128"/>
          </a:xfrm>
          <a:prstGeom prst="cub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Đường nối Thẳng 18">
            <a:extLst>
              <a:ext uri="{FF2B5EF4-FFF2-40B4-BE49-F238E27FC236}">
                <a16:creationId xmlns="" xmlns:a16="http://schemas.microsoft.com/office/drawing/2014/main" id="{0D117606-4ABC-4ED5-A0EE-F768B11E59A1}"/>
              </a:ext>
            </a:extLst>
          </p:cNvPr>
          <p:cNvCxnSpPr>
            <a:endCxn id="16" idx="0"/>
          </p:cNvCxnSpPr>
          <p:nvPr/>
        </p:nvCxnSpPr>
        <p:spPr>
          <a:xfrm flipH="1">
            <a:off x="5168171" y="3532909"/>
            <a:ext cx="1107938" cy="1614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="" xmlns:a16="http://schemas.microsoft.com/office/drawing/2014/main" id="{4820EE40-D691-49D8-9CB0-2337A819189D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2177752" y="3643745"/>
            <a:ext cx="1845687" cy="2031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="" xmlns:a16="http://schemas.microsoft.com/office/drawing/2014/main" id="{15394E9F-6E6F-4BB4-ADC7-FE200CF24E0E}"/>
              </a:ext>
            </a:extLst>
          </p:cNvPr>
          <p:cNvCxnSpPr>
            <a:cxnSpLocks/>
          </p:cNvCxnSpPr>
          <p:nvPr/>
        </p:nvCxnSpPr>
        <p:spPr>
          <a:xfrm flipH="1">
            <a:off x="6096000" y="3532909"/>
            <a:ext cx="3034145" cy="19380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4F4C07AA-12C1-4E77-BE4D-A6F7A8B08AE6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4269793" y="3412283"/>
            <a:ext cx="3743753" cy="226341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="" xmlns:a16="http://schemas.microsoft.com/office/drawing/2014/main" id="{190B20F7-1ADD-4C0F-8933-B71676A65A54}"/>
              </a:ext>
            </a:extLst>
          </p:cNvPr>
          <p:cNvCxnSpPr>
            <a:cxnSpLocks/>
          </p:cNvCxnSpPr>
          <p:nvPr/>
        </p:nvCxnSpPr>
        <p:spPr>
          <a:xfrm>
            <a:off x="8102316" y="3429000"/>
            <a:ext cx="492490" cy="17286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21D2393C-716F-4BA5-83F3-1193B989F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67" y="260687"/>
            <a:ext cx="10871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E677DD3-3892-493E-8589-A8E292AAF728}"/>
              </a:ext>
            </a:extLst>
          </p:cNvPr>
          <p:cNvGrpSpPr/>
          <p:nvPr/>
        </p:nvGrpSpPr>
        <p:grpSpPr>
          <a:xfrm>
            <a:off x="-184241" y="33384"/>
            <a:ext cx="1296791" cy="1039383"/>
            <a:chOff x="-184241" y="33384"/>
            <a:chExt cx="1296791" cy="1039383"/>
          </a:xfrm>
        </p:grpSpPr>
        <p:sp>
          <p:nvSpPr>
            <p:cNvPr id="4" name="Sun 3">
              <a:extLst>
                <a:ext uri="{FF2B5EF4-FFF2-40B4-BE49-F238E27FC236}">
                  <a16:creationId xmlns="" xmlns:a16="http://schemas.microsoft.com/office/drawing/2014/main" id="{27D01919-3608-4D04-A446-1F956916600F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C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="" xmlns:a16="http://schemas.microsoft.com/office/drawing/2014/main" id="{1A9499C8-09C5-42F9-A974-DB21C56D3F2E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412D1F4-B6E8-4A29-80D3-449A43195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0" y="1368720"/>
            <a:ext cx="4183380" cy="243072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9D69FE54-5010-4EEE-B838-8BAEF0D8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707" y="825270"/>
            <a:ext cx="4289556" cy="2864208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26C43BAB-BD3A-4601-A5C5-8D4B12996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59" y="4377946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="" xmlns:a16="http://schemas.microsoft.com/office/drawing/2014/main" id="{1EC670A7-8C87-4546-892D-C859F126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785" y="898405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="" xmlns:a16="http://schemas.microsoft.com/office/drawing/2014/main" id="{F583DEBD-8E73-4EF2-8AA4-8E798688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737" y="924484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="" xmlns:a16="http://schemas.microsoft.com/office/drawing/2014/main" id="{7A53ACB6-3E85-40BE-AFD9-38E0F82029E2}"/>
              </a:ext>
            </a:extLst>
          </p:cNvPr>
          <p:cNvSpPr/>
          <p:nvPr/>
        </p:nvSpPr>
        <p:spPr>
          <a:xfrm>
            <a:off x="1561402" y="5452771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="" xmlns:a16="http://schemas.microsoft.com/office/drawing/2014/main" id="{A2BF3E59-7765-4B19-87BA-D5DB19811E86}"/>
              </a:ext>
            </a:extLst>
          </p:cNvPr>
          <p:cNvSpPr txBox="1"/>
          <p:nvPr/>
        </p:nvSpPr>
        <p:spPr>
          <a:xfrm>
            <a:off x="5230522" y="4459518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="" xmlns:a16="http://schemas.microsoft.com/office/drawing/2014/main" id="{C311CB45-054A-4865-A618-B69DDA1D0842}"/>
              </a:ext>
            </a:extLst>
          </p:cNvPr>
          <p:cNvSpPr/>
          <p:nvPr/>
        </p:nvSpPr>
        <p:spPr>
          <a:xfrm>
            <a:off x="1572776" y="445163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="" xmlns:a16="http://schemas.microsoft.com/office/drawing/2014/main" id="{90D392E9-70E3-4A1B-BC9A-1F4E4EA9D68E}"/>
              </a:ext>
            </a:extLst>
          </p:cNvPr>
          <p:cNvSpPr txBox="1"/>
          <p:nvPr/>
        </p:nvSpPr>
        <p:spPr>
          <a:xfrm>
            <a:off x="5230521" y="5388603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="" xmlns:a16="http://schemas.microsoft.com/office/drawing/2014/main" id="{11029C5B-6045-4E76-A4CC-0EC85692E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707" y="4377946"/>
            <a:ext cx="4686512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="" xmlns:a16="http://schemas.microsoft.com/office/drawing/2014/main" id="{121BF37E-BD76-412C-8C2E-0F55C5A6AE81}"/>
              </a:ext>
            </a:extLst>
          </p:cNvPr>
          <p:cNvSpPr/>
          <p:nvPr/>
        </p:nvSpPr>
        <p:spPr>
          <a:xfrm>
            <a:off x="7778907" y="5393217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="" xmlns:a16="http://schemas.microsoft.com/office/drawing/2014/main" id="{151866B8-6C86-4FD5-A41B-F0DD4ED5D586}"/>
              </a:ext>
            </a:extLst>
          </p:cNvPr>
          <p:cNvSpPr/>
          <p:nvPr/>
        </p:nvSpPr>
        <p:spPr>
          <a:xfrm>
            <a:off x="7778908" y="4397204"/>
            <a:ext cx="952845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28">
            <a:extLst>
              <a:ext uri="{FF2B5EF4-FFF2-40B4-BE49-F238E27FC236}">
                <a16:creationId xmlns="" xmlns:a16="http://schemas.microsoft.com/office/drawing/2014/main" id="{FA4A4E75-968F-46DA-A2E5-0E0DB0E6D0AD}"/>
              </a:ext>
            </a:extLst>
          </p:cNvPr>
          <p:cNvSpPr txBox="1"/>
          <p:nvPr/>
        </p:nvSpPr>
        <p:spPr>
          <a:xfrm>
            <a:off x="11512973" y="4386648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1" name="TextBox 28">
            <a:extLst>
              <a:ext uri="{FF2B5EF4-FFF2-40B4-BE49-F238E27FC236}">
                <a16:creationId xmlns="" xmlns:a16="http://schemas.microsoft.com/office/drawing/2014/main" id="{BFC2E01C-CBF0-4CA2-9FFF-5553D915C872}"/>
              </a:ext>
            </a:extLst>
          </p:cNvPr>
          <p:cNvSpPr txBox="1"/>
          <p:nvPr/>
        </p:nvSpPr>
        <p:spPr>
          <a:xfrm>
            <a:off x="11512972" y="5362564"/>
            <a:ext cx="466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 animBg="1"/>
      <p:bldP spid="18" grpId="0" animBg="1"/>
      <p:bldP spid="21" grpId="0"/>
      <p:bldP spid="22" grpId="0"/>
      <p:bldP spid="23" grpId="0"/>
      <p:bldP spid="30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A39028B7-2782-49E2-A756-D09CACB9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15" y="695244"/>
            <a:ext cx="3908929" cy="307401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C489488A-75B7-43B9-8CDE-CCD84AFC1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041" y="1233035"/>
            <a:ext cx="3031888" cy="2588983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D2CB31A6-9970-4F06-9A1A-FDFCC86C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93" y="4113143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F5A3F4AA-5F3C-44E7-9D2F-E4D52F570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457" y="4084775"/>
            <a:ext cx="4599001" cy="1727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alt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kumimoji="0" lang="en-US" altLang="en-US" sz="320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377C76AC-1F1F-4615-9ED1-5555C17A9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413" y="966561"/>
            <a:ext cx="71010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B44A1159-F379-41BA-8972-DF35F0D2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53" y="966561"/>
            <a:ext cx="71010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EDC01774-DB95-4EED-9CA9-1159B07B75E0}"/>
              </a:ext>
            </a:extLst>
          </p:cNvPr>
          <p:cNvSpPr/>
          <p:nvPr/>
        </p:nvSpPr>
        <p:spPr>
          <a:xfrm>
            <a:off x="1616331" y="5100438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="" xmlns:a16="http://schemas.microsoft.com/office/drawing/2014/main" id="{15F6ED46-FF2C-494E-898F-919D9389EE5D}"/>
              </a:ext>
            </a:extLst>
          </p:cNvPr>
          <p:cNvSpPr/>
          <p:nvPr/>
        </p:nvSpPr>
        <p:spPr>
          <a:xfrm>
            <a:off x="1692085" y="4170914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69BAA2A6-6280-40FA-B125-914B326FEF03}"/>
              </a:ext>
            </a:extLst>
          </p:cNvPr>
          <p:cNvSpPr/>
          <p:nvPr/>
        </p:nvSpPr>
        <p:spPr>
          <a:xfrm>
            <a:off x="7880251" y="5077149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738055C9-98BA-427F-968A-2D1FABFCD08A}"/>
              </a:ext>
            </a:extLst>
          </p:cNvPr>
          <p:cNvSpPr/>
          <p:nvPr/>
        </p:nvSpPr>
        <p:spPr>
          <a:xfrm>
            <a:off x="7880251" y="4127555"/>
            <a:ext cx="93505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="" xmlns:a16="http://schemas.microsoft.com/office/drawing/2014/main" id="{8ED2C8E3-6F75-44D5-A5F1-2AD47EC54980}"/>
              </a:ext>
            </a:extLst>
          </p:cNvPr>
          <p:cNvSpPr txBox="1"/>
          <p:nvPr/>
        </p:nvSpPr>
        <p:spPr>
          <a:xfrm>
            <a:off x="5361705" y="4113143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28">
            <a:extLst>
              <a:ext uri="{FF2B5EF4-FFF2-40B4-BE49-F238E27FC236}">
                <a16:creationId xmlns="" xmlns:a16="http://schemas.microsoft.com/office/drawing/2014/main" id="{A935FDB5-A121-4540-A65E-715EF5CECEE2}"/>
              </a:ext>
            </a:extLst>
          </p:cNvPr>
          <p:cNvSpPr txBox="1"/>
          <p:nvPr/>
        </p:nvSpPr>
        <p:spPr>
          <a:xfrm>
            <a:off x="5305505" y="5125562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="" xmlns:a16="http://schemas.microsoft.com/office/drawing/2014/main" id="{37828490-31DE-4655-95F8-B47AE6B02F33}"/>
              </a:ext>
            </a:extLst>
          </p:cNvPr>
          <p:cNvSpPr txBox="1"/>
          <p:nvPr/>
        </p:nvSpPr>
        <p:spPr>
          <a:xfrm>
            <a:off x="11517568" y="4092862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="" xmlns:a16="http://schemas.microsoft.com/office/drawing/2014/main" id="{8194C54B-C218-496F-BF36-D1068ADFDCE6}"/>
              </a:ext>
            </a:extLst>
          </p:cNvPr>
          <p:cNvSpPr txBox="1"/>
          <p:nvPr/>
        </p:nvSpPr>
        <p:spPr>
          <a:xfrm>
            <a:off x="11517568" y="5125562"/>
            <a:ext cx="457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Admin\Downloads\Screenshot_2020-08-14 CloudBook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5" y="375781"/>
            <a:ext cx="10597018" cy="602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Làm Hộp Đựng Quà Lớn - 5 Cách Làm Hộp Quà Hình Chữ Nhật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4" y="544102"/>
            <a:ext cx="2462296" cy="3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ích vào các đồ vật có dạng hình hộp chữ nhật.​ - Hoc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17" y="2390792"/>
            <a:ext cx="2919252" cy="29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Công thức tính diện tích hình hộp chữ nhật - QuanTriMang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Công thức tính diện tích hình hộp chữ nhật - QuanTriMa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37" y="605997"/>
            <a:ext cx="3137455" cy="19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ộp đựng khăn giấy chữ nhật đen viền và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18" y="2512001"/>
            <a:ext cx="3226452" cy="27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B11444FB-94DC-41D3-A2DE-EB06E6F8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78" y="5541408"/>
            <a:ext cx="8466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lập phương là gì? Công thức tính diện tích, thể tích hình lập p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22" y="726509"/>
            <a:ext cx="9568631" cy="533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8"/>
            <a:ext cx="12192000" cy="6858000"/>
          </a:xfrm>
        </p:spPr>
      </p:pic>
      <p:pic>
        <p:nvPicPr>
          <p:cNvPr id="5" name="Google Shape;9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0109" y="4156109"/>
            <a:ext cx="7424691" cy="270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58;p4"/>
          <p:cNvPicPr preferRelativeResize="0"/>
          <p:nvPr/>
        </p:nvPicPr>
        <p:blipFill rotWithShape="1">
          <a:blip r:embed="rId4">
            <a:alphaModFix/>
          </a:blip>
          <a:srcRect l="32759" r="8347"/>
          <a:stretch/>
        </p:blipFill>
        <p:spPr>
          <a:xfrm flipH="1">
            <a:off x="1870613" y="4846320"/>
            <a:ext cx="2350673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45949" y="1698844"/>
            <a:ext cx="56444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</a:rPr>
              <a:t>KHỐI</a:t>
            </a:r>
            <a:r>
              <a:rPr kumimoji="0" lang="en-US" sz="48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</a:rPr>
              <a:t> HỘP CHỮ NHẬT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KHỐI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 panose="020F0502020204030204"/>
              </a:rPr>
              <a:t> LẬP PHƯƠNG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372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453"/>
          </a:xfr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9" y="60513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68119" y="3933274"/>
            <a:ext cx="7657231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56800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6134784-2153-467E-8807-45BD07BF0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81" y="1051646"/>
            <a:ext cx="9889791" cy="475470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F3C6F6E3-2F2B-44E2-B6F1-09E3DBC463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14" y="3945635"/>
            <a:ext cx="1253977" cy="106854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AF0F89A9-70DB-461A-A2EA-06BBF8BA7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80" y="3945635"/>
            <a:ext cx="1819365" cy="142992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5E46941A-9BB3-4DA4-A26A-6AB90A4CA5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9871">
            <a:off x="5023956" y="2837789"/>
            <a:ext cx="1492926" cy="149292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570F01EF-A0CF-418D-BFEA-BE56EDB82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57" y="2755152"/>
            <a:ext cx="3323087" cy="33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07D26B58-B28D-4ACD-B7B8-C6D3EEC2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58" y="4075925"/>
            <a:ext cx="2242259" cy="16826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12F5BCC-1836-40E7-9CF9-4E83F20C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2194" y="998809"/>
            <a:ext cx="2707612" cy="175994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7C676226-33D8-4C6E-A0B8-5FC3D826D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2654" y="1177636"/>
            <a:ext cx="1337310" cy="133731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07BD6EA8-87A8-49A4-BF83-F0CC1449C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54" y="-115202"/>
            <a:ext cx="3186546" cy="318654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FB7C35E3-9AA5-44A8-AB5E-46CDCC33C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 b="7252"/>
          <a:stretch/>
        </p:blipFill>
        <p:spPr>
          <a:xfrm rot="16200000">
            <a:off x="8420321" y="4145078"/>
            <a:ext cx="2431473" cy="207881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948F505E-C7FE-4308-88B0-2B059BEA7B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5522363" y="4425422"/>
            <a:ext cx="1147274" cy="1018309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C0231C6D-D3C8-4645-9B9B-605F848A9027}"/>
              </a:ext>
            </a:extLst>
          </p:cNvPr>
          <p:cNvSpPr/>
          <p:nvPr/>
        </p:nvSpPr>
        <p:spPr>
          <a:xfrm>
            <a:off x="866273" y="349506"/>
            <a:ext cx="10122569" cy="2721838"/>
          </a:xfrm>
          <a:prstGeom prst="rect">
            <a:avLst/>
          </a:prstGeom>
          <a:noFill/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DDB9AF7B-E1F5-4A4F-8AB7-DB82F2C1C9D7}"/>
              </a:ext>
            </a:extLst>
          </p:cNvPr>
          <p:cNvSpPr/>
          <p:nvPr/>
        </p:nvSpPr>
        <p:spPr>
          <a:xfrm>
            <a:off x="866272" y="3584236"/>
            <a:ext cx="10122569" cy="2721838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1927 0.4356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217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6068 0.485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2425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30794 -0.05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48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24 -0.39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96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0351 -0.46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E85D95C0-1287-4332-9698-C1C1FF564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429" y="1040468"/>
            <a:ext cx="2730551" cy="204909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43C9A10-552F-4A00-A28D-5429652F8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9115" y="1040468"/>
            <a:ext cx="2941059" cy="1632127"/>
          </a:xfrm>
          <a:prstGeom prst="rect">
            <a:avLst/>
          </a:prstGeom>
        </p:spPr>
      </p:pic>
      <p:sp>
        <p:nvSpPr>
          <p:cNvPr id="6" name="Khối vuông 5">
            <a:extLst>
              <a:ext uri="{FF2B5EF4-FFF2-40B4-BE49-F238E27FC236}">
                <a16:creationId xmlns="" xmlns:a16="http://schemas.microsoft.com/office/drawing/2014/main" id="{FF04B6AC-F839-4983-8833-8FB1E5D03606}"/>
              </a:ext>
            </a:extLst>
          </p:cNvPr>
          <p:cNvSpPr/>
          <p:nvPr/>
        </p:nvSpPr>
        <p:spPr>
          <a:xfrm rot="16200000">
            <a:off x="976034" y="1336252"/>
            <a:ext cx="2161309" cy="1345313"/>
          </a:xfrm>
          <a:prstGeom prst="cube">
            <a:avLst/>
          </a:prstGeom>
          <a:solidFill>
            <a:srgbClr val="58C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Khối vuông 6">
            <a:extLst>
              <a:ext uri="{FF2B5EF4-FFF2-40B4-BE49-F238E27FC236}">
                <a16:creationId xmlns="" xmlns:a16="http://schemas.microsoft.com/office/drawing/2014/main" id="{6818E4EE-799E-4824-B77A-9A84E925C999}"/>
              </a:ext>
            </a:extLst>
          </p:cNvPr>
          <p:cNvSpPr/>
          <p:nvPr/>
        </p:nvSpPr>
        <p:spPr>
          <a:xfrm>
            <a:off x="4958611" y="1226622"/>
            <a:ext cx="2274778" cy="1287345"/>
          </a:xfrm>
          <a:prstGeom prst="cube">
            <a:avLst/>
          </a:prstGeom>
          <a:solidFill>
            <a:srgbClr val="FDC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B11444FB-94DC-41D3-A2DE-EB06E6F87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78" y="5541408"/>
            <a:ext cx="8466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909AD012-2695-4C14-A7D4-F6BE2E4BEC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10498"/>
          <a:stretch/>
        </p:blipFill>
        <p:spPr>
          <a:xfrm rot="16200000">
            <a:off x="9242912" y="963297"/>
            <a:ext cx="1632126" cy="1696963"/>
          </a:xfrm>
          <a:prstGeom prst="rect">
            <a:avLst/>
          </a:prstGeom>
        </p:spPr>
      </p:pic>
      <p:sp>
        <p:nvSpPr>
          <p:cNvPr id="10" name="Khối vuông 9">
            <a:extLst>
              <a:ext uri="{FF2B5EF4-FFF2-40B4-BE49-F238E27FC236}">
                <a16:creationId xmlns="" xmlns:a16="http://schemas.microsoft.com/office/drawing/2014/main" id="{2BED4F6F-E10E-4592-A70F-522FEC280E7E}"/>
              </a:ext>
            </a:extLst>
          </p:cNvPr>
          <p:cNvSpPr/>
          <p:nvPr/>
        </p:nvSpPr>
        <p:spPr>
          <a:xfrm>
            <a:off x="9242966" y="1355500"/>
            <a:ext cx="1565002" cy="1029587"/>
          </a:xfrm>
          <a:prstGeom prst="cube">
            <a:avLst/>
          </a:prstGeom>
          <a:solidFill>
            <a:srgbClr val="AE3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-0.00299 0.383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1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00104 0.385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9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0.00572 0.3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4" name="Kiểu 3D 3" descr="Domes And Pinacoid Red">
                <a:extLst>
                  <a:ext uri="{FF2B5EF4-FFF2-40B4-BE49-F238E27FC236}">
                    <a16:creationId xmlns:a16="http://schemas.microsoft.com/office/drawing/2014/main" id="{AD901F7A-3A14-4DE1-B945-24BDB77C1E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415556"/>
                  </p:ext>
                </p:extLst>
              </p:nvPr>
            </p:nvGraphicFramePr>
            <p:xfrm>
              <a:off x="3628337" y="2578623"/>
              <a:ext cx="4935323" cy="170075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935323" cy="1700750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Kiểu 3D 3" descr="Domes And Pinacoid Red">
                <a:extLst>
                  <a:ext uri="{FF2B5EF4-FFF2-40B4-BE49-F238E27FC236}">
                    <a16:creationId xmlns="" xmlns:a16="http://schemas.microsoft.com/office/drawing/2014/main" id="{AD901F7A-3A14-4DE1-B945-24BDB77C1E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337" y="2578623"/>
                <a:ext cx="4935323" cy="17007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00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F2F01051-FA73-41D9-BBBC-5DF2F1DC2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323" y="922792"/>
            <a:ext cx="1440001" cy="14400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463D4F5D-F2D1-406D-BAC7-44A9259D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4772" y="-725818"/>
            <a:ext cx="4154818" cy="4154818"/>
          </a:xfrm>
          <a:prstGeom prst="rect">
            <a:avLst/>
          </a:prstGeom>
        </p:spPr>
      </p:pic>
      <p:sp>
        <p:nvSpPr>
          <p:cNvPr id="6" name="Khối vuông 5">
            <a:extLst>
              <a:ext uri="{FF2B5EF4-FFF2-40B4-BE49-F238E27FC236}">
                <a16:creationId xmlns="" xmlns:a16="http://schemas.microsoft.com/office/drawing/2014/main" id="{481F9352-6E75-4D4A-9158-4D65F61D1F50}"/>
              </a:ext>
            </a:extLst>
          </p:cNvPr>
          <p:cNvSpPr/>
          <p:nvPr/>
        </p:nvSpPr>
        <p:spPr>
          <a:xfrm rot="16200000">
            <a:off x="1150422" y="959665"/>
            <a:ext cx="1440000" cy="1440000"/>
          </a:xfrm>
          <a:prstGeom prst="cube">
            <a:avLst/>
          </a:prstGeom>
          <a:solidFill>
            <a:srgbClr val="008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Khối vuông 6">
            <a:extLst>
              <a:ext uri="{FF2B5EF4-FFF2-40B4-BE49-F238E27FC236}">
                <a16:creationId xmlns="" xmlns:a16="http://schemas.microsoft.com/office/drawing/2014/main" id="{0C859B6D-1D1A-4B01-B9F8-D31F389EFF88}"/>
              </a:ext>
            </a:extLst>
          </p:cNvPr>
          <p:cNvSpPr/>
          <p:nvPr/>
        </p:nvSpPr>
        <p:spPr>
          <a:xfrm>
            <a:off x="4784181" y="388174"/>
            <a:ext cx="2376000" cy="2376000"/>
          </a:xfrm>
          <a:prstGeom prst="cube">
            <a:avLst/>
          </a:prstGeom>
          <a:solidFill>
            <a:srgbClr val="BD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FEEE55DA-5368-49CF-A1AD-73ECE51B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693" y="5621780"/>
            <a:ext cx="8466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="" xmlns:a16="http://schemas.microsoft.com/office/drawing/2014/main" id="{953C5E84-8934-4205-9148-5F3411C34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" b="3222"/>
          <a:stretch/>
        </p:blipFill>
        <p:spPr>
          <a:xfrm>
            <a:off x="9034931" y="774555"/>
            <a:ext cx="1080000" cy="958597"/>
          </a:xfrm>
          <a:prstGeom prst="rect">
            <a:avLst/>
          </a:prstGeom>
        </p:spPr>
      </p:pic>
      <p:sp>
        <p:nvSpPr>
          <p:cNvPr id="10" name="Khối vuông 9">
            <a:extLst>
              <a:ext uri="{FF2B5EF4-FFF2-40B4-BE49-F238E27FC236}">
                <a16:creationId xmlns="" xmlns:a16="http://schemas.microsoft.com/office/drawing/2014/main" id="{237BFD20-3655-4251-9B63-1A66EB522D43}"/>
              </a:ext>
            </a:extLst>
          </p:cNvPr>
          <p:cNvSpPr/>
          <p:nvPr/>
        </p:nvSpPr>
        <p:spPr>
          <a:xfrm>
            <a:off x="8998931" y="684721"/>
            <a:ext cx="1116000" cy="1116000"/>
          </a:xfrm>
          <a:prstGeom prst="cube">
            <a:avLst/>
          </a:prstGeom>
          <a:solidFill>
            <a:srgbClr val="9D1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4.58333E-6 0.43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00157 0.359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79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1042 L 0.0013 0.356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Kiểu 3D 1" descr="Rhombohedra 1 Blue">
                <a:extLst>
                  <a:ext uri="{FF2B5EF4-FFF2-40B4-BE49-F238E27FC236}">
                    <a16:creationId xmlns:a16="http://schemas.microsoft.com/office/drawing/2014/main" id="{6B1F0046-E484-47AE-AEB9-F722C77131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1117488"/>
                  </p:ext>
                </p:extLst>
              </p:nvPr>
            </p:nvGraphicFramePr>
            <p:xfrm>
              <a:off x="4503980" y="1939528"/>
              <a:ext cx="3193143" cy="305767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93143" cy="3057676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8179192" ay="1999719" az="913886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Kiểu 3D 1" descr="Rhombohedra 1 Blue">
                <a:extLst>
                  <a:ext uri="{FF2B5EF4-FFF2-40B4-BE49-F238E27FC236}">
                    <a16:creationId xmlns="" xmlns:a16="http://schemas.microsoft.com/office/drawing/2014/main" id="{6B1F0046-E484-47AE-AEB9-F722C77131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980" y="1939528"/>
                <a:ext cx="3193143" cy="30576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0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emph" presetSubtype="5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123</Words>
  <Application>Microsoft Office PowerPoint</Application>
  <PresentationFormat>Custom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Chủ đề Office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Minhthangpc.VN</cp:lastModifiedBy>
  <cp:revision>51</cp:revision>
  <dcterms:created xsi:type="dcterms:W3CDTF">2021-11-01T15:54:31Z</dcterms:created>
  <dcterms:modified xsi:type="dcterms:W3CDTF">2021-11-21T15:36:55Z</dcterms:modified>
</cp:coreProperties>
</file>