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82" r:id="rId6"/>
    <p:sldId id="256" r:id="rId7"/>
    <p:sldId id="267" r:id="rId8"/>
    <p:sldId id="284" r:id="rId9"/>
    <p:sldId id="289" r:id="rId10"/>
    <p:sldId id="257" r:id="rId11"/>
    <p:sldId id="258" r:id="rId12"/>
    <p:sldId id="259" r:id="rId13"/>
    <p:sldId id="260" r:id="rId14"/>
    <p:sldId id="268" r:id="rId15"/>
    <p:sldId id="262" r:id="rId16"/>
    <p:sldId id="278" r:id="rId17"/>
    <p:sldId id="263" r:id="rId18"/>
    <p:sldId id="264" r:id="rId19"/>
    <p:sldId id="265" r:id="rId20"/>
    <p:sldId id="285" r:id="rId21"/>
    <p:sldId id="28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7C"/>
    <a:srgbClr val="F7DF71"/>
    <a:srgbClr val="FDF8D3"/>
    <a:srgbClr val="FCF6C8"/>
    <a:srgbClr val="F4FEB8"/>
    <a:srgbClr val="E6E6E6"/>
    <a:srgbClr val="FBD56B"/>
    <a:srgbClr val="F2CD66"/>
    <a:srgbClr val="F1C95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031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8A0A-F11A-4E2E-9233-3D6945B342C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D841-BB16-4E01-8D33-D2911672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0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DC796E4B-2B7E-489F-A8D2-E3E429EA6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5F502A1-85F6-4BE3-A199-D478C0F56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B96260CC-2845-44AC-A26D-C7DFE7A1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DEFBB-1DDD-404F-93F9-AA4731C6B9B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DC796E4B-2B7E-489F-A8D2-E3E429EA6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5F502A1-85F6-4BE3-A199-D478C0F56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B96260CC-2845-44AC-A26D-C7DFE7A1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DEFBB-1DDD-404F-93F9-AA4731C6B9B6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85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5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DC796E4B-2B7E-489F-A8D2-E3E429EA6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5F502A1-85F6-4BE3-A199-D478C0F56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B96260CC-2845-44AC-A26D-C7DFE7A1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DEFBB-1DDD-404F-93F9-AA4731C6B9B6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7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chốt</a:t>
            </a:r>
            <a:r>
              <a:rPr lang="en-US" baseline="0" dirty="0"/>
              <a:t>: 2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/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>
              <a:ext uri="{FF2B5EF4-FFF2-40B4-BE49-F238E27FC236}">
                <a16:creationId xmlns:a16="http://schemas.microsoft.com/office/drawing/2014/main" id="{EFB03FA6-FCAB-4D48-A1AA-0C4369923FBA}"/>
              </a:ext>
            </a:extLst>
          </p:cNvPr>
          <p:cNvSpPr/>
          <p:nvPr userDrawn="1"/>
        </p:nvSpPr>
        <p:spPr>
          <a:xfrm>
            <a:off x="-327025" y="115888"/>
            <a:ext cx="12860338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E2D9983-176E-44E9-9922-A7AD9F26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277813"/>
            <a:ext cx="32464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8771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37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1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>
              <a:ext uri="{FF2B5EF4-FFF2-40B4-BE49-F238E27FC236}">
                <a16:creationId xmlns:a16="http://schemas.microsoft.com/office/drawing/2014/main" id="{EFB03FA6-FCAB-4D48-A1AA-0C4369923FBA}"/>
              </a:ext>
            </a:extLst>
          </p:cNvPr>
          <p:cNvSpPr/>
          <p:nvPr userDrawn="1"/>
        </p:nvSpPr>
        <p:spPr>
          <a:xfrm>
            <a:off x="-327025" y="115888"/>
            <a:ext cx="12860338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E2D9983-176E-44E9-9922-A7AD9F26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277813"/>
            <a:ext cx="32464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0827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CF04-4F55-4B48-B2AB-2B1AE0259B79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535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0.wdp"/><Relationship Id="rId1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17" Type="http://schemas.microsoft.com/office/2007/relationships/hdphoto" Target="../media/hdphoto12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21.png"/><Relationship Id="rId19" Type="http://schemas.microsoft.com/office/2007/relationships/hdphoto" Target="../media/hdphoto13.wdp"/><Relationship Id="rId4" Type="http://schemas.openxmlformats.org/officeDocument/2006/relationships/image" Target="../media/image18.png"/><Relationship Id="rId9" Type="http://schemas.microsoft.com/office/2007/relationships/hdphoto" Target="../media/hdphoto8.wdp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5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B875DAA2-1C7B-4A7D-B942-F4B26E5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395788"/>
            <a:ext cx="2936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F796F6-327D-4D8A-AE3E-73B555C1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697163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1D17AB-2E90-4151-A6DE-630BCA0E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682750"/>
            <a:ext cx="725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B20DDB-06DE-48B8-8831-2D30F2A4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297363"/>
            <a:ext cx="803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755F8D-46B9-4D5F-9BB4-1FB6E66A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297363"/>
            <a:ext cx="8175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7D775C-CCD9-42DE-B837-0EDC004A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297363"/>
            <a:ext cx="9509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>
            <a:extLst>
              <a:ext uri="{FF2B5EF4-FFF2-40B4-BE49-F238E27FC236}">
                <a16:creationId xmlns:a16="http://schemas.microsoft.com/office/drawing/2014/main" id="{C0F27CEC-D914-4774-A673-1901BFAAE1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2813" y="3132138"/>
            <a:ext cx="3038475" cy="377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713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MÔN TOÁN </a:t>
            </a:r>
          </a:p>
        </p:txBody>
      </p:sp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4C303F26-AF42-495E-9585-F122DB43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0" y="18081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WordArt 294">
            <a:extLst>
              <a:ext uri="{FF2B5EF4-FFF2-40B4-BE49-F238E27FC236}">
                <a16:creationId xmlns:a16="http://schemas.microsoft.com/office/drawing/2014/main" id="{60C2F6D6-C20D-48CC-9EA9-27709BA427F5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238703" y="1535113"/>
            <a:ext cx="7457747" cy="960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/>
            <a:r>
              <a:rPr lang="vi-VN" sz="85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GIANG BIÊN</a:t>
            </a:r>
            <a:endParaRPr lang="en-US" sz="85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5467"/>
    </mc:Choice>
    <mc:Fallback>
      <p:transition advTm="3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35186" y="1926772"/>
            <a:ext cx="4016828" cy="2383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20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6571" y="310244"/>
            <a:ext cx="11495315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3113" y="404026"/>
            <a:ext cx="1306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499" y="1845129"/>
            <a:ext cx="4310743" cy="23023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057" y="140425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0" y="3951514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33457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74229" y="4261757"/>
            <a:ext cx="528043" cy="430175"/>
          </a:xfrm>
          <a:custGeom>
            <a:avLst/>
            <a:gdLst>
              <a:gd name="connsiteX0" fmla="*/ 424542 w 528043"/>
              <a:gd name="connsiteY0" fmla="*/ 0 h 430175"/>
              <a:gd name="connsiteX1" fmla="*/ 522514 w 528043"/>
              <a:gd name="connsiteY1" fmla="*/ 293914 h 430175"/>
              <a:gd name="connsiteX2" fmla="*/ 277585 w 528043"/>
              <a:gd name="connsiteY2" fmla="*/ 424543 h 430175"/>
              <a:gd name="connsiteX3" fmla="*/ 81642 w 528043"/>
              <a:gd name="connsiteY3" fmla="*/ 408214 h 430175"/>
              <a:gd name="connsiteX4" fmla="*/ 81642 w 528043"/>
              <a:gd name="connsiteY4" fmla="*/ 408214 h 430175"/>
              <a:gd name="connsiteX5" fmla="*/ 0 w 528043"/>
              <a:gd name="connsiteY5" fmla="*/ 375557 h 430175"/>
              <a:gd name="connsiteX6" fmla="*/ 0 w 528043"/>
              <a:gd name="connsiteY6" fmla="*/ 375557 h 430175"/>
              <a:gd name="connsiteX7" fmla="*/ 0 w 528043"/>
              <a:gd name="connsiteY7" fmla="*/ 375557 h 4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43" h="430175">
                <a:moveTo>
                  <a:pt x="424542" y="0"/>
                </a:moveTo>
                <a:cubicBezTo>
                  <a:pt x="485774" y="111578"/>
                  <a:pt x="547007" y="223157"/>
                  <a:pt x="522514" y="293914"/>
                </a:cubicBezTo>
                <a:cubicBezTo>
                  <a:pt x="498021" y="364671"/>
                  <a:pt x="351064" y="405493"/>
                  <a:pt x="277585" y="424543"/>
                </a:cubicBezTo>
                <a:cubicBezTo>
                  <a:pt x="204106" y="443593"/>
                  <a:pt x="81642" y="408214"/>
                  <a:pt x="81642" y="408214"/>
                </a:cubicBezTo>
                <a:lnTo>
                  <a:pt x="81642" y="408214"/>
                </a:lnTo>
                <a:lnTo>
                  <a:pt x="0" y="375557"/>
                </a:lnTo>
                <a:lnTo>
                  <a:pt x="0" y="375557"/>
                </a:lnTo>
                <a:lnTo>
                  <a:pt x="0" y="375557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9729" y="437887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-253035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H="1">
            <a:off x="1043210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450285" y="396784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66613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 flipH="1" flipV="1">
            <a:off x="8129686" y="2256400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450283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50283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1642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V="1">
            <a:off x="4457629" y="2256400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324685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i.pinimg.com/564x/2c/e0/1c/2ce01c6c06e4a95e165ceda01e2a96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3" b="61348" l="0" r="100000">
                        <a14:foregroundMark x1="30319" y1="58865" x2="30319" y2="58865"/>
                        <a14:foregroundMark x1="29433" y1="54255" x2="29433" y2="54255"/>
                        <a14:foregroundMark x1="46986" y1="55674" x2="46986" y2="55674"/>
                        <a14:foregroundMark x1="57801" y1="54787" x2="57801" y2="54787"/>
                        <a14:foregroundMark x1="70922" y1="55851" x2="70922" y2="55851"/>
                        <a14:foregroundMark x1="85284" y1="56206" x2="85284" y2="56206"/>
                        <a14:foregroundMark x1="83865" y1="49113" x2="83865" y2="49113"/>
                        <a14:foregroundMark x1="9752" y1="43794" x2="9752" y2="43794"/>
                        <a14:foregroundMark x1="10284" y1="39184" x2="10284" y2="39184"/>
                        <a14:foregroundMark x1="15426" y1="39894" x2="15426" y2="39894"/>
                        <a14:foregroundMark x1="18794" y1="44326" x2="18794" y2="44326"/>
                        <a14:foregroundMark x1="20213" y1="49823" x2="20213" y2="49823"/>
                        <a14:foregroundMark x1="16844" y1="55674" x2="16844" y2="55674"/>
                        <a14:foregroundMark x1="12234" y1="56383" x2="12234" y2="56383"/>
                        <a14:foregroundMark x1="5851" y1="55142" x2="5851" y2="55142"/>
                        <a14:foregroundMark x1="2305" y1="51241" x2="2305" y2="51241"/>
                        <a14:foregroundMark x1="2305" y1="46277" x2="2305" y2="46277"/>
                        <a14:foregroundMark x1="4433" y1="41135" x2="4433" y2="41135"/>
                        <a14:foregroundMark x1="26241" y1="56206" x2="26241" y2="56206"/>
                        <a14:foregroundMark x1="27660" y1="51773" x2="27660" y2="51773"/>
                        <a14:foregroundMark x1="24645" y1="50709" x2="34220" y2="57270"/>
                        <a14:foregroundMark x1="44326" y1="52837" x2="41312" y2="58333"/>
                        <a14:foregroundMark x1="65957" y1="57270" x2="73936" y2="55674"/>
                        <a14:foregroundMark x1="11702" y1="42376" x2="8865" y2="53191"/>
                        <a14:foregroundMark x1="76950" y1="55319" x2="87766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5596"/>
          <a:stretch/>
        </p:blipFill>
        <p:spPr bwMode="auto">
          <a:xfrm>
            <a:off x="7300451" y="-157517"/>
            <a:ext cx="4883427" cy="13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0">
            <a:extLst>
              <a:ext uri="{FF2B5EF4-FFF2-40B4-BE49-F238E27FC236}">
                <a16:creationId xmlns:a16="http://schemas.microsoft.com/office/drawing/2014/main" id="{1E80A12A-F21E-42BB-99F8-654AFBE25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480" y="4939001"/>
            <a:ext cx="9674931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tế</a:t>
            </a:r>
            <a:r>
              <a:rPr lang="en-US" altLang="en-US" sz="3200" b="1" dirty="0">
                <a:solidFill>
                  <a:srgbClr val="0070C0"/>
                </a:solidFill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</a:rPr>
              <a:t>người</a:t>
            </a:r>
            <a:r>
              <a:rPr lang="en-US" altLang="en-US" sz="3200" b="1" dirty="0">
                <a:solidFill>
                  <a:srgbClr val="0070C0"/>
                </a:solidFill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</a:rPr>
              <a:t>thường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sử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dụng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êke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để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gì</a:t>
            </a:r>
            <a:r>
              <a:rPr lang="en-US" altLang="en-US" sz="3200" b="1" dirty="0">
                <a:solidFill>
                  <a:srgbClr val="0070C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8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38763 -0.3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58216 -0.324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1E70815B-64C4-49DB-9C80-B57D9593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6" y="0"/>
            <a:ext cx="91440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383" y="234527"/>
            <a:ext cx="244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383" y="1123766"/>
            <a:ext cx="51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OA, OB.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MC, MD.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8628" y="753346"/>
            <a:ext cx="30207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72" y="2442930"/>
            <a:ext cx="7338191" cy="4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9" y="2558465"/>
            <a:ext cx="654521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1821324" y="3193792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9" y="2323191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411598" y="3429000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4342327" y="4359728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8" y="4157325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0819" y="304293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0819" y="519654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0427" y="529906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pic>
        <p:nvPicPr>
          <p:cNvPr id="1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455272" y="3148163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94" y="2254038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8006396" y="3424082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8971583" y="4330326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10" y="4111697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85455" y="3162472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384" y="5224184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9350" y="5336026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60439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39" y="-44211"/>
            <a:ext cx="1185677" cy="1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17" y="1085964"/>
            <a:ext cx="974261" cy="9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26" y="2021052"/>
            <a:ext cx="797566" cy="8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76" y="2767703"/>
            <a:ext cx="659759" cy="6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i.pinimg.com/564x/7b/c5/65/7bc5652eac81d3b151823d932b1504b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183" r="46138" b="-4183"/>
          <a:stretch/>
        </p:blipFill>
        <p:spPr bwMode="auto">
          <a:xfrm rot="13742366">
            <a:off x="-97399" y="3583581"/>
            <a:ext cx="403569" cy="8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01" y="3441760"/>
            <a:ext cx="428169" cy="4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rot="2224228">
            <a:off x="6780066" y="1677946"/>
            <a:ext cx="489857" cy="1162691"/>
          </a:xfrm>
          <a:custGeom>
            <a:avLst/>
            <a:gdLst>
              <a:gd name="connsiteX0" fmla="*/ 0 w 413584"/>
              <a:gd name="connsiteY0" fmla="*/ 40851 h 791965"/>
              <a:gd name="connsiteX1" fmla="*/ 326571 w 413584"/>
              <a:gd name="connsiteY1" fmla="*/ 40851 h 791965"/>
              <a:gd name="connsiteX2" fmla="*/ 408214 w 413584"/>
              <a:gd name="connsiteY2" fmla="*/ 465394 h 791965"/>
              <a:gd name="connsiteX3" fmla="*/ 212271 w 413584"/>
              <a:gd name="connsiteY3" fmla="*/ 791965 h 79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84" h="791965">
                <a:moveTo>
                  <a:pt x="0" y="40851"/>
                </a:moveTo>
                <a:cubicBezTo>
                  <a:pt x="129267" y="5472"/>
                  <a:pt x="258535" y="-29906"/>
                  <a:pt x="326571" y="40851"/>
                </a:cubicBezTo>
                <a:cubicBezTo>
                  <a:pt x="394607" y="111608"/>
                  <a:pt x="427264" y="340208"/>
                  <a:pt x="408214" y="465394"/>
                </a:cubicBezTo>
                <a:cubicBezTo>
                  <a:pt x="389164" y="590580"/>
                  <a:pt x="300717" y="691272"/>
                  <a:pt x="212271" y="79196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079 0.2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948 -1.48148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0.2557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948 -1.48148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/>
      <p:bldP spid="15" grpId="0"/>
      <p:bldP spid="16" grpId="0"/>
      <p:bldP spid="24" grpId="0"/>
      <p:bldP spid="25" grpId="0"/>
      <p:bldP spid="26" grpId="0"/>
      <p:bldP spid="5" grpId="0" animBg="1"/>
      <p:bldP spid="5" grpId="2" animBg="1"/>
      <p:bldP spid="5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9" y="248628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6719" y="694441"/>
            <a:ext cx="612321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14565" y="1167373"/>
            <a:ext cx="0" cy="1877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14566" y="3045159"/>
            <a:ext cx="1714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41519" y="1404257"/>
            <a:ext cx="1714499" cy="1502228"/>
            <a:chOff x="4980215" y="2530929"/>
            <a:chExt cx="1714499" cy="150222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980215" y="4033157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980215" y="2530929"/>
              <a:ext cx="1714499" cy="15022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799875" y="1379736"/>
            <a:ext cx="2906485" cy="1502229"/>
            <a:chOff x="8311243" y="2400299"/>
            <a:chExt cx="2906485" cy="1502229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9503229" y="3902528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11243" y="2400299"/>
              <a:ext cx="1191986" cy="1502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 flipV="1">
            <a:off x="2743311" y="4421824"/>
            <a:ext cx="1051117" cy="1036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4514" y="4421825"/>
            <a:ext cx="1528798" cy="16077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954474" y="4372838"/>
            <a:ext cx="1877785" cy="1656746"/>
            <a:chOff x="5959929" y="4875799"/>
            <a:chExt cx="1877785" cy="165674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59929" y="4875799"/>
              <a:ext cx="1175657" cy="16567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59929" y="4875800"/>
              <a:ext cx="1877785" cy="8038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 flipV="1">
            <a:off x="10958880" y="4283829"/>
            <a:ext cx="2641" cy="1677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547357" y="4283830"/>
            <a:ext cx="1411522" cy="27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67493" y="1071295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47171" y="2848654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38141" y="2896953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8624" y="1055383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1408" y="2814327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33419" y="2814327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55080" y="1022007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75862" y="266612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715436" y="267532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34082" y="402436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7441" y="5730881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61769" y="5225704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70751" y="4052996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45871" y="4891938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35582" y="5665878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492321" y="3904024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28847" y="3904024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89716" y="5730881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9059" y="3290056"/>
            <a:ext cx="3836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AD, AE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22372" y="3219417"/>
            <a:ext cx="35167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B; 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BG, BH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9875" y="3239694"/>
            <a:ext cx="33244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C; 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CK, CI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9059" y="6261201"/>
            <a:ext cx="3977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DM, DN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34658" y="6228611"/>
            <a:ext cx="3836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XG, XY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29215" y="6141354"/>
            <a:ext cx="33030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E; 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EP, EQ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06348" y="698012"/>
            <a:ext cx="70772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18/69/dd/1869dd7fe281674ac337428a6b45f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8" b="89894" l="2305" r="95745">
                        <a14:foregroundMark x1="32624" y1="20390" x2="32624" y2="20390"/>
                        <a14:foregroundMark x1="30496" y1="10816" x2="32270" y2="26064"/>
                        <a14:foregroundMark x1="53546" y1="11348" x2="51773" y2="21809"/>
                        <a14:foregroundMark x1="76773" y1="19858" x2="67199" y2="26064"/>
                        <a14:foregroundMark x1="91844" y1="43440" x2="76596" y2="42199"/>
                        <a14:foregroundMark x1="82447" y1="61348" x2="82447" y2="61348"/>
                        <a14:foregroundMark x1="82447" y1="61348" x2="82447" y2="61348"/>
                        <a14:foregroundMark x1="70567" y1="77482" x2="70567" y2="77482"/>
                        <a14:foregroundMark x1="70567" y1="78014" x2="70567" y2="78014"/>
                        <a14:foregroundMark x1="51241" y1="81206" x2="51241" y2="81206"/>
                        <a14:foregroundMark x1="51241" y1="81206" x2="51241" y2="81206"/>
                        <a14:foregroundMark x1="33156" y1="79433" x2="33156" y2="79433"/>
                        <a14:foregroundMark x1="33156" y1="79433" x2="33156" y2="79433"/>
                        <a14:foregroundMark x1="18085" y1="72340" x2="18085" y2="72340"/>
                        <a14:foregroundMark x1="18085" y1="72340" x2="18085" y2="72340"/>
                        <a14:foregroundMark x1="15780" y1="49113" x2="15780" y2="49113"/>
                        <a14:foregroundMark x1="15780" y1="49113" x2="15780" y2="49113"/>
                        <a14:foregroundMark x1="20567" y1="33688" x2="20567" y2="33688"/>
                        <a14:foregroundMark x1="20567" y1="33688" x2="20567" y2="3368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25" y="-385065"/>
            <a:ext cx="1904365" cy="19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118" y="36815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MNPQ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1338943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1338943"/>
            <a:ext cx="16329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14800" y="3249385"/>
            <a:ext cx="4506686" cy="3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1338943"/>
            <a:ext cx="1534886" cy="191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893608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87727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1486" y="278771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98142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pic>
        <p:nvPicPr>
          <p:cNvPr id="2050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40" y="3425924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Terminator 18"/>
          <p:cNvSpPr/>
          <p:nvPr/>
        </p:nvSpPr>
        <p:spPr>
          <a:xfrm>
            <a:off x="1818413" y="3443094"/>
            <a:ext cx="2743200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vuông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743" y="3517340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Terminator 21"/>
          <p:cNvSpPr/>
          <p:nvPr/>
        </p:nvSpPr>
        <p:spPr>
          <a:xfrm>
            <a:off x="8220983" y="3673927"/>
            <a:ext cx="3167743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vuông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9929" y="4476276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1678" y="485114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47457" y="3114293"/>
            <a:ext cx="163286" cy="151421"/>
            <a:chOff x="8997043" y="893608"/>
            <a:chExt cx="163286" cy="15142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4131129" y="1367879"/>
            <a:ext cx="163286" cy="151421"/>
            <a:chOff x="8997043" y="893608"/>
            <a:chExt cx="163286" cy="15142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Half Frame 30"/>
          <p:cNvSpPr/>
          <p:nvPr/>
        </p:nvSpPr>
        <p:spPr>
          <a:xfrm flipH="1">
            <a:off x="10417627" y="0"/>
            <a:ext cx="1774372" cy="2177143"/>
          </a:xfrm>
          <a:prstGeom prst="halfFrame">
            <a:avLst>
              <a:gd name="adj1" fmla="val 4644"/>
              <a:gd name="adj2" fmla="val 10636"/>
            </a:avLst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E657845E-5D9C-4D91-8CF2-E373470E2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8" y="4374665"/>
            <a:ext cx="12173112" cy="24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  <p:bldP spid="20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tart timer"/>
          <p:cNvGrpSpPr/>
          <p:nvPr/>
        </p:nvGrpSpPr>
        <p:grpSpPr>
          <a:xfrm>
            <a:off x="7774451" y="501363"/>
            <a:ext cx="2636838" cy="799962"/>
            <a:chOff x="1332706" y="185859"/>
            <a:chExt cx="2636838" cy="799962"/>
          </a:xfrm>
        </p:grpSpPr>
        <p:sp>
          <p:nvSpPr>
            <p:cNvPr id="30" name="Rounded Rectangle 29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32" name="times up"/>
          <p:cNvGrpSpPr/>
          <p:nvPr/>
        </p:nvGrpSpPr>
        <p:grpSpPr>
          <a:xfrm>
            <a:off x="7774451" y="501363"/>
            <a:ext cx="2636838" cy="799962"/>
            <a:chOff x="4321176" y="185859"/>
            <a:chExt cx="2636838" cy="799962"/>
          </a:xfrm>
        </p:grpSpPr>
        <p:sp>
          <p:nvSpPr>
            <p:cNvPr id="33" name="Rounded Rectangle 32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35" name="AutoShape 3"/>
          <p:cNvSpPr>
            <a:spLocks noChangeAspect="1" noChangeArrowheads="1" noTextEdit="1"/>
          </p:cNvSpPr>
          <p:nvPr/>
        </p:nvSpPr>
        <p:spPr bwMode="auto">
          <a:xfrm>
            <a:off x="6262451" y="9895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8761176" y="14467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9788289" y="16943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7289564" y="16737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2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0461389" y="21563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10221676" y="20023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6719651" y="11625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6935551" y="23658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6868876" y="14022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7330839" y="54408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2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9896239" y="54408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10058164" y="57123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080014" y="2076966"/>
            <a:ext cx="3829050" cy="3830638"/>
            <a:chOff x="817563" y="2264166"/>
            <a:chExt cx="3829050" cy="3830638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2" name="Freeform 29"/>
          <p:cNvSpPr>
            <a:spLocks noEditPoints="1"/>
          </p:cNvSpPr>
          <p:nvPr/>
        </p:nvSpPr>
        <p:spPr bwMode="auto">
          <a:xfrm>
            <a:off x="6800614" y="17991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6973651" y="19706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/>
          <p:cNvSpPr>
            <a:spLocks noEditPoints="1"/>
          </p:cNvSpPr>
          <p:nvPr/>
        </p:nvSpPr>
        <p:spPr bwMode="auto">
          <a:xfrm>
            <a:off x="6883164" y="18801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718314" y="2224603"/>
            <a:ext cx="566738" cy="566738"/>
            <a:chOff x="2455863" y="2411803"/>
            <a:chExt cx="566738" cy="566738"/>
          </a:xfrm>
        </p:grpSpPr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Freeform 40"/>
          <p:cNvSpPr>
            <a:spLocks noEditPoints="1"/>
          </p:cNvSpPr>
          <p:nvPr/>
        </p:nvSpPr>
        <p:spPr bwMode="auto">
          <a:xfrm>
            <a:off x="9507301" y="26643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9985139" y="2926278"/>
            <a:ext cx="585788" cy="587375"/>
            <a:chOff x="3722688" y="3113478"/>
            <a:chExt cx="585788" cy="587375"/>
          </a:xfrm>
        </p:grpSpPr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52"/>
          <p:cNvSpPr>
            <a:spLocks noEditPoints="1"/>
          </p:cNvSpPr>
          <p:nvPr/>
        </p:nvSpPr>
        <p:spPr bwMode="auto">
          <a:xfrm>
            <a:off x="10256601" y="37914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016889" y="4397891"/>
            <a:ext cx="566738" cy="568325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Freeform 64"/>
          <p:cNvSpPr>
            <a:spLocks noEditPoints="1"/>
          </p:cNvSpPr>
          <p:nvPr/>
        </p:nvSpPr>
        <p:spPr bwMode="auto">
          <a:xfrm>
            <a:off x="9543814" y="51392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70"/>
          <p:cNvSpPr>
            <a:spLocks noEditPoints="1"/>
          </p:cNvSpPr>
          <p:nvPr/>
        </p:nvSpPr>
        <p:spPr bwMode="auto">
          <a:xfrm>
            <a:off x="8026164" y="26722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78"/>
          <p:cNvSpPr>
            <a:spLocks noEditPoints="1"/>
          </p:cNvSpPr>
          <p:nvPr/>
        </p:nvSpPr>
        <p:spPr bwMode="auto">
          <a:xfrm>
            <a:off x="7275276" y="39454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7986476" y="51614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8761176" y="5147191"/>
            <a:ext cx="568325" cy="566738"/>
            <a:chOff x="2498725" y="5334391"/>
            <a:chExt cx="568325" cy="566738"/>
          </a:xfrm>
        </p:grpSpPr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419739" y="2926278"/>
            <a:ext cx="584200" cy="587375"/>
            <a:chOff x="1157288" y="3113478"/>
            <a:chExt cx="584200" cy="587375"/>
          </a:xfrm>
        </p:grpSpPr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424501" y="4393128"/>
            <a:ext cx="569913" cy="568325"/>
            <a:chOff x="1162050" y="4580328"/>
            <a:chExt cx="569913" cy="568325"/>
          </a:xfrm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Oval 107"/>
          <p:cNvSpPr>
            <a:spLocks noChangeArrowheads="1"/>
          </p:cNvSpPr>
          <p:nvPr/>
        </p:nvSpPr>
        <p:spPr bwMode="auto">
          <a:xfrm>
            <a:off x="8862776" y="38549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Oval 108"/>
          <p:cNvSpPr>
            <a:spLocks noChangeArrowheads="1"/>
          </p:cNvSpPr>
          <p:nvPr/>
        </p:nvSpPr>
        <p:spPr bwMode="auto">
          <a:xfrm>
            <a:off x="8921514" y="39168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8070614" y="11149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8226189" y="10308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11"/>
          <p:cNvSpPr>
            <a:spLocks/>
          </p:cNvSpPr>
          <p:nvPr/>
        </p:nvSpPr>
        <p:spPr bwMode="auto">
          <a:xfrm>
            <a:off x="6292614" y="20182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12"/>
          <p:cNvSpPr>
            <a:spLocks/>
          </p:cNvSpPr>
          <p:nvPr/>
        </p:nvSpPr>
        <p:spPr bwMode="auto">
          <a:xfrm>
            <a:off x="6157676" y="21341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9602551" y="10720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114"/>
          <p:cNvSpPr>
            <a:spLocks/>
          </p:cNvSpPr>
          <p:nvPr/>
        </p:nvSpPr>
        <p:spPr bwMode="auto">
          <a:xfrm>
            <a:off x="9446976" y="989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9708914" y="11847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11036064" y="24738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117"/>
          <p:cNvSpPr>
            <a:spLocks/>
          </p:cNvSpPr>
          <p:nvPr/>
        </p:nvSpPr>
        <p:spPr bwMode="auto">
          <a:xfrm>
            <a:off x="10758251" y="14245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5" name="图片 1">
            <a:extLst>
              <a:ext uri="{FF2B5EF4-FFF2-40B4-BE49-F238E27FC236}">
                <a16:creationId xmlns:a16="http://schemas.microsoft.com/office/drawing/2014/main" id="{ACA6379D-4BF4-4415-BA47-0699E43C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" y="3737115"/>
            <a:ext cx="12180886" cy="30592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9977AE-BE87-4CAA-A43F-82580E190E1D}"/>
              </a:ext>
            </a:extLst>
          </p:cNvPr>
          <p:cNvSpPr/>
          <p:nvPr/>
        </p:nvSpPr>
        <p:spPr>
          <a:xfrm>
            <a:off x="452152" y="1665664"/>
            <a:ext cx="6316712" cy="831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1866FA67-201E-43B2-85CE-5AFA799459B2}"/>
              </a:ext>
            </a:extLst>
          </p:cNvPr>
          <p:cNvSpPr/>
          <p:nvPr/>
        </p:nvSpPr>
        <p:spPr>
          <a:xfrm>
            <a:off x="488746" y="2869182"/>
            <a:ext cx="6316712" cy="831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E270061-178B-47FF-AFA6-923A1FADC626}"/>
              </a:ext>
            </a:extLst>
          </p:cNvPr>
          <p:cNvSpPr txBox="1"/>
          <p:nvPr/>
        </p:nvSpPr>
        <p:spPr>
          <a:xfrm>
            <a:off x="717860" y="1736463"/>
            <a:ext cx="511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72EA947-BD88-4F89-9E64-4CEC0C4E2F60}"/>
              </a:ext>
            </a:extLst>
          </p:cNvPr>
          <p:cNvSpPr txBox="1"/>
          <p:nvPr/>
        </p:nvSpPr>
        <p:spPr>
          <a:xfrm>
            <a:off x="524788" y="2919354"/>
            <a:ext cx="663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CAAEC2-8E0A-46A7-A518-F4A6915360BA}"/>
              </a:ext>
            </a:extLst>
          </p:cNvPr>
          <p:cNvSpPr/>
          <p:nvPr/>
        </p:nvSpPr>
        <p:spPr>
          <a:xfrm>
            <a:off x="1923395" y="126956"/>
            <a:ext cx="3830971" cy="116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8AD3D77-8ADF-47AE-B6E6-CB5C4A0F0727}"/>
              </a:ext>
            </a:extLst>
          </p:cNvPr>
          <p:cNvSpPr txBox="1"/>
          <p:nvPr/>
        </p:nvSpPr>
        <p:spPr>
          <a:xfrm>
            <a:off x="1367361" y="503086"/>
            <a:ext cx="511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THỬ THÁCH:</a:t>
            </a:r>
          </a:p>
        </p:txBody>
      </p:sp>
    </p:spTree>
    <p:extLst>
      <p:ext uri="{BB962C8B-B14F-4D97-AF65-F5344CB8AC3E}">
        <p14:creationId xmlns:p14="http://schemas.microsoft.com/office/powerpoint/2010/main" val="35858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127" grpId="0" animBg="1"/>
      <p:bldP spid="128" grpId="0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B875DAA2-1C7B-4A7D-B942-F4B26E5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2" y="5152533"/>
            <a:ext cx="2936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B20DDB-06DE-48B8-8831-2D30F2A4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00" y="5011082"/>
            <a:ext cx="114596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755F8D-46B9-4D5F-9BB4-1FB6E66A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9" y="5098613"/>
            <a:ext cx="9509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7D775C-CCD9-42DE-B837-0EDC004A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36" y="5011082"/>
            <a:ext cx="9509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4C303F26-AF42-495E-9585-F122DB43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0" y="18081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9404B6-42DD-4FF4-9A5F-A70465CCF41C}"/>
              </a:ext>
            </a:extLst>
          </p:cNvPr>
          <p:cNvSpPr txBox="1"/>
          <p:nvPr/>
        </p:nvSpPr>
        <p:spPr>
          <a:xfrm>
            <a:off x="4064876" y="974864"/>
            <a:ext cx="406224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491B82-CCB8-4182-8AA5-B3D5DBB85C7C}"/>
              </a:ext>
            </a:extLst>
          </p:cNvPr>
          <p:cNvSpPr/>
          <p:nvPr/>
        </p:nvSpPr>
        <p:spPr>
          <a:xfrm>
            <a:off x="1177159" y="2380936"/>
            <a:ext cx="9848193" cy="831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2A033-836A-40C5-A572-22F1336B4EE4}"/>
              </a:ext>
            </a:extLst>
          </p:cNvPr>
          <p:cNvSpPr txBox="1"/>
          <p:nvPr/>
        </p:nvSpPr>
        <p:spPr>
          <a:xfrm>
            <a:off x="1177159" y="2448080"/>
            <a:ext cx="970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7E3B1C-5395-4130-801B-0D08A7D31B95}"/>
              </a:ext>
            </a:extLst>
          </p:cNvPr>
          <p:cNvSpPr/>
          <p:nvPr/>
        </p:nvSpPr>
        <p:spPr>
          <a:xfrm>
            <a:off x="304799" y="3605048"/>
            <a:ext cx="11550869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5D9AB7-AD87-44C6-AD29-0EA64639948B}"/>
              </a:ext>
            </a:extLst>
          </p:cNvPr>
          <p:cNvSpPr txBox="1"/>
          <p:nvPr/>
        </p:nvSpPr>
        <p:spPr>
          <a:xfrm>
            <a:off x="506522" y="3506889"/>
            <a:ext cx="1134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877432"/>
      </p:ext>
    </p:extLst>
  </p:cSld>
  <p:clrMapOvr>
    <a:masterClrMapping/>
  </p:clrMapOvr>
  <p:transition spd="slow" advTm="3546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934" y="526976"/>
            <a:ext cx="32839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</a:p>
        </p:txBody>
      </p:sp>
      <p:grpSp>
        <p:nvGrpSpPr>
          <p:cNvPr id="29" name="start timer"/>
          <p:cNvGrpSpPr/>
          <p:nvPr/>
        </p:nvGrpSpPr>
        <p:grpSpPr>
          <a:xfrm>
            <a:off x="7774451" y="501363"/>
            <a:ext cx="2636838" cy="799962"/>
            <a:chOff x="1332706" y="185859"/>
            <a:chExt cx="2636838" cy="799962"/>
          </a:xfrm>
        </p:grpSpPr>
        <p:sp>
          <p:nvSpPr>
            <p:cNvPr id="30" name="Rounded Rectangle 29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32" name="times up"/>
          <p:cNvGrpSpPr/>
          <p:nvPr/>
        </p:nvGrpSpPr>
        <p:grpSpPr>
          <a:xfrm>
            <a:off x="7774451" y="501363"/>
            <a:ext cx="2636838" cy="799962"/>
            <a:chOff x="4321176" y="185859"/>
            <a:chExt cx="2636838" cy="799962"/>
          </a:xfrm>
        </p:grpSpPr>
        <p:sp>
          <p:nvSpPr>
            <p:cNvPr id="33" name="Rounded Rectangle 32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35" name="AutoShape 3"/>
          <p:cNvSpPr>
            <a:spLocks noChangeAspect="1" noChangeArrowheads="1" noTextEdit="1"/>
          </p:cNvSpPr>
          <p:nvPr/>
        </p:nvSpPr>
        <p:spPr bwMode="auto">
          <a:xfrm>
            <a:off x="6262451" y="9895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8761176" y="14467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9788289" y="16943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7289564" y="16737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2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0461389" y="21563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10221676" y="20023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6719651" y="11625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6935551" y="23658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6868876" y="14022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7330839" y="54408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2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9896239" y="54408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10058164" y="57123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080014" y="2076966"/>
            <a:ext cx="3829050" cy="3830638"/>
            <a:chOff x="817563" y="2264166"/>
            <a:chExt cx="3829050" cy="3830638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2" name="Freeform 29"/>
          <p:cNvSpPr>
            <a:spLocks noEditPoints="1"/>
          </p:cNvSpPr>
          <p:nvPr/>
        </p:nvSpPr>
        <p:spPr bwMode="auto">
          <a:xfrm>
            <a:off x="6800614" y="17991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6973651" y="19706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/>
          <p:cNvSpPr>
            <a:spLocks noEditPoints="1"/>
          </p:cNvSpPr>
          <p:nvPr/>
        </p:nvSpPr>
        <p:spPr bwMode="auto">
          <a:xfrm>
            <a:off x="6883164" y="18801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718314" y="2224603"/>
            <a:ext cx="566738" cy="566738"/>
            <a:chOff x="2455863" y="2411803"/>
            <a:chExt cx="566738" cy="566738"/>
          </a:xfrm>
        </p:grpSpPr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Freeform 40"/>
          <p:cNvSpPr>
            <a:spLocks noEditPoints="1"/>
          </p:cNvSpPr>
          <p:nvPr/>
        </p:nvSpPr>
        <p:spPr bwMode="auto">
          <a:xfrm>
            <a:off x="9507301" y="26643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9985139" y="2926278"/>
            <a:ext cx="585788" cy="587375"/>
            <a:chOff x="3722688" y="3113478"/>
            <a:chExt cx="585788" cy="587375"/>
          </a:xfrm>
        </p:grpSpPr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52"/>
          <p:cNvSpPr>
            <a:spLocks noEditPoints="1"/>
          </p:cNvSpPr>
          <p:nvPr/>
        </p:nvSpPr>
        <p:spPr bwMode="auto">
          <a:xfrm>
            <a:off x="10256601" y="37914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016889" y="4397891"/>
            <a:ext cx="566738" cy="568325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Freeform 64"/>
          <p:cNvSpPr>
            <a:spLocks noEditPoints="1"/>
          </p:cNvSpPr>
          <p:nvPr/>
        </p:nvSpPr>
        <p:spPr bwMode="auto">
          <a:xfrm>
            <a:off x="9543814" y="51392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70"/>
          <p:cNvSpPr>
            <a:spLocks noEditPoints="1"/>
          </p:cNvSpPr>
          <p:nvPr/>
        </p:nvSpPr>
        <p:spPr bwMode="auto">
          <a:xfrm>
            <a:off x="8026164" y="26722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78"/>
          <p:cNvSpPr>
            <a:spLocks noEditPoints="1"/>
          </p:cNvSpPr>
          <p:nvPr/>
        </p:nvSpPr>
        <p:spPr bwMode="auto">
          <a:xfrm>
            <a:off x="7275276" y="39454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7986476" y="51614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8761176" y="5147191"/>
            <a:ext cx="568325" cy="566738"/>
            <a:chOff x="2498725" y="5334391"/>
            <a:chExt cx="568325" cy="566738"/>
          </a:xfrm>
        </p:grpSpPr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419739" y="2926278"/>
            <a:ext cx="584200" cy="587375"/>
            <a:chOff x="1157288" y="3113478"/>
            <a:chExt cx="584200" cy="587375"/>
          </a:xfrm>
        </p:grpSpPr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424501" y="4393128"/>
            <a:ext cx="569913" cy="568325"/>
            <a:chOff x="1162050" y="4580328"/>
            <a:chExt cx="569913" cy="568325"/>
          </a:xfrm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Oval 107"/>
          <p:cNvSpPr>
            <a:spLocks noChangeArrowheads="1"/>
          </p:cNvSpPr>
          <p:nvPr/>
        </p:nvSpPr>
        <p:spPr bwMode="auto">
          <a:xfrm>
            <a:off x="8862776" y="38549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Oval 108"/>
          <p:cNvSpPr>
            <a:spLocks noChangeArrowheads="1"/>
          </p:cNvSpPr>
          <p:nvPr/>
        </p:nvSpPr>
        <p:spPr bwMode="auto">
          <a:xfrm>
            <a:off x="8921514" y="39168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8070614" y="11149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8226189" y="10308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11"/>
          <p:cNvSpPr>
            <a:spLocks/>
          </p:cNvSpPr>
          <p:nvPr/>
        </p:nvSpPr>
        <p:spPr bwMode="auto">
          <a:xfrm>
            <a:off x="6292614" y="20182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12"/>
          <p:cNvSpPr>
            <a:spLocks/>
          </p:cNvSpPr>
          <p:nvPr/>
        </p:nvSpPr>
        <p:spPr bwMode="auto">
          <a:xfrm>
            <a:off x="6157676" y="21341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9602551" y="10720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114"/>
          <p:cNvSpPr>
            <a:spLocks/>
          </p:cNvSpPr>
          <p:nvPr/>
        </p:nvSpPr>
        <p:spPr bwMode="auto">
          <a:xfrm>
            <a:off x="9446976" y="989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9708914" y="11847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11036064" y="24738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117"/>
          <p:cNvSpPr>
            <a:spLocks/>
          </p:cNvSpPr>
          <p:nvPr/>
        </p:nvSpPr>
        <p:spPr bwMode="auto">
          <a:xfrm>
            <a:off x="10758251" y="14245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5" name="图片 1">
            <a:extLst>
              <a:ext uri="{FF2B5EF4-FFF2-40B4-BE49-F238E27FC236}">
                <a16:creationId xmlns:a16="http://schemas.microsoft.com/office/drawing/2014/main" id="{ACA6379D-4BF4-4415-BA47-0699E43C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68605"/>
            <a:ext cx="12180886" cy="30592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EFC9BC-847D-4A2E-9771-8F26E0D657F2}"/>
              </a:ext>
            </a:extLst>
          </p:cNvPr>
          <p:cNvSpPr/>
          <p:nvPr/>
        </p:nvSpPr>
        <p:spPr>
          <a:xfrm>
            <a:off x="142098" y="1571052"/>
            <a:ext cx="6623591" cy="225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363D9D7-9532-4701-9806-E021D10772C3}"/>
              </a:ext>
            </a:extLst>
          </p:cNvPr>
          <p:cNvSpPr txBox="1"/>
          <p:nvPr/>
        </p:nvSpPr>
        <p:spPr>
          <a:xfrm>
            <a:off x="142221" y="1855440"/>
            <a:ext cx="6539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6437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003" y="290666"/>
            <a:ext cx="10917306" cy="5618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15" y="1288988"/>
            <a:ext cx="2297941" cy="2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87686" y="2324304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2507785" y="1947449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4615" y="2351599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21" y="1270869"/>
            <a:ext cx="2297941" cy="2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49564">
            <a:off x="6140619" y="2216077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824191" y="1961097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1021" y="2365247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2" y="1216276"/>
            <a:ext cx="2297941" cy="2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3447746">
            <a:off x="9442169" y="2511905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9208836" y="1892856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666" y="2297006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5926" y="290666"/>
            <a:ext cx="56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endParaRPr lang="en-US" sz="28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0652" y="5232765"/>
            <a:ext cx="896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09802" y="3875964"/>
            <a:ext cx="0" cy="11464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24615" y="5022376"/>
            <a:ext cx="12120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4917" y="3807725"/>
            <a:ext cx="0" cy="11464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74917" y="4217158"/>
            <a:ext cx="956980" cy="7369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525666" y="3784375"/>
            <a:ext cx="17616" cy="10781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10852" y="4857217"/>
            <a:ext cx="843865" cy="5407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8271" y="2579914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4D907003-8929-4911-9423-EDB9CA5AE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D8A71702-63D7-4C68-B6D5-6A5AE552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1" y="968329"/>
            <a:ext cx="876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1A0C07D-1553-475C-BE83-BEAE14B3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01" y="1623075"/>
            <a:ext cx="4838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B85D34-8737-48B8-B978-20129C17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306" y="2345445"/>
            <a:ext cx="7778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Góc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vuông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góc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vuông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(tr 41)</a:t>
            </a:r>
            <a:endParaRPr lang="vi-VN" alt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B875DAA2-1C7B-4A7D-B942-F4B26E5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2" y="5152533"/>
            <a:ext cx="2936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B20DDB-06DE-48B8-8831-2D30F2A4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00" y="5011082"/>
            <a:ext cx="114596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755F8D-46B9-4D5F-9BB4-1FB6E66A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9" y="5098613"/>
            <a:ext cx="9509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7D775C-CCD9-42DE-B837-0EDC004A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36" y="5011082"/>
            <a:ext cx="9509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4C303F26-AF42-495E-9585-F122DB43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0" y="18081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9404B6-42DD-4FF4-9A5F-A70465CCF41C}"/>
              </a:ext>
            </a:extLst>
          </p:cNvPr>
          <p:cNvSpPr txBox="1"/>
          <p:nvPr/>
        </p:nvSpPr>
        <p:spPr>
          <a:xfrm>
            <a:off x="4064876" y="974864"/>
            <a:ext cx="406224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491B82-CCB8-4182-8AA5-B3D5DBB85C7C}"/>
              </a:ext>
            </a:extLst>
          </p:cNvPr>
          <p:cNvSpPr/>
          <p:nvPr/>
        </p:nvSpPr>
        <p:spPr>
          <a:xfrm>
            <a:off x="1177159" y="2380936"/>
            <a:ext cx="9848193" cy="831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2A033-836A-40C5-A572-22F1336B4EE4}"/>
              </a:ext>
            </a:extLst>
          </p:cNvPr>
          <p:cNvSpPr txBox="1"/>
          <p:nvPr/>
        </p:nvSpPr>
        <p:spPr>
          <a:xfrm>
            <a:off x="1177159" y="2448080"/>
            <a:ext cx="970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7E3B1C-5395-4130-801B-0D08A7D31B95}"/>
              </a:ext>
            </a:extLst>
          </p:cNvPr>
          <p:cNvSpPr/>
          <p:nvPr/>
        </p:nvSpPr>
        <p:spPr>
          <a:xfrm>
            <a:off x="304799" y="3605048"/>
            <a:ext cx="11550869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5D9AB7-AD87-44C6-AD29-0EA64639948B}"/>
              </a:ext>
            </a:extLst>
          </p:cNvPr>
          <p:cNvSpPr txBox="1"/>
          <p:nvPr/>
        </p:nvSpPr>
        <p:spPr>
          <a:xfrm>
            <a:off x="506522" y="3506889"/>
            <a:ext cx="1134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78842"/>
      </p:ext>
    </p:extLst>
  </p:cSld>
  <p:clrMapOvr>
    <a:masterClrMapping/>
  </p:clrMapOvr>
  <p:transition spd="slow" advTm="3546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pháp trang trí nóc nhà mái thái ai cũng phải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06" y="938134"/>
            <a:ext cx="7893155" cy="59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2089306" y="174766"/>
            <a:ext cx="764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90151" y="2173574"/>
            <a:ext cx="1244183" cy="14390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34334" y="2173574"/>
            <a:ext cx="1095107" cy="19936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73377" y="1822249"/>
            <a:ext cx="854439" cy="134817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6816" y="1822249"/>
            <a:ext cx="2232215" cy="15955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12242" y="4238469"/>
            <a:ext cx="0" cy="11642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34727" y="5402707"/>
            <a:ext cx="599607" cy="1286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89306" y="3260512"/>
            <a:ext cx="323450" cy="4720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2255" y="3295033"/>
            <a:ext cx="2147179" cy="191030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72138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24066" y="1633928"/>
            <a:ext cx="1813809" cy="1903751"/>
            <a:chOff x="1424066" y="1633928"/>
            <a:chExt cx="1813809" cy="190375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24066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706912" y="1903751"/>
            <a:ext cx="1813809" cy="1528997"/>
            <a:chOff x="1424066" y="2008682"/>
            <a:chExt cx="1813809" cy="152899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184630" y="1903751"/>
            <a:ext cx="2698229" cy="1446550"/>
            <a:chOff x="539646" y="2091129"/>
            <a:chExt cx="2698229" cy="14465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9646" y="2091129"/>
              <a:ext cx="884421" cy="1446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71798" y="3537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6906" y="1380531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5489" y="3539114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7010" y="3537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3699" y="1537210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8237" y="3537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5007" y="156790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26840" y="3441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0535" y="3456670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742" y="4742372"/>
            <a:ext cx="31104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O;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OA, OB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4066" y="4742372"/>
            <a:ext cx="31104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P;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PN, PM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20726" y="4742371"/>
            <a:ext cx="31104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E;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EC, 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5489" y="30698"/>
            <a:ext cx="568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98623" y="4167266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643796" y="4060899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9841040" y="3993245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3</a:t>
            </a:r>
          </a:p>
        </p:txBody>
      </p:sp>
      <p:pic>
        <p:nvPicPr>
          <p:cNvPr id="4098" name="Picture 2" descr="Máy tính Biểu tượng Nói tiếng nói của con Người, Biểu tượng Clip nghệ thuật  - Biểu tượng png tải về - Miễn phí trong suốt Đơn Sắc Nhiếp ảnh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00" y1="43000" x2="91667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732"/>
            <a:ext cx="805329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61241" y="1963712"/>
            <a:ext cx="3909849" cy="1788482"/>
          </a:xfrm>
          <a:prstGeom prst="cloudCallout">
            <a:avLst>
              <a:gd name="adj1" fmla="val -48830"/>
              <a:gd name="adj2" fmla="val 64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50957" y="4025110"/>
            <a:ext cx="1154243" cy="1424065"/>
            <a:chOff x="959370" y="4437089"/>
            <a:chExt cx="1154243" cy="142406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59370" y="4437089"/>
              <a:ext cx="29981" cy="142406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721850" y="4430760"/>
            <a:ext cx="1124262" cy="1049311"/>
            <a:chOff x="989351" y="4811843"/>
            <a:chExt cx="1124262" cy="1049311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989351" y="4811843"/>
              <a:ext cx="854439" cy="104931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728751" y="5696972"/>
            <a:ext cx="198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246557" y="1409075"/>
            <a:ext cx="3582650" cy="2623280"/>
          </a:xfrm>
          <a:prstGeom prst="wedgeEllipseCallout">
            <a:avLst>
              <a:gd name="adj1" fmla="val 53873"/>
              <a:gd name="adj2" fmla="val 356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882879" y="1963712"/>
            <a:ext cx="2963233" cy="1663906"/>
          </a:xfrm>
          <a:prstGeom prst="wedgeEllipseCallout">
            <a:avLst>
              <a:gd name="adj1" fmla="val -43673"/>
              <a:gd name="adj2" fmla="val 59797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7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959197" y="2450797"/>
            <a:ext cx="5128234" cy="25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89" y="59188"/>
            <a:ext cx="58761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6277" y="1638493"/>
            <a:ext cx="2728210" cy="3114460"/>
            <a:chOff x="1424066" y="1633928"/>
            <a:chExt cx="1773896" cy="190375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24066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424068" y="3537679"/>
              <a:ext cx="177389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996844" y="444134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445" y="1346591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9375" y="470295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 </a:t>
            </a:r>
          </a:p>
        </p:txBody>
      </p:sp>
      <p:pic>
        <p:nvPicPr>
          <p:cNvPr id="5124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3389188" y="2108937"/>
            <a:ext cx="4449259" cy="21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828770" y="5226172"/>
            <a:ext cx="215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23319" y="2008976"/>
            <a:ext cx="2584167" cy="2693976"/>
            <a:chOff x="1424066" y="2008682"/>
            <a:chExt cx="1813809" cy="152899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8517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1357" y="163849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2652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695031" y="5176481"/>
            <a:ext cx="31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" y="6123229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i.pinimg.com/564x/2c/fc/38/2cfc3890c1074c664126c11f93e14b3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1667" r="99722">
                        <a14:foregroundMark x1="47500" y1="63056" x2="47500" y2="63056"/>
                        <a14:foregroundMark x1="61667" y1="57500" x2="61667" y2="57500"/>
                        <a14:foregroundMark x1="67778" y1="55833" x2="67778" y2="55833"/>
                        <a14:foregroundMark x1="39167" y1="56944" x2="39167" y2="56944"/>
                        <a14:foregroundMark x1="57778" y1="58611" x2="57778" y2="58611"/>
                        <a14:foregroundMark x1="85000" y1="48056" x2="85000" y2="48056"/>
                        <a14:foregroundMark x1="45278" y1="58611" x2="4527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091" y="4848335"/>
            <a:ext cx="2549787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30912 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208 0.00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2B2D73-7757-4DB9-9ED2-D17A2FCFF3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08826-6024-46B7-955C-2A28A83CA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9397E6-2670-444A-9148-BDA934FDD1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628</Words>
  <Application>Microsoft Office PowerPoint</Application>
  <PresentationFormat>Widescreen</PresentationFormat>
  <Paragraphs>142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Algerian</vt:lpstr>
      <vt:lpstr>Arial</vt:lpstr>
      <vt:lpstr>Calibri</vt:lpstr>
      <vt:lpstr>Calibri Light</vt:lpstr>
      <vt:lpstr>HP001 4 hàng</vt:lpstr>
      <vt:lpstr>Raleway</vt:lpstr>
      <vt:lpstr>Tahoma</vt:lpstr>
      <vt:lpstr>Times New Roman</vt:lpstr>
      <vt:lpstr>印品黑体</vt:lpstr>
      <vt:lpstr>字魂59号-创粗黑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230</cp:revision>
  <dcterms:created xsi:type="dcterms:W3CDTF">2021-10-10T13:13:35Z</dcterms:created>
  <dcterms:modified xsi:type="dcterms:W3CDTF">2021-10-31T09:28:44Z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