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60" r:id="rId2"/>
    <p:sldId id="368" r:id="rId3"/>
    <p:sldId id="361" r:id="rId4"/>
    <p:sldId id="371" r:id="rId5"/>
    <p:sldId id="372" r:id="rId6"/>
    <p:sldId id="363" r:id="rId7"/>
    <p:sldId id="269" r:id="rId8"/>
    <p:sldId id="370" r:id="rId9"/>
    <p:sldId id="373" r:id="rId10"/>
    <p:sldId id="365" r:id="rId11"/>
    <p:sldId id="278" r:id="rId12"/>
    <p:sldId id="367" r:id="rId13"/>
    <p:sldId id="273" r:id="rId14"/>
  </p:sldIdLst>
  <p:sldSz cx="9144000" cy="5143500" type="screen16x9"/>
  <p:notesSz cx="6858000" cy="9144000"/>
  <p:embeddedFontLst>
    <p:embeddedFont>
      <p:font typeface="Comfortaa" panose="020B0604020202020204" charset="0"/>
      <p:regular r:id="rId16"/>
      <p:bold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Leelawadee UI Semilight" panose="020B0402040204020203" pitchFamily="34" charset="-34"/>
      <p:regular r:id="rId20"/>
    </p:embeddedFont>
    <p:embeddedFont>
      <p:font typeface="Bebas Neue" panose="020B0604020202020204" charset="0"/>
      <p:regular r:id="rId21"/>
    </p:embeddedFont>
    <p:embeddedFont>
      <p:font typeface="Jomhuria" panose="020B0604020202020204" charset="-78"/>
      <p:regular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HP001 5 hàng" panose="020B0603050302020204" pitchFamily="34" charset="0"/>
      <p:regular r:id="rId27"/>
      <p:bold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5FB"/>
    <a:srgbClr val="FFD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80E2F9-67EF-4208-9D1B-3FCB7232AA4D}">
  <a:tblStyle styleId="{B780E2F9-67EF-4208-9D1B-3FCB7232AA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0"/>
  </p:normalViewPr>
  <p:slideViewPr>
    <p:cSldViewPr snapToGrid="0">
      <p:cViewPr>
        <p:scale>
          <a:sx n="82" d="100"/>
          <a:sy n="82" d="100"/>
        </p:scale>
        <p:origin x="49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e3a41a5519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e3a41a5519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0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9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1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63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66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92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212599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367652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1587900" y="1547638"/>
            <a:ext cx="59682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3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3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2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3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84" name="Google Shape;1384;p2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2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2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2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2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2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2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2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2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2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2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2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2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8" name="Google Shape;1428;p23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429" name="Google Shape;1429;p2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23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436" name="Google Shape;1436;p2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2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441" name="Google Shape;1441;p2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" name="Google Shape;1447;p23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2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7A3-630A-4FAB-BDB2-6CC48DFEEF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6186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6619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656389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380189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622085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08127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353962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0" r:id="rId3"/>
    <p:sldLayoutId id="2147483654" r:id="rId4"/>
    <p:sldLayoutId id="2147483655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56" r:id="rId12"/>
    <p:sldLayoutId id="2147483668" r:id="rId13"/>
    <p:sldLayoutId id="2147483669" r:id="rId14"/>
    <p:sldLayoutId id="2147483670" r:id="rId15"/>
    <p:sldLayoutId id="2147483671" r:id="rId16"/>
    <p:sldLayoutId id="2147483682" r:id="rId17"/>
  </p:sldLayoutIdLst>
  <p:transition spd="slow" advTm="0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93797" y="38959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02;p28"/>
          <p:cNvSpPr txBox="1">
            <a:spLocks/>
          </p:cNvSpPr>
          <p:nvPr/>
        </p:nvSpPr>
        <p:spPr>
          <a:xfrm>
            <a:off x="2159208" y="1030512"/>
            <a:ext cx="4859390" cy="7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mhuria"/>
              <a:buNone/>
              <a:defRPr sz="9600" b="0" i="0" u="none" strike="noStrike" cap="none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1163828" y="714413"/>
            <a:ext cx="525291" cy="494100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30253" y="468909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: (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470" y="1802701"/>
            <a:ext cx="2082863" cy="2946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026" y="1767757"/>
            <a:ext cx="2186647" cy="301593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481109" y="1697192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8521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645460" y="867823"/>
            <a:ext cx="7874596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699248" y="869371"/>
            <a:ext cx="7971416" cy="337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oay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4" name="Google Shape;2384;p50"/>
          <p:cNvSpPr/>
          <p:nvPr/>
        </p:nvSpPr>
        <p:spPr>
          <a:xfrm>
            <a:off x="8093797" y="40483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50"/>
          <p:cNvSpPr txBox="1">
            <a:spLocks noGrp="1"/>
          </p:cNvSpPr>
          <p:nvPr>
            <p:ph type="title"/>
          </p:nvPr>
        </p:nvSpPr>
        <p:spPr>
          <a:xfrm>
            <a:off x="4009462" y="395633"/>
            <a:ext cx="2247313" cy="472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369;p50"/>
          <p:cNvSpPr txBox="1"/>
          <p:nvPr/>
        </p:nvSpPr>
        <p:spPr>
          <a:xfrm>
            <a:off x="699248" y="1872725"/>
            <a:ext cx="9542032" cy="30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 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…..…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…………………..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993" y="46617"/>
            <a:ext cx="7877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9264" y="2066665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5557" y="207838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002" y="206128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3293" y="2572800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1851" y="3112072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4176" y="3117449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828547" y="867823"/>
            <a:ext cx="7539744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1022439" y="867822"/>
            <a:ext cx="7071358" cy="359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4" name="Google Shape;2384;p50"/>
          <p:cNvSpPr/>
          <p:nvPr/>
        </p:nvSpPr>
        <p:spPr>
          <a:xfrm>
            <a:off x="8093797" y="40483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Up Ribbon 8"/>
          <p:cNvSpPr/>
          <p:nvPr/>
        </p:nvSpPr>
        <p:spPr>
          <a:xfrm>
            <a:off x="2348318" y="1077741"/>
            <a:ext cx="4419600" cy="80264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1514" y="2450563"/>
            <a:ext cx="5529239" cy="1597789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FontTx/>
              <a:buAutoNum type="arabicPeriod"/>
            </a:pP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Tự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viết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lĕ</a:t>
            </a:r>
            <a:r>
              <a:rPr lang="en-US" sz="2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sai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endParaRPr lang="en-US" sz="2700" b="1" dirty="0">
              <a:solidFill>
                <a:prstClr val="black"/>
              </a:solidFill>
              <a:latin typeface="HP001 5 hàng" panose="020B0603050302020204" pitchFamily="34" charset="0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</a:pP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Đ</a:t>
            </a:r>
            <a:r>
              <a:rPr lang="en-US" sz="27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ǌ</a:t>
            </a:r>
            <a:r>
              <a:rPr lang="en-US" sz="2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và chuẩn </a:t>
            </a:r>
            <a:r>
              <a:rPr lang="en-US" sz="27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bị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trư</a:t>
            </a:r>
            <a:r>
              <a:rPr lang="el-GR" sz="2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ϐ</a:t>
            </a:r>
            <a:r>
              <a:rPr lang="en-US" sz="2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700" b="1" dirty="0">
                <a:solidFill>
                  <a:prstClr val="black"/>
                </a:solidFill>
                <a:latin typeface="HP001 5 hàng" panose="020B0603050302020204" pitchFamily="34" charset="0"/>
              </a:rPr>
              <a:t>bài sau.</a:t>
            </a:r>
          </a:p>
        </p:txBody>
      </p:sp>
    </p:spTree>
    <p:extLst>
      <p:ext uri="{BB962C8B-B14F-4D97-AF65-F5344CB8AC3E}">
        <p14:creationId xmlns:p14="http://schemas.microsoft.com/office/powerpoint/2010/main" val="357635719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45"/>
          <p:cNvSpPr/>
          <p:nvPr/>
        </p:nvSpPr>
        <p:spPr>
          <a:xfrm>
            <a:off x="7494402" y="3485800"/>
            <a:ext cx="1333744" cy="63995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5"/>
          <p:cNvSpPr/>
          <p:nvPr/>
        </p:nvSpPr>
        <p:spPr>
          <a:xfrm>
            <a:off x="1431379" y="757548"/>
            <a:ext cx="604911" cy="562172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5"/>
          <p:cNvSpPr/>
          <p:nvPr/>
        </p:nvSpPr>
        <p:spPr>
          <a:xfrm>
            <a:off x="775947" y="1006508"/>
            <a:ext cx="1333744" cy="63940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97405" y="1568680"/>
            <a:ext cx="7301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Cảm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ơn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đã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lắng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học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108039" y="0"/>
            <a:ext cx="7067774" cy="5143500"/>
            <a:chOff x="107009" y="359264"/>
            <a:chExt cx="9031129" cy="6371336"/>
          </a:xfrm>
        </p:grpSpPr>
        <p:pic>
          <p:nvPicPr>
            <p:cNvPr id="717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9" y="359264"/>
              <a:ext cx="9031129" cy="637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955496" y="1041759"/>
              <a:ext cx="5903613" cy="5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9</a:t>
              </a:r>
              <a:r>
                <a:rPr lang="vi-VN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tháng </a:t>
              </a:r>
              <a:r>
                <a:rPr lang="en-US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11</a:t>
              </a:r>
              <a:r>
                <a:rPr lang="vi-VN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năm 2021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176" name="TextBox 6"/>
            <p:cNvSpPr txBox="1">
              <a:spLocks noChangeArrowheads="1"/>
            </p:cNvSpPr>
            <p:nvPr/>
          </p:nvSpPr>
          <p:spPr bwMode="auto">
            <a:xfrm>
              <a:off x="3352800" y="1653579"/>
              <a:ext cx="1748740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Chính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tả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1518677" y="1527345"/>
            <a:ext cx="542805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Quê</a:t>
            </a:r>
            <a:r>
              <a:rPr lang="en-US" altLang="vi-V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hương</a:t>
            </a:r>
            <a:r>
              <a:rPr lang="en-US" altLang="vi-V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ǟuŎ</a:t>
            </a:r>
            <a:r>
              <a:rPr lang="en-US" altLang="vi-V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thịt</a:t>
            </a:r>
            <a:endParaRPr lang="en-US" altLang="vi-V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3995" y="1866927"/>
            <a:ext cx="65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Ξ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4817" y="2538745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Ξ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khŉ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ngĠ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817" y="3041286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thắm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817" y="3543827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ǟu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ǟu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4817" y="4035985"/>
            <a:ext cx="659601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con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                                                    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4175" y="4528247"/>
            <a:ext cx="19961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Anh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Đức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024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326915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665;p32"/>
          <p:cNvSpPr txBox="1">
            <a:spLocks/>
          </p:cNvSpPr>
          <p:nvPr/>
        </p:nvSpPr>
        <p:spPr>
          <a:xfrm>
            <a:off x="1047108" y="3481273"/>
            <a:ext cx="2583766" cy="744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l">
              <a:buClr>
                <a:srgbClr val="00CC99"/>
              </a:buClr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altLang="vi-V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00CC99"/>
              </a:buClr>
            </a:pPr>
            <a:r>
              <a:rPr lang="en-US" alt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Google Shape;2223;p47"/>
          <p:cNvCxnSpPr/>
          <p:nvPr/>
        </p:nvCxnSpPr>
        <p:spPr>
          <a:xfrm>
            <a:off x="3722785" y="3844983"/>
            <a:ext cx="55939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5" name="Google Shape;2370;p50"/>
          <p:cNvSpPr/>
          <p:nvPr/>
        </p:nvSpPr>
        <p:spPr>
          <a:xfrm>
            <a:off x="4374094" y="3481273"/>
            <a:ext cx="4113691" cy="727421"/>
          </a:xfrm>
          <a:prstGeom prst="roundRect">
            <a:avLst>
              <a:gd name="adj" fmla="val 15422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1200"/>
              </a:spcBef>
              <a:buClr>
                <a:srgbClr val="00CC99"/>
              </a:buClr>
            </a:pPr>
            <a:r>
              <a:rPr lang="en-US" altLang="vi-V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CC99"/>
              </a:buClr>
            </a:pPr>
            <a:endParaRPr lang="en-US" altLang="en-US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9" y="1392237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946530"/>
            <a:ext cx="6929634" cy="2031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altLang="vi-VN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vi-VN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vi-VN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54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326915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9" y="1392237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946530"/>
            <a:ext cx="6929634" cy="2031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altLang="vi-VN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vi-VN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vi-VN" sz="1800" b="1" i="1" dirty="0">
              <a:solidFill>
                <a:srgbClr val="002060"/>
              </a:solidFill>
            </a:endParaRPr>
          </a:p>
        </p:txBody>
      </p:sp>
      <p:sp>
        <p:nvSpPr>
          <p:cNvPr id="32" name="Google Shape;1665;p32"/>
          <p:cNvSpPr txBox="1">
            <a:spLocks/>
          </p:cNvSpPr>
          <p:nvPr/>
        </p:nvSpPr>
        <p:spPr>
          <a:xfrm>
            <a:off x="1090549" y="3489656"/>
            <a:ext cx="266279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Google Shape;1665;p32"/>
          <p:cNvSpPr txBox="1">
            <a:spLocks/>
          </p:cNvSpPr>
          <p:nvPr/>
        </p:nvSpPr>
        <p:spPr>
          <a:xfrm>
            <a:off x="1086925" y="4115986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6" name="Google Shape;2223;p47"/>
          <p:cNvCxnSpPr/>
          <p:nvPr/>
        </p:nvCxnSpPr>
        <p:spPr>
          <a:xfrm>
            <a:off x="3753340" y="3732725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7" name="Google Shape;2223;p47"/>
          <p:cNvCxnSpPr/>
          <p:nvPr/>
        </p:nvCxnSpPr>
        <p:spPr>
          <a:xfrm>
            <a:off x="4770960" y="4328484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1" name="Google Shape;2370;p50"/>
          <p:cNvSpPr/>
          <p:nvPr/>
        </p:nvSpPr>
        <p:spPr>
          <a:xfrm>
            <a:off x="4417123" y="3552628"/>
            <a:ext cx="1101583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2370;p50"/>
          <p:cNvSpPr/>
          <p:nvPr/>
        </p:nvSpPr>
        <p:spPr>
          <a:xfrm>
            <a:off x="5422264" y="4039391"/>
            <a:ext cx="3025496" cy="6484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57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8" name="Google Shape;2669;p53"/>
          <p:cNvGrpSpPr/>
          <p:nvPr/>
        </p:nvGrpSpPr>
        <p:grpSpPr>
          <a:xfrm>
            <a:off x="426785" y="3269159"/>
            <a:ext cx="376774" cy="424228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9" y="1392237"/>
            <a:ext cx="644385" cy="91143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126" y="946530"/>
            <a:ext cx="6929634" cy="203132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altLang="vi-VN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vi-VN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vi-VN" sz="1800" b="1" i="1" dirty="0">
              <a:solidFill>
                <a:srgbClr val="002060"/>
              </a:solidFill>
            </a:endParaRPr>
          </a:p>
        </p:txBody>
      </p:sp>
      <p:sp>
        <p:nvSpPr>
          <p:cNvPr id="32" name="Google Shape;1665;p32"/>
          <p:cNvSpPr txBox="1">
            <a:spLocks/>
          </p:cNvSpPr>
          <p:nvPr/>
        </p:nvSpPr>
        <p:spPr>
          <a:xfrm>
            <a:off x="1090549" y="3489656"/>
            <a:ext cx="266279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3" name="Google Shape;1665;p32"/>
          <p:cNvSpPr txBox="1">
            <a:spLocks/>
          </p:cNvSpPr>
          <p:nvPr/>
        </p:nvSpPr>
        <p:spPr>
          <a:xfrm>
            <a:off x="1086925" y="4115986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36" name="Google Shape;2223;p47"/>
          <p:cNvCxnSpPr/>
          <p:nvPr/>
        </p:nvCxnSpPr>
        <p:spPr>
          <a:xfrm>
            <a:off x="3753340" y="3732725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37" name="Google Shape;2223;p47"/>
          <p:cNvCxnSpPr/>
          <p:nvPr/>
        </p:nvCxnSpPr>
        <p:spPr>
          <a:xfrm>
            <a:off x="4770960" y="4328484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1" name="Google Shape;2370;p50"/>
          <p:cNvSpPr/>
          <p:nvPr/>
        </p:nvSpPr>
        <p:spPr>
          <a:xfrm>
            <a:off x="4417123" y="3552628"/>
            <a:ext cx="1101583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2370;p50"/>
          <p:cNvSpPr/>
          <p:nvPr/>
        </p:nvSpPr>
        <p:spPr>
          <a:xfrm>
            <a:off x="5422264" y="4039391"/>
            <a:ext cx="3025496" cy="6484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628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54" name="Google Shape;2370;p50"/>
          <p:cNvSpPr/>
          <p:nvPr/>
        </p:nvSpPr>
        <p:spPr>
          <a:xfrm>
            <a:off x="1588351" y="412043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ǟuŎ</a:t>
            </a:r>
            <a:r>
              <a:rPr lang="en-US" sz="2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thịt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2371;p50"/>
          <p:cNvSpPr/>
          <p:nvPr/>
        </p:nvSpPr>
        <p:spPr>
          <a:xfrm>
            <a:off x="3165841" y="4120437"/>
            <a:ext cx="1673123" cy="43099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chốn</a:t>
            </a:r>
            <a:r>
              <a:rPr lang="en-US" sz="2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này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372;p50"/>
          <p:cNvSpPr/>
          <p:nvPr/>
        </p:nvSpPr>
        <p:spPr>
          <a:xfrm>
            <a:off x="5011594" y="412043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vi-VN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quả</a:t>
            </a:r>
            <a:r>
              <a:rPr lang="en-US" altLang="vi-VN" sz="2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ngĠ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2373;p50"/>
          <p:cNvSpPr/>
          <p:nvPr/>
        </p:nvSpPr>
        <p:spPr>
          <a:xfrm>
            <a:off x="6632129" y="412043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vi-VN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trái</a:t>
            </a:r>
            <a:r>
              <a:rPr lang="en-US" altLang="vi-VN" sz="2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sai</a:t>
            </a:r>
            <a:endParaRPr lang="en-US" sz="2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665;p32"/>
          <p:cNvSpPr txBox="1">
            <a:spLocks/>
          </p:cNvSpPr>
          <p:nvPr/>
        </p:nvSpPr>
        <p:spPr>
          <a:xfrm>
            <a:off x="158608" y="2117949"/>
            <a:ext cx="1721812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vi-VN" sz="2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Viết</a:t>
            </a:r>
          </a:p>
          <a:p>
            <a:pPr marL="0" indent="0"/>
            <a:r>
              <a:rPr lang="vi-VN" sz="26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từ khó</a:t>
            </a:r>
            <a:endParaRPr lang="en-US" sz="2600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85" y="1237158"/>
            <a:ext cx="696045" cy="9114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34586" y="903095"/>
            <a:ext cx="6510489" cy="2462213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1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altLang="vi-VN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vi-VN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vi-VN" sz="1800" b="1" i="1" dirty="0">
              <a:solidFill>
                <a:srgbClr val="00206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410581" y="1270809"/>
            <a:ext cx="954006" cy="25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341215" y="2075391"/>
            <a:ext cx="1058576" cy="18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12737" y="2063668"/>
            <a:ext cx="805912" cy="25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57003" y="1735748"/>
            <a:ext cx="97773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336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1894805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ách Bé Tập Tô Chữ 1 - Tập 1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04" y="0"/>
            <a:ext cx="481172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31490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108039" y="0"/>
            <a:ext cx="7067774" cy="5143500"/>
            <a:chOff x="107009" y="359264"/>
            <a:chExt cx="9031129" cy="6371336"/>
          </a:xfrm>
        </p:grpSpPr>
        <p:pic>
          <p:nvPicPr>
            <p:cNvPr id="717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09" y="359264"/>
              <a:ext cx="9031129" cy="637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Box 5"/>
            <p:cNvSpPr txBox="1">
              <a:spLocks noChangeArrowheads="1"/>
            </p:cNvSpPr>
            <p:nvPr/>
          </p:nvSpPr>
          <p:spPr bwMode="auto">
            <a:xfrm>
              <a:off x="955496" y="1041759"/>
              <a:ext cx="5903613" cy="51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ứ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ba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ngày </a:t>
              </a:r>
              <a:r>
                <a:rPr lang="en-US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9</a:t>
              </a:r>
              <a:r>
                <a:rPr lang="vi-VN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tháng </a:t>
              </a:r>
              <a:r>
                <a:rPr lang="en-US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11</a:t>
              </a:r>
              <a:r>
                <a:rPr lang="vi-VN" altLang="en-US" sz="2100" b="1" dirty="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năm 2021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176" name="TextBox 6"/>
            <p:cNvSpPr txBox="1">
              <a:spLocks noChangeArrowheads="1"/>
            </p:cNvSpPr>
            <p:nvPr/>
          </p:nvSpPr>
          <p:spPr bwMode="auto">
            <a:xfrm>
              <a:off x="3352800" y="1653579"/>
              <a:ext cx="1748740" cy="55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Chính</a:t>
              </a:r>
              <a:r>
                <a:rPr lang="en-US" altLang="en-US" sz="2100" b="1" dirty="0">
                  <a:solidFill>
                    <a:schemeClr val="bg1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00" b="1" dirty="0" err="1">
                  <a:solidFill>
                    <a:schemeClr val="bg1"/>
                  </a:solidFill>
                  <a:latin typeface="HP001 4 hàng" panose="020B0603050302020204" pitchFamily="34" charset="0"/>
                </a:rPr>
                <a:t>tả</a:t>
              </a:r>
              <a:endParaRPr lang="en-US" altLang="en-US" sz="2100" b="1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1518677" y="1527345"/>
            <a:ext cx="542805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2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Quê</a:t>
            </a:r>
            <a:r>
              <a:rPr lang="en-US" altLang="vi-V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hương</a:t>
            </a:r>
            <a:r>
              <a:rPr lang="en-US" altLang="vi-V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ǟuŎ</a:t>
            </a:r>
            <a:r>
              <a:rPr lang="en-US" altLang="vi-VN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vi-VN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thịt</a:t>
            </a:r>
            <a:endParaRPr lang="en-US" altLang="vi-VN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3995" y="1866927"/>
            <a:ext cx="659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Sứ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yêu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bao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nhiêu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chốn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Ξ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4817" y="2538745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Ξ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cất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tiếng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khŉ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đầu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tiên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quả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ngĠ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trái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sai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817" y="3041286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thắm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hồng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da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dẻ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Chính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</a:t>
            </a:r>
            <a:r>
              <a:rPr lang="el-GR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Π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đã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817" y="3543827"/>
            <a:ext cx="65960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ǟu</a:t>
            </a: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ngủ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lúc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mẹ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chị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ǟu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4817" y="4035985"/>
            <a:ext cx="659601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vi-VN" sz="21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con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những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câu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hát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vi-VN" sz="21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xưa</a:t>
            </a: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altLang="vi-VN" sz="21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                                                                      </a:t>
            </a:r>
            <a:endParaRPr lang="vi-VN" sz="21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841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389498"/>
</p:tagLst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631</Words>
  <Application>Microsoft Office PowerPoint</Application>
  <PresentationFormat>On-screen Show (16:9)</PresentationFormat>
  <Paragraphs>73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Comfortaa</vt:lpstr>
      <vt:lpstr>HP001 4 hàng</vt:lpstr>
      <vt:lpstr>Times New Roman</vt:lpstr>
      <vt:lpstr>Leelawadee UI Semilight</vt:lpstr>
      <vt:lpstr>Bebas Neue</vt:lpstr>
      <vt:lpstr>Jomhuria</vt:lpstr>
      <vt:lpstr>Constantia</vt:lpstr>
      <vt:lpstr>HP001 5 hàng</vt:lpstr>
      <vt:lpstr>Arial</vt:lpstr>
      <vt:lpstr>Pastel Detailed Lesson Plan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CHÍNH TẢ</vt:lpstr>
      <vt:lpstr>PowerPoint Presentation</vt:lpstr>
      <vt:lpstr>PowerPoint Presentation</vt:lpstr>
      <vt:lpstr>BÀI TẬP</vt:lpstr>
      <vt:lpstr>BÀI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Ông ngoai</dc:title>
  <dc:creator>Acer</dc:creator>
  <cp:lastModifiedBy>Administrator</cp:lastModifiedBy>
  <cp:revision>62</cp:revision>
  <dcterms:modified xsi:type="dcterms:W3CDTF">2021-10-31T16:39:46Z</dcterms:modified>
</cp:coreProperties>
</file>