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9" r:id="rId2"/>
    <p:sldId id="354" r:id="rId3"/>
    <p:sldId id="377" r:id="rId4"/>
    <p:sldId id="378" r:id="rId5"/>
    <p:sldId id="257" r:id="rId6"/>
    <p:sldId id="379" r:id="rId7"/>
    <p:sldId id="326" r:id="rId8"/>
    <p:sldId id="355" r:id="rId9"/>
    <p:sldId id="357" r:id="rId10"/>
    <p:sldId id="320" r:id="rId11"/>
    <p:sldId id="321" r:id="rId12"/>
    <p:sldId id="322" r:id="rId13"/>
    <p:sldId id="276" r:id="rId14"/>
    <p:sldId id="380" r:id="rId15"/>
    <p:sldId id="352" r:id="rId16"/>
    <p:sldId id="374" r:id="rId17"/>
    <p:sldId id="331" r:id="rId18"/>
    <p:sldId id="263" r:id="rId19"/>
    <p:sldId id="332" r:id="rId20"/>
    <p:sldId id="333" r:id="rId21"/>
    <p:sldId id="334" r:id="rId22"/>
    <p:sldId id="369" r:id="rId23"/>
    <p:sldId id="335" r:id="rId24"/>
    <p:sldId id="358" r:id="rId25"/>
    <p:sldId id="337" r:id="rId26"/>
    <p:sldId id="342" r:id="rId27"/>
    <p:sldId id="343" r:id="rId28"/>
    <p:sldId id="338" r:id="rId29"/>
    <p:sldId id="344" r:id="rId30"/>
    <p:sldId id="371" r:id="rId31"/>
    <p:sldId id="37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CF0"/>
    <a:srgbClr val="FFCCCC"/>
    <a:srgbClr val="C39BE1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0591" autoAdjust="0"/>
  </p:normalViewPr>
  <p:slideViewPr>
    <p:cSldViewPr snapToGrid="0">
      <p:cViewPr varScale="1">
        <p:scale>
          <a:sx n="89" d="100"/>
          <a:sy n="89" d="100"/>
        </p:scale>
        <p:origin x="12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05EBF-89E3-4952-B190-E0C994779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DF0CA38-D6AE-4034-9DA2-BFF111703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FAF728-2E33-424F-A831-47DD46EA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2B519F-2172-40F8-ABAD-C1D1F017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9C740-3B8F-4C0C-B38B-92DAB09F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913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589FA-72EA-4686-880C-8E6FF006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FBB67E-1477-4AB5-B21B-E36FFED1D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E0CE7-69E9-4A14-801C-85F8DE02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DC9AD-BD4E-4230-BFCF-A3A5D81A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CF13F0-98C8-465C-84A6-755C743A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40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E920F6-F0E9-4A04-8337-7B9D52DEA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20D33F-07F3-4F2D-90A7-BF97EDD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A7FEB8-AF65-4F99-AA60-75AB4F8EA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26730-81D5-4764-BA9F-A3A3D645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929DE-E51A-4406-8C94-B392139A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180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16C57C-9588-400D-B06C-4B63C660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1DC3CF-3155-4DFE-A352-179A26756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4A2904-2B25-4C2D-97CC-80B0C7C2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B11E7C-B3A9-40E5-9C32-756D6310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408DD7-525F-458D-AFDB-630F6C00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43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603066-E4D4-4E00-8D87-B846F96A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EB161-041F-419F-95EA-01975B387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41010-ABB3-4564-9D49-CC8FE36A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5729B8-C3DC-4547-B808-ECD4047B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ACC4E-60C2-4A3D-9AAD-E83190DE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3FB00-456D-46AE-830F-D52A021F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E92728-6CEF-4AF7-B902-FBA81E044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442651-8F84-4453-A0E0-26466CA0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967D86-3DD2-45F2-8475-2A937B54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A77149-C4FD-473F-BD7F-E0CC7F69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28A193-6078-48C5-A9D0-89501AB0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208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9ED24-9810-4127-AF15-FF183383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67BA7B-FA21-4753-99B5-FBBABEBF1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9D20F4-B439-44FD-A20B-24A4C20A2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D9F03F-6587-4363-9E0A-9CE9F8C77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421881-C377-474C-9375-12B681F93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7C1F26-65AF-4D15-807B-217BA01C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191FA4-07C2-4C12-BD19-A83845BD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295028-4C80-48CA-88F5-51725070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134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69BF9-9215-42A8-9F97-351005D3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93C70C-6E4D-4891-8C46-8AB0FF76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00B97D-4EFE-4ADE-97F5-5D81C15F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D1071E-87CF-4A86-BCC2-429083D9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02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FBF35AD-2CE4-40CA-9915-3796B5F6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2C06FD-DCAE-438B-B958-15E430DF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1660DB-A5D3-4260-8A08-CE190D39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8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9D1F6-0301-47FF-98B7-3C5D13C6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3D80A9-A41B-48F5-A377-4F0B7539F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D7A065-938E-4379-88DB-9AC9CBF09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58F9D-C0A6-4DED-A474-EB3FC8D2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D4A5F-4838-48DA-89AF-3F856FD5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761AD3-C88F-48BA-A2D0-87473734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542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AF844-438E-478D-B5F4-ABA21D5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51FFA94-C5E9-44E9-8F10-958946276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18E2F1-C15F-4C49-8486-AD7E631FF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41C689-2B53-4064-85B8-81584DCB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C1D033-4E0F-422A-9A8E-36EC1607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B911EA-C119-408F-90F6-62AAD608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04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CCC761-7D69-4179-A9B8-41A6B25F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8C0782-CBFA-47CA-8D94-866F2170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DD8FC5-F8D9-4C0F-9D14-2895B102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t>31/10/2021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FC4026-ABD1-4ED2-B6D9-19F2584D4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3B9765-F091-48F1-B366-05C8B7814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40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.gif"/><Relationship Id="rId4" Type="http://schemas.openxmlformats.org/officeDocument/2006/relationships/image" Target="../media/image33.png"/><Relationship Id="rId9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4404"/>
            <a:ext cx="83820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783426"/>
              </a:avLst>
            </a:prstTxWarp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 CÁC</a:t>
            </a:r>
            <a:r>
              <a:rPr lang="vi-VN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EM</a:t>
            </a:r>
            <a:r>
              <a:rPr lang="en-US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ĐẾN VỚI TIẾT HỌC HÔM NAY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1146218"/>
            <a:ext cx="8305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54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8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22" y="4650781"/>
            <a:ext cx="4648200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hần mềm học tiếng Anh cho bé tốt nhất - IGE IE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8" b="100000" l="313" r="99375">
                        <a14:foregroundMark x1="15547" y1="51389" x2="19922" y2="68056"/>
                        <a14:foregroundMark x1="78828" y1="70417" x2="88906" y2="74861"/>
                        <a14:foregroundMark x1="79063" y1="90000" x2="89609" y2="92361"/>
                        <a14:foregroundMark x1="40703" y1="1528" x2="42500" y2="21111"/>
                        <a14:foregroundMark x1="38125" y1="21528" x2="42500" y2="28472"/>
                        <a14:foregroundMark x1="38125" y1="30417" x2="40469" y2="33333"/>
                        <a14:foregroundMark x1="33750" y1="22639" x2="35547" y2="25972"/>
                        <a14:foregroundMark x1="78281" y1="72917" x2="86563" y2="80278"/>
                        <a14:backgroundMark x1="27578" y1="25000" x2="35313" y2="45972"/>
                        <a14:backgroundMark x1="50781" y1="34722" x2="95313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70" y="4471007"/>
            <a:ext cx="4720771" cy="23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5676DB-DBBD-4EFF-9D88-937B40C9A8DB}"/>
              </a:ext>
            </a:extLst>
          </p:cNvPr>
          <p:cNvSpPr/>
          <p:nvPr/>
        </p:nvSpPr>
        <p:spPr>
          <a:xfrm>
            <a:off x="685800" y="3048002"/>
            <a:ext cx="8305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HP001 4 hàng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latin typeface="HP001 4 hàng" pitchFamily="34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latin typeface="HP001 4 hàng" pitchFamily="34" charset="0"/>
            </a:endParaRPr>
          </a:p>
        </p:txBody>
      </p:sp>
      <p:pic>
        <p:nvPicPr>
          <p:cNvPr id="8" name="Picture 11" descr="pinksparkle6df1[1]">
            <a:extLst>
              <a:ext uri="{FF2B5EF4-FFF2-40B4-BE49-F238E27FC236}">
                <a16:creationId xmlns:a16="http://schemas.microsoft.com/office/drawing/2014/main" xmlns="" id="{4CE1E998-C3D9-4549-9943-2D87F8A5E8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inksparkle6df1[1]">
            <a:extLst>
              <a:ext uri="{FF2B5EF4-FFF2-40B4-BE49-F238E27FC236}">
                <a16:creationId xmlns:a16="http://schemas.microsoft.com/office/drawing/2014/main" xmlns="" id="{C85092D0-5912-4712-A519-98D8BDEA0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37563" y="3492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inksparkle6df1[1]">
            <a:extLst>
              <a:ext uri="{FF2B5EF4-FFF2-40B4-BE49-F238E27FC236}">
                <a16:creationId xmlns:a16="http://schemas.microsoft.com/office/drawing/2014/main" xmlns="" id="{1CC96D38-ABE9-4142-872D-1C8382A43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pinksparkle6df1[1]">
            <a:extLst>
              <a:ext uri="{FF2B5EF4-FFF2-40B4-BE49-F238E27FC236}">
                <a16:creationId xmlns:a16="http://schemas.microsoft.com/office/drawing/2014/main" xmlns="" id="{81538076-C314-455C-998A-DBEB53169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126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pinksparkle6df1[1]">
            <a:extLst>
              <a:ext uri="{FF2B5EF4-FFF2-40B4-BE49-F238E27FC236}">
                <a16:creationId xmlns:a16="http://schemas.microsoft.com/office/drawing/2014/main" xmlns="" id="{B44AF380-139E-417F-A30C-02CEB0773F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pinksparkle6df1[1]">
            <a:extLst>
              <a:ext uri="{FF2B5EF4-FFF2-40B4-BE49-F238E27FC236}">
                <a16:creationId xmlns:a16="http://schemas.microsoft.com/office/drawing/2014/main" xmlns="" id="{C157F396-2263-49C4-AC43-D16ED228D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pinksparkle6df1[1]">
            <a:extLst>
              <a:ext uri="{FF2B5EF4-FFF2-40B4-BE49-F238E27FC236}">
                <a16:creationId xmlns:a16="http://schemas.microsoft.com/office/drawing/2014/main" xmlns="" id="{151BC58B-B03F-46D9-8181-BF8C7932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pinksparkle6df1[1]">
            <a:extLst>
              <a:ext uri="{FF2B5EF4-FFF2-40B4-BE49-F238E27FC236}">
                <a16:creationId xmlns:a16="http://schemas.microsoft.com/office/drawing/2014/main" xmlns="" id="{C43684D2-1B73-47B3-B009-00A1A2735B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pinksparkle6df1[1]">
            <a:extLst>
              <a:ext uri="{FF2B5EF4-FFF2-40B4-BE49-F238E27FC236}">
                <a16:creationId xmlns:a16="http://schemas.microsoft.com/office/drawing/2014/main" xmlns="" id="{63DD9E54-1993-495F-819D-8191F9428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pinksparkle6df1[1]">
            <a:extLst>
              <a:ext uri="{FF2B5EF4-FFF2-40B4-BE49-F238E27FC236}">
                <a16:creationId xmlns:a16="http://schemas.microsoft.com/office/drawing/2014/main" xmlns="" id="{F3E0A37C-9834-43DB-A305-9FF2F27F0E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pinksparkle6df1[1]">
            <a:extLst>
              <a:ext uri="{FF2B5EF4-FFF2-40B4-BE49-F238E27FC236}">
                <a16:creationId xmlns:a16="http://schemas.microsoft.com/office/drawing/2014/main" xmlns="" id="{C3546969-85B2-4A1E-8929-9B7171E8E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 descr="pinksparkle6df1[1]">
            <a:extLst>
              <a:ext uri="{FF2B5EF4-FFF2-40B4-BE49-F238E27FC236}">
                <a16:creationId xmlns:a16="http://schemas.microsoft.com/office/drawing/2014/main" xmlns="" id="{0D82BC82-D7D1-4C42-85E7-264C164DB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915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inksparkle6df1[1]">
            <a:extLst>
              <a:ext uri="{FF2B5EF4-FFF2-40B4-BE49-F238E27FC236}">
                <a16:creationId xmlns:a16="http://schemas.microsoft.com/office/drawing/2014/main" xmlns="" id="{C75CBF8A-F3D5-461A-B20D-79BA08EA2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3763" y="6414556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pinksparkle6df1[1]">
            <a:extLst>
              <a:ext uri="{FF2B5EF4-FFF2-40B4-BE49-F238E27FC236}">
                <a16:creationId xmlns:a16="http://schemas.microsoft.com/office/drawing/2014/main" xmlns="" id="{A3DD684F-779B-49B3-B7BF-B216B8CE0C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8" descr="pinksparkle6df1[1]">
            <a:extLst>
              <a:ext uri="{FF2B5EF4-FFF2-40B4-BE49-F238E27FC236}">
                <a16:creationId xmlns:a16="http://schemas.microsoft.com/office/drawing/2014/main" xmlns="" id="{2D7C45FF-B36A-4439-A25D-7A31E30CE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35836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 descr="pinksparkle6df1[1]">
            <a:extLst>
              <a:ext uri="{FF2B5EF4-FFF2-40B4-BE49-F238E27FC236}">
                <a16:creationId xmlns:a16="http://schemas.microsoft.com/office/drawing/2014/main" xmlns="" id="{BAFB06D9-01E0-4494-8998-1ACB5F4A0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 descr="pinksparkle6df1[1]">
            <a:extLst>
              <a:ext uri="{FF2B5EF4-FFF2-40B4-BE49-F238E27FC236}">
                <a16:creationId xmlns:a16="http://schemas.microsoft.com/office/drawing/2014/main" xmlns="" id="{E4D34F47-10EC-4DB7-ACE7-5EF45CECF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1" descr="pinksparkle6df1[1]">
            <a:extLst>
              <a:ext uri="{FF2B5EF4-FFF2-40B4-BE49-F238E27FC236}">
                <a16:creationId xmlns:a16="http://schemas.microsoft.com/office/drawing/2014/main" xmlns="" id="{41251B26-D442-428C-8000-5382EE29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pinksparkle6df1[1]">
            <a:extLst>
              <a:ext uri="{FF2B5EF4-FFF2-40B4-BE49-F238E27FC236}">
                <a16:creationId xmlns:a16="http://schemas.microsoft.com/office/drawing/2014/main" xmlns="" id="{24EBAAD9-4572-426F-80D2-E955FDDC4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pinksparkle6df1[1]">
            <a:extLst>
              <a:ext uri="{FF2B5EF4-FFF2-40B4-BE49-F238E27FC236}">
                <a16:creationId xmlns:a16="http://schemas.microsoft.com/office/drawing/2014/main" xmlns="" id="{55FB98C6-639A-4A5D-8560-41B8F7EAE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4" descr="pinksparkle6df1[1]">
            <a:extLst>
              <a:ext uri="{FF2B5EF4-FFF2-40B4-BE49-F238E27FC236}">
                <a16:creationId xmlns:a16="http://schemas.microsoft.com/office/drawing/2014/main" xmlns="" id="{57DB9B9A-9B9C-4C54-A56E-A1F71D426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 descr="pinksparkle6df1[1]">
            <a:extLst>
              <a:ext uri="{FF2B5EF4-FFF2-40B4-BE49-F238E27FC236}">
                <a16:creationId xmlns:a16="http://schemas.microsoft.com/office/drawing/2014/main" xmlns="" id="{30EDC697-E590-4C9F-99A3-F2F19C3B2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765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3371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:a16="http://schemas.microsoft.com/office/drawing/2014/main" xmlns="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1520686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D38D08E1-0C2F-444E-9034-AADB4A3F1A3B}"/>
              </a:ext>
            </a:extLst>
          </p:cNvPr>
          <p:cNvSpPr/>
          <p:nvPr/>
        </p:nvSpPr>
        <p:spPr>
          <a:xfrm>
            <a:off x="984140" y="0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B79D8D0-64C6-452A-93C0-D6C9822958EC}"/>
              </a:ext>
            </a:extLst>
          </p:cNvPr>
          <p:cNvGrpSpPr/>
          <p:nvPr/>
        </p:nvGrpSpPr>
        <p:grpSpPr>
          <a:xfrm>
            <a:off x="179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sau</a:t>
              </a:r>
              <a:endParaRPr lang="en-US" altLang="vi-VN" sz="1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7A500E-F564-4756-832F-9576015477E4}"/>
              </a:ext>
            </a:extLst>
          </p:cNvPr>
          <p:cNvGrpSpPr/>
          <p:nvPr/>
        </p:nvGrpSpPr>
        <p:grpSpPr>
          <a:xfrm>
            <a:off x="6391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:a16="http://schemas.microsoft.com/office/drawing/2014/main" xmlns="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8FE72F-0D4C-4DC6-BB80-D25C1CC5C2BA}"/>
              </a:ext>
            </a:extLst>
          </p:cNvPr>
          <p:cNvGrpSpPr/>
          <p:nvPr/>
        </p:nvGrpSpPr>
        <p:grpSpPr>
          <a:xfrm>
            <a:off x="1736672" y="162740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:a16="http://schemas.microsoft.com/office/drawing/2014/main" xmlns="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:a16="http://schemas.microsoft.com/office/drawing/2014/main" xmlns="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89474F6-8B79-445E-9297-57FF3E779D3F}"/>
              </a:ext>
            </a:extLst>
          </p:cNvPr>
          <p:cNvGrpSpPr/>
          <p:nvPr/>
        </p:nvGrpSpPr>
        <p:grpSpPr>
          <a:xfrm>
            <a:off x="5008577" y="484830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xmlns="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đầu</a:t>
              </a:r>
              <a:endParaRPr lang="en-US" altLang="vi-VN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xmlns="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2082246" y="4174435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1C87D9-B4A0-4753-B1A3-7DB164CC14DB}"/>
              </a:ext>
            </a:extLst>
          </p:cNvPr>
          <p:cNvSpPr txBox="1"/>
          <p:nvPr/>
        </p:nvSpPr>
        <p:spPr>
          <a:xfrm>
            <a:off x="834887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xmlns="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09" y="1353930"/>
            <a:ext cx="855759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1.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xmlns="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1899258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xmlns="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0" y="2810788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:a16="http://schemas.microsoft.com/office/drawing/2014/main" xmlns="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3329901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:a16="http://schemas.microsoft.com/office/drawing/2014/main" xmlns="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9" y="1984126"/>
            <a:ext cx="70571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:a16="http://schemas.microsoft.com/office/drawing/2014/main" xmlns="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318" y="3050926"/>
            <a:ext cx="6762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:a16="http://schemas.microsoft.com/office/drawing/2014/main" xmlns="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504" y="4128144"/>
            <a:ext cx="6762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152BBB-970C-4852-98DA-04ED7824AF7F}"/>
              </a:ext>
            </a:extLst>
          </p:cNvPr>
          <p:cNvSpPr txBox="1"/>
          <p:nvPr/>
        </p:nvSpPr>
        <p:spPr>
          <a:xfrm>
            <a:off x="1818861" y="1445999"/>
            <a:ext cx="5257800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709FB3-B585-48A8-9C82-D38A81A97192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38" y="68368"/>
            <a:ext cx="9169638" cy="6789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7" y="4440093"/>
            <a:ext cx="40724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6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8" y="1444483"/>
            <a:ext cx="8786191" cy="4539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4" y="181315"/>
            <a:ext cx="87861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00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:a16="http://schemas.microsoft.com/office/drawing/2014/main" xmlns="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xmlns="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:a16="http://schemas.microsoft.com/office/drawing/2014/main" xmlns="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74FA7E-B22E-4DB6-BF5E-3AF4466B0634}"/>
              </a:ext>
            </a:extLst>
          </p:cNvPr>
          <p:cNvSpPr txBox="1"/>
          <p:nvPr/>
        </p:nvSpPr>
        <p:spPr>
          <a:xfrm>
            <a:off x="100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xmlns="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4" y="947575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99663-C572-47EA-86C2-A91D85ADE449}"/>
              </a:ext>
            </a:extLst>
          </p:cNvPr>
          <p:cNvSpPr txBox="1"/>
          <p:nvPr/>
        </p:nvSpPr>
        <p:spPr>
          <a:xfrm>
            <a:off x="100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xmlns="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2088988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3DE8AB-BDA6-4F64-A950-743E19E72408}"/>
              </a:ext>
            </a:extLst>
          </p:cNvPr>
          <p:cNvSpPr txBox="1"/>
          <p:nvPr/>
        </p:nvSpPr>
        <p:spPr>
          <a:xfrm>
            <a:off x="122662" y="3249027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xmlns="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3149163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6ED3B2-AC4B-4591-8131-789223A394B6}"/>
              </a:ext>
            </a:extLst>
          </p:cNvPr>
          <p:cNvSpPr txBox="1"/>
          <p:nvPr/>
        </p:nvSpPr>
        <p:spPr>
          <a:xfrm>
            <a:off x="100362" y="4036562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:a16="http://schemas.microsoft.com/office/drawing/2014/main" xmlns="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280018-F317-45BF-8FBE-8A79100B00D6}"/>
              </a:ext>
            </a:extLst>
          </p:cNvPr>
          <p:cNvSpPr txBox="1"/>
          <p:nvPr/>
        </p:nvSpPr>
        <p:spPr>
          <a:xfrm>
            <a:off x="100360" y="4934940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xmlns="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4934940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3A7151-0E40-4195-921D-C6935B333D3F}"/>
              </a:ext>
            </a:extLst>
          </p:cNvPr>
          <p:cNvSpPr txBox="1"/>
          <p:nvPr/>
        </p:nvSpPr>
        <p:spPr>
          <a:xfrm>
            <a:off x="100360" y="5771905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xmlns="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5752433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719468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Điều gì sẽ xảy ra nếu người bệnh được đưa đến bệnh viện cấp cứu chậm?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xmlns="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0018" y="3233122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THẢO LUẬN</a:t>
            </a:r>
            <a:endParaRPr lang="en-US" sz="4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7FA63C-EBBC-4E6A-9D90-8D0EA092A8D4}"/>
              </a:ext>
            </a:extLst>
          </p:cNvPr>
          <p:cNvSpPr txBox="1"/>
          <p:nvPr/>
        </p:nvSpPr>
        <p:spPr>
          <a:xfrm>
            <a:off x="1781047" y="1377521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3" y="2698531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AEF07C-FE75-46F3-A1B8-AC6B55014C8F}"/>
              </a:ext>
            </a:extLst>
          </p:cNvPr>
          <p:cNvSpPr/>
          <p:nvPr/>
        </p:nvSpPr>
        <p:spPr>
          <a:xfrm>
            <a:off x="1566967" y="3558208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6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630622" y="2112578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:a16="http://schemas.microsoft.com/office/drawing/2014/main" xmlns="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:a16="http://schemas.microsoft.com/office/drawing/2014/main" xmlns="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1" y="543910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993912" y="2686879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FCAD05-6E9A-45B7-B954-FD26C18025BD}"/>
              </a:ext>
            </a:extLst>
          </p:cNvPr>
          <p:cNvSpPr txBox="1"/>
          <p:nvPr/>
        </p:nvSpPr>
        <p:spPr>
          <a:xfrm>
            <a:off x="993912" y="1389967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:a16="http://schemas.microsoft.com/office/drawing/2014/main" xmlns="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:a16="http://schemas.microsoft.com/office/drawing/2014/main" xmlns="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5025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282390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 eaLnBrk="1" hangingPunct="1"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xmlns="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2988128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509873" y="420210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3264694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756859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998208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705314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32682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81701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652712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42830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3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1613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0B1386-5B22-4414-A5AD-1E3DC8B1635F}"/>
              </a:ext>
            </a:extLst>
          </p:cNvPr>
          <p:cNvSpPr/>
          <p:nvPr/>
        </p:nvSpPr>
        <p:spPr>
          <a:xfrm>
            <a:off x="3140040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Luật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D81739-D637-4104-8EA3-9D061AF89B65}"/>
              </a:ext>
            </a:extLst>
          </p:cNvPr>
          <p:cNvSpPr txBox="1"/>
          <p:nvPr/>
        </p:nvSpPr>
        <p:spPr>
          <a:xfrm>
            <a:off x="1221299" y="2765499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xmlns="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6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:a16="http://schemas.microsoft.com/office/drawing/2014/main" xmlns="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52" y="4292111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-42863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1579969" y="4469347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1662820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5201201" y="5829818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7147"/>
              </p:ext>
            </p:extLst>
          </p:nvPr>
        </p:nvGraphicFramePr>
        <p:xfrm>
          <a:off x="0" y="1"/>
          <a:ext cx="9143998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13259">
                  <a:extLst>
                    <a:ext uri="{9D8B030D-6E8A-4147-A177-3AD203B41FA5}">
                      <a16:colId xmlns:a16="http://schemas.microsoft.com/office/drawing/2014/main" xmlns="" val="3302080959"/>
                    </a:ext>
                  </a:extLst>
                </a:gridCol>
                <a:gridCol w="1634015">
                  <a:extLst>
                    <a:ext uri="{9D8B030D-6E8A-4147-A177-3AD203B41FA5}">
                      <a16:colId xmlns:a16="http://schemas.microsoft.com/office/drawing/2014/main" xmlns="" val="2043632641"/>
                    </a:ext>
                  </a:extLst>
                </a:gridCol>
                <a:gridCol w="2196724">
                  <a:extLst>
                    <a:ext uri="{9D8B030D-6E8A-4147-A177-3AD203B41FA5}">
                      <a16:colId xmlns:a16="http://schemas.microsoft.com/office/drawing/2014/main" xmlns="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:a16="http://schemas.microsoft.com/office/drawing/2014/main" xmlns="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2986858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:a16="http://schemas.microsoft.com/office/drawing/2014/main" xmlns="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1542574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:a16="http://schemas.microsoft.com/office/drawing/2014/main" xmlns="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253" y="439561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:a16="http://schemas.microsoft.com/office/drawing/2014/main" xmlns="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028" y="5720573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64BA87-7831-4C63-B054-24EE96D96785}"/>
              </a:ext>
            </a:extLst>
          </p:cNvPr>
          <p:cNvSpPr txBox="1"/>
          <p:nvPr/>
        </p:nvSpPr>
        <p:spPr>
          <a:xfrm>
            <a:off x="436098" y="2136338"/>
            <a:ext cx="8074856" cy="258532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vi-VN" sz="5400">
                <a:solidFill>
                  <a:srgbClr val="FF0000"/>
                </a:solidFill>
              </a:rPr>
              <a:t>Vì sao phải tiết kiệm tiền của?</a:t>
            </a:r>
          </a:p>
          <a:p>
            <a:pPr algn="ctr"/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xmlns="" id="{252B826D-2E8B-4CB2-A688-0A6C9046A2CB}"/>
              </a:ext>
            </a:extLst>
          </p:cNvPr>
          <p:cNvSpPr/>
          <p:nvPr/>
        </p:nvSpPr>
        <p:spPr>
          <a:xfrm>
            <a:off x="633046" y="323557"/>
            <a:ext cx="1364566" cy="1167618"/>
          </a:xfrm>
          <a:prstGeom prst="hear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xmlns="" id="{0EFF86F5-E36D-4763-8EB2-A0D359D1E562}"/>
              </a:ext>
            </a:extLst>
          </p:cNvPr>
          <p:cNvSpPr/>
          <p:nvPr/>
        </p:nvSpPr>
        <p:spPr>
          <a:xfrm>
            <a:off x="7076048" y="4915087"/>
            <a:ext cx="1772529" cy="1413803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87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152BBB-970C-4852-98DA-04ED7824AF7F}"/>
              </a:ext>
            </a:extLst>
          </p:cNvPr>
          <p:cNvSpPr txBox="1"/>
          <p:nvPr/>
        </p:nvSpPr>
        <p:spPr>
          <a:xfrm>
            <a:off x="1818861" y="1445999"/>
            <a:ext cx="5257800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E7F391-2D3E-4A3F-8146-89579090AB8C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7298" y="0"/>
            <a:ext cx="3904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39B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lớp mình tiết sau</a:t>
            </a:r>
            <a:endParaRPr lang="en-US" sz="3600" b="1" dirty="0">
              <a:solidFill>
                <a:srgbClr val="C39B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8 Points 1">
            <a:extLst>
              <a:ext uri="{FF2B5EF4-FFF2-40B4-BE49-F238E27FC236}">
                <a16:creationId xmlns:a16="http://schemas.microsoft.com/office/drawing/2014/main" xmlns="" id="{833B8361-66EC-441D-A3E1-02EBBE0A09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irregularSeal1">
            <a:avLst/>
          </a:prstGeom>
          <a:solidFill>
            <a:srgbClr val="E1CC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0000"/>
                </a:solidFill>
              </a:rPr>
              <a:t>2. Kể một số việc con đã làm để tiết kiệm tiền của.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2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0722" y="306093"/>
            <a:ext cx="667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2800" b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6767" y="864331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400" b="1" dirty="0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400" b="1" dirty="0">
              <a:ln w="10541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763" y="1729409"/>
            <a:ext cx="8061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Presentación de PowerPoint">
            <a:extLst>
              <a:ext uri="{FF2B5EF4-FFF2-40B4-BE49-F238E27FC236}">
                <a16:creationId xmlns:a16="http://schemas.microsoft.com/office/drawing/2014/main" xmlns="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891"/>
            <a:ext cx="3437992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obin Run Cycle | Running illustration, Run cycle, Character design">
            <a:extLst>
              <a:ext uri="{FF2B5EF4-FFF2-40B4-BE49-F238E27FC236}">
                <a16:creationId xmlns:a16="http://schemas.microsoft.com/office/drawing/2014/main" xmlns="" id="{2A1F7A70-6439-4414-9582-1488D56A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95" y="3887871"/>
            <a:ext cx="3606324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iờ – Wikipedia tiếng Việt">
            <a:extLst>
              <a:ext uri="{FF2B5EF4-FFF2-40B4-BE49-F238E27FC236}">
                <a16:creationId xmlns:a16="http://schemas.microsoft.com/office/drawing/2014/main" xmlns="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32" y="2646220"/>
            <a:ext cx="1812378" cy="18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03" y="-297"/>
            <a:ext cx="9297206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9896" y="2452643"/>
            <a:ext cx="563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4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DDC248-8CF4-48CA-BEF2-CCA74FC9D282}"/>
              </a:ext>
            </a:extLst>
          </p:cNvPr>
          <p:cNvSpPr txBox="1"/>
          <p:nvPr/>
        </p:nvSpPr>
        <p:spPr>
          <a:xfrm>
            <a:off x="2194561" y="2778104"/>
            <a:ext cx="6721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</a:t>
            </a:r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kể</a:t>
            </a:r>
            <a:r>
              <a:rPr lang="vi-VN" sz="54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: </a:t>
            </a:r>
            <a:endParaRPr lang="en-US" sz="5400" b="1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  <a:p>
            <a:pPr algn="ctr"/>
            <a:r>
              <a:rPr lang="vi-VN" sz="5400" b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:a16="http://schemas.microsoft.com/office/drawing/2014/main" xmlns="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227801" y="4925675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:a16="http://schemas.microsoft.com/office/drawing/2014/main" xmlns="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4" y="3655267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:a16="http://schemas.microsoft.com/office/drawing/2014/main" xmlns="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-77119" y="2743200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653408-EA68-4DF0-9A76-154615AA54FE}"/>
              </a:ext>
            </a:extLst>
          </p:cNvPr>
          <p:cNvGrpSpPr/>
          <p:nvPr/>
        </p:nvGrpSpPr>
        <p:grpSpPr>
          <a:xfrm>
            <a:off x="2440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:a16="http://schemas.microsoft.com/office/drawing/2014/main" xmlns="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B5744F-20AB-460A-8E87-04A6AA35C661}"/>
              </a:ext>
            </a:extLst>
          </p:cNvPr>
          <p:cNvGrpSpPr/>
          <p:nvPr/>
        </p:nvGrpSpPr>
        <p:grpSpPr>
          <a:xfrm>
            <a:off x="6468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:a16="http://schemas.microsoft.com/office/drawing/2014/main" xmlns="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D9F2A26-8E49-4367-9CDA-5D48E1D74D4B}"/>
              </a:ext>
            </a:extLst>
          </p:cNvPr>
          <p:cNvGrpSpPr/>
          <p:nvPr/>
        </p:nvGrpSpPr>
        <p:grpSpPr>
          <a:xfrm>
            <a:off x="367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:a16="http://schemas.microsoft.com/office/drawing/2014/main" xmlns="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xmlns="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7397144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8DE9E4A-2360-40DD-8F75-E9E5F69826BD}"/>
              </a:ext>
            </a:extLst>
          </p:cNvPr>
          <p:cNvGrpSpPr/>
          <p:nvPr/>
        </p:nvGrpSpPr>
        <p:grpSpPr>
          <a:xfrm>
            <a:off x="5900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:a16="http://schemas.microsoft.com/office/drawing/2014/main" xmlns="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:a16="http://schemas.microsoft.com/office/drawing/2014/main" xmlns="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9" y="12832"/>
            <a:ext cx="9235565" cy="6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:a16="http://schemas.microsoft.com/office/drawing/2014/main" xmlns="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1619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:a16="http://schemas.microsoft.com/office/drawing/2014/main" xmlns="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968" y="3861412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1121</Words>
  <Application>Microsoft Office PowerPoint</Application>
  <PresentationFormat>On-screen Show (4:3)</PresentationFormat>
  <Paragraphs>90</Paragraphs>
  <Slides>31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HP001 4 hàng</vt:lpstr>
      <vt:lpstr>HP001 5 hàng</vt:lpstr>
      <vt:lpstr>Times New Roman</vt:lpstr>
      <vt:lpstr>Wingdings 2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B85</cp:lastModifiedBy>
  <cp:revision>37</cp:revision>
  <dcterms:created xsi:type="dcterms:W3CDTF">2020-10-13T03:16:56Z</dcterms:created>
  <dcterms:modified xsi:type="dcterms:W3CDTF">2021-10-31T15:32:11Z</dcterms:modified>
</cp:coreProperties>
</file>