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35"/>
  </p:notesMasterIdLst>
  <p:sldIdLst>
    <p:sldId id="318" r:id="rId2"/>
    <p:sldId id="259" r:id="rId3"/>
    <p:sldId id="256" r:id="rId4"/>
    <p:sldId id="319" r:id="rId5"/>
    <p:sldId id="261" r:id="rId6"/>
    <p:sldId id="328" r:id="rId7"/>
    <p:sldId id="330" r:id="rId8"/>
    <p:sldId id="327" r:id="rId9"/>
    <p:sldId id="262" r:id="rId10"/>
    <p:sldId id="263" r:id="rId11"/>
    <p:sldId id="270" r:id="rId12"/>
    <p:sldId id="271" r:id="rId13"/>
    <p:sldId id="331" r:id="rId14"/>
    <p:sldId id="332" r:id="rId15"/>
    <p:sldId id="333" r:id="rId16"/>
    <p:sldId id="334" r:id="rId17"/>
    <p:sldId id="335" r:id="rId18"/>
    <p:sldId id="266" r:id="rId19"/>
    <p:sldId id="279" r:id="rId20"/>
    <p:sldId id="258" r:id="rId21"/>
    <p:sldId id="273" r:id="rId22"/>
    <p:sldId id="320" r:id="rId23"/>
    <p:sldId id="336" r:id="rId24"/>
    <p:sldId id="340" r:id="rId25"/>
    <p:sldId id="287" r:id="rId26"/>
    <p:sldId id="337" r:id="rId27"/>
    <p:sldId id="338" r:id="rId28"/>
    <p:sldId id="281" r:id="rId29"/>
    <p:sldId id="339" r:id="rId30"/>
    <p:sldId id="289" r:id="rId31"/>
    <p:sldId id="341" r:id="rId32"/>
    <p:sldId id="342" r:id="rId33"/>
    <p:sldId id="295" r:id="rId34"/>
  </p:sldIdLst>
  <p:sldSz cx="9144000" cy="5143500" type="screen16x9"/>
  <p:notesSz cx="6858000" cy="9144000"/>
  <p:embeddedFontLst>
    <p:embeddedFont>
      <p:font typeface="Algerian" pitchFamily="82" charset="77"/>
      <p:regular r:id="rId36"/>
    </p:embeddedFont>
    <p:embeddedFont>
      <p:font typeface="Arial Narrow" panose="020B060402020202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  <p:embeddedFont>
      <p:font typeface="Fira Sans" panose="020B0503050000020004" pitchFamily="34" charset="0"/>
      <p:regular r:id="rId42"/>
      <p:bold r:id="rId43"/>
    </p:embeddedFont>
    <p:embeddedFont>
      <p:font typeface="Pirata One" pitchFamily="2" charset="77"/>
      <p:regular r:id="rId44"/>
    </p:embeddedFont>
    <p:embeddedFont>
      <p:font typeface="SimSun" panose="02010600030101010101" pitchFamily="2" charset="-122"/>
      <p:regular r:id="rId45"/>
    </p:embeddedFont>
  </p:embeddedFontLst>
  <p:custDataLst>
    <p:tags r:id="rId4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587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857"/>
  </p:normalViewPr>
  <p:slideViewPr>
    <p:cSldViewPr snapToGrid="0">
      <p:cViewPr varScale="1">
        <p:scale>
          <a:sx n="76" d="100"/>
          <a:sy n="76" d="100"/>
        </p:scale>
        <p:origin x="2680" y="184"/>
      </p:cViewPr>
      <p:guideLst>
        <p:guide orient="horz" pos="1587"/>
        <p:guide pos="2880"/>
        <p:guide orient="horz" pos="6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6" name="Google Shape;4216;g9c31c8a9aa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7" name="Google Shape;4217;g9c31c8a9aa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a0c76b13b8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a0c76b13b8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a0c76b13b8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a0c76b13b8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826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a0c76b13b8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a0c76b13b8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375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a0c76b13b8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a0c76b13b8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072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a0c76b13b8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a0c76b13b8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823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a0c76b13b8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a0c76b13b8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009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9ce7590032_0_2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9ce7590032_0_2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9ce7590032_0_1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5" name="Google Shape;2825;g9ce7590032_0_1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a07f75d465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a07f75d465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ga0c76b13b8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2" name="Google Shape;2252;ga0c76b13b8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9d899b0486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9d899b0486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ga0c76b13b8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2" name="Google Shape;2252;ga0c76b13b8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a07f75d465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a07f75d465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417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9ce7590032_0_2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9ce7590032_0_2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14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8" name="Google Shape;3378;ga0c76b13b8_0_2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9" name="Google Shape;3379;ga0c76b13b8_0_2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ga07f75d465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4" name="Google Shape;2914;ga07f75d465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g9ce7590032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g9ce7590032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9d899b0486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9d899b0486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219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0" name="Google Shape;4130;g9c31c8a9aa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1" name="Google Shape;4131;g9c31c8a9aa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9e4c7167e0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9e4c7167e0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c31c8a9aa_0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c31c8a9aa_0_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Hành trình gồm có 4 chặng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a0c76b13b8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a0c76b13b8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a0c76b13b8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a0c76b13b8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9c31c8a9a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9c31c8a9a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ga0a3446ed0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9" name="Google Shape;1949;ga0a3446ed0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3" y="1718"/>
            <a:ext cx="9144000" cy="5143520"/>
            <a:chOff x="483" y="1718"/>
            <a:chExt cx="9144000" cy="5143520"/>
          </a:xfrm>
        </p:grpSpPr>
        <p:sp>
          <p:nvSpPr>
            <p:cNvPr id="10" name="Google Shape;10;p2"/>
            <p:cNvSpPr/>
            <p:nvPr/>
          </p:nvSpPr>
          <p:spPr>
            <a:xfrm>
              <a:off x="680547" y="421238"/>
              <a:ext cx="235872" cy="106656"/>
            </a:xfrm>
            <a:custGeom>
              <a:avLst/>
              <a:gdLst/>
              <a:ahLst/>
              <a:cxnLst/>
              <a:rect l="l" t="t" r="r" b="b"/>
              <a:pathLst>
                <a:path w="7371" h="3333" extrusionOk="0">
                  <a:moveTo>
                    <a:pt x="6465" y="0"/>
                  </a:moveTo>
                  <a:cubicBezTo>
                    <a:pt x="6422" y="0"/>
                    <a:pt x="6379" y="4"/>
                    <a:pt x="6335" y="11"/>
                  </a:cubicBezTo>
                  <a:cubicBezTo>
                    <a:pt x="4204" y="356"/>
                    <a:pt x="2263" y="939"/>
                    <a:pt x="596" y="1737"/>
                  </a:cubicBezTo>
                  <a:cubicBezTo>
                    <a:pt x="179" y="1939"/>
                    <a:pt x="1" y="2440"/>
                    <a:pt x="203" y="2856"/>
                  </a:cubicBezTo>
                  <a:cubicBezTo>
                    <a:pt x="346" y="3154"/>
                    <a:pt x="644" y="3332"/>
                    <a:pt x="953" y="3332"/>
                  </a:cubicBezTo>
                  <a:cubicBezTo>
                    <a:pt x="1084" y="3332"/>
                    <a:pt x="1203" y="3309"/>
                    <a:pt x="1322" y="3249"/>
                  </a:cubicBezTo>
                  <a:cubicBezTo>
                    <a:pt x="2846" y="2511"/>
                    <a:pt x="4620" y="1975"/>
                    <a:pt x="6597" y="1666"/>
                  </a:cubicBezTo>
                  <a:cubicBezTo>
                    <a:pt x="7061" y="1582"/>
                    <a:pt x="7371" y="1154"/>
                    <a:pt x="7287" y="701"/>
                  </a:cubicBezTo>
                  <a:cubicBezTo>
                    <a:pt x="7223" y="293"/>
                    <a:pt x="6867" y="0"/>
                    <a:pt x="6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8483" y="826102"/>
              <a:ext cx="233184" cy="117856"/>
            </a:xfrm>
            <a:custGeom>
              <a:avLst/>
              <a:gdLst/>
              <a:ahLst/>
              <a:cxnLst/>
              <a:rect l="l" t="t" r="r" b="b"/>
              <a:pathLst>
                <a:path w="7287" h="3683" extrusionOk="0">
                  <a:moveTo>
                    <a:pt x="6336" y="1"/>
                  </a:moveTo>
                  <a:cubicBezTo>
                    <a:pt x="6212" y="1"/>
                    <a:pt x="6085" y="28"/>
                    <a:pt x="5965" y="86"/>
                  </a:cubicBezTo>
                  <a:cubicBezTo>
                    <a:pt x="4382" y="872"/>
                    <a:pt x="2620" y="1527"/>
                    <a:pt x="715" y="2039"/>
                  </a:cubicBezTo>
                  <a:cubicBezTo>
                    <a:pt x="262" y="2158"/>
                    <a:pt x="0" y="2622"/>
                    <a:pt x="119" y="3063"/>
                  </a:cubicBezTo>
                  <a:cubicBezTo>
                    <a:pt x="227" y="3432"/>
                    <a:pt x="560" y="3682"/>
                    <a:pt x="929" y="3682"/>
                  </a:cubicBezTo>
                  <a:cubicBezTo>
                    <a:pt x="1000" y="3682"/>
                    <a:pt x="1072" y="3670"/>
                    <a:pt x="1143" y="3658"/>
                  </a:cubicBezTo>
                  <a:cubicBezTo>
                    <a:pt x="3156" y="3111"/>
                    <a:pt x="5025" y="2420"/>
                    <a:pt x="6704" y="1587"/>
                  </a:cubicBezTo>
                  <a:cubicBezTo>
                    <a:pt x="7120" y="1384"/>
                    <a:pt x="7287" y="884"/>
                    <a:pt x="7085" y="467"/>
                  </a:cubicBezTo>
                  <a:cubicBezTo>
                    <a:pt x="6940" y="171"/>
                    <a:pt x="6645" y="1"/>
                    <a:pt x="6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4627" y="583798"/>
              <a:ext cx="179456" cy="193664"/>
            </a:xfrm>
            <a:custGeom>
              <a:avLst/>
              <a:gdLst/>
              <a:ahLst/>
              <a:cxnLst/>
              <a:rect l="l" t="t" r="r" b="b"/>
              <a:pathLst>
                <a:path w="5608" h="6052" extrusionOk="0">
                  <a:moveTo>
                    <a:pt x="4665" y="0"/>
                  </a:moveTo>
                  <a:cubicBezTo>
                    <a:pt x="4438" y="0"/>
                    <a:pt x="4213" y="93"/>
                    <a:pt x="4048" y="277"/>
                  </a:cubicBezTo>
                  <a:cubicBezTo>
                    <a:pt x="3632" y="753"/>
                    <a:pt x="3227" y="1253"/>
                    <a:pt x="2858" y="1789"/>
                  </a:cubicBezTo>
                  <a:cubicBezTo>
                    <a:pt x="2155" y="2789"/>
                    <a:pt x="1310" y="3741"/>
                    <a:pt x="369" y="4587"/>
                  </a:cubicBezTo>
                  <a:cubicBezTo>
                    <a:pt x="24" y="4896"/>
                    <a:pt x="0" y="5432"/>
                    <a:pt x="310" y="5777"/>
                  </a:cubicBezTo>
                  <a:cubicBezTo>
                    <a:pt x="476" y="5956"/>
                    <a:pt x="703" y="6051"/>
                    <a:pt x="929" y="6051"/>
                  </a:cubicBezTo>
                  <a:cubicBezTo>
                    <a:pt x="1131" y="6051"/>
                    <a:pt x="1334" y="5980"/>
                    <a:pt x="1488" y="5837"/>
                  </a:cubicBezTo>
                  <a:cubicBezTo>
                    <a:pt x="2524" y="4896"/>
                    <a:pt x="3453" y="3860"/>
                    <a:pt x="4227" y="2741"/>
                  </a:cubicBezTo>
                  <a:cubicBezTo>
                    <a:pt x="4560" y="2265"/>
                    <a:pt x="4917" y="1812"/>
                    <a:pt x="5298" y="1396"/>
                  </a:cubicBezTo>
                  <a:cubicBezTo>
                    <a:pt x="5608" y="1050"/>
                    <a:pt x="5572" y="527"/>
                    <a:pt x="5227" y="217"/>
                  </a:cubicBezTo>
                  <a:cubicBezTo>
                    <a:pt x="5065" y="72"/>
                    <a:pt x="4864" y="0"/>
                    <a:pt x="4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44803" y="408214"/>
              <a:ext cx="239296" cy="64448"/>
            </a:xfrm>
            <a:custGeom>
              <a:avLst/>
              <a:gdLst/>
              <a:ahLst/>
              <a:cxnLst/>
              <a:rect l="l" t="t" r="r" b="b"/>
              <a:pathLst>
                <a:path w="7478" h="2014" extrusionOk="0">
                  <a:moveTo>
                    <a:pt x="833" y="1"/>
                  </a:moveTo>
                  <a:cubicBezTo>
                    <a:pt x="381" y="1"/>
                    <a:pt x="0" y="382"/>
                    <a:pt x="0" y="834"/>
                  </a:cubicBezTo>
                  <a:cubicBezTo>
                    <a:pt x="0" y="1299"/>
                    <a:pt x="369" y="1680"/>
                    <a:pt x="833" y="1680"/>
                  </a:cubicBezTo>
                  <a:cubicBezTo>
                    <a:pt x="2560" y="1692"/>
                    <a:pt x="4417" y="1799"/>
                    <a:pt x="6513" y="2013"/>
                  </a:cubicBezTo>
                  <a:lnTo>
                    <a:pt x="6596" y="2013"/>
                  </a:lnTo>
                  <a:cubicBezTo>
                    <a:pt x="7025" y="2013"/>
                    <a:pt x="7382" y="1692"/>
                    <a:pt x="7430" y="1263"/>
                  </a:cubicBezTo>
                  <a:cubicBezTo>
                    <a:pt x="7477" y="811"/>
                    <a:pt x="7144" y="394"/>
                    <a:pt x="6679" y="346"/>
                  </a:cubicBezTo>
                  <a:cubicBezTo>
                    <a:pt x="4524" y="132"/>
                    <a:pt x="2619" y="25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02115" y="375990"/>
              <a:ext cx="207680" cy="162560"/>
            </a:xfrm>
            <a:custGeom>
              <a:avLst/>
              <a:gdLst/>
              <a:ahLst/>
              <a:cxnLst/>
              <a:rect l="l" t="t" r="r" b="b"/>
              <a:pathLst>
                <a:path w="6490" h="5080" extrusionOk="0">
                  <a:moveTo>
                    <a:pt x="5568" y="0"/>
                  </a:moveTo>
                  <a:cubicBezTo>
                    <a:pt x="5349" y="0"/>
                    <a:pt x="5130" y="87"/>
                    <a:pt x="4965" y="258"/>
                  </a:cubicBezTo>
                  <a:cubicBezTo>
                    <a:pt x="4727" y="508"/>
                    <a:pt x="4477" y="758"/>
                    <a:pt x="4227" y="1008"/>
                  </a:cubicBezTo>
                  <a:cubicBezTo>
                    <a:pt x="3203" y="2008"/>
                    <a:pt x="1989" y="2853"/>
                    <a:pt x="608" y="3484"/>
                  </a:cubicBezTo>
                  <a:cubicBezTo>
                    <a:pt x="191" y="3675"/>
                    <a:pt x="0" y="4175"/>
                    <a:pt x="203" y="4592"/>
                  </a:cubicBezTo>
                  <a:cubicBezTo>
                    <a:pt x="346" y="4901"/>
                    <a:pt x="643" y="5080"/>
                    <a:pt x="965" y="5080"/>
                  </a:cubicBezTo>
                  <a:cubicBezTo>
                    <a:pt x="1072" y="5080"/>
                    <a:pt x="1191" y="5056"/>
                    <a:pt x="1310" y="5008"/>
                  </a:cubicBezTo>
                  <a:cubicBezTo>
                    <a:pt x="2870" y="4282"/>
                    <a:pt x="4239" y="3342"/>
                    <a:pt x="5406" y="2187"/>
                  </a:cubicBezTo>
                  <a:cubicBezTo>
                    <a:pt x="5668" y="1937"/>
                    <a:pt x="5918" y="1675"/>
                    <a:pt x="6168" y="1413"/>
                  </a:cubicBezTo>
                  <a:cubicBezTo>
                    <a:pt x="6489" y="1079"/>
                    <a:pt x="6477" y="556"/>
                    <a:pt x="6144" y="234"/>
                  </a:cubicBezTo>
                  <a:cubicBezTo>
                    <a:pt x="5982" y="78"/>
                    <a:pt x="5775" y="0"/>
                    <a:pt x="5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10563" y="442966"/>
              <a:ext cx="239680" cy="83008"/>
            </a:xfrm>
            <a:custGeom>
              <a:avLst/>
              <a:gdLst/>
              <a:ahLst/>
              <a:cxnLst/>
              <a:rect l="l" t="t" r="r" b="b"/>
              <a:pathLst>
                <a:path w="7490" h="2594" extrusionOk="0">
                  <a:moveTo>
                    <a:pt x="882" y="0"/>
                  </a:moveTo>
                  <a:cubicBezTo>
                    <a:pt x="480" y="0"/>
                    <a:pt x="124" y="293"/>
                    <a:pt x="60" y="713"/>
                  </a:cubicBezTo>
                  <a:cubicBezTo>
                    <a:pt x="0" y="1165"/>
                    <a:pt x="310" y="1594"/>
                    <a:pt x="762" y="1665"/>
                  </a:cubicBezTo>
                  <a:cubicBezTo>
                    <a:pt x="2679" y="1951"/>
                    <a:pt x="4620" y="2272"/>
                    <a:pt x="6453" y="2582"/>
                  </a:cubicBezTo>
                  <a:cubicBezTo>
                    <a:pt x="6501" y="2594"/>
                    <a:pt x="6548" y="2594"/>
                    <a:pt x="6596" y="2594"/>
                  </a:cubicBezTo>
                  <a:cubicBezTo>
                    <a:pt x="6989" y="2594"/>
                    <a:pt x="7346" y="2308"/>
                    <a:pt x="7418" y="1903"/>
                  </a:cubicBezTo>
                  <a:cubicBezTo>
                    <a:pt x="7489" y="1439"/>
                    <a:pt x="7191" y="1010"/>
                    <a:pt x="6727" y="939"/>
                  </a:cubicBezTo>
                  <a:cubicBezTo>
                    <a:pt x="4894" y="629"/>
                    <a:pt x="2941" y="296"/>
                    <a:pt x="1012" y="10"/>
                  </a:cubicBezTo>
                  <a:cubicBezTo>
                    <a:pt x="968" y="3"/>
                    <a:pt x="925" y="0"/>
                    <a:pt x="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68067" y="74710"/>
              <a:ext cx="153184" cy="213152"/>
            </a:xfrm>
            <a:custGeom>
              <a:avLst/>
              <a:gdLst/>
              <a:ahLst/>
              <a:cxnLst/>
              <a:rect l="l" t="t" r="r" b="b"/>
              <a:pathLst>
                <a:path w="4787" h="6661" extrusionOk="0">
                  <a:moveTo>
                    <a:pt x="3826" y="1"/>
                  </a:moveTo>
                  <a:cubicBezTo>
                    <a:pt x="3509" y="1"/>
                    <a:pt x="3211" y="180"/>
                    <a:pt x="3072" y="493"/>
                  </a:cubicBezTo>
                  <a:cubicBezTo>
                    <a:pt x="2334" y="2136"/>
                    <a:pt x="1393" y="3767"/>
                    <a:pt x="274" y="5339"/>
                  </a:cubicBezTo>
                  <a:cubicBezTo>
                    <a:pt x="0" y="5720"/>
                    <a:pt x="83" y="6244"/>
                    <a:pt x="464" y="6506"/>
                  </a:cubicBezTo>
                  <a:cubicBezTo>
                    <a:pt x="607" y="6613"/>
                    <a:pt x="786" y="6661"/>
                    <a:pt x="953" y="6661"/>
                  </a:cubicBezTo>
                  <a:cubicBezTo>
                    <a:pt x="1214" y="6661"/>
                    <a:pt x="1464" y="6542"/>
                    <a:pt x="1631" y="6303"/>
                  </a:cubicBezTo>
                  <a:cubicBezTo>
                    <a:pt x="2822" y="4648"/>
                    <a:pt x="3810" y="2922"/>
                    <a:pt x="4596" y="1184"/>
                  </a:cubicBezTo>
                  <a:cubicBezTo>
                    <a:pt x="4786" y="755"/>
                    <a:pt x="4596" y="267"/>
                    <a:pt x="4179" y="76"/>
                  </a:cubicBezTo>
                  <a:cubicBezTo>
                    <a:pt x="4063" y="25"/>
                    <a:pt x="3943" y="1"/>
                    <a:pt x="3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43971" y="534102"/>
              <a:ext cx="240064" cy="62368"/>
            </a:xfrm>
            <a:custGeom>
              <a:avLst/>
              <a:gdLst/>
              <a:ahLst/>
              <a:cxnLst/>
              <a:rect l="l" t="t" r="r" b="b"/>
              <a:pathLst>
                <a:path w="7502" h="1949" extrusionOk="0">
                  <a:moveTo>
                    <a:pt x="6600" y="1"/>
                  </a:moveTo>
                  <a:cubicBezTo>
                    <a:pt x="6564" y="1"/>
                    <a:pt x="6527" y="3"/>
                    <a:pt x="6489" y="8"/>
                  </a:cubicBezTo>
                  <a:cubicBezTo>
                    <a:pt x="5179" y="187"/>
                    <a:pt x="3720" y="277"/>
                    <a:pt x="2141" y="277"/>
                  </a:cubicBezTo>
                  <a:cubicBezTo>
                    <a:pt x="1725" y="277"/>
                    <a:pt x="1301" y="270"/>
                    <a:pt x="870" y="258"/>
                  </a:cubicBezTo>
                  <a:cubicBezTo>
                    <a:pt x="855" y="257"/>
                    <a:pt x="841" y="257"/>
                    <a:pt x="827" y="257"/>
                  </a:cubicBezTo>
                  <a:cubicBezTo>
                    <a:pt x="382" y="257"/>
                    <a:pt x="24" y="617"/>
                    <a:pt x="12" y="1068"/>
                  </a:cubicBezTo>
                  <a:cubicBezTo>
                    <a:pt x="1" y="1532"/>
                    <a:pt x="358" y="1913"/>
                    <a:pt x="822" y="1925"/>
                  </a:cubicBezTo>
                  <a:cubicBezTo>
                    <a:pt x="1275" y="1949"/>
                    <a:pt x="1715" y="1949"/>
                    <a:pt x="2144" y="1949"/>
                  </a:cubicBezTo>
                  <a:cubicBezTo>
                    <a:pt x="3787" y="1949"/>
                    <a:pt x="5323" y="1853"/>
                    <a:pt x="6716" y="1663"/>
                  </a:cubicBezTo>
                  <a:cubicBezTo>
                    <a:pt x="7180" y="1603"/>
                    <a:pt x="7502" y="1187"/>
                    <a:pt x="7430" y="722"/>
                  </a:cubicBezTo>
                  <a:cubicBezTo>
                    <a:pt x="7375" y="306"/>
                    <a:pt x="7018" y="1"/>
                    <a:pt x="6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75171" y="502774"/>
              <a:ext cx="240064" cy="79232"/>
            </a:xfrm>
            <a:custGeom>
              <a:avLst/>
              <a:gdLst/>
              <a:ahLst/>
              <a:cxnLst/>
              <a:rect l="l" t="t" r="r" b="b"/>
              <a:pathLst>
                <a:path w="7502" h="2476" extrusionOk="0">
                  <a:moveTo>
                    <a:pt x="894" y="0"/>
                  </a:moveTo>
                  <a:cubicBezTo>
                    <a:pt x="492" y="0"/>
                    <a:pt x="136" y="292"/>
                    <a:pt x="72" y="701"/>
                  </a:cubicBezTo>
                  <a:cubicBezTo>
                    <a:pt x="0" y="1165"/>
                    <a:pt x="310" y="1594"/>
                    <a:pt x="762" y="1666"/>
                  </a:cubicBezTo>
                  <a:cubicBezTo>
                    <a:pt x="3001" y="2011"/>
                    <a:pt x="4834" y="2273"/>
                    <a:pt x="6513" y="2463"/>
                  </a:cubicBezTo>
                  <a:cubicBezTo>
                    <a:pt x="6549" y="2463"/>
                    <a:pt x="6584" y="2475"/>
                    <a:pt x="6620" y="2475"/>
                  </a:cubicBezTo>
                  <a:cubicBezTo>
                    <a:pt x="7037" y="2475"/>
                    <a:pt x="7394" y="2154"/>
                    <a:pt x="7442" y="1725"/>
                  </a:cubicBezTo>
                  <a:cubicBezTo>
                    <a:pt x="7501" y="1273"/>
                    <a:pt x="7168" y="856"/>
                    <a:pt x="6715" y="796"/>
                  </a:cubicBezTo>
                  <a:cubicBezTo>
                    <a:pt x="5049" y="606"/>
                    <a:pt x="3239" y="356"/>
                    <a:pt x="1024" y="11"/>
                  </a:cubicBezTo>
                  <a:cubicBezTo>
                    <a:pt x="981" y="4"/>
                    <a:pt x="937" y="0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010627" y="1718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36003" y="63766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86627" y="275734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07043" y="6257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05891" y="339734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99171" y="6073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142179" y="626838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12067" y="1718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063299" y="1352054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30339" y="336054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770691" y="1137846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63235" y="959478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531715" y="4975094"/>
              <a:ext cx="174144" cy="170144"/>
            </a:xfrm>
            <a:custGeom>
              <a:avLst/>
              <a:gdLst/>
              <a:ahLst/>
              <a:cxnLst/>
              <a:rect l="l" t="t" r="r" b="b"/>
              <a:pathLst>
                <a:path w="5442" h="5317" extrusionOk="0">
                  <a:moveTo>
                    <a:pt x="953" y="1"/>
                  </a:moveTo>
                  <a:cubicBezTo>
                    <a:pt x="687" y="1"/>
                    <a:pt x="424" y="127"/>
                    <a:pt x="262" y="363"/>
                  </a:cubicBezTo>
                  <a:cubicBezTo>
                    <a:pt x="0" y="744"/>
                    <a:pt x="95" y="1256"/>
                    <a:pt x="465" y="1530"/>
                  </a:cubicBezTo>
                  <a:cubicBezTo>
                    <a:pt x="1346" y="2125"/>
                    <a:pt x="2012" y="2875"/>
                    <a:pt x="2524" y="3816"/>
                  </a:cubicBezTo>
                  <a:cubicBezTo>
                    <a:pt x="2810" y="4340"/>
                    <a:pt x="3155" y="4840"/>
                    <a:pt x="3548" y="5316"/>
                  </a:cubicBezTo>
                  <a:lnTo>
                    <a:pt x="5429" y="5316"/>
                  </a:lnTo>
                  <a:cubicBezTo>
                    <a:pt x="5441" y="5090"/>
                    <a:pt x="5370" y="4852"/>
                    <a:pt x="5203" y="4673"/>
                  </a:cubicBezTo>
                  <a:cubicBezTo>
                    <a:pt x="4727" y="4161"/>
                    <a:pt x="4310" y="3602"/>
                    <a:pt x="3989" y="3006"/>
                  </a:cubicBezTo>
                  <a:cubicBezTo>
                    <a:pt x="3370" y="1863"/>
                    <a:pt x="2501" y="899"/>
                    <a:pt x="1429" y="149"/>
                  </a:cubicBezTo>
                  <a:cubicBezTo>
                    <a:pt x="1284" y="49"/>
                    <a:pt x="1118" y="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3011" y="3420118"/>
              <a:ext cx="185568" cy="187008"/>
            </a:xfrm>
            <a:custGeom>
              <a:avLst/>
              <a:gdLst/>
              <a:ahLst/>
              <a:cxnLst/>
              <a:rect l="l" t="t" r="r" b="b"/>
              <a:pathLst>
                <a:path w="5799" h="5844" extrusionOk="0">
                  <a:moveTo>
                    <a:pt x="955" y="1"/>
                  </a:moveTo>
                  <a:cubicBezTo>
                    <a:pt x="672" y="1"/>
                    <a:pt x="394" y="146"/>
                    <a:pt x="239" y="402"/>
                  </a:cubicBezTo>
                  <a:cubicBezTo>
                    <a:pt x="1" y="795"/>
                    <a:pt x="131" y="1319"/>
                    <a:pt x="524" y="1557"/>
                  </a:cubicBezTo>
                  <a:cubicBezTo>
                    <a:pt x="2036" y="2474"/>
                    <a:pt x="3275" y="3808"/>
                    <a:pt x="4096" y="5391"/>
                  </a:cubicBezTo>
                  <a:cubicBezTo>
                    <a:pt x="4251" y="5677"/>
                    <a:pt x="4537" y="5844"/>
                    <a:pt x="4846" y="5844"/>
                  </a:cubicBezTo>
                  <a:cubicBezTo>
                    <a:pt x="4965" y="5844"/>
                    <a:pt x="5096" y="5820"/>
                    <a:pt x="5227" y="5748"/>
                  </a:cubicBezTo>
                  <a:cubicBezTo>
                    <a:pt x="5632" y="5546"/>
                    <a:pt x="5799" y="5034"/>
                    <a:pt x="5585" y="4629"/>
                  </a:cubicBezTo>
                  <a:cubicBezTo>
                    <a:pt x="4620" y="2760"/>
                    <a:pt x="3168" y="1200"/>
                    <a:pt x="1394" y="129"/>
                  </a:cubicBezTo>
                  <a:cubicBezTo>
                    <a:pt x="1257" y="42"/>
                    <a:pt x="1105" y="1"/>
                    <a:pt x="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62275" y="3732054"/>
              <a:ext cx="102144" cy="231680"/>
            </a:xfrm>
            <a:custGeom>
              <a:avLst/>
              <a:gdLst/>
              <a:ahLst/>
              <a:cxnLst/>
              <a:rect l="l" t="t" r="r" b="b"/>
              <a:pathLst>
                <a:path w="3192" h="7240" extrusionOk="0">
                  <a:moveTo>
                    <a:pt x="2347" y="1"/>
                  </a:moveTo>
                  <a:cubicBezTo>
                    <a:pt x="1893" y="1"/>
                    <a:pt x="1524" y="354"/>
                    <a:pt x="1500" y="810"/>
                  </a:cubicBezTo>
                  <a:cubicBezTo>
                    <a:pt x="1453" y="2549"/>
                    <a:pt x="1012" y="4299"/>
                    <a:pt x="191" y="6037"/>
                  </a:cubicBezTo>
                  <a:cubicBezTo>
                    <a:pt x="0" y="6466"/>
                    <a:pt x="179" y="6954"/>
                    <a:pt x="595" y="7156"/>
                  </a:cubicBezTo>
                  <a:cubicBezTo>
                    <a:pt x="715" y="7204"/>
                    <a:pt x="834" y="7240"/>
                    <a:pt x="953" y="7240"/>
                  </a:cubicBezTo>
                  <a:cubicBezTo>
                    <a:pt x="1262" y="7240"/>
                    <a:pt x="1572" y="7061"/>
                    <a:pt x="1715" y="6752"/>
                  </a:cubicBezTo>
                  <a:cubicBezTo>
                    <a:pt x="2620" y="4811"/>
                    <a:pt x="3120" y="2823"/>
                    <a:pt x="3179" y="858"/>
                  </a:cubicBezTo>
                  <a:cubicBezTo>
                    <a:pt x="3191" y="406"/>
                    <a:pt x="2834" y="13"/>
                    <a:pt x="2370" y="1"/>
                  </a:cubicBezTo>
                  <a:cubicBezTo>
                    <a:pt x="2362" y="1"/>
                    <a:pt x="2354" y="1"/>
                    <a:pt x="2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7811" y="4919926"/>
              <a:ext cx="239296" cy="57664"/>
            </a:xfrm>
            <a:custGeom>
              <a:avLst/>
              <a:gdLst/>
              <a:ahLst/>
              <a:cxnLst/>
              <a:rect l="l" t="t" r="r" b="b"/>
              <a:pathLst>
                <a:path w="7478" h="1802" extrusionOk="0">
                  <a:moveTo>
                    <a:pt x="6647" y="1"/>
                  </a:moveTo>
                  <a:cubicBezTo>
                    <a:pt x="6626" y="1"/>
                    <a:pt x="6605" y="2"/>
                    <a:pt x="6585" y="3"/>
                  </a:cubicBezTo>
                  <a:cubicBezTo>
                    <a:pt x="5489" y="51"/>
                    <a:pt x="4060" y="123"/>
                    <a:pt x="2667" y="123"/>
                  </a:cubicBezTo>
                  <a:cubicBezTo>
                    <a:pt x="2036" y="123"/>
                    <a:pt x="1453" y="111"/>
                    <a:pt x="893" y="87"/>
                  </a:cubicBezTo>
                  <a:cubicBezTo>
                    <a:pt x="872" y="85"/>
                    <a:pt x="852" y="84"/>
                    <a:pt x="831" y="84"/>
                  </a:cubicBezTo>
                  <a:cubicBezTo>
                    <a:pt x="394" y="84"/>
                    <a:pt x="35" y="441"/>
                    <a:pt x="12" y="873"/>
                  </a:cubicBezTo>
                  <a:cubicBezTo>
                    <a:pt x="0" y="1337"/>
                    <a:pt x="346" y="1730"/>
                    <a:pt x="810" y="1754"/>
                  </a:cubicBezTo>
                  <a:cubicBezTo>
                    <a:pt x="1393" y="1777"/>
                    <a:pt x="2001" y="1801"/>
                    <a:pt x="2667" y="1801"/>
                  </a:cubicBezTo>
                  <a:cubicBezTo>
                    <a:pt x="4096" y="1789"/>
                    <a:pt x="5549" y="1730"/>
                    <a:pt x="6668" y="1670"/>
                  </a:cubicBezTo>
                  <a:cubicBezTo>
                    <a:pt x="7132" y="1647"/>
                    <a:pt x="7477" y="1254"/>
                    <a:pt x="7454" y="789"/>
                  </a:cubicBezTo>
                  <a:cubicBezTo>
                    <a:pt x="7431" y="346"/>
                    <a:pt x="7072" y="1"/>
                    <a:pt x="6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" y="3508182"/>
              <a:ext cx="94880" cy="119520"/>
            </a:xfrm>
            <a:custGeom>
              <a:avLst/>
              <a:gdLst/>
              <a:ahLst/>
              <a:cxnLst/>
              <a:rect l="l" t="t" r="r" b="b"/>
              <a:pathLst>
                <a:path w="2965" h="3735" extrusionOk="0">
                  <a:moveTo>
                    <a:pt x="2031" y="0"/>
                  </a:moveTo>
                  <a:cubicBezTo>
                    <a:pt x="1812" y="0"/>
                    <a:pt x="1594" y="87"/>
                    <a:pt x="1429" y="258"/>
                  </a:cubicBezTo>
                  <a:cubicBezTo>
                    <a:pt x="893" y="829"/>
                    <a:pt x="405" y="1449"/>
                    <a:pt x="0" y="2103"/>
                  </a:cubicBezTo>
                  <a:lnTo>
                    <a:pt x="0" y="3568"/>
                  </a:lnTo>
                  <a:cubicBezTo>
                    <a:pt x="24" y="3580"/>
                    <a:pt x="48" y="3604"/>
                    <a:pt x="83" y="3615"/>
                  </a:cubicBezTo>
                  <a:cubicBezTo>
                    <a:pt x="214" y="3699"/>
                    <a:pt x="357" y="3735"/>
                    <a:pt x="500" y="3735"/>
                  </a:cubicBezTo>
                  <a:cubicBezTo>
                    <a:pt x="786" y="3735"/>
                    <a:pt x="1072" y="3580"/>
                    <a:pt x="1226" y="3306"/>
                  </a:cubicBezTo>
                  <a:cubicBezTo>
                    <a:pt x="1607" y="2627"/>
                    <a:pt x="2084" y="1996"/>
                    <a:pt x="2643" y="1413"/>
                  </a:cubicBezTo>
                  <a:cubicBezTo>
                    <a:pt x="2965" y="1079"/>
                    <a:pt x="2953" y="544"/>
                    <a:pt x="2607" y="234"/>
                  </a:cubicBezTo>
                  <a:cubicBezTo>
                    <a:pt x="2445" y="78"/>
                    <a:pt x="2238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176995" y="4909366"/>
              <a:ext cx="240064" cy="60608"/>
            </a:xfrm>
            <a:custGeom>
              <a:avLst/>
              <a:gdLst/>
              <a:ahLst/>
              <a:cxnLst/>
              <a:rect l="l" t="t" r="r" b="b"/>
              <a:pathLst>
                <a:path w="7502" h="1894" extrusionOk="0">
                  <a:moveTo>
                    <a:pt x="2715" y="0"/>
                  </a:moveTo>
                  <a:cubicBezTo>
                    <a:pt x="2132" y="0"/>
                    <a:pt x="1513" y="12"/>
                    <a:pt x="822" y="36"/>
                  </a:cubicBezTo>
                  <a:cubicBezTo>
                    <a:pt x="370" y="48"/>
                    <a:pt x="1" y="441"/>
                    <a:pt x="12" y="905"/>
                  </a:cubicBezTo>
                  <a:cubicBezTo>
                    <a:pt x="36" y="1350"/>
                    <a:pt x="405" y="1715"/>
                    <a:pt x="860" y="1715"/>
                  </a:cubicBezTo>
                  <a:cubicBezTo>
                    <a:pt x="867" y="1715"/>
                    <a:pt x="874" y="1715"/>
                    <a:pt x="882" y="1715"/>
                  </a:cubicBezTo>
                  <a:cubicBezTo>
                    <a:pt x="1548" y="1691"/>
                    <a:pt x="2156" y="1679"/>
                    <a:pt x="2715" y="1679"/>
                  </a:cubicBezTo>
                  <a:cubicBezTo>
                    <a:pt x="4168" y="1679"/>
                    <a:pt x="5418" y="1750"/>
                    <a:pt x="6513" y="1881"/>
                  </a:cubicBezTo>
                  <a:cubicBezTo>
                    <a:pt x="6549" y="1893"/>
                    <a:pt x="6585" y="1893"/>
                    <a:pt x="6620" y="1893"/>
                  </a:cubicBezTo>
                  <a:cubicBezTo>
                    <a:pt x="7037" y="1893"/>
                    <a:pt x="7394" y="1584"/>
                    <a:pt x="7442" y="1167"/>
                  </a:cubicBezTo>
                  <a:cubicBezTo>
                    <a:pt x="7501" y="703"/>
                    <a:pt x="7180" y="286"/>
                    <a:pt x="6728" y="226"/>
                  </a:cubicBezTo>
                  <a:cubicBezTo>
                    <a:pt x="5549" y="83"/>
                    <a:pt x="4239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93091" y="4761110"/>
              <a:ext cx="192448" cy="179136"/>
            </a:xfrm>
            <a:custGeom>
              <a:avLst/>
              <a:gdLst/>
              <a:ahLst/>
              <a:cxnLst/>
              <a:rect l="l" t="t" r="r" b="b"/>
              <a:pathLst>
                <a:path w="6014" h="5598" extrusionOk="0">
                  <a:moveTo>
                    <a:pt x="950" y="1"/>
                  </a:moveTo>
                  <a:cubicBezTo>
                    <a:pt x="797" y="1"/>
                    <a:pt x="641" y="43"/>
                    <a:pt x="501" y="133"/>
                  </a:cubicBezTo>
                  <a:cubicBezTo>
                    <a:pt x="108" y="383"/>
                    <a:pt x="1" y="906"/>
                    <a:pt x="251" y="1287"/>
                  </a:cubicBezTo>
                  <a:cubicBezTo>
                    <a:pt x="668" y="1930"/>
                    <a:pt x="1144" y="2585"/>
                    <a:pt x="1668" y="3240"/>
                  </a:cubicBezTo>
                  <a:cubicBezTo>
                    <a:pt x="2442" y="4204"/>
                    <a:pt x="3466" y="4966"/>
                    <a:pt x="4716" y="5526"/>
                  </a:cubicBezTo>
                  <a:cubicBezTo>
                    <a:pt x="4823" y="5574"/>
                    <a:pt x="4942" y="5597"/>
                    <a:pt x="5061" y="5597"/>
                  </a:cubicBezTo>
                  <a:cubicBezTo>
                    <a:pt x="5382" y="5597"/>
                    <a:pt x="5680" y="5407"/>
                    <a:pt x="5823" y="5097"/>
                  </a:cubicBezTo>
                  <a:cubicBezTo>
                    <a:pt x="6013" y="4669"/>
                    <a:pt x="5823" y="4181"/>
                    <a:pt x="5394" y="3990"/>
                  </a:cubicBezTo>
                  <a:cubicBezTo>
                    <a:pt x="4382" y="3538"/>
                    <a:pt x="3585" y="2954"/>
                    <a:pt x="2965" y="2180"/>
                  </a:cubicBezTo>
                  <a:cubicBezTo>
                    <a:pt x="2477" y="1585"/>
                    <a:pt x="2037" y="978"/>
                    <a:pt x="1656" y="383"/>
                  </a:cubicBezTo>
                  <a:cubicBezTo>
                    <a:pt x="1495" y="138"/>
                    <a:pt x="1226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4323" y="4069526"/>
              <a:ext cx="146336" cy="217312"/>
            </a:xfrm>
            <a:custGeom>
              <a:avLst/>
              <a:gdLst/>
              <a:ahLst/>
              <a:cxnLst/>
              <a:rect l="l" t="t" r="r" b="b"/>
              <a:pathLst>
                <a:path w="4573" h="6791" extrusionOk="0">
                  <a:moveTo>
                    <a:pt x="3612" y="1"/>
                  </a:moveTo>
                  <a:cubicBezTo>
                    <a:pt x="3325" y="1"/>
                    <a:pt x="3042" y="149"/>
                    <a:pt x="2882" y="420"/>
                  </a:cubicBezTo>
                  <a:cubicBezTo>
                    <a:pt x="1775" y="2349"/>
                    <a:pt x="894" y="4052"/>
                    <a:pt x="191" y="5612"/>
                  </a:cubicBezTo>
                  <a:cubicBezTo>
                    <a:pt x="1" y="6040"/>
                    <a:pt x="180" y="6528"/>
                    <a:pt x="608" y="6719"/>
                  </a:cubicBezTo>
                  <a:cubicBezTo>
                    <a:pt x="715" y="6778"/>
                    <a:pt x="834" y="6790"/>
                    <a:pt x="953" y="6790"/>
                  </a:cubicBezTo>
                  <a:cubicBezTo>
                    <a:pt x="1263" y="6790"/>
                    <a:pt x="1573" y="6612"/>
                    <a:pt x="1715" y="6302"/>
                  </a:cubicBezTo>
                  <a:cubicBezTo>
                    <a:pt x="2394" y="4790"/>
                    <a:pt x="3251" y="3135"/>
                    <a:pt x="4335" y="1254"/>
                  </a:cubicBezTo>
                  <a:cubicBezTo>
                    <a:pt x="4573" y="861"/>
                    <a:pt x="4430" y="349"/>
                    <a:pt x="4025" y="111"/>
                  </a:cubicBezTo>
                  <a:cubicBezTo>
                    <a:pt x="3896" y="36"/>
                    <a:pt x="3754" y="1"/>
                    <a:pt x="3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8819" y="4408150"/>
              <a:ext cx="66304" cy="237216"/>
            </a:xfrm>
            <a:custGeom>
              <a:avLst/>
              <a:gdLst/>
              <a:ahLst/>
              <a:cxnLst/>
              <a:rect l="l" t="t" r="r" b="b"/>
              <a:pathLst>
                <a:path w="2072" h="7413" extrusionOk="0">
                  <a:moveTo>
                    <a:pt x="1163" y="1"/>
                  </a:moveTo>
                  <a:cubicBezTo>
                    <a:pt x="773" y="1"/>
                    <a:pt x="418" y="278"/>
                    <a:pt x="345" y="673"/>
                  </a:cubicBezTo>
                  <a:cubicBezTo>
                    <a:pt x="107" y="1816"/>
                    <a:pt x="0" y="2935"/>
                    <a:pt x="0" y="4007"/>
                  </a:cubicBezTo>
                  <a:cubicBezTo>
                    <a:pt x="0" y="4924"/>
                    <a:pt x="83" y="5840"/>
                    <a:pt x="250" y="6733"/>
                  </a:cubicBezTo>
                  <a:cubicBezTo>
                    <a:pt x="333" y="7126"/>
                    <a:pt x="679" y="7412"/>
                    <a:pt x="1072" y="7412"/>
                  </a:cubicBezTo>
                  <a:cubicBezTo>
                    <a:pt x="1131" y="7412"/>
                    <a:pt x="1179" y="7400"/>
                    <a:pt x="1238" y="7388"/>
                  </a:cubicBezTo>
                  <a:cubicBezTo>
                    <a:pt x="1691" y="7305"/>
                    <a:pt x="1988" y="6864"/>
                    <a:pt x="1893" y="6412"/>
                  </a:cubicBezTo>
                  <a:cubicBezTo>
                    <a:pt x="1738" y="5626"/>
                    <a:pt x="1667" y="4817"/>
                    <a:pt x="1667" y="4007"/>
                  </a:cubicBezTo>
                  <a:cubicBezTo>
                    <a:pt x="1667" y="3042"/>
                    <a:pt x="1774" y="2042"/>
                    <a:pt x="1988" y="1007"/>
                  </a:cubicBezTo>
                  <a:cubicBezTo>
                    <a:pt x="2072" y="554"/>
                    <a:pt x="1786" y="114"/>
                    <a:pt x="1334" y="18"/>
                  </a:cubicBezTo>
                  <a:cubicBezTo>
                    <a:pt x="1277" y="6"/>
                    <a:pt x="1220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7907" y="3370102"/>
              <a:ext cx="237408" cy="90336"/>
            </a:xfrm>
            <a:custGeom>
              <a:avLst/>
              <a:gdLst/>
              <a:ahLst/>
              <a:cxnLst/>
              <a:rect l="l" t="t" r="r" b="b"/>
              <a:pathLst>
                <a:path w="7419" h="2823" extrusionOk="0">
                  <a:moveTo>
                    <a:pt x="6323" y="1"/>
                  </a:moveTo>
                  <a:cubicBezTo>
                    <a:pt x="4573" y="1"/>
                    <a:pt x="2787" y="346"/>
                    <a:pt x="1025" y="1049"/>
                  </a:cubicBezTo>
                  <a:cubicBezTo>
                    <a:pt x="894" y="1108"/>
                    <a:pt x="763" y="1156"/>
                    <a:pt x="632" y="1215"/>
                  </a:cubicBezTo>
                  <a:cubicBezTo>
                    <a:pt x="203" y="1394"/>
                    <a:pt x="1" y="1882"/>
                    <a:pt x="179" y="2311"/>
                  </a:cubicBezTo>
                  <a:cubicBezTo>
                    <a:pt x="322" y="2632"/>
                    <a:pt x="632" y="2823"/>
                    <a:pt x="953" y="2823"/>
                  </a:cubicBezTo>
                  <a:cubicBezTo>
                    <a:pt x="1061" y="2823"/>
                    <a:pt x="1168" y="2799"/>
                    <a:pt x="1275" y="2751"/>
                  </a:cubicBezTo>
                  <a:cubicBezTo>
                    <a:pt x="1394" y="2704"/>
                    <a:pt x="1513" y="2656"/>
                    <a:pt x="1632" y="2608"/>
                  </a:cubicBezTo>
                  <a:cubicBezTo>
                    <a:pt x="3228" y="1977"/>
                    <a:pt x="4835" y="1667"/>
                    <a:pt x="6378" y="1667"/>
                  </a:cubicBezTo>
                  <a:cubicBezTo>
                    <a:pt x="6435" y="1667"/>
                    <a:pt x="6492" y="1667"/>
                    <a:pt x="6549" y="1668"/>
                  </a:cubicBezTo>
                  <a:cubicBezTo>
                    <a:pt x="6563" y="1669"/>
                    <a:pt x="6577" y="1669"/>
                    <a:pt x="6591" y="1669"/>
                  </a:cubicBezTo>
                  <a:cubicBezTo>
                    <a:pt x="7036" y="1669"/>
                    <a:pt x="7395" y="1297"/>
                    <a:pt x="7407" y="858"/>
                  </a:cubicBezTo>
                  <a:cubicBezTo>
                    <a:pt x="7418" y="394"/>
                    <a:pt x="7049" y="13"/>
                    <a:pt x="6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729429" y="827775"/>
            <a:ext cx="44955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0"/>
          <p:cNvGrpSpPr/>
          <p:nvPr userDrawn="1"/>
        </p:nvGrpSpPr>
        <p:grpSpPr>
          <a:xfrm>
            <a:off x="0" y="-47625"/>
            <a:ext cx="10452735" cy="6099175"/>
            <a:chOff x="0" y="-75"/>
            <a:chExt cx="14474" cy="8217"/>
          </a:xfrm>
        </p:grpSpPr>
        <p:sp>
          <p:nvSpPr>
            <p:cNvPr id="175" name="Google Shape;175;p8"/>
            <p:cNvSpPr/>
            <p:nvPr/>
          </p:nvSpPr>
          <p:spPr>
            <a:xfrm>
              <a:off x="0" y="-32"/>
              <a:ext cx="14475" cy="8174"/>
            </a:xfrm>
            <a:custGeom>
              <a:avLst/>
              <a:gdLst/>
              <a:ahLst/>
              <a:cxnLst/>
              <a:rect l="l" t="t" r="r" b="b"/>
              <a:pathLst>
                <a:path w="285750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109752"/>
                  </a:lnTo>
                  <a:cubicBezTo>
                    <a:pt x="277880" y="108466"/>
                    <a:pt x="270177" y="106251"/>
                    <a:pt x="263485" y="102667"/>
                  </a:cubicBezTo>
                  <a:cubicBezTo>
                    <a:pt x="254649" y="97928"/>
                    <a:pt x="244479" y="96038"/>
                    <a:pt x="233442" y="96038"/>
                  </a:cubicBezTo>
                  <a:cubicBezTo>
                    <a:pt x="189969" y="96038"/>
                    <a:pt x="133047" y="125360"/>
                    <a:pt x="91206" y="125360"/>
                  </a:cubicBezTo>
                  <a:cubicBezTo>
                    <a:pt x="83441" y="125360"/>
                    <a:pt x="76195" y="124350"/>
                    <a:pt x="69652" y="121955"/>
                  </a:cubicBezTo>
                  <a:cubicBezTo>
                    <a:pt x="17312" y="102810"/>
                    <a:pt x="15026" y="74104"/>
                    <a:pt x="28182" y="26539"/>
                  </a:cubicBezTo>
                  <a:cubicBezTo>
                    <a:pt x="30932" y="16633"/>
                    <a:pt x="29932" y="7680"/>
                    <a:pt x="26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1043" y="-75"/>
              <a:ext cx="13200" cy="6459"/>
            </a:xfrm>
            <a:custGeom>
              <a:avLst/>
              <a:gdLst/>
              <a:ahLst/>
              <a:cxnLst/>
              <a:rect l="l" t="t" r="r" b="b"/>
              <a:pathLst>
                <a:path w="260570" h="127019" extrusionOk="0">
                  <a:moveTo>
                    <a:pt x="5611" y="0"/>
                  </a:moveTo>
                  <a:cubicBezTo>
                    <a:pt x="5486" y="0"/>
                    <a:pt x="5359" y="28"/>
                    <a:pt x="5240" y="86"/>
                  </a:cubicBezTo>
                  <a:cubicBezTo>
                    <a:pt x="4823" y="288"/>
                    <a:pt x="4656" y="788"/>
                    <a:pt x="4859" y="1205"/>
                  </a:cubicBezTo>
                  <a:cubicBezTo>
                    <a:pt x="5680" y="2896"/>
                    <a:pt x="6371" y="4670"/>
                    <a:pt x="6895" y="6444"/>
                  </a:cubicBezTo>
                  <a:cubicBezTo>
                    <a:pt x="7002" y="6813"/>
                    <a:pt x="7335" y="7051"/>
                    <a:pt x="7704" y="7051"/>
                  </a:cubicBezTo>
                  <a:cubicBezTo>
                    <a:pt x="7776" y="7051"/>
                    <a:pt x="7859" y="7039"/>
                    <a:pt x="7942" y="7015"/>
                  </a:cubicBezTo>
                  <a:cubicBezTo>
                    <a:pt x="8383" y="6884"/>
                    <a:pt x="8633" y="6408"/>
                    <a:pt x="8502" y="5968"/>
                  </a:cubicBezTo>
                  <a:cubicBezTo>
                    <a:pt x="7942" y="4098"/>
                    <a:pt x="7228" y="2253"/>
                    <a:pt x="6359" y="467"/>
                  </a:cubicBezTo>
                  <a:cubicBezTo>
                    <a:pt x="6215" y="170"/>
                    <a:pt x="5919" y="0"/>
                    <a:pt x="5611" y="0"/>
                  </a:cubicBezTo>
                  <a:close/>
                  <a:moveTo>
                    <a:pt x="8886" y="11021"/>
                  </a:moveTo>
                  <a:cubicBezTo>
                    <a:pt x="8850" y="11021"/>
                    <a:pt x="8813" y="11023"/>
                    <a:pt x="8776" y="11028"/>
                  </a:cubicBezTo>
                  <a:cubicBezTo>
                    <a:pt x="8311" y="11075"/>
                    <a:pt x="7990" y="11492"/>
                    <a:pt x="8049" y="11956"/>
                  </a:cubicBezTo>
                  <a:cubicBezTo>
                    <a:pt x="8228" y="13385"/>
                    <a:pt x="8311" y="14850"/>
                    <a:pt x="8311" y="16314"/>
                  </a:cubicBezTo>
                  <a:cubicBezTo>
                    <a:pt x="8311" y="16731"/>
                    <a:pt x="8311" y="17159"/>
                    <a:pt x="8288" y="17588"/>
                  </a:cubicBezTo>
                  <a:cubicBezTo>
                    <a:pt x="8276" y="18052"/>
                    <a:pt x="8633" y="18433"/>
                    <a:pt x="9097" y="18445"/>
                  </a:cubicBezTo>
                  <a:cubicBezTo>
                    <a:pt x="9109" y="18445"/>
                    <a:pt x="9121" y="18457"/>
                    <a:pt x="9133" y="18457"/>
                  </a:cubicBezTo>
                  <a:cubicBezTo>
                    <a:pt x="9573" y="18457"/>
                    <a:pt x="9954" y="18100"/>
                    <a:pt x="9966" y="17648"/>
                  </a:cubicBezTo>
                  <a:cubicBezTo>
                    <a:pt x="9978" y="17195"/>
                    <a:pt x="9990" y="16755"/>
                    <a:pt x="9990" y="16314"/>
                  </a:cubicBezTo>
                  <a:cubicBezTo>
                    <a:pt x="9990" y="14778"/>
                    <a:pt x="9895" y="13242"/>
                    <a:pt x="9704" y="11754"/>
                  </a:cubicBezTo>
                  <a:cubicBezTo>
                    <a:pt x="9661" y="11327"/>
                    <a:pt x="9304" y="11021"/>
                    <a:pt x="8886" y="11021"/>
                  </a:cubicBezTo>
                  <a:close/>
                  <a:moveTo>
                    <a:pt x="8504" y="22515"/>
                  </a:moveTo>
                  <a:cubicBezTo>
                    <a:pt x="8109" y="22515"/>
                    <a:pt x="7754" y="22795"/>
                    <a:pt x="7680" y="23196"/>
                  </a:cubicBezTo>
                  <a:cubicBezTo>
                    <a:pt x="7454" y="24506"/>
                    <a:pt x="7145" y="25827"/>
                    <a:pt x="6775" y="27149"/>
                  </a:cubicBezTo>
                  <a:cubicBezTo>
                    <a:pt x="6633" y="27685"/>
                    <a:pt x="6490" y="28208"/>
                    <a:pt x="6347" y="28732"/>
                  </a:cubicBezTo>
                  <a:cubicBezTo>
                    <a:pt x="6228" y="29185"/>
                    <a:pt x="6490" y="29649"/>
                    <a:pt x="6930" y="29768"/>
                  </a:cubicBezTo>
                  <a:cubicBezTo>
                    <a:pt x="7002" y="29780"/>
                    <a:pt x="7085" y="29792"/>
                    <a:pt x="7156" y="29792"/>
                  </a:cubicBezTo>
                  <a:cubicBezTo>
                    <a:pt x="7526" y="29792"/>
                    <a:pt x="7859" y="29554"/>
                    <a:pt x="7966" y="29173"/>
                  </a:cubicBezTo>
                  <a:cubicBezTo>
                    <a:pt x="8097" y="28649"/>
                    <a:pt x="8252" y="28125"/>
                    <a:pt x="8395" y="27601"/>
                  </a:cubicBezTo>
                  <a:cubicBezTo>
                    <a:pt x="8776" y="26232"/>
                    <a:pt x="9085" y="24851"/>
                    <a:pt x="9335" y="23494"/>
                  </a:cubicBezTo>
                  <a:cubicBezTo>
                    <a:pt x="9419" y="23041"/>
                    <a:pt x="9109" y="22612"/>
                    <a:pt x="8657" y="22529"/>
                  </a:cubicBezTo>
                  <a:cubicBezTo>
                    <a:pt x="8605" y="22520"/>
                    <a:pt x="8554" y="22515"/>
                    <a:pt x="8504" y="22515"/>
                  </a:cubicBezTo>
                  <a:close/>
                  <a:moveTo>
                    <a:pt x="5681" y="33705"/>
                  </a:moveTo>
                  <a:cubicBezTo>
                    <a:pt x="5307" y="33705"/>
                    <a:pt x="4973" y="33959"/>
                    <a:pt x="4882" y="34340"/>
                  </a:cubicBezTo>
                  <a:cubicBezTo>
                    <a:pt x="4394" y="36269"/>
                    <a:pt x="3942" y="38162"/>
                    <a:pt x="3525" y="39972"/>
                  </a:cubicBezTo>
                  <a:cubicBezTo>
                    <a:pt x="3430" y="40424"/>
                    <a:pt x="3704" y="40865"/>
                    <a:pt x="4156" y="40972"/>
                  </a:cubicBezTo>
                  <a:cubicBezTo>
                    <a:pt x="4228" y="40984"/>
                    <a:pt x="4287" y="40996"/>
                    <a:pt x="4347" y="40996"/>
                  </a:cubicBezTo>
                  <a:cubicBezTo>
                    <a:pt x="4728" y="40996"/>
                    <a:pt x="5073" y="40734"/>
                    <a:pt x="5156" y="40341"/>
                  </a:cubicBezTo>
                  <a:cubicBezTo>
                    <a:pt x="5561" y="38555"/>
                    <a:pt x="6013" y="36662"/>
                    <a:pt x="6502" y="34745"/>
                  </a:cubicBezTo>
                  <a:cubicBezTo>
                    <a:pt x="6609" y="34292"/>
                    <a:pt x="6347" y="33840"/>
                    <a:pt x="5894" y="33733"/>
                  </a:cubicBezTo>
                  <a:cubicBezTo>
                    <a:pt x="5823" y="33714"/>
                    <a:pt x="5751" y="33705"/>
                    <a:pt x="5681" y="33705"/>
                  </a:cubicBezTo>
                  <a:close/>
                  <a:moveTo>
                    <a:pt x="3141" y="44967"/>
                  </a:moveTo>
                  <a:cubicBezTo>
                    <a:pt x="2753" y="44967"/>
                    <a:pt x="2407" y="45244"/>
                    <a:pt x="2334" y="45639"/>
                  </a:cubicBezTo>
                  <a:cubicBezTo>
                    <a:pt x="1953" y="47604"/>
                    <a:pt x="1608" y="49532"/>
                    <a:pt x="1322" y="51366"/>
                  </a:cubicBezTo>
                  <a:cubicBezTo>
                    <a:pt x="1251" y="51818"/>
                    <a:pt x="1561" y="52247"/>
                    <a:pt x="2025" y="52319"/>
                  </a:cubicBezTo>
                  <a:cubicBezTo>
                    <a:pt x="2061" y="52319"/>
                    <a:pt x="2108" y="52330"/>
                    <a:pt x="2156" y="52330"/>
                  </a:cubicBezTo>
                  <a:cubicBezTo>
                    <a:pt x="2561" y="52330"/>
                    <a:pt x="2918" y="52033"/>
                    <a:pt x="2977" y="51616"/>
                  </a:cubicBezTo>
                  <a:cubicBezTo>
                    <a:pt x="3263" y="49806"/>
                    <a:pt x="3597" y="47901"/>
                    <a:pt x="3978" y="45961"/>
                  </a:cubicBezTo>
                  <a:cubicBezTo>
                    <a:pt x="4061" y="45508"/>
                    <a:pt x="3763" y="45068"/>
                    <a:pt x="3311" y="44984"/>
                  </a:cubicBezTo>
                  <a:cubicBezTo>
                    <a:pt x="3254" y="44972"/>
                    <a:pt x="3197" y="44967"/>
                    <a:pt x="3141" y="44967"/>
                  </a:cubicBezTo>
                  <a:close/>
                  <a:moveTo>
                    <a:pt x="1391" y="56374"/>
                  </a:moveTo>
                  <a:cubicBezTo>
                    <a:pt x="973" y="56374"/>
                    <a:pt x="605" y="56693"/>
                    <a:pt x="560" y="57117"/>
                  </a:cubicBezTo>
                  <a:cubicBezTo>
                    <a:pt x="346" y="59117"/>
                    <a:pt x="191" y="61058"/>
                    <a:pt x="96" y="62927"/>
                  </a:cubicBezTo>
                  <a:cubicBezTo>
                    <a:pt x="72" y="63391"/>
                    <a:pt x="429" y="63772"/>
                    <a:pt x="894" y="63796"/>
                  </a:cubicBezTo>
                  <a:lnTo>
                    <a:pt x="930" y="63796"/>
                  </a:lnTo>
                  <a:cubicBezTo>
                    <a:pt x="1370" y="63796"/>
                    <a:pt x="1751" y="63451"/>
                    <a:pt x="1763" y="63010"/>
                  </a:cubicBezTo>
                  <a:cubicBezTo>
                    <a:pt x="1858" y="61177"/>
                    <a:pt x="2013" y="59260"/>
                    <a:pt x="2227" y="57295"/>
                  </a:cubicBezTo>
                  <a:cubicBezTo>
                    <a:pt x="2275" y="56843"/>
                    <a:pt x="1942" y="56426"/>
                    <a:pt x="1477" y="56379"/>
                  </a:cubicBezTo>
                  <a:cubicBezTo>
                    <a:pt x="1448" y="56375"/>
                    <a:pt x="1420" y="56374"/>
                    <a:pt x="1391" y="56374"/>
                  </a:cubicBezTo>
                  <a:close/>
                  <a:moveTo>
                    <a:pt x="856" y="67903"/>
                  </a:moveTo>
                  <a:cubicBezTo>
                    <a:pt x="849" y="67903"/>
                    <a:pt x="842" y="67904"/>
                    <a:pt x="834" y="67904"/>
                  </a:cubicBezTo>
                  <a:cubicBezTo>
                    <a:pt x="370" y="67916"/>
                    <a:pt x="1" y="68297"/>
                    <a:pt x="13" y="68761"/>
                  </a:cubicBezTo>
                  <a:cubicBezTo>
                    <a:pt x="60" y="70761"/>
                    <a:pt x="191" y="72714"/>
                    <a:pt x="406" y="74583"/>
                  </a:cubicBezTo>
                  <a:cubicBezTo>
                    <a:pt x="453" y="75012"/>
                    <a:pt x="810" y="75333"/>
                    <a:pt x="1239" y="75333"/>
                  </a:cubicBezTo>
                  <a:cubicBezTo>
                    <a:pt x="1263" y="75333"/>
                    <a:pt x="1299" y="75321"/>
                    <a:pt x="1334" y="75321"/>
                  </a:cubicBezTo>
                  <a:cubicBezTo>
                    <a:pt x="1787" y="75274"/>
                    <a:pt x="2120" y="74857"/>
                    <a:pt x="2073" y="74393"/>
                  </a:cubicBezTo>
                  <a:cubicBezTo>
                    <a:pt x="1858" y="72583"/>
                    <a:pt x="1739" y="70666"/>
                    <a:pt x="1692" y="68713"/>
                  </a:cubicBezTo>
                  <a:cubicBezTo>
                    <a:pt x="1680" y="68257"/>
                    <a:pt x="1299" y="67903"/>
                    <a:pt x="856" y="67903"/>
                  </a:cubicBezTo>
                  <a:close/>
                  <a:moveTo>
                    <a:pt x="2189" y="79347"/>
                  </a:moveTo>
                  <a:cubicBezTo>
                    <a:pt x="2127" y="79347"/>
                    <a:pt x="2064" y="79354"/>
                    <a:pt x="2001" y="79369"/>
                  </a:cubicBezTo>
                  <a:cubicBezTo>
                    <a:pt x="1549" y="79465"/>
                    <a:pt x="1263" y="79905"/>
                    <a:pt x="1358" y="80358"/>
                  </a:cubicBezTo>
                  <a:cubicBezTo>
                    <a:pt x="1787" y="82298"/>
                    <a:pt x="2334" y="84203"/>
                    <a:pt x="2965" y="86001"/>
                  </a:cubicBezTo>
                  <a:cubicBezTo>
                    <a:pt x="3085" y="86347"/>
                    <a:pt x="3406" y="86561"/>
                    <a:pt x="3751" y="86561"/>
                  </a:cubicBezTo>
                  <a:cubicBezTo>
                    <a:pt x="3847" y="86561"/>
                    <a:pt x="3942" y="86549"/>
                    <a:pt x="4037" y="86513"/>
                  </a:cubicBezTo>
                  <a:cubicBezTo>
                    <a:pt x="4466" y="86358"/>
                    <a:pt x="4704" y="85882"/>
                    <a:pt x="4549" y="85454"/>
                  </a:cubicBezTo>
                  <a:cubicBezTo>
                    <a:pt x="3930" y="83703"/>
                    <a:pt x="3406" y="81870"/>
                    <a:pt x="2989" y="80000"/>
                  </a:cubicBezTo>
                  <a:cubicBezTo>
                    <a:pt x="2908" y="79612"/>
                    <a:pt x="2563" y="79347"/>
                    <a:pt x="2189" y="79347"/>
                  </a:cubicBezTo>
                  <a:close/>
                  <a:moveTo>
                    <a:pt x="6019" y="90194"/>
                  </a:moveTo>
                  <a:cubicBezTo>
                    <a:pt x="5893" y="90194"/>
                    <a:pt x="5764" y="90224"/>
                    <a:pt x="5644" y="90287"/>
                  </a:cubicBezTo>
                  <a:cubicBezTo>
                    <a:pt x="5228" y="90490"/>
                    <a:pt x="5061" y="90990"/>
                    <a:pt x="5275" y="91407"/>
                  </a:cubicBezTo>
                  <a:cubicBezTo>
                    <a:pt x="6144" y="93145"/>
                    <a:pt x="7156" y="94836"/>
                    <a:pt x="8264" y="96467"/>
                  </a:cubicBezTo>
                  <a:cubicBezTo>
                    <a:pt x="8419" y="96705"/>
                    <a:pt x="8680" y="96824"/>
                    <a:pt x="8954" y="96824"/>
                  </a:cubicBezTo>
                  <a:cubicBezTo>
                    <a:pt x="9109" y="96824"/>
                    <a:pt x="9276" y="96776"/>
                    <a:pt x="9419" y="96681"/>
                  </a:cubicBezTo>
                  <a:cubicBezTo>
                    <a:pt x="9800" y="96419"/>
                    <a:pt x="9907" y="95895"/>
                    <a:pt x="9645" y="95514"/>
                  </a:cubicBezTo>
                  <a:cubicBezTo>
                    <a:pt x="8573" y="93955"/>
                    <a:pt x="7609" y="92323"/>
                    <a:pt x="6764" y="90657"/>
                  </a:cubicBezTo>
                  <a:cubicBezTo>
                    <a:pt x="6613" y="90363"/>
                    <a:pt x="6320" y="90194"/>
                    <a:pt x="6019" y="90194"/>
                  </a:cubicBezTo>
                  <a:close/>
                  <a:moveTo>
                    <a:pt x="212837" y="96038"/>
                  </a:moveTo>
                  <a:cubicBezTo>
                    <a:pt x="211849" y="96038"/>
                    <a:pt x="210825" y="96050"/>
                    <a:pt x="209801" y="96086"/>
                  </a:cubicBezTo>
                  <a:cubicBezTo>
                    <a:pt x="209348" y="96098"/>
                    <a:pt x="208979" y="96479"/>
                    <a:pt x="208991" y="96943"/>
                  </a:cubicBezTo>
                  <a:cubicBezTo>
                    <a:pt x="209003" y="97395"/>
                    <a:pt x="209384" y="97753"/>
                    <a:pt x="209825" y="97753"/>
                  </a:cubicBezTo>
                  <a:lnTo>
                    <a:pt x="209860" y="97753"/>
                  </a:lnTo>
                  <a:cubicBezTo>
                    <a:pt x="210861" y="97717"/>
                    <a:pt x="211861" y="97705"/>
                    <a:pt x="212837" y="97705"/>
                  </a:cubicBezTo>
                  <a:lnTo>
                    <a:pt x="212849" y="97705"/>
                  </a:lnTo>
                  <a:cubicBezTo>
                    <a:pt x="213766" y="97705"/>
                    <a:pt x="214682" y="97717"/>
                    <a:pt x="215575" y="97753"/>
                  </a:cubicBezTo>
                  <a:cubicBezTo>
                    <a:pt x="215583" y="97753"/>
                    <a:pt x="215590" y="97753"/>
                    <a:pt x="215597" y="97753"/>
                  </a:cubicBezTo>
                  <a:cubicBezTo>
                    <a:pt x="216052" y="97753"/>
                    <a:pt x="216433" y="97388"/>
                    <a:pt x="216445" y="96931"/>
                  </a:cubicBezTo>
                  <a:cubicBezTo>
                    <a:pt x="216456" y="96479"/>
                    <a:pt x="216087" y="96086"/>
                    <a:pt x="215635" y="96074"/>
                  </a:cubicBezTo>
                  <a:cubicBezTo>
                    <a:pt x="214718" y="96050"/>
                    <a:pt x="213778" y="96038"/>
                    <a:pt x="212837" y="96038"/>
                  </a:cubicBezTo>
                  <a:close/>
                  <a:moveTo>
                    <a:pt x="204070" y="96405"/>
                  </a:moveTo>
                  <a:cubicBezTo>
                    <a:pt x="204048" y="96405"/>
                    <a:pt x="204025" y="96406"/>
                    <a:pt x="204003" y="96407"/>
                  </a:cubicBezTo>
                  <a:cubicBezTo>
                    <a:pt x="202133" y="96550"/>
                    <a:pt x="200193" y="96753"/>
                    <a:pt x="198216" y="96991"/>
                  </a:cubicBezTo>
                  <a:cubicBezTo>
                    <a:pt x="197764" y="97050"/>
                    <a:pt x="197442" y="97467"/>
                    <a:pt x="197490" y="97931"/>
                  </a:cubicBezTo>
                  <a:cubicBezTo>
                    <a:pt x="197549" y="98348"/>
                    <a:pt x="197907" y="98658"/>
                    <a:pt x="198323" y="98658"/>
                  </a:cubicBezTo>
                  <a:lnTo>
                    <a:pt x="198430" y="98658"/>
                  </a:lnTo>
                  <a:cubicBezTo>
                    <a:pt x="200371" y="98419"/>
                    <a:pt x="202288" y="98217"/>
                    <a:pt x="204133" y="98074"/>
                  </a:cubicBezTo>
                  <a:cubicBezTo>
                    <a:pt x="204598" y="98038"/>
                    <a:pt x="204943" y="97634"/>
                    <a:pt x="204907" y="97169"/>
                  </a:cubicBezTo>
                  <a:cubicBezTo>
                    <a:pt x="204862" y="96728"/>
                    <a:pt x="204505" y="96405"/>
                    <a:pt x="204070" y="96405"/>
                  </a:cubicBezTo>
                  <a:close/>
                  <a:moveTo>
                    <a:pt x="221361" y="96439"/>
                  </a:moveTo>
                  <a:cubicBezTo>
                    <a:pt x="220942" y="96439"/>
                    <a:pt x="220573" y="96769"/>
                    <a:pt x="220528" y="97193"/>
                  </a:cubicBezTo>
                  <a:cubicBezTo>
                    <a:pt x="220493" y="97657"/>
                    <a:pt x="220826" y="98062"/>
                    <a:pt x="221278" y="98110"/>
                  </a:cubicBezTo>
                  <a:cubicBezTo>
                    <a:pt x="223219" y="98300"/>
                    <a:pt x="225112" y="98574"/>
                    <a:pt x="226934" y="98908"/>
                  </a:cubicBezTo>
                  <a:cubicBezTo>
                    <a:pt x="226982" y="98919"/>
                    <a:pt x="227029" y="98919"/>
                    <a:pt x="227077" y="98919"/>
                  </a:cubicBezTo>
                  <a:cubicBezTo>
                    <a:pt x="227482" y="98919"/>
                    <a:pt x="227827" y="98646"/>
                    <a:pt x="227898" y="98241"/>
                  </a:cubicBezTo>
                  <a:cubicBezTo>
                    <a:pt x="227994" y="97788"/>
                    <a:pt x="227684" y="97348"/>
                    <a:pt x="227232" y="97265"/>
                  </a:cubicBezTo>
                  <a:cubicBezTo>
                    <a:pt x="225374" y="96919"/>
                    <a:pt x="223434" y="96645"/>
                    <a:pt x="221445" y="96443"/>
                  </a:cubicBezTo>
                  <a:cubicBezTo>
                    <a:pt x="221417" y="96440"/>
                    <a:pt x="221389" y="96439"/>
                    <a:pt x="221361" y="96439"/>
                  </a:cubicBezTo>
                  <a:close/>
                  <a:moveTo>
                    <a:pt x="192607" y="97790"/>
                  </a:moveTo>
                  <a:cubicBezTo>
                    <a:pt x="192564" y="97790"/>
                    <a:pt x="192521" y="97793"/>
                    <a:pt x="192477" y="97800"/>
                  </a:cubicBezTo>
                  <a:cubicBezTo>
                    <a:pt x="190632" y="98098"/>
                    <a:pt x="188703" y="98431"/>
                    <a:pt x="186762" y="98800"/>
                  </a:cubicBezTo>
                  <a:cubicBezTo>
                    <a:pt x="186310" y="98884"/>
                    <a:pt x="186012" y="99324"/>
                    <a:pt x="186096" y="99777"/>
                  </a:cubicBezTo>
                  <a:cubicBezTo>
                    <a:pt x="186167" y="100182"/>
                    <a:pt x="186524" y="100455"/>
                    <a:pt x="186917" y="100455"/>
                  </a:cubicBezTo>
                  <a:cubicBezTo>
                    <a:pt x="186965" y="100455"/>
                    <a:pt x="187024" y="100455"/>
                    <a:pt x="187072" y="100443"/>
                  </a:cubicBezTo>
                  <a:cubicBezTo>
                    <a:pt x="189001" y="100086"/>
                    <a:pt x="190906" y="99753"/>
                    <a:pt x="192739" y="99455"/>
                  </a:cubicBezTo>
                  <a:cubicBezTo>
                    <a:pt x="193192" y="99384"/>
                    <a:pt x="193501" y="98955"/>
                    <a:pt x="193430" y="98503"/>
                  </a:cubicBezTo>
                  <a:cubicBezTo>
                    <a:pt x="193365" y="98083"/>
                    <a:pt x="193009" y="97790"/>
                    <a:pt x="192607" y="97790"/>
                  </a:cubicBezTo>
                  <a:close/>
                  <a:moveTo>
                    <a:pt x="232698" y="98564"/>
                  </a:moveTo>
                  <a:cubicBezTo>
                    <a:pt x="232330" y="98564"/>
                    <a:pt x="231997" y="98806"/>
                    <a:pt x="231899" y="99170"/>
                  </a:cubicBezTo>
                  <a:cubicBezTo>
                    <a:pt x="231768" y="99610"/>
                    <a:pt x="232030" y="100074"/>
                    <a:pt x="232470" y="100205"/>
                  </a:cubicBezTo>
                  <a:cubicBezTo>
                    <a:pt x="234316" y="100729"/>
                    <a:pt x="236126" y="101348"/>
                    <a:pt x="237840" y="102051"/>
                  </a:cubicBezTo>
                  <a:cubicBezTo>
                    <a:pt x="237947" y="102098"/>
                    <a:pt x="238054" y="102110"/>
                    <a:pt x="238162" y="102110"/>
                  </a:cubicBezTo>
                  <a:cubicBezTo>
                    <a:pt x="238483" y="102110"/>
                    <a:pt x="238804" y="101920"/>
                    <a:pt x="238935" y="101586"/>
                  </a:cubicBezTo>
                  <a:cubicBezTo>
                    <a:pt x="239102" y="101170"/>
                    <a:pt x="238900" y="100682"/>
                    <a:pt x="238471" y="100503"/>
                  </a:cubicBezTo>
                  <a:cubicBezTo>
                    <a:pt x="236697" y="99777"/>
                    <a:pt x="234840" y="99146"/>
                    <a:pt x="232935" y="98598"/>
                  </a:cubicBezTo>
                  <a:cubicBezTo>
                    <a:pt x="232856" y="98575"/>
                    <a:pt x="232776" y="98564"/>
                    <a:pt x="232698" y="98564"/>
                  </a:cubicBezTo>
                  <a:close/>
                  <a:moveTo>
                    <a:pt x="181258" y="99937"/>
                  </a:moveTo>
                  <a:cubicBezTo>
                    <a:pt x="181200" y="99937"/>
                    <a:pt x="181142" y="99943"/>
                    <a:pt x="181083" y="99955"/>
                  </a:cubicBezTo>
                  <a:cubicBezTo>
                    <a:pt x="179261" y="100348"/>
                    <a:pt x="177356" y="100777"/>
                    <a:pt x="175428" y="101229"/>
                  </a:cubicBezTo>
                  <a:cubicBezTo>
                    <a:pt x="174975" y="101336"/>
                    <a:pt x="174701" y="101789"/>
                    <a:pt x="174808" y="102229"/>
                  </a:cubicBezTo>
                  <a:cubicBezTo>
                    <a:pt x="174904" y="102622"/>
                    <a:pt x="175237" y="102884"/>
                    <a:pt x="175618" y="102884"/>
                  </a:cubicBezTo>
                  <a:cubicBezTo>
                    <a:pt x="175689" y="102884"/>
                    <a:pt x="175749" y="102872"/>
                    <a:pt x="175820" y="102860"/>
                  </a:cubicBezTo>
                  <a:cubicBezTo>
                    <a:pt x="177737" y="102408"/>
                    <a:pt x="179619" y="101979"/>
                    <a:pt x="181428" y="101586"/>
                  </a:cubicBezTo>
                  <a:cubicBezTo>
                    <a:pt x="181881" y="101491"/>
                    <a:pt x="182166" y="101051"/>
                    <a:pt x="182071" y="100598"/>
                  </a:cubicBezTo>
                  <a:cubicBezTo>
                    <a:pt x="181988" y="100205"/>
                    <a:pt x="181644" y="99937"/>
                    <a:pt x="181258" y="99937"/>
                  </a:cubicBezTo>
                  <a:close/>
                  <a:moveTo>
                    <a:pt x="12485" y="99706"/>
                  </a:moveTo>
                  <a:cubicBezTo>
                    <a:pt x="12289" y="99706"/>
                    <a:pt x="12093" y="99773"/>
                    <a:pt x="11931" y="99908"/>
                  </a:cubicBezTo>
                  <a:cubicBezTo>
                    <a:pt x="11586" y="100217"/>
                    <a:pt x="11550" y="100741"/>
                    <a:pt x="11859" y="101098"/>
                  </a:cubicBezTo>
                  <a:cubicBezTo>
                    <a:pt x="13122" y="102515"/>
                    <a:pt x="14503" y="103920"/>
                    <a:pt x="15967" y="105266"/>
                  </a:cubicBezTo>
                  <a:cubicBezTo>
                    <a:pt x="16122" y="105420"/>
                    <a:pt x="16324" y="105492"/>
                    <a:pt x="16527" y="105492"/>
                  </a:cubicBezTo>
                  <a:cubicBezTo>
                    <a:pt x="16753" y="105492"/>
                    <a:pt x="16979" y="105396"/>
                    <a:pt x="17146" y="105218"/>
                  </a:cubicBezTo>
                  <a:cubicBezTo>
                    <a:pt x="17455" y="104873"/>
                    <a:pt x="17432" y="104349"/>
                    <a:pt x="17098" y="104039"/>
                  </a:cubicBezTo>
                  <a:cubicBezTo>
                    <a:pt x="15669" y="102729"/>
                    <a:pt x="14336" y="101372"/>
                    <a:pt x="13122" y="99991"/>
                  </a:cubicBezTo>
                  <a:cubicBezTo>
                    <a:pt x="12952" y="99802"/>
                    <a:pt x="12719" y="99706"/>
                    <a:pt x="12485" y="99706"/>
                  </a:cubicBezTo>
                  <a:close/>
                  <a:moveTo>
                    <a:pt x="170021" y="102583"/>
                  </a:moveTo>
                  <a:cubicBezTo>
                    <a:pt x="169951" y="102583"/>
                    <a:pt x="169879" y="102592"/>
                    <a:pt x="169808" y="102610"/>
                  </a:cubicBezTo>
                  <a:cubicBezTo>
                    <a:pt x="168022" y="103063"/>
                    <a:pt x="166141" y="103551"/>
                    <a:pt x="164212" y="104075"/>
                  </a:cubicBezTo>
                  <a:cubicBezTo>
                    <a:pt x="163759" y="104194"/>
                    <a:pt x="163497" y="104646"/>
                    <a:pt x="163617" y="105099"/>
                  </a:cubicBezTo>
                  <a:cubicBezTo>
                    <a:pt x="163712" y="105468"/>
                    <a:pt x="164057" y="105718"/>
                    <a:pt x="164426" y="105718"/>
                  </a:cubicBezTo>
                  <a:cubicBezTo>
                    <a:pt x="164498" y="105718"/>
                    <a:pt x="164569" y="105706"/>
                    <a:pt x="164640" y="105682"/>
                  </a:cubicBezTo>
                  <a:cubicBezTo>
                    <a:pt x="166557" y="105170"/>
                    <a:pt x="168439" y="104682"/>
                    <a:pt x="170224" y="104230"/>
                  </a:cubicBezTo>
                  <a:cubicBezTo>
                    <a:pt x="170665" y="104111"/>
                    <a:pt x="170939" y="103658"/>
                    <a:pt x="170820" y="103218"/>
                  </a:cubicBezTo>
                  <a:cubicBezTo>
                    <a:pt x="170730" y="102837"/>
                    <a:pt x="170395" y="102583"/>
                    <a:pt x="170021" y="102583"/>
                  </a:cubicBezTo>
                  <a:close/>
                  <a:moveTo>
                    <a:pt x="243363" y="102919"/>
                  </a:moveTo>
                  <a:cubicBezTo>
                    <a:pt x="243062" y="102919"/>
                    <a:pt x="242775" y="103079"/>
                    <a:pt x="242626" y="103361"/>
                  </a:cubicBezTo>
                  <a:cubicBezTo>
                    <a:pt x="242412" y="103777"/>
                    <a:pt x="242567" y="104277"/>
                    <a:pt x="242984" y="104492"/>
                  </a:cubicBezTo>
                  <a:cubicBezTo>
                    <a:pt x="244650" y="105373"/>
                    <a:pt x="246448" y="106194"/>
                    <a:pt x="248306" y="106932"/>
                  </a:cubicBezTo>
                  <a:cubicBezTo>
                    <a:pt x="248401" y="106968"/>
                    <a:pt x="248508" y="106992"/>
                    <a:pt x="248615" y="106992"/>
                  </a:cubicBezTo>
                  <a:cubicBezTo>
                    <a:pt x="248949" y="106992"/>
                    <a:pt x="249258" y="106790"/>
                    <a:pt x="249389" y="106468"/>
                  </a:cubicBezTo>
                  <a:cubicBezTo>
                    <a:pt x="249568" y="106039"/>
                    <a:pt x="249353" y="105551"/>
                    <a:pt x="248925" y="105373"/>
                  </a:cubicBezTo>
                  <a:cubicBezTo>
                    <a:pt x="247115" y="104658"/>
                    <a:pt x="245377" y="103861"/>
                    <a:pt x="243757" y="103015"/>
                  </a:cubicBezTo>
                  <a:cubicBezTo>
                    <a:pt x="243630" y="102950"/>
                    <a:pt x="243495" y="102919"/>
                    <a:pt x="243363" y="102919"/>
                  </a:cubicBezTo>
                  <a:close/>
                  <a:moveTo>
                    <a:pt x="158850" y="105569"/>
                  </a:moveTo>
                  <a:cubicBezTo>
                    <a:pt x="158776" y="105569"/>
                    <a:pt x="158702" y="105579"/>
                    <a:pt x="158628" y="105599"/>
                  </a:cubicBezTo>
                  <a:cubicBezTo>
                    <a:pt x="156878" y="106087"/>
                    <a:pt x="155056" y="106599"/>
                    <a:pt x="153056" y="107182"/>
                  </a:cubicBezTo>
                  <a:cubicBezTo>
                    <a:pt x="152615" y="107301"/>
                    <a:pt x="152353" y="107766"/>
                    <a:pt x="152484" y="108218"/>
                  </a:cubicBezTo>
                  <a:cubicBezTo>
                    <a:pt x="152591" y="108575"/>
                    <a:pt x="152925" y="108814"/>
                    <a:pt x="153282" y="108814"/>
                  </a:cubicBezTo>
                  <a:cubicBezTo>
                    <a:pt x="153365" y="108814"/>
                    <a:pt x="153437" y="108814"/>
                    <a:pt x="153520" y="108790"/>
                  </a:cubicBezTo>
                  <a:cubicBezTo>
                    <a:pt x="155520" y="108218"/>
                    <a:pt x="157330" y="107694"/>
                    <a:pt x="159080" y="107206"/>
                  </a:cubicBezTo>
                  <a:cubicBezTo>
                    <a:pt x="159521" y="107087"/>
                    <a:pt x="159783" y="106623"/>
                    <a:pt x="159664" y="106182"/>
                  </a:cubicBezTo>
                  <a:cubicBezTo>
                    <a:pt x="159555" y="105806"/>
                    <a:pt x="159215" y="105569"/>
                    <a:pt x="158850" y="105569"/>
                  </a:cubicBezTo>
                  <a:close/>
                  <a:moveTo>
                    <a:pt x="254068" y="107219"/>
                  </a:moveTo>
                  <a:cubicBezTo>
                    <a:pt x="253709" y="107219"/>
                    <a:pt x="253376" y="107452"/>
                    <a:pt x="253259" y="107813"/>
                  </a:cubicBezTo>
                  <a:cubicBezTo>
                    <a:pt x="253128" y="108254"/>
                    <a:pt x="253378" y="108718"/>
                    <a:pt x="253818" y="108861"/>
                  </a:cubicBezTo>
                  <a:cubicBezTo>
                    <a:pt x="255628" y="109397"/>
                    <a:pt x="257521" y="109897"/>
                    <a:pt x="259462" y="110338"/>
                  </a:cubicBezTo>
                  <a:cubicBezTo>
                    <a:pt x="259521" y="110349"/>
                    <a:pt x="259581" y="110361"/>
                    <a:pt x="259640" y="110361"/>
                  </a:cubicBezTo>
                  <a:cubicBezTo>
                    <a:pt x="260033" y="110361"/>
                    <a:pt x="260379" y="110099"/>
                    <a:pt x="260462" y="109707"/>
                  </a:cubicBezTo>
                  <a:cubicBezTo>
                    <a:pt x="260569" y="109254"/>
                    <a:pt x="260283" y="108814"/>
                    <a:pt x="259831" y="108706"/>
                  </a:cubicBezTo>
                  <a:cubicBezTo>
                    <a:pt x="257926" y="108278"/>
                    <a:pt x="256069" y="107790"/>
                    <a:pt x="254306" y="107254"/>
                  </a:cubicBezTo>
                  <a:cubicBezTo>
                    <a:pt x="254227" y="107230"/>
                    <a:pt x="254147" y="107219"/>
                    <a:pt x="254068" y="107219"/>
                  </a:cubicBezTo>
                  <a:close/>
                  <a:moveTo>
                    <a:pt x="147733" y="108755"/>
                  </a:moveTo>
                  <a:cubicBezTo>
                    <a:pt x="147654" y="108755"/>
                    <a:pt x="147574" y="108766"/>
                    <a:pt x="147495" y="108790"/>
                  </a:cubicBezTo>
                  <a:cubicBezTo>
                    <a:pt x="145650" y="109326"/>
                    <a:pt x="143793" y="109873"/>
                    <a:pt x="141947" y="110421"/>
                  </a:cubicBezTo>
                  <a:cubicBezTo>
                    <a:pt x="141507" y="110552"/>
                    <a:pt x="141257" y="111016"/>
                    <a:pt x="141376" y="111457"/>
                  </a:cubicBezTo>
                  <a:cubicBezTo>
                    <a:pt x="141483" y="111814"/>
                    <a:pt x="141828" y="112052"/>
                    <a:pt x="142185" y="112052"/>
                  </a:cubicBezTo>
                  <a:cubicBezTo>
                    <a:pt x="142257" y="112052"/>
                    <a:pt x="142340" y="112040"/>
                    <a:pt x="142423" y="112016"/>
                  </a:cubicBezTo>
                  <a:cubicBezTo>
                    <a:pt x="144269" y="111481"/>
                    <a:pt x="146114" y="110933"/>
                    <a:pt x="147960" y="110397"/>
                  </a:cubicBezTo>
                  <a:cubicBezTo>
                    <a:pt x="148412" y="110266"/>
                    <a:pt x="148662" y="109802"/>
                    <a:pt x="148531" y="109361"/>
                  </a:cubicBezTo>
                  <a:cubicBezTo>
                    <a:pt x="148424" y="108990"/>
                    <a:pt x="148092" y="108755"/>
                    <a:pt x="147733" y="108755"/>
                  </a:cubicBezTo>
                  <a:close/>
                  <a:moveTo>
                    <a:pt x="20958" y="107495"/>
                  </a:moveTo>
                  <a:cubicBezTo>
                    <a:pt x="20708" y="107495"/>
                    <a:pt x="20461" y="107609"/>
                    <a:pt x="20301" y="107825"/>
                  </a:cubicBezTo>
                  <a:cubicBezTo>
                    <a:pt x="20027" y="108194"/>
                    <a:pt x="20099" y="108718"/>
                    <a:pt x="20468" y="109004"/>
                  </a:cubicBezTo>
                  <a:cubicBezTo>
                    <a:pt x="21956" y="110135"/>
                    <a:pt x="23575" y="111254"/>
                    <a:pt x="25254" y="112338"/>
                  </a:cubicBezTo>
                  <a:cubicBezTo>
                    <a:pt x="25397" y="112421"/>
                    <a:pt x="25552" y="112469"/>
                    <a:pt x="25706" y="112469"/>
                  </a:cubicBezTo>
                  <a:cubicBezTo>
                    <a:pt x="25980" y="112469"/>
                    <a:pt x="26254" y="112326"/>
                    <a:pt x="26409" y="112076"/>
                  </a:cubicBezTo>
                  <a:cubicBezTo>
                    <a:pt x="26659" y="111695"/>
                    <a:pt x="26540" y="111171"/>
                    <a:pt x="26159" y="110921"/>
                  </a:cubicBezTo>
                  <a:cubicBezTo>
                    <a:pt x="24516" y="109873"/>
                    <a:pt x="22932" y="108778"/>
                    <a:pt x="21468" y="107671"/>
                  </a:cubicBezTo>
                  <a:cubicBezTo>
                    <a:pt x="21315" y="107552"/>
                    <a:pt x="21135" y="107495"/>
                    <a:pt x="20958" y="107495"/>
                  </a:cubicBezTo>
                  <a:close/>
                  <a:moveTo>
                    <a:pt x="136649" y="112017"/>
                  </a:moveTo>
                  <a:cubicBezTo>
                    <a:pt x="136570" y="112017"/>
                    <a:pt x="136490" y="112028"/>
                    <a:pt x="136411" y="112052"/>
                  </a:cubicBezTo>
                  <a:cubicBezTo>
                    <a:pt x="134565" y="112588"/>
                    <a:pt x="132720" y="113136"/>
                    <a:pt x="130874" y="113659"/>
                  </a:cubicBezTo>
                  <a:cubicBezTo>
                    <a:pt x="130434" y="113790"/>
                    <a:pt x="130172" y="114255"/>
                    <a:pt x="130303" y="114707"/>
                  </a:cubicBezTo>
                  <a:cubicBezTo>
                    <a:pt x="130410" y="115064"/>
                    <a:pt x="130743" y="115302"/>
                    <a:pt x="131101" y="115302"/>
                  </a:cubicBezTo>
                  <a:cubicBezTo>
                    <a:pt x="131184" y="115302"/>
                    <a:pt x="131267" y="115291"/>
                    <a:pt x="131339" y="115267"/>
                  </a:cubicBezTo>
                  <a:cubicBezTo>
                    <a:pt x="133184" y="114731"/>
                    <a:pt x="135030" y="114195"/>
                    <a:pt x="136875" y="113647"/>
                  </a:cubicBezTo>
                  <a:cubicBezTo>
                    <a:pt x="137328" y="113517"/>
                    <a:pt x="137578" y="113052"/>
                    <a:pt x="137447" y="112612"/>
                  </a:cubicBezTo>
                  <a:cubicBezTo>
                    <a:pt x="137339" y="112250"/>
                    <a:pt x="137008" y="112017"/>
                    <a:pt x="136649" y="112017"/>
                  </a:cubicBezTo>
                  <a:close/>
                  <a:moveTo>
                    <a:pt x="30654" y="113743"/>
                  </a:moveTo>
                  <a:cubicBezTo>
                    <a:pt x="30361" y="113743"/>
                    <a:pt x="30079" y="113897"/>
                    <a:pt x="29933" y="114171"/>
                  </a:cubicBezTo>
                  <a:cubicBezTo>
                    <a:pt x="29707" y="114576"/>
                    <a:pt x="29850" y="115088"/>
                    <a:pt x="30255" y="115314"/>
                  </a:cubicBezTo>
                  <a:cubicBezTo>
                    <a:pt x="31898" y="116219"/>
                    <a:pt x="33636" y="117112"/>
                    <a:pt x="35422" y="117981"/>
                  </a:cubicBezTo>
                  <a:cubicBezTo>
                    <a:pt x="35541" y="118041"/>
                    <a:pt x="35660" y="118065"/>
                    <a:pt x="35791" y="118065"/>
                  </a:cubicBezTo>
                  <a:cubicBezTo>
                    <a:pt x="36101" y="118065"/>
                    <a:pt x="36398" y="117886"/>
                    <a:pt x="36541" y="117588"/>
                  </a:cubicBezTo>
                  <a:cubicBezTo>
                    <a:pt x="36744" y="117172"/>
                    <a:pt x="36565" y="116672"/>
                    <a:pt x="36148" y="116469"/>
                  </a:cubicBezTo>
                  <a:cubicBezTo>
                    <a:pt x="34386" y="115624"/>
                    <a:pt x="32683" y="114731"/>
                    <a:pt x="31064" y="113850"/>
                  </a:cubicBezTo>
                  <a:cubicBezTo>
                    <a:pt x="30934" y="113777"/>
                    <a:pt x="30793" y="113743"/>
                    <a:pt x="30654" y="113743"/>
                  </a:cubicBezTo>
                  <a:close/>
                  <a:moveTo>
                    <a:pt x="125560" y="115225"/>
                  </a:moveTo>
                  <a:cubicBezTo>
                    <a:pt x="125486" y="115225"/>
                    <a:pt x="125412" y="115235"/>
                    <a:pt x="125338" y="115255"/>
                  </a:cubicBezTo>
                  <a:cubicBezTo>
                    <a:pt x="123373" y="115814"/>
                    <a:pt x="121552" y="116326"/>
                    <a:pt x="119778" y="116815"/>
                  </a:cubicBezTo>
                  <a:cubicBezTo>
                    <a:pt x="119337" y="116934"/>
                    <a:pt x="119075" y="117398"/>
                    <a:pt x="119194" y="117838"/>
                  </a:cubicBezTo>
                  <a:cubicBezTo>
                    <a:pt x="119301" y="118208"/>
                    <a:pt x="119635" y="118458"/>
                    <a:pt x="120004" y="118458"/>
                  </a:cubicBezTo>
                  <a:cubicBezTo>
                    <a:pt x="120075" y="118458"/>
                    <a:pt x="120147" y="118446"/>
                    <a:pt x="120230" y="118422"/>
                  </a:cubicBezTo>
                  <a:cubicBezTo>
                    <a:pt x="122004" y="117934"/>
                    <a:pt x="123826" y="117434"/>
                    <a:pt x="125790" y="116862"/>
                  </a:cubicBezTo>
                  <a:cubicBezTo>
                    <a:pt x="126243" y="116743"/>
                    <a:pt x="126493" y="116279"/>
                    <a:pt x="126374" y="115838"/>
                  </a:cubicBezTo>
                  <a:cubicBezTo>
                    <a:pt x="126265" y="115462"/>
                    <a:pt x="125925" y="115225"/>
                    <a:pt x="125560" y="115225"/>
                  </a:cubicBezTo>
                  <a:close/>
                  <a:moveTo>
                    <a:pt x="114433" y="118286"/>
                  </a:moveTo>
                  <a:cubicBezTo>
                    <a:pt x="114362" y="118286"/>
                    <a:pt x="114289" y="118295"/>
                    <a:pt x="114217" y="118315"/>
                  </a:cubicBezTo>
                  <a:cubicBezTo>
                    <a:pt x="112289" y="118815"/>
                    <a:pt x="110407" y="119291"/>
                    <a:pt x="108633" y="119732"/>
                  </a:cubicBezTo>
                  <a:cubicBezTo>
                    <a:pt x="108181" y="119851"/>
                    <a:pt x="107907" y="120303"/>
                    <a:pt x="108014" y="120744"/>
                  </a:cubicBezTo>
                  <a:cubicBezTo>
                    <a:pt x="108110" y="121125"/>
                    <a:pt x="108455" y="121387"/>
                    <a:pt x="108824" y="121387"/>
                  </a:cubicBezTo>
                  <a:cubicBezTo>
                    <a:pt x="108895" y="121387"/>
                    <a:pt x="108967" y="121375"/>
                    <a:pt x="109026" y="121363"/>
                  </a:cubicBezTo>
                  <a:cubicBezTo>
                    <a:pt x="110812" y="120922"/>
                    <a:pt x="112705" y="120434"/>
                    <a:pt x="114634" y="119934"/>
                  </a:cubicBezTo>
                  <a:cubicBezTo>
                    <a:pt x="115087" y="119815"/>
                    <a:pt x="115349" y="119351"/>
                    <a:pt x="115230" y="118910"/>
                  </a:cubicBezTo>
                  <a:cubicBezTo>
                    <a:pt x="115140" y="118531"/>
                    <a:pt x="114800" y="118286"/>
                    <a:pt x="114433" y="118286"/>
                  </a:cubicBezTo>
                  <a:close/>
                  <a:moveTo>
                    <a:pt x="41037" y="118784"/>
                  </a:moveTo>
                  <a:cubicBezTo>
                    <a:pt x="40714" y="118784"/>
                    <a:pt x="40401" y="118971"/>
                    <a:pt x="40268" y="119291"/>
                  </a:cubicBezTo>
                  <a:cubicBezTo>
                    <a:pt x="40089" y="119708"/>
                    <a:pt x="40280" y="120208"/>
                    <a:pt x="40708" y="120386"/>
                  </a:cubicBezTo>
                  <a:cubicBezTo>
                    <a:pt x="42423" y="121125"/>
                    <a:pt x="44233" y="121863"/>
                    <a:pt x="46078" y="122577"/>
                  </a:cubicBezTo>
                  <a:cubicBezTo>
                    <a:pt x="46185" y="122613"/>
                    <a:pt x="46280" y="122625"/>
                    <a:pt x="46388" y="122625"/>
                  </a:cubicBezTo>
                  <a:cubicBezTo>
                    <a:pt x="46721" y="122625"/>
                    <a:pt x="47042" y="122422"/>
                    <a:pt x="47161" y="122089"/>
                  </a:cubicBezTo>
                  <a:cubicBezTo>
                    <a:pt x="47328" y="121660"/>
                    <a:pt x="47114" y="121172"/>
                    <a:pt x="46685" y="121006"/>
                  </a:cubicBezTo>
                  <a:cubicBezTo>
                    <a:pt x="44852" y="120303"/>
                    <a:pt x="43066" y="119577"/>
                    <a:pt x="41363" y="118851"/>
                  </a:cubicBezTo>
                  <a:cubicBezTo>
                    <a:pt x="41258" y="118805"/>
                    <a:pt x="41147" y="118784"/>
                    <a:pt x="41037" y="118784"/>
                  </a:cubicBezTo>
                  <a:close/>
                  <a:moveTo>
                    <a:pt x="103217" y="121043"/>
                  </a:moveTo>
                  <a:cubicBezTo>
                    <a:pt x="103154" y="121043"/>
                    <a:pt x="103090" y="121050"/>
                    <a:pt x="103026" y="121065"/>
                  </a:cubicBezTo>
                  <a:cubicBezTo>
                    <a:pt x="101097" y="121494"/>
                    <a:pt x="99204" y="121910"/>
                    <a:pt x="97394" y="122268"/>
                  </a:cubicBezTo>
                  <a:cubicBezTo>
                    <a:pt x="96942" y="122363"/>
                    <a:pt x="96644" y="122803"/>
                    <a:pt x="96739" y="123256"/>
                  </a:cubicBezTo>
                  <a:cubicBezTo>
                    <a:pt x="96822" y="123649"/>
                    <a:pt x="97168" y="123934"/>
                    <a:pt x="97561" y="123934"/>
                  </a:cubicBezTo>
                  <a:cubicBezTo>
                    <a:pt x="97620" y="123934"/>
                    <a:pt x="97668" y="123923"/>
                    <a:pt x="97727" y="123911"/>
                  </a:cubicBezTo>
                  <a:cubicBezTo>
                    <a:pt x="99549" y="123542"/>
                    <a:pt x="101454" y="123137"/>
                    <a:pt x="103395" y="122696"/>
                  </a:cubicBezTo>
                  <a:cubicBezTo>
                    <a:pt x="103847" y="122589"/>
                    <a:pt x="104121" y="122149"/>
                    <a:pt x="104026" y="121696"/>
                  </a:cubicBezTo>
                  <a:cubicBezTo>
                    <a:pt x="103934" y="121308"/>
                    <a:pt x="103597" y="121043"/>
                    <a:pt x="103217" y="121043"/>
                  </a:cubicBezTo>
                  <a:close/>
                  <a:moveTo>
                    <a:pt x="91872" y="123317"/>
                  </a:moveTo>
                  <a:cubicBezTo>
                    <a:pt x="91828" y="123317"/>
                    <a:pt x="91783" y="123320"/>
                    <a:pt x="91738" y="123327"/>
                  </a:cubicBezTo>
                  <a:cubicBezTo>
                    <a:pt x="89798" y="123673"/>
                    <a:pt x="87893" y="123958"/>
                    <a:pt x="86059" y="124208"/>
                  </a:cubicBezTo>
                  <a:cubicBezTo>
                    <a:pt x="85607" y="124280"/>
                    <a:pt x="85285" y="124696"/>
                    <a:pt x="85345" y="125161"/>
                  </a:cubicBezTo>
                  <a:cubicBezTo>
                    <a:pt x="85404" y="125578"/>
                    <a:pt x="85762" y="125875"/>
                    <a:pt x="86178" y="125875"/>
                  </a:cubicBezTo>
                  <a:lnTo>
                    <a:pt x="86297" y="125875"/>
                  </a:lnTo>
                  <a:cubicBezTo>
                    <a:pt x="88143" y="125625"/>
                    <a:pt x="90072" y="125316"/>
                    <a:pt x="92024" y="124982"/>
                  </a:cubicBezTo>
                  <a:cubicBezTo>
                    <a:pt x="92477" y="124899"/>
                    <a:pt x="92786" y="124470"/>
                    <a:pt x="92715" y="124018"/>
                  </a:cubicBezTo>
                  <a:cubicBezTo>
                    <a:pt x="92639" y="123609"/>
                    <a:pt x="92282" y="123317"/>
                    <a:pt x="91872" y="123317"/>
                  </a:cubicBezTo>
                  <a:close/>
                  <a:moveTo>
                    <a:pt x="51829" y="122876"/>
                  </a:moveTo>
                  <a:cubicBezTo>
                    <a:pt x="51470" y="122876"/>
                    <a:pt x="51136" y="123109"/>
                    <a:pt x="51019" y="123470"/>
                  </a:cubicBezTo>
                  <a:cubicBezTo>
                    <a:pt x="50888" y="123911"/>
                    <a:pt x="51138" y="124387"/>
                    <a:pt x="51591" y="124518"/>
                  </a:cubicBezTo>
                  <a:cubicBezTo>
                    <a:pt x="53400" y="125054"/>
                    <a:pt x="55317" y="125518"/>
                    <a:pt x="57282" y="125887"/>
                  </a:cubicBezTo>
                  <a:cubicBezTo>
                    <a:pt x="57329" y="125899"/>
                    <a:pt x="57389" y="125899"/>
                    <a:pt x="57437" y="125899"/>
                  </a:cubicBezTo>
                  <a:cubicBezTo>
                    <a:pt x="57829" y="125899"/>
                    <a:pt x="58187" y="125613"/>
                    <a:pt x="58258" y="125220"/>
                  </a:cubicBezTo>
                  <a:cubicBezTo>
                    <a:pt x="58341" y="124768"/>
                    <a:pt x="58044" y="124327"/>
                    <a:pt x="57591" y="124244"/>
                  </a:cubicBezTo>
                  <a:cubicBezTo>
                    <a:pt x="55686" y="123887"/>
                    <a:pt x="53829" y="123434"/>
                    <a:pt x="52067" y="122911"/>
                  </a:cubicBezTo>
                  <a:cubicBezTo>
                    <a:pt x="51988" y="122887"/>
                    <a:pt x="51908" y="122876"/>
                    <a:pt x="51829" y="122876"/>
                  </a:cubicBezTo>
                  <a:close/>
                  <a:moveTo>
                    <a:pt x="80452" y="124871"/>
                  </a:moveTo>
                  <a:cubicBezTo>
                    <a:pt x="80424" y="124871"/>
                    <a:pt x="80396" y="124872"/>
                    <a:pt x="80368" y="124875"/>
                  </a:cubicBezTo>
                  <a:cubicBezTo>
                    <a:pt x="78403" y="125054"/>
                    <a:pt x="76487" y="125197"/>
                    <a:pt x="74653" y="125268"/>
                  </a:cubicBezTo>
                  <a:cubicBezTo>
                    <a:pt x="74189" y="125292"/>
                    <a:pt x="73831" y="125685"/>
                    <a:pt x="73843" y="126137"/>
                  </a:cubicBezTo>
                  <a:cubicBezTo>
                    <a:pt x="73867" y="126590"/>
                    <a:pt x="74236" y="126947"/>
                    <a:pt x="74677" y="126947"/>
                  </a:cubicBezTo>
                  <a:lnTo>
                    <a:pt x="74724" y="126947"/>
                  </a:lnTo>
                  <a:cubicBezTo>
                    <a:pt x="76582" y="126863"/>
                    <a:pt x="78534" y="126732"/>
                    <a:pt x="80523" y="126542"/>
                  </a:cubicBezTo>
                  <a:cubicBezTo>
                    <a:pt x="80975" y="126494"/>
                    <a:pt x="81321" y="126089"/>
                    <a:pt x="81273" y="125625"/>
                  </a:cubicBezTo>
                  <a:cubicBezTo>
                    <a:pt x="81239" y="125201"/>
                    <a:pt x="80871" y="124871"/>
                    <a:pt x="80452" y="124871"/>
                  </a:cubicBezTo>
                  <a:close/>
                  <a:moveTo>
                    <a:pt x="63137" y="125025"/>
                  </a:moveTo>
                  <a:cubicBezTo>
                    <a:pt x="62720" y="125025"/>
                    <a:pt x="62363" y="125345"/>
                    <a:pt x="62318" y="125780"/>
                  </a:cubicBezTo>
                  <a:cubicBezTo>
                    <a:pt x="62271" y="126244"/>
                    <a:pt x="62616" y="126649"/>
                    <a:pt x="63068" y="126685"/>
                  </a:cubicBezTo>
                  <a:cubicBezTo>
                    <a:pt x="64938" y="126863"/>
                    <a:pt x="66902" y="126982"/>
                    <a:pt x="68890" y="127018"/>
                  </a:cubicBezTo>
                  <a:lnTo>
                    <a:pt x="68914" y="127018"/>
                  </a:lnTo>
                  <a:cubicBezTo>
                    <a:pt x="69367" y="127018"/>
                    <a:pt x="69736" y="126649"/>
                    <a:pt x="69748" y="126197"/>
                  </a:cubicBezTo>
                  <a:cubicBezTo>
                    <a:pt x="69760" y="125732"/>
                    <a:pt x="69390" y="125351"/>
                    <a:pt x="68926" y="125339"/>
                  </a:cubicBezTo>
                  <a:cubicBezTo>
                    <a:pt x="66973" y="125304"/>
                    <a:pt x="65057" y="125197"/>
                    <a:pt x="63223" y="125030"/>
                  </a:cubicBezTo>
                  <a:cubicBezTo>
                    <a:pt x="63194" y="125027"/>
                    <a:pt x="63165" y="125025"/>
                    <a:pt x="63137" y="1250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bg>
      <p:bgPr>
        <a:solidFill>
          <a:schemeClr val="lt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0"/>
          <p:cNvGrpSpPr/>
          <p:nvPr userDrawn="1"/>
        </p:nvGrpSpPr>
        <p:grpSpPr>
          <a:xfrm>
            <a:off x="0" y="-47625"/>
            <a:ext cx="10452735" cy="6099175"/>
            <a:chOff x="0" y="-75"/>
            <a:chExt cx="14474" cy="8217"/>
          </a:xfrm>
        </p:grpSpPr>
        <p:sp>
          <p:nvSpPr>
            <p:cNvPr id="175" name="Google Shape;175;p8"/>
            <p:cNvSpPr/>
            <p:nvPr/>
          </p:nvSpPr>
          <p:spPr>
            <a:xfrm>
              <a:off x="0" y="-32"/>
              <a:ext cx="14475" cy="8174"/>
            </a:xfrm>
            <a:custGeom>
              <a:avLst/>
              <a:gdLst/>
              <a:ahLst/>
              <a:cxnLst/>
              <a:rect l="l" t="t" r="r" b="b"/>
              <a:pathLst>
                <a:path w="285750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109752"/>
                  </a:lnTo>
                  <a:cubicBezTo>
                    <a:pt x="277880" y="108466"/>
                    <a:pt x="270177" y="106251"/>
                    <a:pt x="263485" y="102667"/>
                  </a:cubicBezTo>
                  <a:cubicBezTo>
                    <a:pt x="254649" y="97928"/>
                    <a:pt x="244479" y="96038"/>
                    <a:pt x="233442" y="96038"/>
                  </a:cubicBezTo>
                  <a:cubicBezTo>
                    <a:pt x="189969" y="96038"/>
                    <a:pt x="133047" y="125360"/>
                    <a:pt x="91206" y="125360"/>
                  </a:cubicBezTo>
                  <a:cubicBezTo>
                    <a:pt x="83441" y="125360"/>
                    <a:pt x="76195" y="124350"/>
                    <a:pt x="69652" y="121955"/>
                  </a:cubicBezTo>
                  <a:cubicBezTo>
                    <a:pt x="17312" y="102810"/>
                    <a:pt x="15026" y="74104"/>
                    <a:pt x="28182" y="26539"/>
                  </a:cubicBezTo>
                  <a:cubicBezTo>
                    <a:pt x="30932" y="16633"/>
                    <a:pt x="29932" y="7680"/>
                    <a:pt x="26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1043" y="-75"/>
              <a:ext cx="13200" cy="6459"/>
            </a:xfrm>
            <a:custGeom>
              <a:avLst/>
              <a:gdLst/>
              <a:ahLst/>
              <a:cxnLst/>
              <a:rect l="l" t="t" r="r" b="b"/>
              <a:pathLst>
                <a:path w="260570" h="127019" extrusionOk="0">
                  <a:moveTo>
                    <a:pt x="5611" y="0"/>
                  </a:moveTo>
                  <a:cubicBezTo>
                    <a:pt x="5486" y="0"/>
                    <a:pt x="5359" y="28"/>
                    <a:pt x="5240" y="86"/>
                  </a:cubicBezTo>
                  <a:cubicBezTo>
                    <a:pt x="4823" y="288"/>
                    <a:pt x="4656" y="788"/>
                    <a:pt x="4859" y="1205"/>
                  </a:cubicBezTo>
                  <a:cubicBezTo>
                    <a:pt x="5680" y="2896"/>
                    <a:pt x="6371" y="4670"/>
                    <a:pt x="6895" y="6444"/>
                  </a:cubicBezTo>
                  <a:cubicBezTo>
                    <a:pt x="7002" y="6813"/>
                    <a:pt x="7335" y="7051"/>
                    <a:pt x="7704" y="7051"/>
                  </a:cubicBezTo>
                  <a:cubicBezTo>
                    <a:pt x="7776" y="7051"/>
                    <a:pt x="7859" y="7039"/>
                    <a:pt x="7942" y="7015"/>
                  </a:cubicBezTo>
                  <a:cubicBezTo>
                    <a:pt x="8383" y="6884"/>
                    <a:pt x="8633" y="6408"/>
                    <a:pt x="8502" y="5968"/>
                  </a:cubicBezTo>
                  <a:cubicBezTo>
                    <a:pt x="7942" y="4098"/>
                    <a:pt x="7228" y="2253"/>
                    <a:pt x="6359" y="467"/>
                  </a:cubicBezTo>
                  <a:cubicBezTo>
                    <a:pt x="6215" y="170"/>
                    <a:pt x="5919" y="0"/>
                    <a:pt x="5611" y="0"/>
                  </a:cubicBezTo>
                  <a:close/>
                  <a:moveTo>
                    <a:pt x="8886" y="11021"/>
                  </a:moveTo>
                  <a:cubicBezTo>
                    <a:pt x="8850" y="11021"/>
                    <a:pt x="8813" y="11023"/>
                    <a:pt x="8776" y="11028"/>
                  </a:cubicBezTo>
                  <a:cubicBezTo>
                    <a:pt x="8311" y="11075"/>
                    <a:pt x="7990" y="11492"/>
                    <a:pt x="8049" y="11956"/>
                  </a:cubicBezTo>
                  <a:cubicBezTo>
                    <a:pt x="8228" y="13385"/>
                    <a:pt x="8311" y="14850"/>
                    <a:pt x="8311" y="16314"/>
                  </a:cubicBezTo>
                  <a:cubicBezTo>
                    <a:pt x="8311" y="16731"/>
                    <a:pt x="8311" y="17159"/>
                    <a:pt x="8288" y="17588"/>
                  </a:cubicBezTo>
                  <a:cubicBezTo>
                    <a:pt x="8276" y="18052"/>
                    <a:pt x="8633" y="18433"/>
                    <a:pt x="9097" y="18445"/>
                  </a:cubicBezTo>
                  <a:cubicBezTo>
                    <a:pt x="9109" y="18445"/>
                    <a:pt x="9121" y="18457"/>
                    <a:pt x="9133" y="18457"/>
                  </a:cubicBezTo>
                  <a:cubicBezTo>
                    <a:pt x="9573" y="18457"/>
                    <a:pt x="9954" y="18100"/>
                    <a:pt x="9966" y="17648"/>
                  </a:cubicBezTo>
                  <a:cubicBezTo>
                    <a:pt x="9978" y="17195"/>
                    <a:pt x="9990" y="16755"/>
                    <a:pt x="9990" y="16314"/>
                  </a:cubicBezTo>
                  <a:cubicBezTo>
                    <a:pt x="9990" y="14778"/>
                    <a:pt x="9895" y="13242"/>
                    <a:pt x="9704" y="11754"/>
                  </a:cubicBezTo>
                  <a:cubicBezTo>
                    <a:pt x="9661" y="11327"/>
                    <a:pt x="9304" y="11021"/>
                    <a:pt x="8886" y="11021"/>
                  </a:cubicBezTo>
                  <a:close/>
                  <a:moveTo>
                    <a:pt x="8504" y="22515"/>
                  </a:moveTo>
                  <a:cubicBezTo>
                    <a:pt x="8109" y="22515"/>
                    <a:pt x="7754" y="22795"/>
                    <a:pt x="7680" y="23196"/>
                  </a:cubicBezTo>
                  <a:cubicBezTo>
                    <a:pt x="7454" y="24506"/>
                    <a:pt x="7145" y="25827"/>
                    <a:pt x="6775" y="27149"/>
                  </a:cubicBezTo>
                  <a:cubicBezTo>
                    <a:pt x="6633" y="27685"/>
                    <a:pt x="6490" y="28208"/>
                    <a:pt x="6347" y="28732"/>
                  </a:cubicBezTo>
                  <a:cubicBezTo>
                    <a:pt x="6228" y="29185"/>
                    <a:pt x="6490" y="29649"/>
                    <a:pt x="6930" y="29768"/>
                  </a:cubicBezTo>
                  <a:cubicBezTo>
                    <a:pt x="7002" y="29780"/>
                    <a:pt x="7085" y="29792"/>
                    <a:pt x="7156" y="29792"/>
                  </a:cubicBezTo>
                  <a:cubicBezTo>
                    <a:pt x="7526" y="29792"/>
                    <a:pt x="7859" y="29554"/>
                    <a:pt x="7966" y="29173"/>
                  </a:cubicBezTo>
                  <a:cubicBezTo>
                    <a:pt x="8097" y="28649"/>
                    <a:pt x="8252" y="28125"/>
                    <a:pt x="8395" y="27601"/>
                  </a:cubicBezTo>
                  <a:cubicBezTo>
                    <a:pt x="8776" y="26232"/>
                    <a:pt x="9085" y="24851"/>
                    <a:pt x="9335" y="23494"/>
                  </a:cubicBezTo>
                  <a:cubicBezTo>
                    <a:pt x="9419" y="23041"/>
                    <a:pt x="9109" y="22612"/>
                    <a:pt x="8657" y="22529"/>
                  </a:cubicBezTo>
                  <a:cubicBezTo>
                    <a:pt x="8605" y="22520"/>
                    <a:pt x="8554" y="22515"/>
                    <a:pt x="8504" y="22515"/>
                  </a:cubicBezTo>
                  <a:close/>
                  <a:moveTo>
                    <a:pt x="5681" y="33705"/>
                  </a:moveTo>
                  <a:cubicBezTo>
                    <a:pt x="5307" y="33705"/>
                    <a:pt x="4973" y="33959"/>
                    <a:pt x="4882" y="34340"/>
                  </a:cubicBezTo>
                  <a:cubicBezTo>
                    <a:pt x="4394" y="36269"/>
                    <a:pt x="3942" y="38162"/>
                    <a:pt x="3525" y="39972"/>
                  </a:cubicBezTo>
                  <a:cubicBezTo>
                    <a:pt x="3430" y="40424"/>
                    <a:pt x="3704" y="40865"/>
                    <a:pt x="4156" y="40972"/>
                  </a:cubicBezTo>
                  <a:cubicBezTo>
                    <a:pt x="4228" y="40984"/>
                    <a:pt x="4287" y="40996"/>
                    <a:pt x="4347" y="40996"/>
                  </a:cubicBezTo>
                  <a:cubicBezTo>
                    <a:pt x="4728" y="40996"/>
                    <a:pt x="5073" y="40734"/>
                    <a:pt x="5156" y="40341"/>
                  </a:cubicBezTo>
                  <a:cubicBezTo>
                    <a:pt x="5561" y="38555"/>
                    <a:pt x="6013" y="36662"/>
                    <a:pt x="6502" y="34745"/>
                  </a:cubicBezTo>
                  <a:cubicBezTo>
                    <a:pt x="6609" y="34292"/>
                    <a:pt x="6347" y="33840"/>
                    <a:pt x="5894" y="33733"/>
                  </a:cubicBezTo>
                  <a:cubicBezTo>
                    <a:pt x="5823" y="33714"/>
                    <a:pt x="5751" y="33705"/>
                    <a:pt x="5681" y="33705"/>
                  </a:cubicBezTo>
                  <a:close/>
                  <a:moveTo>
                    <a:pt x="3141" y="44967"/>
                  </a:moveTo>
                  <a:cubicBezTo>
                    <a:pt x="2753" y="44967"/>
                    <a:pt x="2407" y="45244"/>
                    <a:pt x="2334" y="45639"/>
                  </a:cubicBezTo>
                  <a:cubicBezTo>
                    <a:pt x="1953" y="47604"/>
                    <a:pt x="1608" y="49532"/>
                    <a:pt x="1322" y="51366"/>
                  </a:cubicBezTo>
                  <a:cubicBezTo>
                    <a:pt x="1251" y="51818"/>
                    <a:pt x="1561" y="52247"/>
                    <a:pt x="2025" y="52319"/>
                  </a:cubicBezTo>
                  <a:cubicBezTo>
                    <a:pt x="2061" y="52319"/>
                    <a:pt x="2108" y="52330"/>
                    <a:pt x="2156" y="52330"/>
                  </a:cubicBezTo>
                  <a:cubicBezTo>
                    <a:pt x="2561" y="52330"/>
                    <a:pt x="2918" y="52033"/>
                    <a:pt x="2977" y="51616"/>
                  </a:cubicBezTo>
                  <a:cubicBezTo>
                    <a:pt x="3263" y="49806"/>
                    <a:pt x="3597" y="47901"/>
                    <a:pt x="3978" y="45961"/>
                  </a:cubicBezTo>
                  <a:cubicBezTo>
                    <a:pt x="4061" y="45508"/>
                    <a:pt x="3763" y="45068"/>
                    <a:pt x="3311" y="44984"/>
                  </a:cubicBezTo>
                  <a:cubicBezTo>
                    <a:pt x="3254" y="44972"/>
                    <a:pt x="3197" y="44967"/>
                    <a:pt x="3141" y="44967"/>
                  </a:cubicBezTo>
                  <a:close/>
                  <a:moveTo>
                    <a:pt x="1391" y="56374"/>
                  </a:moveTo>
                  <a:cubicBezTo>
                    <a:pt x="973" y="56374"/>
                    <a:pt x="605" y="56693"/>
                    <a:pt x="560" y="57117"/>
                  </a:cubicBezTo>
                  <a:cubicBezTo>
                    <a:pt x="346" y="59117"/>
                    <a:pt x="191" y="61058"/>
                    <a:pt x="96" y="62927"/>
                  </a:cubicBezTo>
                  <a:cubicBezTo>
                    <a:pt x="72" y="63391"/>
                    <a:pt x="429" y="63772"/>
                    <a:pt x="894" y="63796"/>
                  </a:cubicBezTo>
                  <a:lnTo>
                    <a:pt x="930" y="63796"/>
                  </a:lnTo>
                  <a:cubicBezTo>
                    <a:pt x="1370" y="63796"/>
                    <a:pt x="1751" y="63451"/>
                    <a:pt x="1763" y="63010"/>
                  </a:cubicBezTo>
                  <a:cubicBezTo>
                    <a:pt x="1858" y="61177"/>
                    <a:pt x="2013" y="59260"/>
                    <a:pt x="2227" y="57295"/>
                  </a:cubicBezTo>
                  <a:cubicBezTo>
                    <a:pt x="2275" y="56843"/>
                    <a:pt x="1942" y="56426"/>
                    <a:pt x="1477" y="56379"/>
                  </a:cubicBezTo>
                  <a:cubicBezTo>
                    <a:pt x="1448" y="56375"/>
                    <a:pt x="1420" y="56374"/>
                    <a:pt x="1391" y="56374"/>
                  </a:cubicBezTo>
                  <a:close/>
                  <a:moveTo>
                    <a:pt x="856" y="67903"/>
                  </a:moveTo>
                  <a:cubicBezTo>
                    <a:pt x="849" y="67903"/>
                    <a:pt x="842" y="67904"/>
                    <a:pt x="834" y="67904"/>
                  </a:cubicBezTo>
                  <a:cubicBezTo>
                    <a:pt x="370" y="67916"/>
                    <a:pt x="1" y="68297"/>
                    <a:pt x="13" y="68761"/>
                  </a:cubicBezTo>
                  <a:cubicBezTo>
                    <a:pt x="60" y="70761"/>
                    <a:pt x="191" y="72714"/>
                    <a:pt x="406" y="74583"/>
                  </a:cubicBezTo>
                  <a:cubicBezTo>
                    <a:pt x="453" y="75012"/>
                    <a:pt x="810" y="75333"/>
                    <a:pt x="1239" y="75333"/>
                  </a:cubicBezTo>
                  <a:cubicBezTo>
                    <a:pt x="1263" y="75333"/>
                    <a:pt x="1299" y="75321"/>
                    <a:pt x="1334" y="75321"/>
                  </a:cubicBezTo>
                  <a:cubicBezTo>
                    <a:pt x="1787" y="75274"/>
                    <a:pt x="2120" y="74857"/>
                    <a:pt x="2073" y="74393"/>
                  </a:cubicBezTo>
                  <a:cubicBezTo>
                    <a:pt x="1858" y="72583"/>
                    <a:pt x="1739" y="70666"/>
                    <a:pt x="1692" y="68713"/>
                  </a:cubicBezTo>
                  <a:cubicBezTo>
                    <a:pt x="1680" y="68257"/>
                    <a:pt x="1299" y="67903"/>
                    <a:pt x="856" y="67903"/>
                  </a:cubicBezTo>
                  <a:close/>
                  <a:moveTo>
                    <a:pt x="2189" y="79347"/>
                  </a:moveTo>
                  <a:cubicBezTo>
                    <a:pt x="2127" y="79347"/>
                    <a:pt x="2064" y="79354"/>
                    <a:pt x="2001" y="79369"/>
                  </a:cubicBezTo>
                  <a:cubicBezTo>
                    <a:pt x="1549" y="79465"/>
                    <a:pt x="1263" y="79905"/>
                    <a:pt x="1358" y="80358"/>
                  </a:cubicBezTo>
                  <a:cubicBezTo>
                    <a:pt x="1787" y="82298"/>
                    <a:pt x="2334" y="84203"/>
                    <a:pt x="2965" y="86001"/>
                  </a:cubicBezTo>
                  <a:cubicBezTo>
                    <a:pt x="3085" y="86347"/>
                    <a:pt x="3406" y="86561"/>
                    <a:pt x="3751" y="86561"/>
                  </a:cubicBezTo>
                  <a:cubicBezTo>
                    <a:pt x="3847" y="86561"/>
                    <a:pt x="3942" y="86549"/>
                    <a:pt x="4037" y="86513"/>
                  </a:cubicBezTo>
                  <a:cubicBezTo>
                    <a:pt x="4466" y="86358"/>
                    <a:pt x="4704" y="85882"/>
                    <a:pt x="4549" y="85454"/>
                  </a:cubicBezTo>
                  <a:cubicBezTo>
                    <a:pt x="3930" y="83703"/>
                    <a:pt x="3406" y="81870"/>
                    <a:pt x="2989" y="80000"/>
                  </a:cubicBezTo>
                  <a:cubicBezTo>
                    <a:pt x="2908" y="79612"/>
                    <a:pt x="2563" y="79347"/>
                    <a:pt x="2189" y="79347"/>
                  </a:cubicBezTo>
                  <a:close/>
                  <a:moveTo>
                    <a:pt x="6019" y="90194"/>
                  </a:moveTo>
                  <a:cubicBezTo>
                    <a:pt x="5893" y="90194"/>
                    <a:pt x="5764" y="90224"/>
                    <a:pt x="5644" y="90287"/>
                  </a:cubicBezTo>
                  <a:cubicBezTo>
                    <a:pt x="5228" y="90490"/>
                    <a:pt x="5061" y="90990"/>
                    <a:pt x="5275" y="91407"/>
                  </a:cubicBezTo>
                  <a:cubicBezTo>
                    <a:pt x="6144" y="93145"/>
                    <a:pt x="7156" y="94836"/>
                    <a:pt x="8264" y="96467"/>
                  </a:cubicBezTo>
                  <a:cubicBezTo>
                    <a:pt x="8419" y="96705"/>
                    <a:pt x="8680" y="96824"/>
                    <a:pt x="8954" y="96824"/>
                  </a:cubicBezTo>
                  <a:cubicBezTo>
                    <a:pt x="9109" y="96824"/>
                    <a:pt x="9276" y="96776"/>
                    <a:pt x="9419" y="96681"/>
                  </a:cubicBezTo>
                  <a:cubicBezTo>
                    <a:pt x="9800" y="96419"/>
                    <a:pt x="9907" y="95895"/>
                    <a:pt x="9645" y="95514"/>
                  </a:cubicBezTo>
                  <a:cubicBezTo>
                    <a:pt x="8573" y="93955"/>
                    <a:pt x="7609" y="92323"/>
                    <a:pt x="6764" y="90657"/>
                  </a:cubicBezTo>
                  <a:cubicBezTo>
                    <a:pt x="6613" y="90363"/>
                    <a:pt x="6320" y="90194"/>
                    <a:pt x="6019" y="90194"/>
                  </a:cubicBezTo>
                  <a:close/>
                  <a:moveTo>
                    <a:pt x="212837" y="96038"/>
                  </a:moveTo>
                  <a:cubicBezTo>
                    <a:pt x="211849" y="96038"/>
                    <a:pt x="210825" y="96050"/>
                    <a:pt x="209801" y="96086"/>
                  </a:cubicBezTo>
                  <a:cubicBezTo>
                    <a:pt x="209348" y="96098"/>
                    <a:pt x="208979" y="96479"/>
                    <a:pt x="208991" y="96943"/>
                  </a:cubicBezTo>
                  <a:cubicBezTo>
                    <a:pt x="209003" y="97395"/>
                    <a:pt x="209384" y="97753"/>
                    <a:pt x="209825" y="97753"/>
                  </a:cubicBezTo>
                  <a:lnTo>
                    <a:pt x="209860" y="97753"/>
                  </a:lnTo>
                  <a:cubicBezTo>
                    <a:pt x="210861" y="97717"/>
                    <a:pt x="211861" y="97705"/>
                    <a:pt x="212837" y="97705"/>
                  </a:cubicBezTo>
                  <a:lnTo>
                    <a:pt x="212849" y="97705"/>
                  </a:lnTo>
                  <a:cubicBezTo>
                    <a:pt x="213766" y="97705"/>
                    <a:pt x="214682" y="97717"/>
                    <a:pt x="215575" y="97753"/>
                  </a:cubicBezTo>
                  <a:cubicBezTo>
                    <a:pt x="215583" y="97753"/>
                    <a:pt x="215590" y="97753"/>
                    <a:pt x="215597" y="97753"/>
                  </a:cubicBezTo>
                  <a:cubicBezTo>
                    <a:pt x="216052" y="97753"/>
                    <a:pt x="216433" y="97388"/>
                    <a:pt x="216445" y="96931"/>
                  </a:cubicBezTo>
                  <a:cubicBezTo>
                    <a:pt x="216456" y="96479"/>
                    <a:pt x="216087" y="96086"/>
                    <a:pt x="215635" y="96074"/>
                  </a:cubicBezTo>
                  <a:cubicBezTo>
                    <a:pt x="214718" y="96050"/>
                    <a:pt x="213778" y="96038"/>
                    <a:pt x="212837" y="96038"/>
                  </a:cubicBezTo>
                  <a:close/>
                  <a:moveTo>
                    <a:pt x="204070" y="96405"/>
                  </a:moveTo>
                  <a:cubicBezTo>
                    <a:pt x="204048" y="96405"/>
                    <a:pt x="204025" y="96406"/>
                    <a:pt x="204003" y="96407"/>
                  </a:cubicBezTo>
                  <a:cubicBezTo>
                    <a:pt x="202133" y="96550"/>
                    <a:pt x="200193" y="96753"/>
                    <a:pt x="198216" y="96991"/>
                  </a:cubicBezTo>
                  <a:cubicBezTo>
                    <a:pt x="197764" y="97050"/>
                    <a:pt x="197442" y="97467"/>
                    <a:pt x="197490" y="97931"/>
                  </a:cubicBezTo>
                  <a:cubicBezTo>
                    <a:pt x="197549" y="98348"/>
                    <a:pt x="197907" y="98658"/>
                    <a:pt x="198323" y="98658"/>
                  </a:cubicBezTo>
                  <a:lnTo>
                    <a:pt x="198430" y="98658"/>
                  </a:lnTo>
                  <a:cubicBezTo>
                    <a:pt x="200371" y="98419"/>
                    <a:pt x="202288" y="98217"/>
                    <a:pt x="204133" y="98074"/>
                  </a:cubicBezTo>
                  <a:cubicBezTo>
                    <a:pt x="204598" y="98038"/>
                    <a:pt x="204943" y="97634"/>
                    <a:pt x="204907" y="97169"/>
                  </a:cubicBezTo>
                  <a:cubicBezTo>
                    <a:pt x="204862" y="96728"/>
                    <a:pt x="204505" y="96405"/>
                    <a:pt x="204070" y="96405"/>
                  </a:cubicBezTo>
                  <a:close/>
                  <a:moveTo>
                    <a:pt x="221361" y="96439"/>
                  </a:moveTo>
                  <a:cubicBezTo>
                    <a:pt x="220942" y="96439"/>
                    <a:pt x="220573" y="96769"/>
                    <a:pt x="220528" y="97193"/>
                  </a:cubicBezTo>
                  <a:cubicBezTo>
                    <a:pt x="220493" y="97657"/>
                    <a:pt x="220826" y="98062"/>
                    <a:pt x="221278" y="98110"/>
                  </a:cubicBezTo>
                  <a:cubicBezTo>
                    <a:pt x="223219" y="98300"/>
                    <a:pt x="225112" y="98574"/>
                    <a:pt x="226934" y="98908"/>
                  </a:cubicBezTo>
                  <a:cubicBezTo>
                    <a:pt x="226982" y="98919"/>
                    <a:pt x="227029" y="98919"/>
                    <a:pt x="227077" y="98919"/>
                  </a:cubicBezTo>
                  <a:cubicBezTo>
                    <a:pt x="227482" y="98919"/>
                    <a:pt x="227827" y="98646"/>
                    <a:pt x="227898" y="98241"/>
                  </a:cubicBezTo>
                  <a:cubicBezTo>
                    <a:pt x="227994" y="97788"/>
                    <a:pt x="227684" y="97348"/>
                    <a:pt x="227232" y="97265"/>
                  </a:cubicBezTo>
                  <a:cubicBezTo>
                    <a:pt x="225374" y="96919"/>
                    <a:pt x="223434" y="96645"/>
                    <a:pt x="221445" y="96443"/>
                  </a:cubicBezTo>
                  <a:cubicBezTo>
                    <a:pt x="221417" y="96440"/>
                    <a:pt x="221389" y="96439"/>
                    <a:pt x="221361" y="96439"/>
                  </a:cubicBezTo>
                  <a:close/>
                  <a:moveTo>
                    <a:pt x="192607" y="97790"/>
                  </a:moveTo>
                  <a:cubicBezTo>
                    <a:pt x="192564" y="97790"/>
                    <a:pt x="192521" y="97793"/>
                    <a:pt x="192477" y="97800"/>
                  </a:cubicBezTo>
                  <a:cubicBezTo>
                    <a:pt x="190632" y="98098"/>
                    <a:pt x="188703" y="98431"/>
                    <a:pt x="186762" y="98800"/>
                  </a:cubicBezTo>
                  <a:cubicBezTo>
                    <a:pt x="186310" y="98884"/>
                    <a:pt x="186012" y="99324"/>
                    <a:pt x="186096" y="99777"/>
                  </a:cubicBezTo>
                  <a:cubicBezTo>
                    <a:pt x="186167" y="100182"/>
                    <a:pt x="186524" y="100455"/>
                    <a:pt x="186917" y="100455"/>
                  </a:cubicBezTo>
                  <a:cubicBezTo>
                    <a:pt x="186965" y="100455"/>
                    <a:pt x="187024" y="100455"/>
                    <a:pt x="187072" y="100443"/>
                  </a:cubicBezTo>
                  <a:cubicBezTo>
                    <a:pt x="189001" y="100086"/>
                    <a:pt x="190906" y="99753"/>
                    <a:pt x="192739" y="99455"/>
                  </a:cubicBezTo>
                  <a:cubicBezTo>
                    <a:pt x="193192" y="99384"/>
                    <a:pt x="193501" y="98955"/>
                    <a:pt x="193430" y="98503"/>
                  </a:cubicBezTo>
                  <a:cubicBezTo>
                    <a:pt x="193365" y="98083"/>
                    <a:pt x="193009" y="97790"/>
                    <a:pt x="192607" y="97790"/>
                  </a:cubicBezTo>
                  <a:close/>
                  <a:moveTo>
                    <a:pt x="232698" y="98564"/>
                  </a:moveTo>
                  <a:cubicBezTo>
                    <a:pt x="232330" y="98564"/>
                    <a:pt x="231997" y="98806"/>
                    <a:pt x="231899" y="99170"/>
                  </a:cubicBezTo>
                  <a:cubicBezTo>
                    <a:pt x="231768" y="99610"/>
                    <a:pt x="232030" y="100074"/>
                    <a:pt x="232470" y="100205"/>
                  </a:cubicBezTo>
                  <a:cubicBezTo>
                    <a:pt x="234316" y="100729"/>
                    <a:pt x="236126" y="101348"/>
                    <a:pt x="237840" y="102051"/>
                  </a:cubicBezTo>
                  <a:cubicBezTo>
                    <a:pt x="237947" y="102098"/>
                    <a:pt x="238054" y="102110"/>
                    <a:pt x="238162" y="102110"/>
                  </a:cubicBezTo>
                  <a:cubicBezTo>
                    <a:pt x="238483" y="102110"/>
                    <a:pt x="238804" y="101920"/>
                    <a:pt x="238935" y="101586"/>
                  </a:cubicBezTo>
                  <a:cubicBezTo>
                    <a:pt x="239102" y="101170"/>
                    <a:pt x="238900" y="100682"/>
                    <a:pt x="238471" y="100503"/>
                  </a:cubicBezTo>
                  <a:cubicBezTo>
                    <a:pt x="236697" y="99777"/>
                    <a:pt x="234840" y="99146"/>
                    <a:pt x="232935" y="98598"/>
                  </a:cubicBezTo>
                  <a:cubicBezTo>
                    <a:pt x="232856" y="98575"/>
                    <a:pt x="232776" y="98564"/>
                    <a:pt x="232698" y="98564"/>
                  </a:cubicBezTo>
                  <a:close/>
                  <a:moveTo>
                    <a:pt x="181258" y="99937"/>
                  </a:moveTo>
                  <a:cubicBezTo>
                    <a:pt x="181200" y="99937"/>
                    <a:pt x="181142" y="99943"/>
                    <a:pt x="181083" y="99955"/>
                  </a:cubicBezTo>
                  <a:cubicBezTo>
                    <a:pt x="179261" y="100348"/>
                    <a:pt x="177356" y="100777"/>
                    <a:pt x="175428" y="101229"/>
                  </a:cubicBezTo>
                  <a:cubicBezTo>
                    <a:pt x="174975" y="101336"/>
                    <a:pt x="174701" y="101789"/>
                    <a:pt x="174808" y="102229"/>
                  </a:cubicBezTo>
                  <a:cubicBezTo>
                    <a:pt x="174904" y="102622"/>
                    <a:pt x="175237" y="102884"/>
                    <a:pt x="175618" y="102884"/>
                  </a:cubicBezTo>
                  <a:cubicBezTo>
                    <a:pt x="175689" y="102884"/>
                    <a:pt x="175749" y="102872"/>
                    <a:pt x="175820" y="102860"/>
                  </a:cubicBezTo>
                  <a:cubicBezTo>
                    <a:pt x="177737" y="102408"/>
                    <a:pt x="179619" y="101979"/>
                    <a:pt x="181428" y="101586"/>
                  </a:cubicBezTo>
                  <a:cubicBezTo>
                    <a:pt x="181881" y="101491"/>
                    <a:pt x="182166" y="101051"/>
                    <a:pt x="182071" y="100598"/>
                  </a:cubicBezTo>
                  <a:cubicBezTo>
                    <a:pt x="181988" y="100205"/>
                    <a:pt x="181644" y="99937"/>
                    <a:pt x="181258" y="99937"/>
                  </a:cubicBezTo>
                  <a:close/>
                  <a:moveTo>
                    <a:pt x="12485" y="99706"/>
                  </a:moveTo>
                  <a:cubicBezTo>
                    <a:pt x="12289" y="99706"/>
                    <a:pt x="12093" y="99773"/>
                    <a:pt x="11931" y="99908"/>
                  </a:cubicBezTo>
                  <a:cubicBezTo>
                    <a:pt x="11586" y="100217"/>
                    <a:pt x="11550" y="100741"/>
                    <a:pt x="11859" y="101098"/>
                  </a:cubicBezTo>
                  <a:cubicBezTo>
                    <a:pt x="13122" y="102515"/>
                    <a:pt x="14503" y="103920"/>
                    <a:pt x="15967" y="105266"/>
                  </a:cubicBezTo>
                  <a:cubicBezTo>
                    <a:pt x="16122" y="105420"/>
                    <a:pt x="16324" y="105492"/>
                    <a:pt x="16527" y="105492"/>
                  </a:cubicBezTo>
                  <a:cubicBezTo>
                    <a:pt x="16753" y="105492"/>
                    <a:pt x="16979" y="105396"/>
                    <a:pt x="17146" y="105218"/>
                  </a:cubicBezTo>
                  <a:cubicBezTo>
                    <a:pt x="17455" y="104873"/>
                    <a:pt x="17432" y="104349"/>
                    <a:pt x="17098" y="104039"/>
                  </a:cubicBezTo>
                  <a:cubicBezTo>
                    <a:pt x="15669" y="102729"/>
                    <a:pt x="14336" y="101372"/>
                    <a:pt x="13122" y="99991"/>
                  </a:cubicBezTo>
                  <a:cubicBezTo>
                    <a:pt x="12952" y="99802"/>
                    <a:pt x="12719" y="99706"/>
                    <a:pt x="12485" y="99706"/>
                  </a:cubicBezTo>
                  <a:close/>
                  <a:moveTo>
                    <a:pt x="170021" y="102583"/>
                  </a:moveTo>
                  <a:cubicBezTo>
                    <a:pt x="169951" y="102583"/>
                    <a:pt x="169879" y="102592"/>
                    <a:pt x="169808" y="102610"/>
                  </a:cubicBezTo>
                  <a:cubicBezTo>
                    <a:pt x="168022" y="103063"/>
                    <a:pt x="166141" y="103551"/>
                    <a:pt x="164212" y="104075"/>
                  </a:cubicBezTo>
                  <a:cubicBezTo>
                    <a:pt x="163759" y="104194"/>
                    <a:pt x="163497" y="104646"/>
                    <a:pt x="163617" y="105099"/>
                  </a:cubicBezTo>
                  <a:cubicBezTo>
                    <a:pt x="163712" y="105468"/>
                    <a:pt x="164057" y="105718"/>
                    <a:pt x="164426" y="105718"/>
                  </a:cubicBezTo>
                  <a:cubicBezTo>
                    <a:pt x="164498" y="105718"/>
                    <a:pt x="164569" y="105706"/>
                    <a:pt x="164640" y="105682"/>
                  </a:cubicBezTo>
                  <a:cubicBezTo>
                    <a:pt x="166557" y="105170"/>
                    <a:pt x="168439" y="104682"/>
                    <a:pt x="170224" y="104230"/>
                  </a:cubicBezTo>
                  <a:cubicBezTo>
                    <a:pt x="170665" y="104111"/>
                    <a:pt x="170939" y="103658"/>
                    <a:pt x="170820" y="103218"/>
                  </a:cubicBezTo>
                  <a:cubicBezTo>
                    <a:pt x="170730" y="102837"/>
                    <a:pt x="170395" y="102583"/>
                    <a:pt x="170021" y="102583"/>
                  </a:cubicBezTo>
                  <a:close/>
                  <a:moveTo>
                    <a:pt x="243363" y="102919"/>
                  </a:moveTo>
                  <a:cubicBezTo>
                    <a:pt x="243062" y="102919"/>
                    <a:pt x="242775" y="103079"/>
                    <a:pt x="242626" y="103361"/>
                  </a:cubicBezTo>
                  <a:cubicBezTo>
                    <a:pt x="242412" y="103777"/>
                    <a:pt x="242567" y="104277"/>
                    <a:pt x="242984" y="104492"/>
                  </a:cubicBezTo>
                  <a:cubicBezTo>
                    <a:pt x="244650" y="105373"/>
                    <a:pt x="246448" y="106194"/>
                    <a:pt x="248306" y="106932"/>
                  </a:cubicBezTo>
                  <a:cubicBezTo>
                    <a:pt x="248401" y="106968"/>
                    <a:pt x="248508" y="106992"/>
                    <a:pt x="248615" y="106992"/>
                  </a:cubicBezTo>
                  <a:cubicBezTo>
                    <a:pt x="248949" y="106992"/>
                    <a:pt x="249258" y="106790"/>
                    <a:pt x="249389" y="106468"/>
                  </a:cubicBezTo>
                  <a:cubicBezTo>
                    <a:pt x="249568" y="106039"/>
                    <a:pt x="249353" y="105551"/>
                    <a:pt x="248925" y="105373"/>
                  </a:cubicBezTo>
                  <a:cubicBezTo>
                    <a:pt x="247115" y="104658"/>
                    <a:pt x="245377" y="103861"/>
                    <a:pt x="243757" y="103015"/>
                  </a:cubicBezTo>
                  <a:cubicBezTo>
                    <a:pt x="243630" y="102950"/>
                    <a:pt x="243495" y="102919"/>
                    <a:pt x="243363" y="102919"/>
                  </a:cubicBezTo>
                  <a:close/>
                  <a:moveTo>
                    <a:pt x="158850" y="105569"/>
                  </a:moveTo>
                  <a:cubicBezTo>
                    <a:pt x="158776" y="105569"/>
                    <a:pt x="158702" y="105579"/>
                    <a:pt x="158628" y="105599"/>
                  </a:cubicBezTo>
                  <a:cubicBezTo>
                    <a:pt x="156878" y="106087"/>
                    <a:pt x="155056" y="106599"/>
                    <a:pt x="153056" y="107182"/>
                  </a:cubicBezTo>
                  <a:cubicBezTo>
                    <a:pt x="152615" y="107301"/>
                    <a:pt x="152353" y="107766"/>
                    <a:pt x="152484" y="108218"/>
                  </a:cubicBezTo>
                  <a:cubicBezTo>
                    <a:pt x="152591" y="108575"/>
                    <a:pt x="152925" y="108814"/>
                    <a:pt x="153282" y="108814"/>
                  </a:cubicBezTo>
                  <a:cubicBezTo>
                    <a:pt x="153365" y="108814"/>
                    <a:pt x="153437" y="108814"/>
                    <a:pt x="153520" y="108790"/>
                  </a:cubicBezTo>
                  <a:cubicBezTo>
                    <a:pt x="155520" y="108218"/>
                    <a:pt x="157330" y="107694"/>
                    <a:pt x="159080" y="107206"/>
                  </a:cubicBezTo>
                  <a:cubicBezTo>
                    <a:pt x="159521" y="107087"/>
                    <a:pt x="159783" y="106623"/>
                    <a:pt x="159664" y="106182"/>
                  </a:cubicBezTo>
                  <a:cubicBezTo>
                    <a:pt x="159555" y="105806"/>
                    <a:pt x="159215" y="105569"/>
                    <a:pt x="158850" y="105569"/>
                  </a:cubicBezTo>
                  <a:close/>
                  <a:moveTo>
                    <a:pt x="254068" y="107219"/>
                  </a:moveTo>
                  <a:cubicBezTo>
                    <a:pt x="253709" y="107219"/>
                    <a:pt x="253376" y="107452"/>
                    <a:pt x="253259" y="107813"/>
                  </a:cubicBezTo>
                  <a:cubicBezTo>
                    <a:pt x="253128" y="108254"/>
                    <a:pt x="253378" y="108718"/>
                    <a:pt x="253818" y="108861"/>
                  </a:cubicBezTo>
                  <a:cubicBezTo>
                    <a:pt x="255628" y="109397"/>
                    <a:pt x="257521" y="109897"/>
                    <a:pt x="259462" y="110338"/>
                  </a:cubicBezTo>
                  <a:cubicBezTo>
                    <a:pt x="259521" y="110349"/>
                    <a:pt x="259581" y="110361"/>
                    <a:pt x="259640" y="110361"/>
                  </a:cubicBezTo>
                  <a:cubicBezTo>
                    <a:pt x="260033" y="110361"/>
                    <a:pt x="260379" y="110099"/>
                    <a:pt x="260462" y="109707"/>
                  </a:cubicBezTo>
                  <a:cubicBezTo>
                    <a:pt x="260569" y="109254"/>
                    <a:pt x="260283" y="108814"/>
                    <a:pt x="259831" y="108706"/>
                  </a:cubicBezTo>
                  <a:cubicBezTo>
                    <a:pt x="257926" y="108278"/>
                    <a:pt x="256069" y="107790"/>
                    <a:pt x="254306" y="107254"/>
                  </a:cubicBezTo>
                  <a:cubicBezTo>
                    <a:pt x="254227" y="107230"/>
                    <a:pt x="254147" y="107219"/>
                    <a:pt x="254068" y="107219"/>
                  </a:cubicBezTo>
                  <a:close/>
                  <a:moveTo>
                    <a:pt x="147733" y="108755"/>
                  </a:moveTo>
                  <a:cubicBezTo>
                    <a:pt x="147654" y="108755"/>
                    <a:pt x="147574" y="108766"/>
                    <a:pt x="147495" y="108790"/>
                  </a:cubicBezTo>
                  <a:cubicBezTo>
                    <a:pt x="145650" y="109326"/>
                    <a:pt x="143793" y="109873"/>
                    <a:pt x="141947" y="110421"/>
                  </a:cubicBezTo>
                  <a:cubicBezTo>
                    <a:pt x="141507" y="110552"/>
                    <a:pt x="141257" y="111016"/>
                    <a:pt x="141376" y="111457"/>
                  </a:cubicBezTo>
                  <a:cubicBezTo>
                    <a:pt x="141483" y="111814"/>
                    <a:pt x="141828" y="112052"/>
                    <a:pt x="142185" y="112052"/>
                  </a:cubicBezTo>
                  <a:cubicBezTo>
                    <a:pt x="142257" y="112052"/>
                    <a:pt x="142340" y="112040"/>
                    <a:pt x="142423" y="112016"/>
                  </a:cubicBezTo>
                  <a:cubicBezTo>
                    <a:pt x="144269" y="111481"/>
                    <a:pt x="146114" y="110933"/>
                    <a:pt x="147960" y="110397"/>
                  </a:cubicBezTo>
                  <a:cubicBezTo>
                    <a:pt x="148412" y="110266"/>
                    <a:pt x="148662" y="109802"/>
                    <a:pt x="148531" y="109361"/>
                  </a:cubicBezTo>
                  <a:cubicBezTo>
                    <a:pt x="148424" y="108990"/>
                    <a:pt x="148092" y="108755"/>
                    <a:pt x="147733" y="108755"/>
                  </a:cubicBezTo>
                  <a:close/>
                  <a:moveTo>
                    <a:pt x="20958" y="107495"/>
                  </a:moveTo>
                  <a:cubicBezTo>
                    <a:pt x="20708" y="107495"/>
                    <a:pt x="20461" y="107609"/>
                    <a:pt x="20301" y="107825"/>
                  </a:cubicBezTo>
                  <a:cubicBezTo>
                    <a:pt x="20027" y="108194"/>
                    <a:pt x="20099" y="108718"/>
                    <a:pt x="20468" y="109004"/>
                  </a:cubicBezTo>
                  <a:cubicBezTo>
                    <a:pt x="21956" y="110135"/>
                    <a:pt x="23575" y="111254"/>
                    <a:pt x="25254" y="112338"/>
                  </a:cubicBezTo>
                  <a:cubicBezTo>
                    <a:pt x="25397" y="112421"/>
                    <a:pt x="25552" y="112469"/>
                    <a:pt x="25706" y="112469"/>
                  </a:cubicBezTo>
                  <a:cubicBezTo>
                    <a:pt x="25980" y="112469"/>
                    <a:pt x="26254" y="112326"/>
                    <a:pt x="26409" y="112076"/>
                  </a:cubicBezTo>
                  <a:cubicBezTo>
                    <a:pt x="26659" y="111695"/>
                    <a:pt x="26540" y="111171"/>
                    <a:pt x="26159" y="110921"/>
                  </a:cubicBezTo>
                  <a:cubicBezTo>
                    <a:pt x="24516" y="109873"/>
                    <a:pt x="22932" y="108778"/>
                    <a:pt x="21468" y="107671"/>
                  </a:cubicBezTo>
                  <a:cubicBezTo>
                    <a:pt x="21315" y="107552"/>
                    <a:pt x="21135" y="107495"/>
                    <a:pt x="20958" y="107495"/>
                  </a:cubicBezTo>
                  <a:close/>
                  <a:moveTo>
                    <a:pt x="136649" y="112017"/>
                  </a:moveTo>
                  <a:cubicBezTo>
                    <a:pt x="136570" y="112017"/>
                    <a:pt x="136490" y="112028"/>
                    <a:pt x="136411" y="112052"/>
                  </a:cubicBezTo>
                  <a:cubicBezTo>
                    <a:pt x="134565" y="112588"/>
                    <a:pt x="132720" y="113136"/>
                    <a:pt x="130874" y="113659"/>
                  </a:cubicBezTo>
                  <a:cubicBezTo>
                    <a:pt x="130434" y="113790"/>
                    <a:pt x="130172" y="114255"/>
                    <a:pt x="130303" y="114707"/>
                  </a:cubicBezTo>
                  <a:cubicBezTo>
                    <a:pt x="130410" y="115064"/>
                    <a:pt x="130743" y="115302"/>
                    <a:pt x="131101" y="115302"/>
                  </a:cubicBezTo>
                  <a:cubicBezTo>
                    <a:pt x="131184" y="115302"/>
                    <a:pt x="131267" y="115291"/>
                    <a:pt x="131339" y="115267"/>
                  </a:cubicBezTo>
                  <a:cubicBezTo>
                    <a:pt x="133184" y="114731"/>
                    <a:pt x="135030" y="114195"/>
                    <a:pt x="136875" y="113647"/>
                  </a:cubicBezTo>
                  <a:cubicBezTo>
                    <a:pt x="137328" y="113517"/>
                    <a:pt x="137578" y="113052"/>
                    <a:pt x="137447" y="112612"/>
                  </a:cubicBezTo>
                  <a:cubicBezTo>
                    <a:pt x="137339" y="112250"/>
                    <a:pt x="137008" y="112017"/>
                    <a:pt x="136649" y="112017"/>
                  </a:cubicBezTo>
                  <a:close/>
                  <a:moveTo>
                    <a:pt x="30654" y="113743"/>
                  </a:moveTo>
                  <a:cubicBezTo>
                    <a:pt x="30361" y="113743"/>
                    <a:pt x="30079" y="113897"/>
                    <a:pt x="29933" y="114171"/>
                  </a:cubicBezTo>
                  <a:cubicBezTo>
                    <a:pt x="29707" y="114576"/>
                    <a:pt x="29850" y="115088"/>
                    <a:pt x="30255" y="115314"/>
                  </a:cubicBezTo>
                  <a:cubicBezTo>
                    <a:pt x="31898" y="116219"/>
                    <a:pt x="33636" y="117112"/>
                    <a:pt x="35422" y="117981"/>
                  </a:cubicBezTo>
                  <a:cubicBezTo>
                    <a:pt x="35541" y="118041"/>
                    <a:pt x="35660" y="118065"/>
                    <a:pt x="35791" y="118065"/>
                  </a:cubicBezTo>
                  <a:cubicBezTo>
                    <a:pt x="36101" y="118065"/>
                    <a:pt x="36398" y="117886"/>
                    <a:pt x="36541" y="117588"/>
                  </a:cubicBezTo>
                  <a:cubicBezTo>
                    <a:pt x="36744" y="117172"/>
                    <a:pt x="36565" y="116672"/>
                    <a:pt x="36148" y="116469"/>
                  </a:cubicBezTo>
                  <a:cubicBezTo>
                    <a:pt x="34386" y="115624"/>
                    <a:pt x="32683" y="114731"/>
                    <a:pt x="31064" y="113850"/>
                  </a:cubicBezTo>
                  <a:cubicBezTo>
                    <a:pt x="30934" y="113777"/>
                    <a:pt x="30793" y="113743"/>
                    <a:pt x="30654" y="113743"/>
                  </a:cubicBezTo>
                  <a:close/>
                  <a:moveTo>
                    <a:pt x="125560" y="115225"/>
                  </a:moveTo>
                  <a:cubicBezTo>
                    <a:pt x="125486" y="115225"/>
                    <a:pt x="125412" y="115235"/>
                    <a:pt x="125338" y="115255"/>
                  </a:cubicBezTo>
                  <a:cubicBezTo>
                    <a:pt x="123373" y="115814"/>
                    <a:pt x="121552" y="116326"/>
                    <a:pt x="119778" y="116815"/>
                  </a:cubicBezTo>
                  <a:cubicBezTo>
                    <a:pt x="119337" y="116934"/>
                    <a:pt x="119075" y="117398"/>
                    <a:pt x="119194" y="117838"/>
                  </a:cubicBezTo>
                  <a:cubicBezTo>
                    <a:pt x="119301" y="118208"/>
                    <a:pt x="119635" y="118458"/>
                    <a:pt x="120004" y="118458"/>
                  </a:cubicBezTo>
                  <a:cubicBezTo>
                    <a:pt x="120075" y="118458"/>
                    <a:pt x="120147" y="118446"/>
                    <a:pt x="120230" y="118422"/>
                  </a:cubicBezTo>
                  <a:cubicBezTo>
                    <a:pt x="122004" y="117934"/>
                    <a:pt x="123826" y="117434"/>
                    <a:pt x="125790" y="116862"/>
                  </a:cubicBezTo>
                  <a:cubicBezTo>
                    <a:pt x="126243" y="116743"/>
                    <a:pt x="126493" y="116279"/>
                    <a:pt x="126374" y="115838"/>
                  </a:cubicBezTo>
                  <a:cubicBezTo>
                    <a:pt x="126265" y="115462"/>
                    <a:pt x="125925" y="115225"/>
                    <a:pt x="125560" y="115225"/>
                  </a:cubicBezTo>
                  <a:close/>
                  <a:moveTo>
                    <a:pt x="114433" y="118286"/>
                  </a:moveTo>
                  <a:cubicBezTo>
                    <a:pt x="114362" y="118286"/>
                    <a:pt x="114289" y="118295"/>
                    <a:pt x="114217" y="118315"/>
                  </a:cubicBezTo>
                  <a:cubicBezTo>
                    <a:pt x="112289" y="118815"/>
                    <a:pt x="110407" y="119291"/>
                    <a:pt x="108633" y="119732"/>
                  </a:cubicBezTo>
                  <a:cubicBezTo>
                    <a:pt x="108181" y="119851"/>
                    <a:pt x="107907" y="120303"/>
                    <a:pt x="108014" y="120744"/>
                  </a:cubicBezTo>
                  <a:cubicBezTo>
                    <a:pt x="108110" y="121125"/>
                    <a:pt x="108455" y="121387"/>
                    <a:pt x="108824" y="121387"/>
                  </a:cubicBezTo>
                  <a:cubicBezTo>
                    <a:pt x="108895" y="121387"/>
                    <a:pt x="108967" y="121375"/>
                    <a:pt x="109026" y="121363"/>
                  </a:cubicBezTo>
                  <a:cubicBezTo>
                    <a:pt x="110812" y="120922"/>
                    <a:pt x="112705" y="120434"/>
                    <a:pt x="114634" y="119934"/>
                  </a:cubicBezTo>
                  <a:cubicBezTo>
                    <a:pt x="115087" y="119815"/>
                    <a:pt x="115349" y="119351"/>
                    <a:pt x="115230" y="118910"/>
                  </a:cubicBezTo>
                  <a:cubicBezTo>
                    <a:pt x="115140" y="118531"/>
                    <a:pt x="114800" y="118286"/>
                    <a:pt x="114433" y="118286"/>
                  </a:cubicBezTo>
                  <a:close/>
                  <a:moveTo>
                    <a:pt x="41037" y="118784"/>
                  </a:moveTo>
                  <a:cubicBezTo>
                    <a:pt x="40714" y="118784"/>
                    <a:pt x="40401" y="118971"/>
                    <a:pt x="40268" y="119291"/>
                  </a:cubicBezTo>
                  <a:cubicBezTo>
                    <a:pt x="40089" y="119708"/>
                    <a:pt x="40280" y="120208"/>
                    <a:pt x="40708" y="120386"/>
                  </a:cubicBezTo>
                  <a:cubicBezTo>
                    <a:pt x="42423" y="121125"/>
                    <a:pt x="44233" y="121863"/>
                    <a:pt x="46078" y="122577"/>
                  </a:cubicBezTo>
                  <a:cubicBezTo>
                    <a:pt x="46185" y="122613"/>
                    <a:pt x="46280" y="122625"/>
                    <a:pt x="46388" y="122625"/>
                  </a:cubicBezTo>
                  <a:cubicBezTo>
                    <a:pt x="46721" y="122625"/>
                    <a:pt x="47042" y="122422"/>
                    <a:pt x="47161" y="122089"/>
                  </a:cubicBezTo>
                  <a:cubicBezTo>
                    <a:pt x="47328" y="121660"/>
                    <a:pt x="47114" y="121172"/>
                    <a:pt x="46685" y="121006"/>
                  </a:cubicBezTo>
                  <a:cubicBezTo>
                    <a:pt x="44852" y="120303"/>
                    <a:pt x="43066" y="119577"/>
                    <a:pt x="41363" y="118851"/>
                  </a:cubicBezTo>
                  <a:cubicBezTo>
                    <a:pt x="41258" y="118805"/>
                    <a:pt x="41147" y="118784"/>
                    <a:pt x="41037" y="118784"/>
                  </a:cubicBezTo>
                  <a:close/>
                  <a:moveTo>
                    <a:pt x="103217" y="121043"/>
                  </a:moveTo>
                  <a:cubicBezTo>
                    <a:pt x="103154" y="121043"/>
                    <a:pt x="103090" y="121050"/>
                    <a:pt x="103026" y="121065"/>
                  </a:cubicBezTo>
                  <a:cubicBezTo>
                    <a:pt x="101097" y="121494"/>
                    <a:pt x="99204" y="121910"/>
                    <a:pt x="97394" y="122268"/>
                  </a:cubicBezTo>
                  <a:cubicBezTo>
                    <a:pt x="96942" y="122363"/>
                    <a:pt x="96644" y="122803"/>
                    <a:pt x="96739" y="123256"/>
                  </a:cubicBezTo>
                  <a:cubicBezTo>
                    <a:pt x="96822" y="123649"/>
                    <a:pt x="97168" y="123934"/>
                    <a:pt x="97561" y="123934"/>
                  </a:cubicBezTo>
                  <a:cubicBezTo>
                    <a:pt x="97620" y="123934"/>
                    <a:pt x="97668" y="123923"/>
                    <a:pt x="97727" y="123911"/>
                  </a:cubicBezTo>
                  <a:cubicBezTo>
                    <a:pt x="99549" y="123542"/>
                    <a:pt x="101454" y="123137"/>
                    <a:pt x="103395" y="122696"/>
                  </a:cubicBezTo>
                  <a:cubicBezTo>
                    <a:pt x="103847" y="122589"/>
                    <a:pt x="104121" y="122149"/>
                    <a:pt x="104026" y="121696"/>
                  </a:cubicBezTo>
                  <a:cubicBezTo>
                    <a:pt x="103934" y="121308"/>
                    <a:pt x="103597" y="121043"/>
                    <a:pt x="103217" y="121043"/>
                  </a:cubicBezTo>
                  <a:close/>
                  <a:moveTo>
                    <a:pt x="91872" y="123317"/>
                  </a:moveTo>
                  <a:cubicBezTo>
                    <a:pt x="91828" y="123317"/>
                    <a:pt x="91783" y="123320"/>
                    <a:pt x="91738" y="123327"/>
                  </a:cubicBezTo>
                  <a:cubicBezTo>
                    <a:pt x="89798" y="123673"/>
                    <a:pt x="87893" y="123958"/>
                    <a:pt x="86059" y="124208"/>
                  </a:cubicBezTo>
                  <a:cubicBezTo>
                    <a:pt x="85607" y="124280"/>
                    <a:pt x="85285" y="124696"/>
                    <a:pt x="85345" y="125161"/>
                  </a:cubicBezTo>
                  <a:cubicBezTo>
                    <a:pt x="85404" y="125578"/>
                    <a:pt x="85762" y="125875"/>
                    <a:pt x="86178" y="125875"/>
                  </a:cubicBezTo>
                  <a:lnTo>
                    <a:pt x="86297" y="125875"/>
                  </a:lnTo>
                  <a:cubicBezTo>
                    <a:pt x="88143" y="125625"/>
                    <a:pt x="90072" y="125316"/>
                    <a:pt x="92024" y="124982"/>
                  </a:cubicBezTo>
                  <a:cubicBezTo>
                    <a:pt x="92477" y="124899"/>
                    <a:pt x="92786" y="124470"/>
                    <a:pt x="92715" y="124018"/>
                  </a:cubicBezTo>
                  <a:cubicBezTo>
                    <a:pt x="92639" y="123609"/>
                    <a:pt x="92282" y="123317"/>
                    <a:pt x="91872" y="123317"/>
                  </a:cubicBezTo>
                  <a:close/>
                  <a:moveTo>
                    <a:pt x="51829" y="122876"/>
                  </a:moveTo>
                  <a:cubicBezTo>
                    <a:pt x="51470" y="122876"/>
                    <a:pt x="51136" y="123109"/>
                    <a:pt x="51019" y="123470"/>
                  </a:cubicBezTo>
                  <a:cubicBezTo>
                    <a:pt x="50888" y="123911"/>
                    <a:pt x="51138" y="124387"/>
                    <a:pt x="51591" y="124518"/>
                  </a:cubicBezTo>
                  <a:cubicBezTo>
                    <a:pt x="53400" y="125054"/>
                    <a:pt x="55317" y="125518"/>
                    <a:pt x="57282" y="125887"/>
                  </a:cubicBezTo>
                  <a:cubicBezTo>
                    <a:pt x="57329" y="125899"/>
                    <a:pt x="57389" y="125899"/>
                    <a:pt x="57437" y="125899"/>
                  </a:cubicBezTo>
                  <a:cubicBezTo>
                    <a:pt x="57829" y="125899"/>
                    <a:pt x="58187" y="125613"/>
                    <a:pt x="58258" y="125220"/>
                  </a:cubicBezTo>
                  <a:cubicBezTo>
                    <a:pt x="58341" y="124768"/>
                    <a:pt x="58044" y="124327"/>
                    <a:pt x="57591" y="124244"/>
                  </a:cubicBezTo>
                  <a:cubicBezTo>
                    <a:pt x="55686" y="123887"/>
                    <a:pt x="53829" y="123434"/>
                    <a:pt x="52067" y="122911"/>
                  </a:cubicBezTo>
                  <a:cubicBezTo>
                    <a:pt x="51988" y="122887"/>
                    <a:pt x="51908" y="122876"/>
                    <a:pt x="51829" y="122876"/>
                  </a:cubicBezTo>
                  <a:close/>
                  <a:moveTo>
                    <a:pt x="80452" y="124871"/>
                  </a:moveTo>
                  <a:cubicBezTo>
                    <a:pt x="80424" y="124871"/>
                    <a:pt x="80396" y="124872"/>
                    <a:pt x="80368" y="124875"/>
                  </a:cubicBezTo>
                  <a:cubicBezTo>
                    <a:pt x="78403" y="125054"/>
                    <a:pt x="76487" y="125197"/>
                    <a:pt x="74653" y="125268"/>
                  </a:cubicBezTo>
                  <a:cubicBezTo>
                    <a:pt x="74189" y="125292"/>
                    <a:pt x="73831" y="125685"/>
                    <a:pt x="73843" y="126137"/>
                  </a:cubicBezTo>
                  <a:cubicBezTo>
                    <a:pt x="73867" y="126590"/>
                    <a:pt x="74236" y="126947"/>
                    <a:pt x="74677" y="126947"/>
                  </a:cubicBezTo>
                  <a:lnTo>
                    <a:pt x="74724" y="126947"/>
                  </a:lnTo>
                  <a:cubicBezTo>
                    <a:pt x="76582" y="126863"/>
                    <a:pt x="78534" y="126732"/>
                    <a:pt x="80523" y="126542"/>
                  </a:cubicBezTo>
                  <a:cubicBezTo>
                    <a:pt x="80975" y="126494"/>
                    <a:pt x="81321" y="126089"/>
                    <a:pt x="81273" y="125625"/>
                  </a:cubicBezTo>
                  <a:cubicBezTo>
                    <a:pt x="81239" y="125201"/>
                    <a:pt x="80871" y="124871"/>
                    <a:pt x="80452" y="124871"/>
                  </a:cubicBezTo>
                  <a:close/>
                  <a:moveTo>
                    <a:pt x="63137" y="125025"/>
                  </a:moveTo>
                  <a:cubicBezTo>
                    <a:pt x="62720" y="125025"/>
                    <a:pt x="62363" y="125345"/>
                    <a:pt x="62318" y="125780"/>
                  </a:cubicBezTo>
                  <a:cubicBezTo>
                    <a:pt x="62271" y="126244"/>
                    <a:pt x="62616" y="126649"/>
                    <a:pt x="63068" y="126685"/>
                  </a:cubicBezTo>
                  <a:cubicBezTo>
                    <a:pt x="64938" y="126863"/>
                    <a:pt x="66902" y="126982"/>
                    <a:pt x="68890" y="127018"/>
                  </a:cubicBezTo>
                  <a:lnTo>
                    <a:pt x="68914" y="127018"/>
                  </a:lnTo>
                  <a:cubicBezTo>
                    <a:pt x="69367" y="127018"/>
                    <a:pt x="69736" y="126649"/>
                    <a:pt x="69748" y="126197"/>
                  </a:cubicBezTo>
                  <a:cubicBezTo>
                    <a:pt x="69760" y="125732"/>
                    <a:pt x="69390" y="125351"/>
                    <a:pt x="68926" y="125339"/>
                  </a:cubicBezTo>
                  <a:cubicBezTo>
                    <a:pt x="66973" y="125304"/>
                    <a:pt x="65057" y="125197"/>
                    <a:pt x="63223" y="125030"/>
                  </a:cubicBezTo>
                  <a:cubicBezTo>
                    <a:pt x="63194" y="125027"/>
                    <a:pt x="63165" y="125025"/>
                    <a:pt x="63137" y="1250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4012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5600700" y="1133475"/>
            <a:ext cx="2862900" cy="25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/>
          <p:nvPr/>
        </p:nvSpPr>
        <p:spPr>
          <a:xfrm>
            <a:off x="-50075" y="-59075"/>
            <a:ext cx="4458769" cy="5261660"/>
          </a:xfrm>
          <a:custGeom>
            <a:avLst/>
            <a:gdLst/>
            <a:ahLst/>
            <a:cxnLst/>
            <a:rect l="l" t="t" r="r" b="b"/>
            <a:pathLst>
              <a:path w="136208" h="160735" extrusionOk="0">
                <a:moveTo>
                  <a:pt x="0" y="0"/>
                </a:moveTo>
                <a:lnTo>
                  <a:pt x="0" y="160734"/>
                </a:lnTo>
                <a:lnTo>
                  <a:pt x="136208" y="160734"/>
                </a:lnTo>
                <a:lnTo>
                  <a:pt x="136208" y="146994"/>
                </a:lnTo>
                <a:lnTo>
                  <a:pt x="136208" y="142482"/>
                </a:lnTo>
                <a:lnTo>
                  <a:pt x="136208" y="113585"/>
                </a:lnTo>
                <a:lnTo>
                  <a:pt x="136208" y="110525"/>
                </a:lnTo>
                <a:lnTo>
                  <a:pt x="136208" y="100631"/>
                </a:lnTo>
                <a:cubicBezTo>
                  <a:pt x="136208" y="98167"/>
                  <a:pt x="134791" y="95964"/>
                  <a:pt x="132588" y="94797"/>
                </a:cubicBezTo>
                <a:lnTo>
                  <a:pt x="118336" y="87677"/>
                </a:lnTo>
                <a:lnTo>
                  <a:pt x="132588" y="80558"/>
                </a:lnTo>
                <a:cubicBezTo>
                  <a:pt x="134791" y="79391"/>
                  <a:pt x="136208" y="77188"/>
                  <a:pt x="136208" y="74723"/>
                </a:cubicBezTo>
                <a:lnTo>
                  <a:pt x="136208" y="62389"/>
                </a:lnTo>
                <a:lnTo>
                  <a:pt x="136208" y="56555"/>
                </a:lnTo>
                <a:lnTo>
                  <a:pt x="136208" y="51375"/>
                </a:lnTo>
                <a:cubicBezTo>
                  <a:pt x="136208" y="51375"/>
                  <a:pt x="136208" y="51363"/>
                  <a:pt x="136208" y="51363"/>
                </a:cubicBezTo>
                <a:lnTo>
                  <a:pt x="136208" y="0"/>
                </a:lnTo>
                <a:close/>
              </a:path>
            </a:pathLst>
          </a:custGeom>
          <a:solidFill>
            <a:schemeClr val="lt2"/>
          </a:solidFill>
          <a:ln w="28575" cap="rnd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/>
          <p:nvPr/>
        </p:nvSpPr>
        <p:spPr>
          <a:xfrm>
            <a:off x="2018904" y="1380475"/>
            <a:ext cx="175648" cy="57440"/>
          </a:xfrm>
          <a:custGeom>
            <a:avLst/>
            <a:gdLst/>
            <a:ahLst/>
            <a:cxnLst/>
            <a:rect l="l" t="t" r="r" b="b"/>
            <a:pathLst>
              <a:path w="5489" h="1795" extrusionOk="0">
                <a:moveTo>
                  <a:pt x="4810" y="1"/>
                </a:moveTo>
                <a:cubicBezTo>
                  <a:pt x="4747" y="1"/>
                  <a:pt x="4683" y="11"/>
                  <a:pt x="4620" y="32"/>
                </a:cubicBezTo>
                <a:cubicBezTo>
                  <a:pt x="3454" y="391"/>
                  <a:pt x="2194" y="570"/>
                  <a:pt x="888" y="570"/>
                </a:cubicBezTo>
                <a:cubicBezTo>
                  <a:pt x="807" y="570"/>
                  <a:pt x="725" y="569"/>
                  <a:pt x="643" y="568"/>
                </a:cubicBezTo>
                <a:cubicBezTo>
                  <a:pt x="636" y="568"/>
                  <a:pt x="629" y="567"/>
                  <a:pt x="621" y="567"/>
                </a:cubicBezTo>
                <a:cubicBezTo>
                  <a:pt x="286" y="567"/>
                  <a:pt x="24" y="837"/>
                  <a:pt x="12" y="1163"/>
                </a:cubicBezTo>
                <a:cubicBezTo>
                  <a:pt x="0" y="1508"/>
                  <a:pt x="274" y="1782"/>
                  <a:pt x="607" y="1794"/>
                </a:cubicBezTo>
                <a:lnTo>
                  <a:pt x="941" y="1794"/>
                </a:lnTo>
                <a:cubicBezTo>
                  <a:pt x="2358" y="1794"/>
                  <a:pt x="3715" y="1592"/>
                  <a:pt x="4989" y="1199"/>
                </a:cubicBezTo>
                <a:cubicBezTo>
                  <a:pt x="5310" y="1104"/>
                  <a:pt x="5489" y="758"/>
                  <a:pt x="5382" y="437"/>
                </a:cubicBezTo>
                <a:cubicBezTo>
                  <a:pt x="5305" y="169"/>
                  <a:pt x="5067" y="1"/>
                  <a:pt x="48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/>
          <p:nvPr/>
        </p:nvSpPr>
        <p:spPr>
          <a:xfrm>
            <a:off x="1754489" y="1336923"/>
            <a:ext cx="172224" cy="81920"/>
          </a:xfrm>
          <a:custGeom>
            <a:avLst/>
            <a:gdLst/>
            <a:ahLst/>
            <a:cxnLst/>
            <a:rect l="l" t="t" r="r" b="b"/>
            <a:pathLst>
              <a:path w="5382" h="2560" extrusionOk="0">
                <a:moveTo>
                  <a:pt x="693" y="1"/>
                </a:moveTo>
                <a:cubicBezTo>
                  <a:pt x="448" y="1"/>
                  <a:pt x="221" y="147"/>
                  <a:pt x="131" y="381"/>
                </a:cubicBezTo>
                <a:cubicBezTo>
                  <a:pt x="0" y="702"/>
                  <a:pt x="155" y="1060"/>
                  <a:pt x="465" y="1179"/>
                </a:cubicBezTo>
                <a:cubicBezTo>
                  <a:pt x="1929" y="1774"/>
                  <a:pt x="3263" y="2215"/>
                  <a:pt x="4560" y="2536"/>
                </a:cubicBezTo>
                <a:cubicBezTo>
                  <a:pt x="4608" y="2548"/>
                  <a:pt x="4656" y="2560"/>
                  <a:pt x="4715" y="2560"/>
                </a:cubicBezTo>
                <a:cubicBezTo>
                  <a:pt x="4989" y="2560"/>
                  <a:pt x="5239" y="2369"/>
                  <a:pt x="5310" y="2095"/>
                </a:cubicBezTo>
                <a:cubicBezTo>
                  <a:pt x="5382" y="1762"/>
                  <a:pt x="5191" y="1429"/>
                  <a:pt x="4858" y="1345"/>
                </a:cubicBezTo>
                <a:cubicBezTo>
                  <a:pt x="3632" y="1048"/>
                  <a:pt x="2310" y="607"/>
                  <a:pt x="929" y="48"/>
                </a:cubicBezTo>
                <a:cubicBezTo>
                  <a:pt x="851" y="16"/>
                  <a:pt x="771" y="1"/>
                  <a:pt x="6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"/>
          <p:cNvSpPr/>
          <p:nvPr/>
        </p:nvSpPr>
        <p:spPr>
          <a:xfrm>
            <a:off x="2274167" y="1257659"/>
            <a:ext cx="161184" cy="108224"/>
          </a:xfrm>
          <a:custGeom>
            <a:avLst/>
            <a:gdLst/>
            <a:ahLst/>
            <a:cxnLst/>
            <a:rect l="l" t="t" r="r" b="b"/>
            <a:pathLst>
              <a:path w="5037" h="3382" extrusionOk="0">
                <a:moveTo>
                  <a:pt x="4332" y="1"/>
                </a:moveTo>
                <a:cubicBezTo>
                  <a:pt x="4213" y="1"/>
                  <a:pt x="4093" y="35"/>
                  <a:pt x="3989" y="108"/>
                </a:cubicBezTo>
                <a:cubicBezTo>
                  <a:pt x="2894" y="858"/>
                  <a:pt x="1691" y="1560"/>
                  <a:pt x="417" y="2215"/>
                </a:cubicBezTo>
                <a:cubicBezTo>
                  <a:pt x="119" y="2370"/>
                  <a:pt x="0" y="2739"/>
                  <a:pt x="155" y="3048"/>
                </a:cubicBezTo>
                <a:cubicBezTo>
                  <a:pt x="262" y="3251"/>
                  <a:pt x="477" y="3382"/>
                  <a:pt x="703" y="3382"/>
                </a:cubicBezTo>
                <a:cubicBezTo>
                  <a:pt x="798" y="3382"/>
                  <a:pt x="893" y="3358"/>
                  <a:pt x="977" y="3310"/>
                </a:cubicBezTo>
                <a:cubicBezTo>
                  <a:pt x="2298" y="2632"/>
                  <a:pt x="3548" y="1894"/>
                  <a:pt x="4680" y="1120"/>
                </a:cubicBezTo>
                <a:cubicBezTo>
                  <a:pt x="4965" y="929"/>
                  <a:pt x="5037" y="548"/>
                  <a:pt x="4846" y="262"/>
                </a:cubicBezTo>
                <a:cubicBezTo>
                  <a:pt x="4721" y="93"/>
                  <a:pt x="4527" y="1"/>
                  <a:pt x="43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"/>
          <p:cNvSpPr/>
          <p:nvPr/>
        </p:nvSpPr>
        <p:spPr>
          <a:xfrm>
            <a:off x="1511802" y="1215899"/>
            <a:ext cx="164224" cy="103904"/>
          </a:xfrm>
          <a:custGeom>
            <a:avLst/>
            <a:gdLst/>
            <a:ahLst/>
            <a:cxnLst/>
            <a:rect l="l" t="t" r="r" b="b"/>
            <a:pathLst>
              <a:path w="5132" h="3247" extrusionOk="0">
                <a:moveTo>
                  <a:pt x="713" y="0"/>
                </a:moveTo>
                <a:cubicBezTo>
                  <a:pt x="499" y="0"/>
                  <a:pt x="292" y="115"/>
                  <a:pt x="179" y="317"/>
                </a:cubicBezTo>
                <a:cubicBezTo>
                  <a:pt x="0" y="603"/>
                  <a:pt x="107" y="984"/>
                  <a:pt x="405" y="1151"/>
                </a:cubicBezTo>
                <a:cubicBezTo>
                  <a:pt x="1762" y="1925"/>
                  <a:pt x="2988" y="2591"/>
                  <a:pt x="4155" y="3175"/>
                </a:cubicBezTo>
                <a:cubicBezTo>
                  <a:pt x="4239" y="3222"/>
                  <a:pt x="4334" y="3246"/>
                  <a:pt x="4429" y="3246"/>
                </a:cubicBezTo>
                <a:cubicBezTo>
                  <a:pt x="4655" y="3246"/>
                  <a:pt x="4870" y="3127"/>
                  <a:pt x="4977" y="2913"/>
                </a:cubicBezTo>
                <a:cubicBezTo>
                  <a:pt x="5132" y="2603"/>
                  <a:pt x="5013" y="2234"/>
                  <a:pt x="4703" y="2079"/>
                </a:cubicBezTo>
                <a:cubicBezTo>
                  <a:pt x="3560" y="1508"/>
                  <a:pt x="2357" y="853"/>
                  <a:pt x="1012" y="79"/>
                </a:cubicBezTo>
                <a:cubicBezTo>
                  <a:pt x="917" y="26"/>
                  <a:pt x="814" y="0"/>
                  <a:pt x="7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2496662" y="1071932"/>
            <a:ext cx="133760" cy="140416"/>
          </a:xfrm>
          <a:custGeom>
            <a:avLst/>
            <a:gdLst/>
            <a:ahLst/>
            <a:cxnLst/>
            <a:rect l="l" t="t" r="r" b="b"/>
            <a:pathLst>
              <a:path w="4180" h="4388" extrusionOk="0">
                <a:moveTo>
                  <a:pt x="3472" y="1"/>
                </a:moveTo>
                <a:cubicBezTo>
                  <a:pt x="3288" y="1"/>
                  <a:pt x="3108" y="83"/>
                  <a:pt x="2989" y="244"/>
                </a:cubicBezTo>
                <a:cubicBezTo>
                  <a:pt x="2180" y="1340"/>
                  <a:pt x="1263" y="2375"/>
                  <a:pt x="251" y="3328"/>
                </a:cubicBezTo>
                <a:cubicBezTo>
                  <a:pt x="1" y="3554"/>
                  <a:pt x="1" y="3947"/>
                  <a:pt x="227" y="4185"/>
                </a:cubicBezTo>
                <a:cubicBezTo>
                  <a:pt x="346" y="4316"/>
                  <a:pt x="513" y="4388"/>
                  <a:pt x="679" y="4388"/>
                </a:cubicBezTo>
                <a:cubicBezTo>
                  <a:pt x="822" y="4388"/>
                  <a:pt x="977" y="4328"/>
                  <a:pt x="1096" y="4221"/>
                </a:cubicBezTo>
                <a:cubicBezTo>
                  <a:pt x="2156" y="3221"/>
                  <a:pt x="3120" y="2125"/>
                  <a:pt x="3977" y="982"/>
                </a:cubicBezTo>
                <a:cubicBezTo>
                  <a:pt x="4180" y="709"/>
                  <a:pt x="4120" y="328"/>
                  <a:pt x="3846" y="125"/>
                </a:cubicBezTo>
                <a:cubicBezTo>
                  <a:pt x="3733" y="42"/>
                  <a:pt x="3602" y="1"/>
                  <a:pt x="34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"/>
          <p:cNvSpPr/>
          <p:nvPr/>
        </p:nvSpPr>
        <p:spPr>
          <a:xfrm>
            <a:off x="1279771" y="1076348"/>
            <a:ext cx="160416" cy="110080"/>
          </a:xfrm>
          <a:custGeom>
            <a:avLst/>
            <a:gdLst/>
            <a:ahLst/>
            <a:cxnLst/>
            <a:rect l="l" t="t" r="r" b="b"/>
            <a:pathLst>
              <a:path w="5013" h="3440" extrusionOk="0">
                <a:moveTo>
                  <a:pt x="692" y="1"/>
                </a:moveTo>
                <a:cubicBezTo>
                  <a:pt x="488" y="1"/>
                  <a:pt x="294" y="101"/>
                  <a:pt x="179" y="285"/>
                </a:cubicBezTo>
                <a:cubicBezTo>
                  <a:pt x="0" y="582"/>
                  <a:pt x="83" y="952"/>
                  <a:pt x="381" y="1130"/>
                </a:cubicBezTo>
                <a:lnTo>
                  <a:pt x="631" y="1297"/>
                </a:lnTo>
                <a:cubicBezTo>
                  <a:pt x="1738" y="1976"/>
                  <a:pt x="2881" y="2678"/>
                  <a:pt x="3989" y="3345"/>
                </a:cubicBezTo>
                <a:cubicBezTo>
                  <a:pt x="4096" y="3404"/>
                  <a:pt x="4203" y="3440"/>
                  <a:pt x="4310" y="3440"/>
                </a:cubicBezTo>
                <a:cubicBezTo>
                  <a:pt x="4513" y="3440"/>
                  <a:pt x="4715" y="3333"/>
                  <a:pt x="4834" y="3142"/>
                </a:cubicBezTo>
                <a:cubicBezTo>
                  <a:pt x="5013" y="2857"/>
                  <a:pt x="4917" y="2476"/>
                  <a:pt x="4632" y="2297"/>
                </a:cubicBezTo>
                <a:cubicBezTo>
                  <a:pt x="3512" y="1630"/>
                  <a:pt x="2381" y="928"/>
                  <a:pt x="1286" y="249"/>
                </a:cubicBezTo>
                <a:lnTo>
                  <a:pt x="1024" y="94"/>
                </a:lnTo>
                <a:cubicBezTo>
                  <a:pt x="918" y="31"/>
                  <a:pt x="804" y="1"/>
                  <a:pt x="6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"/>
          <p:cNvSpPr/>
          <p:nvPr/>
        </p:nvSpPr>
        <p:spPr>
          <a:xfrm>
            <a:off x="1046972" y="937020"/>
            <a:ext cx="161952" cy="107680"/>
          </a:xfrm>
          <a:custGeom>
            <a:avLst/>
            <a:gdLst/>
            <a:ahLst/>
            <a:cxnLst/>
            <a:rect l="l" t="t" r="r" b="b"/>
            <a:pathLst>
              <a:path w="5061" h="3365" extrusionOk="0">
                <a:moveTo>
                  <a:pt x="707" y="0"/>
                </a:moveTo>
                <a:cubicBezTo>
                  <a:pt x="493" y="0"/>
                  <a:pt x="280" y="114"/>
                  <a:pt x="167" y="317"/>
                </a:cubicBezTo>
                <a:cubicBezTo>
                  <a:pt x="0" y="603"/>
                  <a:pt x="108" y="984"/>
                  <a:pt x="405" y="1150"/>
                </a:cubicBezTo>
                <a:cubicBezTo>
                  <a:pt x="1489" y="1769"/>
                  <a:pt x="2679" y="2460"/>
                  <a:pt x="4037" y="3282"/>
                </a:cubicBezTo>
                <a:cubicBezTo>
                  <a:pt x="4144" y="3341"/>
                  <a:pt x="4251" y="3365"/>
                  <a:pt x="4358" y="3365"/>
                </a:cubicBezTo>
                <a:cubicBezTo>
                  <a:pt x="4560" y="3365"/>
                  <a:pt x="4763" y="3258"/>
                  <a:pt x="4882" y="3067"/>
                </a:cubicBezTo>
                <a:cubicBezTo>
                  <a:pt x="5061" y="2781"/>
                  <a:pt x="4965" y="2400"/>
                  <a:pt x="4680" y="2234"/>
                </a:cubicBezTo>
                <a:cubicBezTo>
                  <a:pt x="3310" y="1400"/>
                  <a:pt x="2108" y="698"/>
                  <a:pt x="1001" y="79"/>
                </a:cubicBezTo>
                <a:cubicBezTo>
                  <a:pt x="909" y="25"/>
                  <a:pt x="808" y="0"/>
                  <a:pt x="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"/>
          <p:cNvSpPr/>
          <p:nvPr/>
        </p:nvSpPr>
        <p:spPr>
          <a:xfrm>
            <a:off x="2656694" y="832189"/>
            <a:ext cx="96416" cy="164128"/>
          </a:xfrm>
          <a:custGeom>
            <a:avLst/>
            <a:gdLst/>
            <a:ahLst/>
            <a:cxnLst/>
            <a:rect l="l" t="t" r="r" b="b"/>
            <a:pathLst>
              <a:path w="3013" h="5129" extrusionOk="0">
                <a:moveTo>
                  <a:pt x="2314" y="1"/>
                </a:moveTo>
                <a:cubicBezTo>
                  <a:pt x="2060" y="1"/>
                  <a:pt x="1824" y="158"/>
                  <a:pt x="1739" y="414"/>
                </a:cubicBezTo>
                <a:cubicBezTo>
                  <a:pt x="1286" y="1759"/>
                  <a:pt x="750" y="3045"/>
                  <a:pt x="155" y="4236"/>
                </a:cubicBezTo>
                <a:cubicBezTo>
                  <a:pt x="0" y="4533"/>
                  <a:pt x="119" y="4903"/>
                  <a:pt x="417" y="5057"/>
                </a:cubicBezTo>
                <a:cubicBezTo>
                  <a:pt x="512" y="5105"/>
                  <a:pt x="608" y="5129"/>
                  <a:pt x="703" y="5129"/>
                </a:cubicBezTo>
                <a:cubicBezTo>
                  <a:pt x="917" y="5129"/>
                  <a:pt x="1143" y="4998"/>
                  <a:pt x="1250" y="4783"/>
                </a:cubicBezTo>
                <a:cubicBezTo>
                  <a:pt x="1870" y="3545"/>
                  <a:pt x="2429" y="2212"/>
                  <a:pt x="2905" y="807"/>
                </a:cubicBezTo>
                <a:cubicBezTo>
                  <a:pt x="3013" y="485"/>
                  <a:pt x="2834" y="140"/>
                  <a:pt x="2513" y="33"/>
                </a:cubicBezTo>
                <a:cubicBezTo>
                  <a:pt x="2447" y="11"/>
                  <a:pt x="2380" y="1"/>
                  <a:pt x="23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"/>
          <p:cNvSpPr/>
          <p:nvPr/>
        </p:nvSpPr>
        <p:spPr>
          <a:xfrm>
            <a:off x="32384" y="878685"/>
            <a:ext cx="174528" cy="68864"/>
          </a:xfrm>
          <a:custGeom>
            <a:avLst/>
            <a:gdLst/>
            <a:ahLst/>
            <a:cxnLst/>
            <a:rect l="l" t="t" r="r" b="b"/>
            <a:pathLst>
              <a:path w="5454" h="2152" extrusionOk="0">
                <a:moveTo>
                  <a:pt x="4760" y="0"/>
                </a:moveTo>
                <a:cubicBezTo>
                  <a:pt x="4693" y="0"/>
                  <a:pt x="4626" y="11"/>
                  <a:pt x="4560" y="32"/>
                </a:cubicBezTo>
                <a:cubicBezTo>
                  <a:pt x="3334" y="461"/>
                  <a:pt x="1988" y="759"/>
                  <a:pt x="572" y="925"/>
                </a:cubicBezTo>
                <a:cubicBezTo>
                  <a:pt x="238" y="961"/>
                  <a:pt x="0" y="1271"/>
                  <a:pt x="36" y="1604"/>
                </a:cubicBezTo>
                <a:cubicBezTo>
                  <a:pt x="71" y="1914"/>
                  <a:pt x="333" y="2152"/>
                  <a:pt x="643" y="2152"/>
                </a:cubicBezTo>
                <a:cubicBezTo>
                  <a:pt x="667" y="2152"/>
                  <a:pt x="691" y="2152"/>
                  <a:pt x="714" y="2140"/>
                </a:cubicBezTo>
                <a:cubicBezTo>
                  <a:pt x="2215" y="1973"/>
                  <a:pt x="3643" y="1652"/>
                  <a:pt x="4965" y="1199"/>
                </a:cubicBezTo>
                <a:cubicBezTo>
                  <a:pt x="5286" y="1080"/>
                  <a:pt x="5453" y="735"/>
                  <a:pt x="5346" y="413"/>
                </a:cubicBezTo>
                <a:cubicBezTo>
                  <a:pt x="5261" y="158"/>
                  <a:pt x="5017" y="0"/>
                  <a:pt x="47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"/>
          <p:cNvSpPr/>
          <p:nvPr/>
        </p:nvSpPr>
        <p:spPr>
          <a:xfrm>
            <a:off x="804285" y="817245"/>
            <a:ext cx="168032" cy="95264"/>
          </a:xfrm>
          <a:custGeom>
            <a:avLst/>
            <a:gdLst/>
            <a:ahLst/>
            <a:cxnLst/>
            <a:rect l="l" t="t" r="r" b="b"/>
            <a:pathLst>
              <a:path w="5251" h="2977" extrusionOk="0">
                <a:moveTo>
                  <a:pt x="694" y="1"/>
                </a:moveTo>
                <a:cubicBezTo>
                  <a:pt x="449" y="1"/>
                  <a:pt x="221" y="149"/>
                  <a:pt x="131" y="393"/>
                </a:cubicBezTo>
                <a:cubicBezTo>
                  <a:pt x="0" y="702"/>
                  <a:pt x="155" y="1060"/>
                  <a:pt x="464" y="1190"/>
                </a:cubicBezTo>
                <a:cubicBezTo>
                  <a:pt x="1679" y="1667"/>
                  <a:pt x="2917" y="2226"/>
                  <a:pt x="4274" y="2905"/>
                </a:cubicBezTo>
                <a:cubicBezTo>
                  <a:pt x="4370" y="2953"/>
                  <a:pt x="4465" y="2976"/>
                  <a:pt x="4548" y="2976"/>
                </a:cubicBezTo>
                <a:cubicBezTo>
                  <a:pt x="4775" y="2976"/>
                  <a:pt x="4989" y="2845"/>
                  <a:pt x="5108" y="2631"/>
                </a:cubicBezTo>
                <a:cubicBezTo>
                  <a:pt x="5251" y="2333"/>
                  <a:pt x="5132" y="1964"/>
                  <a:pt x="4822" y="1810"/>
                </a:cubicBezTo>
                <a:cubicBezTo>
                  <a:pt x="3441" y="1119"/>
                  <a:pt x="2155" y="536"/>
                  <a:pt x="929" y="47"/>
                </a:cubicBezTo>
                <a:cubicBezTo>
                  <a:pt x="851" y="16"/>
                  <a:pt x="772" y="1"/>
                  <a:pt x="6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"/>
          <p:cNvSpPr/>
          <p:nvPr/>
        </p:nvSpPr>
        <p:spPr>
          <a:xfrm>
            <a:off x="283455" y="766333"/>
            <a:ext cx="168416" cy="91680"/>
          </a:xfrm>
          <a:custGeom>
            <a:avLst/>
            <a:gdLst/>
            <a:ahLst/>
            <a:cxnLst/>
            <a:rect l="l" t="t" r="r" b="b"/>
            <a:pathLst>
              <a:path w="5263" h="2865" extrusionOk="0">
                <a:moveTo>
                  <a:pt x="4588" y="0"/>
                </a:moveTo>
                <a:cubicBezTo>
                  <a:pt x="4539" y="0"/>
                  <a:pt x="4490" y="7"/>
                  <a:pt x="4441" y="19"/>
                </a:cubicBezTo>
                <a:cubicBezTo>
                  <a:pt x="3013" y="365"/>
                  <a:pt x="1643" y="936"/>
                  <a:pt x="381" y="1722"/>
                </a:cubicBezTo>
                <a:cubicBezTo>
                  <a:pt x="84" y="1900"/>
                  <a:pt x="0" y="2281"/>
                  <a:pt x="179" y="2567"/>
                </a:cubicBezTo>
                <a:cubicBezTo>
                  <a:pt x="298" y="2758"/>
                  <a:pt x="500" y="2865"/>
                  <a:pt x="703" y="2865"/>
                </a:cubicBezTo>
                <a:cubicBezTo>
                  <a:pt x="810" y="2865"/>
                  <a:pt x="917" y="2829"/>
                  <a:pt x="1024" y="2770"/>
                </a:cubicBezTo>
                <a:cubicBezTo>
                  <a:pt x="2179" y="2055"/>
                  <a:pt x="3429" y="1531"/>
                  <a:pt x="4727" y="1210"/>
                </a:cubicBezTo>
                <a:cubicBezTo>
                  <a:pt x="5060" y="1127"/>
                  <a:pt x="5263" y="793"/>
                  <a:pt x="5179" y="472"/>
                </a:cubicBezTo>
                <a:cubicBezTo>
                  <a:pt x="5109" y="189"/>
                  <a:pt x="4858" y="0"/>
                  <a:pt x="45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"/>
          <p:cNvSpPr/>
          <p:nvPr/>
        </p:nvSpPr>
        <p:spPr>
          <a:xfrm>
            <a:off x="544446" y="753981"/>
            <a:ext cx="175264" cy="60224"/>
          </a:xfrm>
          <a:custGeom>
            <a:avLst/>
            <a:gdLst/>
            <a:ahLst/>
            <a:cxnLst/>
            <a:rect l="l" t="t" r="r" b="b"/>
            <a:pathLst>
              <a:path w="5477" h="1882" extrusionOk="0">
                <a:moveTo>
                  <a:pt x="633" y="0"/>
                </a:moveTo>
                <a:cubicBezTo>
                  <a:pt x="309" y="0"/>
                  <a:pt x="35" y="258"/>
                  <a:pt x="12" y="584"/>
                </a:cubicBezTo>
                <a:cubicBezTo>
                  <a:pt x="0" y="929"/>
                  <a:pt x="262" y="1215"/>
                  <a:pt x="595" y="1227"/>
                </a:cubicBezTo>
                <a:cubicBezTo>
                  <a:pt x="1869" y="1286"/>
                  <a:pt x="3227" y="1501"/>
                  <a:pt x="4643" y="1858"/>
                </a:cubicBezTo>
                <a:cubicBezTo>
                  <a:pt x="4703" y="1870"/>
                  <a:pt x="4751" y="1882"/>
                  <a:pt x="4798" y="1882"/>
                </a:cubicBezTo>
                <a:cubicBezTo>
                  <a:pt x="5072" y="1882"/>
                  <a:pt x="5322" y="1691"/>
                  <a:pt x="5394" y="1417"/>
                </a:cubicBezTo>
                <a:cubicBezTo>
                  <a:pt x="5477" y="1084"/>
                  <a:pt x="5275" y="751"/>
                  <a:pt x="4953" y="667"/>
                </a:cubicBezTo>
                <a:cubicBezTo>
                  <a:pt x="3453" y="286"/>
                  <a:pt x="2012" y="72"/>
                  <a:pt x="655" y="0"/>
                </a:cubicBezTo>
                <a:cubicBezTo>
                  <a:pt x="648" y="0"/>
                  <a:pt x="640" y="0"/>
                  <a:pt x="6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"/>
          <p:cNvSpPr/>
          <p:nvPr/>
        </p:nvSpPr>
        <p:spPr>
          <a:xfrm>
            <a:off x="2744309" y="567870"/>
            <a:ext cx="64032" cy="172800"/>
          </a:xfrm>
          <a:custGeom>
            <a:avLst/>
            <a:gdLst/>
            <a:ahLst/>
            <a:cxnLst/>
            <a:rect l="l" t="t" r="r" b="b"/>
            <a:pathLst>
              <a:path w="2001" h="5400" extrusionOk="0">
                <a:moveTo>
                  <a:pt x="1342" y="0"/>
                </a:moveTo>
                <a:cubicBezTo>
                  <a:pt x="1035" y="0"/>
                  <a:pt x="782" y="226"/>
                  <a:pt x="739" y="542"/>
                </a:cubicBezTo>
                <a:cubicBezTo>
                  <a:pt x="572" y="1983"/>
                  <a:pt x="346" y="3376"/>
                  <a:pt x="72" y="4662"/>
                </a:cubicBezTo>
                <a:cubicBezTo>
                  <a:pt x="1" y="4995"/>
                  <a:pt x="215" y="5316"/>
                  <a:pt x="548" y="5388"/>
                </a:cubicBezTo>
                <a:cubicBezTo>
                  <a:pt x="596" y="5400"/>
                  <a:pt x="632" y="5400"/>
                  <a:pt x="679" y="5400"/>
                </a:cubicBezTo>
                <a:cubicBezTo>
                  <a:pt x="953" y="5400"/>
                  <a:pt x="1215" y="5197"/>
                  <a:pt x="1275" y="4912"/>
                </a:cubicBezTo>
                <a:cubicBezTo>
                  <a:pt x="1549" y="3590"/>
                  <a:pt x="1787" y="2161"/>
                  <a:pt x="1965" y="685"/>
                </a:cubicBezTo>
                <a:cubicBezTo>
                  <a:pt x="2001" y="351"/>
                  <a:pt x="1763" y="42"/>
                  <a:pt x="1429" y="6"/>
                </a:cubicBezTo>
                <a:cubicBezTo>
                  <a:pt x="1400" y="2"/>
                  <a:pt x="1371" y="0"/>
                  <a:pt x="13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"/>
          <p:cNvSpPr/>
          <p:nvPr/>
        </p:nvSpPr>
        <p:spPr>
          <a:xfrm>
            <a:off x="2778997" y="297535"/>
            <a:ext cx="44224" cy="174528"/>
          </a:xfrm>
          <a:custGeom>
            <a:avLst/>
            <a:gdLst/>
            <a:ahLst/>
            <a:cxnLst/>
            <a:rect l="l" t="t" r="r" b="b"/>
            <a:pathLst>
              <a:path w="1382" h="5454" extrusionOk="0">
                <a:moveTo>
                  <a:pt x="762" y="1"/>
                </a:moveTo>
                <a:cubicBezTo>
                  <a:pt x="429" y="1"/>
                  <a:pt x="155" y="275"/>
                  <a:pt x="155" y="608"/>
                </a:cubicBezTo>
                <a:cubicBezTo>
                  <a:pt x="143" y="2072"/>
                  <a:pt x="95" y="3489"/>
                  <a:pt x="24" y="4811"/>
                </a:cubicBezTo>
                <a:cubicBezTo>
                  <a:pt x="0" y="5144"/>
                  <a:pt x="262" y="5442"/>
                  <a:pt x="596" y="5454"/>
                </a:cubicBezTo>
                <a:lnTo>
                  <a:pt x="631" y="5454"/>
                </a:lnTo>
                <a:cubicBezTo>
                  <a:pt x="953" y="5454"/>
                  <a:pt x="1227" y="5204"/>
                  <a:pt x="1250" y="4882"/>
                </a:cubicBezTo>
                <a:cubicBezTo>
                  <a:pt x="1322" y="3537"/>
                  <a:pt x="1369" y="2108"/>
                  <a:pt x="1381" y="620"/>
                </a:cubicBezTo>
                <a:cubicBezTo>
                  <a:pt x="1381" y="275"/>
                  <a:pt x="1107" y="1"/>
                  <a:pt x="7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"/>
          <p:cNvSpPr/>
          <p:nvPr/>
        </p:nvSpPr>
        <p:spPr>
          <a:xfrm>
            <a:off x="2777077" y="26656"/>
            <a:ext cx="44992" cy="174912"/>
          </a:xfrm>
          <a:custGeom>
            <a:avLst/>
            <a:gdLst/>
            <a:ahLst/>
            <a:cxnLst/>
            <a:rect l="l" t="t" r="r" b="b"/>
            <a:pathLst>
              <a:path w="1406" h="5466" extrusionOk="0">
                <a:moveTo>
                  <a:pt x="619" y="0"/>
                </a:moveTo>
                <a:cubicBezTo>
                  <a:pt x="611" y="0"/>
                  <a:pt x="604" y="0"/>
                  <a:pt x="596" y="0"/>
                </a:cubicBezTo>
                <a:cubicBezTo>
                  <a:pt x="263" y="24"/>
                  <a:pt x="1" y="310"/>
                  <a:pt x="13" y="643"/>
                </a:cubicBezTo>
                <a:cubicBezTo>
                  <a:pt x="84" y="2120"/>
                  <a:pt x="144" y="3537"/>
                  <a:pt x="179" y="4858"/>
                </a:cubicBezTo>
                <a:cubicBezTo>
                  <a:pt x="179" y="5192"/>
                  <a:pt x="453" y="5465"/>
                  <a:pt x="786" y="5465"/>
                </a:cubicBezTo>
                <a:lnTo>
                  <a:pt x="798" y="5465"/>
                </a:lnTo>
                <a:cubicBezTo>
                  <a:pt x="1144" y="5453"/>
                  <a:pt x="1406" y="5168"/>
                  <a:pt x="1406" y="4834"/>
                </a:cubicBezTo>
                <a:cubicBezTo>
                  <a:pt x="1370" y="3501"/>
                  <a:pt x="1310" y="2072"/>
                  <a:pt x="1239" y="584"/>
                </a:cubicBezTo>
                <a:cubicBezTo>
                  <a:pt x="1227" y="258"/>
                  <a:pt x="954" y="0"/>
                  <a:pt x="6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"/>
          <p:cNvSpPr txBox="1">
            <a:spLocks noGrp="1"/>
          </p:cNvSpPr>
          <p:nvPr>
            <p:ph type="title"/>
          </p:nvPr>
        </p:nvSpPr>
        <p:spPr>
          <a:xfrm>
            <a:off x="677675" y="1802300"/>
            <a:ext cx="3003300" cy="21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>
            <a:spLocks noGrp="1"/>
          </p:cNvSpPr>
          <p:nvPr>
            <p:ph type="title"/>
          </p:nvPr>
        </p:nvSpPr>
        <p:spPr>
          <a:xfrm>
            <a:off x="1595700" y="445025"/>
            <a:ext cx="59526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1"/>
          </p:nvPr>
        </p:nvSpPr>
        <p:spPr>
          <a:xfrm>
            <a:off x="934099" y="2061082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2"/>
          </p:nvPr>
        </p:nvSpPr>
        <p:spPr>
          <a:xfrm>
            <a:off x="3984843" y="2061082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subTitle" idx="3"/>
          </p:nvPr>
        </p:nvSpPr>
        <p:spPr>
          <a:xfrm>
            <a:off x="934099" y="3565717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4"/>
          </p:nvPr>
        </p:nvSpPr>
        <p:spPr>
          <a:xfrm>
            <a:off x="3984843" y="3565717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grpSp>
        <p:nvGrpSpPr>
          <p:cNvPr id="258" name="Google Shape;258;p13"/>
          <p:cNvGrpSpPr/>
          <p:nvPr/>
        </p:nvGrpSpPr>
        <p:grpSpPr>
          <a:xfrm flipH="1">
            <a:off x="-8" y="17143"/>
            <a:ext cx="3232416" cy="1501152"/>
            <a:chOff x="-4527333" y="-2055682"/>
            <a:chExt cx="3232416" cy="1501152"/>
          </a:xfrm>
        </p:grpSpPr>
        <p:sp>
          <p:nvSpPr>
            <p:cNvPr id="259" name="Google Shape;259;p13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>
            <a:spLocks noGrp="1"/>
          </p:cNvSpPr>
          <p:nvPr>
            <p:ph type="title"/>
          </p:nvPr>
        </p:nvSpPr>
        <p:spPr>
          <a:xfrm>
            <a:off x="1595700" y="445025"/>
            <a:ext cx="59526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1"/>
          </p:nvPr>
        </p:nvSpPr>
        <p:spPr>
          <a:xfrm>
            <a:off x="934099" y="2061082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2"/>
          </p:nvPr>
        </p:nvSpPr>
        <p:spPr>
          <a:xfrm>
            <a:off x="3984843" y="2061082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subTitle" idx="3"/>
          </p:nvPr>
        </p:nvSpPr>
        <p:spPr>
          <a:xfrm>
            <a:off x="934099" y="3565717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4"/>
          </p:nvPr>
        </p:nvSpPr>
        <p:spPr>
          <a:xfrm>
            <a:off x="3984843" y="3565717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grpSp>
        <p:nvGrpSpPr>
          <p:cNvPr id="258" name="Google Shape;258;p13"/>
          <p:cNvGrpSpPr/>
          <p:nvPr/>
        </p:nvGrpSpPr>
        <p:grpSpPr>
          <a:xfrm flipH="1">
            <a:off x="-8" y="17143"/>
            <a:ext cx="3232416" cy="1501152"/>
            <a:chOff x="-4527333" y="-2055682"/>
            <a:chExt cx="3232416" cy="1501152"/>
          </a:xfrm>
        </p:grpSpPr>
        <p:sp>
          <p:nvSpPr>
            <p:cNvPr id="259" name="Google Shape;259;p13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5759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CUSTOM_4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>
            <a:spLocks noGrp="1"/>
          </p:cNvSpPr>
          <p:nvPr>
            <p:ph type="title"/>
          </p:nvPr>
        </p:nvSpPr>
        <p:spPr>
          <a:xfrm>
            <a:off x="1595700" y="445025"/>
            <a:ext cx="59526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73" name="Google Shape;273;p14"/>
          <p:cNvGrpSpPr/>
          <p:nvPr/>
        </p:nvGrpSpPr>
        <p:grpSpPr>
          <a:xfrm flipH="1">
            <a:off x="9" y="17093"/>
            <a:ext cx="2690986" cy="1249709"/>
            <a:chOff x="-4527333" y="-2055682"/>
            <a:chExt cx="3232416" cy="1501152"/>
          </a:xfrm>
        </p:grpSpPr>
        <p:sp>
          <p:nvSpPr>
            <p:cNvPr id="274" name="Google Shape;274;p14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4"/>
          <p:cNvSpPr txBox="1">
            <a:spLocks noGrp="1"/>
          </p:cNvSpPr>
          <p:nvPr>
            <p:ph type="title" idx="2" hasCustomPrompt="1"/>
          </p:nvPr>
        </p:nvSpPr>
        <p:spPr>
          <a:xfrm>
            <a:off x="4600863" y="1429422"/>
            <a:ext cx="15234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7" name="Google Shape;287;p14"/>
          <p:cNvSpPr txBox="1">
            <a:spLocks noGrp="1"/>
          </p:cNvSpPr>
          <p:nvPr>
            <p:ph type="subTitle" idx="1"/>
          </p:nvPr>
        </p:nvSpPr>
        <p:spPr>
          <a:xfrm>
            <a:off x="4600838" y="2023597"/>
            <a:ext cx="32280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88" name="Google Shape;288;p14"/>
          <p:cNvSpPr txBox="1">
            <a:spLocks noGrp="1"/>
          </p:cNvSpPr>
          <p:nvPr>
            <p:ph type="title" idx="3" hasCustomPrompt="1"/>
          </p:nvPr>
        </p:nvSpPr>
        <p:spPr>
          <a:xfrm>
            <a:off x="4600863" y="2548142"/>
            <a:ext cx="16605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9" name="Google Shape;289;p14"/>
          <p:cNvSpPr txBox="1">
            <a:spLocks noGrp="1"/>
          </p:cNvSpPr>
          <p:nvPr>
            <p:ph type="subTitle" idx="4"/>
          </p:nvPr>
        </p:nvSpPr>
        <p:spPr>
          <a:xfrm>
            <a:off x="4600838" y="3135492"/>
            <a:ext cx="32280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90" name="Google Shape;290;p14"/>
          <p:cNvSpPr txBox="1">
            <a:spLocks noGrp="1"/>
          </p:cNvSpPr>
          <p:nvPr>
            <p:ph type="title" idx="5" hasCustomPrompt="1"/>
          </p:nvPr>
        </p:nvSpPr>
        <p:spPr>
          <a:xfrm>
            <a:off x="4600863" y="3665472"/>
            <a:ext cx="16605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1" name="Google Shape;291;p14"/>
          <p:cNvSpPr txBox="1">
            <a:spLocks noGrp="1"/>
          </p:cNvSpPr>
          <p:nvPr>
            <p:ph type="subTitle" idx="6"/>
          </p:nvPr>
        </p:nvSpPr>
        <p:spPr>
          <a:xfrm>
            <a:off x="4600838" y="4253106"/>
            <a:ext cx="32280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3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1595700" y="445025"/>
            <a:ext cx="59526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94" name="Google Shape;294;p15"/>
          <p:cNvGrpSpPr/>
          <p:nvPr/>
        </p:nvGrpSpPr>
        <p:grpSpPr>
          <a:xfrm flipH="1">
            <a:off x="8" y="2"/>
            <a:ext cx="1705376" cy="1775136"/>
            <a:chOff x="7438633" y="2"/>
            <a:chExt cx="1705376" cy="1775136"/>
          </a:xfrm>
        </p:grpSpPr>
        <p:sp>
          <p:nvSpPr>
            <p:cNvPr id="295" name="Google Shape;295;p15"/>
            <p:cNvSpPr/>
            <p:nvPr/>
          </p:nvSpPr>
          <p:spPr>
            <a:xfrm rot="10800000">
              <a:off x="7438633" y="2"/>
              <a:ext cx="174144" cy="170144"/>
            </a:xfrm>
            <a:custGeom>
              <a:avLst/>
              <a:gdLst/>
              <a:ahLst/>
              <a:cxnLst/>
              <a:rect l="l" t="t" r="r" b="b"/>
              <a:pathLst>
                <a:path w="5442" h="5317" extrusionOk="0">
                  <a:moveTo>
                    <a:pt x="953" y="1"/>
                  </a:moveTo>
                  <a:cubicBezTo>
                    <a:pt x="687" y="1"/>
                    <a:pt x="424" y="127"/>
                    <a:pt x="262" y="363"/>
                  </a:cubicBezTo>
                  <a:cubicBezTo>
                    <a:pt x="0" y="744"/>
                    <a:pt x="95" y="1256"/>
                    <a:pt x="465" y="1530"/>
                  </a:cubicBezTo>
                  <a:cubicBezTo>
                    <a:pt x="1346" y="2125"/>
                    <a:pt x="2012" y="2875"/>
                    <a:pt x="2524" y="3816"/>
                  </a:cubicBezTo>
                  <a:cubicBezTo>
                    <a:pt x="2810" y="4340"/>
                    <a:pt x="3155" y="4840"/>
                    <a:pt x="3548" y="5316"/>
                  </a:cubicBezTo>
                  <a:lnTo>
                    <a:pt x="5429" y="5316"/>
                  </a:lnTo>
                  <a:cubicBezTo>
                    <a:pt x="5441" y="5090"/>
                    <a:pt x="5370" y="4852"/>
                    <a:pt x="5203" y="4673"/>
                  </a:cubicBezTo>
                  <a:cubicBezTo>
                    <a:pt x="4727" y="4161"/>
                    <a:pt x="4310" y="3602"/>
                    <a:pt x="3989" y="3006"/>
                  </a:cubicBezTo>
                  <a:cubicBezTo>
                    <a:pt x="3370" y="1863"/>
                    <a:pt x="2501" y="899"/>
                    <a:pt x="1429" y="149"/>
                  </a:cubicBezTo>
                  <a:cubicBezTo>
                    <a:pt x="1284" y="49"/>
                    <a:pt x="1118" y="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 rot="10800000">
              <a:off x="8415913" y="1538114"/>
              <a:ext cx="185568" cy="187008"/>
            </a:xfrm>
            <a:custGeom>
              <a:avLst/>
              <a:gdLst/>
              <a:ahLst/>
              <a:cxnLst/>
              <a:rect l="l" t="t" r="r" b="b"/>
              <a:pathLst>
                <a:path w="5799" h="5844" extrusionOk="0">
                  <a:moveTo>
                    <a:pt x="955" y="1"/>
                  </a:moveTo>
                  <a:cubicBezTo>
                    <a:pt x="672" y="1"/>
                    <a:pt x="394" y="146"/>
                    <a:pt x="239" y="402"/>
                  </a:cubicBezTo>
                  <a:cubicBezTo>
                    <a:pt x="1" y="795"/>
                    <a:pt x="131" y="1319"/>
                    <a:pt x="524" y="1557"/>
                  </a:cubicBezTo>
                  <a:cubicBezTo>
                    <a:pt x="2036" y="2474"/>
                    <a:pt x="3275" y="3808"/>
                    <a:pt x="4096" y="5391"/>
                  </a:cubicBezTo>
                  <a:cubicBezTo>
                    <a:pt x="4251" y="5677"/>
                    <a:pt x="4537" y="5844"/>
                    <a:pt x="4846" y="5844"/>
                  </a:cubicBezTo>
                  <a:cubicBezTo>
                    <a:pt x="4965" y="5844"/>
                    <a:pt x="5096" y="5820"/>
                    <a:pt x="5227" y="5748"/>
                  </a:cubicBezTo>
                  <a:cubicBezTo>
                    <a:pt x="5632" y="5546"/>
                    <a:pt x="5799" y="5034"/>
                    <a:pt x="5585" y="4629"/>
                  </a:cubicBezTo>
                  <a:cubicBezTo>
                    <a:pt x="4620" y="2760"/>
                    <a:pt x="3168" y="1200"/>
                    <a:pt x="1394" y="129"/>
                  </a:cubicBezTo>
                  <a:cubicBezTo>
                    <a:pt x="1257" y="42"/>
                    <a:pt x="1105" y="1"/>
                    <a:pt x="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 rot="10800000">
              <a:off x="8380073" y="1181506"/>
              <a:ext cx="102144" cy="231680"/>
            </a:xfrm>
            <a:custGeom>
              <a:avLst/>
              <a:gdLst/>
              <a:ahLst/>
              <a:cxnLst/>
              <a:rect l="l" t="t" r="r" b="b"/>
              <a:pathLst>
                <a:path w="3192" h="7240" extrusionOk="0">
                  <a:moveTo>
                    <a:pt x="2347" y="1"/>
                  </a:moveTo>
                  <a:cubicBezTo>
                    <a:pt x="1893" y="1"/>
                    <a:pt x="1524" y="354"/>
                    <a:pt x="1500" y="810"/>
                  </a:cubicBezTo>
                  <a:cubicBezTo>
                    <a:pt x="1453" y="2549"/>
                    <a:pt x="1012" y="4299"/>
                    <a:pt x="191" y="6037"/>
                  </a:cubicBezTo>
                  <a:cubicBezTo>
                    <a:pt x="0" y="6466"/>
                    <a:pt x="179" y="6954"/>
                    <a:pt x="595" y="7156"/>
                  </a:cubicBezTo>
                  <a:cubicBezTo>
                    <a:pt x="715" y="7204"/>
                    <a:pt x="834" y="7240"/>
                    <a:pt x="953" y="7240"/>
                  </a:cubicBezTo>
                  <a:cubicBezTo>
                    <a:pt x="1262" y="7240"/>
                    <a:pt x="1572" y="7061"/>
                    <a:pt x="1715" y="6752"/>
                  </a:cubicBezTo>
                  <a:cubicBezTo>
                    <a:pt x="2620" y="4811"/>
                    <a:pt x="3120" y="2823"/>
                    <a:pt x="3179" y="858"/>
                  </a:cubicBezTo>
                  <a:cubicBezTo>
                    <a:pt x="3191" y="406"/>
                    <a:pt x="2834" y="13"/>
                    <a:pt x="2370" y="1"/>
                  </a:cubicBezTo>
                  <a:cubicBezTo>
                    <a:pt x="2362" y="1"/>
                    <a:pt x="2354" y="1"/>
                    <a:pt x="2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 rot="10800000">
              <a:off x="8097385" y="167650"/>
              <a:ext cx="239296" cy="57664"/>
            </a:xfrm>
            <a:custGeom>
              <a:avLst/>
              <a:gdLst/>
              <a:ahLst/>
              <a:cxnLst/>
              <a:rect l="l" t="t" r="r" b="b"/>
              <a:pathLst>
                <a:path w="7478" h="1802" extrusionOk="0">
                  <a:moveTo>
                    <a:pt x="6647" y="1"/>
                  </a:moveTo>
                  <a:cubicBezTo>
                    <a:pt x="6626" y="1"/>
                    <a:pt x="6605" y="2"/>
                    <a:pt x="6585" y="3"/>
                  </a:cubicBezTo>
                  <a:cubicBezTo>
                    <a:pt x="5489" y="51"/>
                    <a:pt x="4060" y="123"/>
                    <a:pt x="2667" y="123"/>
                  </a:cubicBezTo>
                  <a:cubicBezTo>
                    <a:pt x="2036" y="123"/>
                    <a:pt x="1453" y="111"/>
                    <a:pt x="893" y="87"/>
                  </a:cubicBezTo>
                  <a:cubicBezTo>
                    <a:pt x="872" y="85"/>
                    <a:pt x="852" y="84"/>
                    <a:pt x="831" y="84"/>
                  </a:cubicBezTo>
                  <a:cubicBezTo>
                    <a:pt x="394" y="84"/>
                    <a:pt x="35" y="441"/>
                    <a:pt x="12" y="873"/>
                  </a:cubicBezTo>
                  <a:cubicBezTo>
                    <a:pt x="0" y="1337"/>
                    <a:pt x="346" y="1730"/>
                    <a:pt x="810" y="1754"/>
                  </a:cubicBezTo>
                  <a:cubicBezTo>
                    <a:pt x="1393" y="1777"/>
                    <a:pt x="2001" y="1801"/>
                    <a:pt x="2667" y="1801"/>
                  </a:cubicBezTo>
                  <a:cubicBezTo>
                    <a:pt x="4096" y="1789"/>
                    <a:pt x="5549" y="1730"/>
                    <a:pt x="6668" y="1670"/>
                  </a:cubicBezTo>
                  <a:cubicBezTo>
                    <a:pt x="7132" y="1647"/>
                    <a:pt x="7477" y="1254"/>
                    <a:pt x="7454" y="789"/>
                  </a:cubicBezTo>
                  <a:cubicBezTo>
                    <a:pt x="7431" y="346"/>
                    <a:pt x="7072" y="1"/>
                    <a:pt x="6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 rot="10800000">
              <a:off x="9049129" y="1517538"/>
              <a:ext cx="94880" cy="119520"/>
            </a:xfrm>
            <a:custGeom>
              <a:avLst/>
              <a:gdLst/>
              <a:ahLst/>
              <a:cxnLst/>
              <a:rect l="l" t="t" r="r" b="b"/>
              <a:pathLst>
                <a:path w="2965" h="3735" extrusionOk="0">
                  <a:moveTo>
                    <a:pt x="2031" y="0"/>
                  </a:moveTo>
                  <a:cubicBezTo>
                    <a:pt x="1812" y="0"/>
                    <a:pt x="1594" y="87"/>
                    <a:pt x="1429" y="258"/>
                  </a:cubicBezTo>
                  <a:cubicBezTo>
                    <a:pt x="893" y="829"/>
                    <a:pt x="405" y="1449"/>
                    <a:pt x="0" y="2103"/>
                  </a:cubicBezTo>
                  <a:lnTo>
                    <a:pt x="0" y="3568"/>
                  </a:lnTo>
                  <a:cubicBezTo>
                    <a:pt x="24" y="3580"/>
                    <a:pt x="48" y="3604"/>
                    <a:pt x="83" y="3615"/>
                  </a:cubicBezTo>
                  <a:cubicBezTo>
                    <a:pt x="214" y="3699"/>
                    <a:pt x="357" y="3735"/>
                    <a:pt x="500" y="3735"/>
                  </a:cubicBezTo>
                  <a:cubicBezTo>
                    <a:pt x="786" y="3735"/>
                    <a:pt x="1072" y="3580"/>
                    <a:pt x="1226" y="3306"/>
                  </a:cubicBezTo>
                  <a:cubicBezTo>
                    <a:pt x="1607" y="2627"/>
                    <a:pt x="2084" y="1996"/>
                    <a:pt x="2643" y="1413"/>
                  </a:cubicBezTo>
                  <a:cubicBezTo>
                    <a:pt x="2965" y="1079"/>
                    <a:pt x="2953" y="544"/>
                    <a:pt x="2607" y="234"/>
                  </a:cubicBezTo>
                  <a:cubicBezTo>
                    <a:pt x="2445" y="78"/>
                    <a:pt x="2238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 rot="10800000">
              <a:off x="7727433" y="175266"/>
              <a:ext cx="240064" cy="60608"/>
            </a:xfrm>
            <a:custGeom>
              <a:avLst/>
              <a:gdLst/>
              <a:ahLst/>
              <a:cxnLst/>
              <a:rect l="l" t="t" r="r" b="b"/>
              <a:pathLst>
                <a:path w="7502" h="1894" extrusionOk="0">
                  <a:moveTo>
                    <a:pt x="2715" y="0"/>
                  </a:moveTo>
                  <a:cubicBezTo>
                    <a:pt x="2132" y="0"/>
                    <a:pt x="1513" y="12"/>
                    <a:pt x="822" y="36"/>
                  </a:cubicBezTo>
                  <a:cubicBezTo>
                    <a:pt x="370" y="48"/>
                    <a:pt x="1" y="441"/>
                    <a:pt x="12" y="905"/>
                  </a:cubicBezTo>
                  <a:cubicBezTo>
                    <a:pt x="36" y="1350"/>
                    <a:pt x="405" y="1715"/>
                    <a:pt x="860" y="1715"/>
                  </a:cubicBezTo>
                  <a:cubicBezTo>
                    <a:pt x="867" y="1715"/>
                    <a:pt x="874" y="1715"/>
                    <a:pt x="882" y="1715"/>
                  </a:cubicBezTo>
                  <a:cubicBezTo>
                    <a:pt x="1548" y="1691"/>
                    <a:pt x="2156" y="1679"/>
                    <a:pt x="2715" y="1679"/>
                  </a:cubicBezTo>
                  <a:cubicBezTo>
                    <a:pt x="4168" y="1679"/>
                    <a:pt x="5418" y="1750"/>
                    <a:pt x="6513" y="1881"/>
                  </a:cubicBezTo>
                  <a:cubicBezTo>
                    <a:pt x="6549" y="1893"/>
                    <a:pt x="6585" y="1893"/>
                    <a:pt x="6620" y="1893"/>
                  </a:cubicBezTo>
                  <a:cubicBezTo>
                    <a:pt x="7037" y="1893"/>
                    <a:pt x="7394" y="1584"/>
                    <a:pt x="7442" y="1167"/>
                  </a:cubicBezTo>
                  <a:cubicBezTo>
                    <a:pt x="7501" y="703"/>
                    <a:pt x="7180" y="286"/>
                    <a:pt x="6728" y="226"/>
                  </a:cubicBezTo>
                  <a:cubicBezTo>
                    <a:pt x="5549" y="83"/>
                    <a:pt x="4239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 rot="10800000">
              <a:off x="8458953" y="204994"/>
              <a:ext cx="192448" cy="179136"/>
            </a:xfrm>
            <a:custGeom>
              <a:avLst/>
              <a:gdLst/>
              <a:ahLst/>
              <a:cxnLst/>
              <a:rect l="l" t="t" r="r" b="b"/>
              <a:pathLst>
                <a:path w="6014" h="5598" extrusionOk="0">
                  <a:moveTo>
                    <a:pt x="950" y="1"/>
                  </a:moveTo>
                  <a:cubicBezTo>
                    <a:pt x="797" y="1"/>
                    <a:pt x="641" y="43"/>
                    <a:pt x="501" y="133"/>
                  </a:cubicBezTo>
                  <a:cubicBezTo>
                    <a:pt x="108" y="383"/>
                    <a:pt x="1" y="906"/>
                    <a:pt x="251" y="1287"/>
                  </a:cubicBezTo>
                  <a:cubicBezTo>
                    <a:pt x="668" y="1930"/>
                    <a:pt x="1144" y="2585"/>
                    <a:pt x="1668" y="3240"/>
                  </a:cubicBezTo>
                  <a:cubicBezTo>
                    <a:pt x="2442" y="4204"/>
                    <a:pt x="3466" y="4966"/>
                    <a:pt x="4716" y="5526"/>
                  </a:cubicBezTo>
                  <a:cubicBezTo>
                    <a:pt x="4823" y="5574"/>
                    <a:pt x="4942" y="5597"/>
                    <a:pt x="5061" y="5597"/>
                  </a:cubicBezTo>
                  <a:cubicBezTo>
                    <a:pt x="5382" y="5597"/>
                    <a:pt x="5680" y="5407"/>
                    <a:pt x="5823" y="5097"/>
                  </a:cubicBezTo>
                  <a:cubicBezTo>
                    <a:pt x="6013" y="4669"/>
                    <a:pt x="5823" y="4181"/>
                    <a:pt x="5394" y="3990"/>
                  </a:cubicBezTo>
                  <a:cubicBezTo>
                    <a:pt x="4382" y="3538"/>
                    <a:pt x="3585" y="2954"/>
                    <a:pt x="2965" y="2180"/>
                  </a:cubicBezTo>
                  <a:cubicBezTo>
                    <a:pt x="2477" y="1585"/>
                    <a:pt x="2037" y="978"/>
                    <a:pt x="1656" y="383"/>
                  </a:cubicBezTo>
                  <a:cubicBezTo>
                    <a:pt x="1495" y="138"/>
                    <a:pt x="1226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 rot="10800000">
              <a:off x="8513833" y="858402"/>
              <a:ext cx="146336" cy="217312"/>
            </a:xfrm>
            <a:custGeom>
              <a:avLst/>
              <a:gdLst/>
              <a:ahLst/>
              <a:cxnLst/>
              <a:rect l="l" t="t" r="r" b="b"/>
              <a:pathLst>
                <a:path w="4573" h="6791" extrusionOk="0">
                  <a:moveTo>
                    <a:pt x="3612" y="1"/>
                  </a:moveTo>
                  <a:cubicBezTo>
                    <a:pt x="3325" y="1"/>
                    <a:pt x="3042" y="149"/>
                    <a:pt x="2882" y="420"/>
                  </a:cubicBezTo>
                  <a:cubicBezTo>
                    <a:pt x="1775" y="2349"/>
                    <a:pt x="894" y="4052"/>
                    <a:pt x="191" y="5612"/>
                  </a:cubicBezTo>
                  <a:cubicBezTo>
                    <a:pt x="1" y="6040"/>
                    <a:pt x="180" y="6528"/>
                    <a:pt x="608" y="6719"/>
                  </a:cubicBezTo>
                  <a:cubicBezTo>
                    <a:pt x="715" y="6778"/>
                    <a:pt x="834" y="6790"/>
                    <a:pt x="953" y="6790"/>
                  </a:cubicBezTo>
                  <a:cubicBezTo>
                    <a:pt x="1263" y="6790"/>
                    <a:pt x="1573" y="6612"/>
                    <a:pt x="1715" y="6302"/>
                  </a:cubicBezTo>
                  <a:cubicBezTo>
                    <a:pt x="2394" y="4790"/>
                    <a:pt x="3251" y="3135"/>
                    <a:pt x="4335" y="1254"/>
                  </a:cubicBezTo>
                  <a:cubicBezTo>
                    <a:pt x="4573" y="861"/>
                    <a:pt x="4430" y="349"/>
                    <a:pt x="4025" y="111"/>
                  </a:cubicBezTo>
                  <a:cubicBezTo>
                    <a:pt x="3896" y="36"/>
                    <a:pt x="3754" y="1"/>
                    <a:pt x="3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 rot="10800000">
              <a:off x="8659369" y="499874"/>
              <a:ext cx="66304" cy="237216"/>
            </a:xfrm>
            <a:custGeom>
              <a:avLst/>
              <a:gdLst/>
              <a:ahLst/>
              <a:cxnLst/>
              <a:rect l="l" t="t" r="r" b="b"/>
              <a:pathLst>
                <a:path w="2072" h="7413" extrusionOk="0">
                  <a:moveTo>
                    <a:pt x="1163" y="1"/>
                  </a:moveTo>
                  <a:cubicBezTo>
                    <a:pt x="773" y="1"/>
                    <a:pt x="418" y="278"/>
                    <a:pt x="345" y="673"/>
                  </a:cubicBezTo>
                  <a:cubicBezTo>
                    <a:pt x="107" y="1816"/>
                    <a:pt x="0" y="2935"/>
                    <a:pt x="0" y="4007"/>
                  </a:cubicBezTo>
                  <a:cubicBezTo>
                    <a:pt x="0" y="4924"/>
                    <a:pt x="83" y="5840"/>
                    <a:pt x="250" y="6733"/>
                  </a:cubicBezTo>
                  <a:cubicBezTo>
                    <a:pt x="333" y="7126"/>
                    <a:pt x="679" y="7412"/>
                    <a:pt x="1072" y="7412"/>
                  </a:cubicBezTo>
                  <a:cubicBezTo>
                    <a:pt x="1131" y="7412"/>
                    <a:pt x="1179" y="7400"/>
                    <a:pt x="1238" y="7388"/>
                  </a:cubicBezTo>
                  <a:cubicBezTo>
                    <a:pt x="1691" y="7305"/>
                    <a:pt x="1988" y="6864"/>
                    <a:pt x="1893" y="6412"/>
                  </a:cubicBezTo>
                  <a:cubicBezTo>
                    <a:pt x="1738" y="5626"/>
                    <a:pt x="1667" y="4817"/>
                    <a:pt x="1667" y="4007"/>
                  </a:cubicBezTo>
                  <a:cubicBezTo>
                    <a:pt x="1667" y="3042"/>
                    <a:pt x="1774" y="2042"/>
                    <a:pt x="1988" y="1007"/>
                  </a:cubicBezTo>
                  <a:cubicBezTo>
                    <a:pt x="2072" y="554"/>
                    <a:pt x="1786" y="114"/>
                    <a:pt x="1334" y="18"/>
                  </a:cubicBezTo>
                  <a:cubicBezTo>
                    <a:pt x="1277" y="6"/>
                    <a:pt x="1220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 rot="10800000">
              <a:off x="8719177" y="1684802"/>
              <a:ext cx="237408" cy="90336"/>
            </a:xfrm>
            <a:custGeom>
              <a:avLst/>
              <a:gdLst/>
              <a:ahLst/>
              <a:cxnLst/>
              <a:rect l="l" t="t" r="r" b="b"/>
              <a:pathLst>
                <a:path w="7419" h="2823" extrusionOk="0">
                  <a:moveTo>
                    <a:pt x="6323" y="1"/>
                  </a:moveTo>
                  <a:cubicBezTo>
                    <a:pt x="4573" y="1"/>
                    <a:pt x="2787" y="346"/>
                    <a:pt x="1025" y="1049"/>
                  </a:cubicBezTo>
                  <a:cubicBezTo>
                    <a:pt x="894" y="1108"/>
                    <a:pt x="763" y="1156"/>
                    <a:pt x="632" y="1215"/>
                  </a:cubicBezTo>
                  <a:cubicBezTo>
                    <a:pt x="203" y="1394"/>
                    <a:pt x="1" y="1882"/>
                    <a:pt x="179" y="2311"/>
                  </a:cubicBezTo>
                  <a:cubicBezTo>
                    <a:pt x="322" y="2632"/>
                    <a:pt x="632" y="2823"/>
                    <a:pt x="953" y="2823"/>
                  </a:cubicBezTo>
                  <a:cubicBezTo>
                    <a:pt x="1061" y="2823"/>
                    <a:pt x="1168" y="2799"/>
                    <a:pt x="1275" y="2751"/>
                  </a:cubicBezTo>
                  <a:cubicBezTo>
                    <a:pt x="1394" y="2704"/>
                    <a:pt x="1513" y="2656"/>
                    <a:pt x="1632" y="2608"/>
                  </a:cubicBezTo>
                  <a:cubicBezTo>
                    <a:pt x="3228" y="1977"/>
                    <a:pt x="4835" y="1667"/>
                    <a:pt x="6378" y="1667"/>
                  </a:cubicBezTo>
                  <a:cubicBezTo>
                    <a:pt x="6435" y="1667"/>
                    <a:pt x="6492" y="1667"/>
                    <a:pt x="6549" y="1668"/>
                  </a:cubicBezTo>
                  <a:cubicBezTo>
                    <a:pt x="6563" y="1669"/>
                    <a:pt x="6577" y="1669"/>
                    <a:pt x="6591" y="1669"/>
                  </a:cubicBezTo>
                  <a:cubicBezTo>
                    <a:pt x="7036" y="1669"/>
                    <a:pt x="7395" y="1297"/>
                    <a:pt x="7407" y="858"/>
                  </a:cubicBezTo>
                  <a:cubicBezTo>
                    <a:pt x="7418" y="394"/>
                    <a:pt x="7049" y="13"/>
                    <a:pt x="6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6"/>
          <p:cNvGrpSpPr/>
          <p:nvPr/>
        </p:nvGrpSpPr>
        <p:grpSpPr>
          <a:xfrm rot="10800000">
            <a:off x="866219" y="-1"/>
            <a:ext cx="2323029" cy="5143494"/>
            <a:chOff x="6439971" y="-1"/>
            <a:chExt cx="2323029" cy="5143494"/>
          </a:xfrm>
        </p:grpSpPr>
        <p:sp>
          <p:nvSpPr>
            <p:cNvPr id="307" name="Google Shape;307;p16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6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3" y="1718"/>
            <a:ext cx="9144000" cy="5143520"/>
            <a:chOff x="483" y="1718"/>
            <a:chExt cx="9144000" cy="5143520"/>
          </a:xfrm>
        </p:grpSpPr>
        <p:sp>
          <p:nvSpPr>
            <p:cNvPr id="10" name="Google Shape;10;p2"/>
            <p:cNvSpPr/>
            <p:nvPr/>
          </p:nvSpPr>
          <p:spPr>
            <a:xfrm>
              <a:off x="680547" y="421238"/>
              <a:ext cx="235872" cy="106656"/>
            </a:xfrm>
            <a:custGeom>
              <a:avLst/>
              <a:gdLst/>
              <a:ahLst/>
              <a:cxnLst/>
              <a:rect l="l" t="t" r="r" b="b"/>
              <a:pathLst>
                <a:path w="7371" h="3333" extrusionOk="0">
                  <a:moveTo>
                    <a:pt x="6465" y="0"/>
                  </a:moveTo>
                  <a:cubicBezTo>
                    <a:pt x="6422" y="0"/>
                    <a:pt x="6379" y="4"/>
                    <a:pt x="6335" y="11"/>
                  </a:cubicBezTo>
                  <a:cubicBezTo>
                    <a:pt x="4204" y="356"/>
                    <a:pt x="2263" y="939"/>
                    <a:pt x="596" y="1737"/>
                  </a:cubicBezTo>
                  <a:cubicBezTo>
                    <a:pt x="179" y="1939"/>
                    <a:pt x="1" y="2440"/>
                    <a:pt x="203" y="2856"/>
                  </a:cubicBezTo>
                  <a:cubicBezTo>
                    <a:pt x="346" y="3154"/>
                    <a:pt x="644" y="3332"/>
                    <a:pt x="953" y="3332"/>
                  </a:cubicBezTo>
                  <a:cubicBezTo>
                    <a:pt x="1084" y="3332"/>
                    <a:pt x="1203" y="3309"/>
                    <a:pt x="1322" y="3249"/>
                  </a:cubicBezTo>
                  <a:cubicBezTo>
                    <a:pt x="2846" y="2511"/>
                    <a:pt x="4620" y="1975"/>
                    <a:pt x="6597" y="1666"/>
                  </a:cubicBezTo>
                  <a:cubicBezTo>
                    <a:pt x="7061" y="1582"/>
                    <a:pt x="7371" y="1154"/>
                    <a:pt x="7287" y="701"/>
                  </a:cubicBezTo>
                  <a:cubicBezTo>
                    <a:pt x="7223" y="293"/>
                    <a:pt x="6867" y="0"/>
                    <a:pt x="6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8483" y="826102"/>
              <a:ext cx="233184" cy="117856"/>
            </a:xfrm>
            <a:custGeom>
              <a:avLst/>
              <a:gdLst/>
              <a:ahLst/>
              <a:cxnLst/>
              <a:rect l="l" t="t" r="r" b="b"/>
              <a:pathLst>
                <a:path w="7287" h="3683" extrusionOk="0">
                  <a:moveTo>
                    <a:pt x="6336" y="1"/>
                  </a:moveTo>
                  <a:cubicBezTo>
                    <a:pt x="6212" y="1"/>
                    <a:pt x="6085" y="28"/>
                    <a:pt x="5965" y="86"/>
                  </a:cubicBezTo>
                  <a:cubicBezTo>
                    <a:pt x="4382" y="872"/>
                    <a:pt x="2620" y="1527"/>
                    <a:pt x="715" y="2039"/>
                  </a:cubicBezTo>
                  <a:cubicBezTo>
                    <a:pt x="262" y="2158"/>
                    <a:pt x="0" y="2622"/>
                    <a:pt x="119" y="3063"/>
                  </a:cubicBezTo>
                  <a:cubicBezTo>
                    <a:pt x="227" y="3432"/>
                    <a:pt x="560" y="3682"/>
                    <a:pt x="929" y="3682"/>
                  </a:cubicBezTo>
                  <a:cubicBezTo>
                    <a:pt x="1000" y="3682"/>
                    <a:pt x="1072" y="3670"/>
                    <a:pt x="1143" y="3658"/>
                  </a:cubicBezTo>
                  <a:cubicBezTo>
                    <a:pt x="3156" y="3111"/>
                    <a:pt x="5025" y="2420"/>
                    <a:pt x="6704" y="1587"/>
                  </a:cubicBezTo>
                  <a:cubicBezTo>
                    <a:pt x="7120" y="1384"/>
                    <a:pt x="7287" y="884"/>
                    <a:pt x="7085" y="467"/>
                  </a:cubicBezTo>
                  <a:cubicBezTo>
                    <a:pt x="6940" y="171"/>
                    <a:pt x="6645" y="1"/>
                    <a:pt x="6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4627" y="583798"/>
              <a:ext cx="179456" cy="193664"/>
            </a:xfrm>
            <a:custGeom>
              <a:avLst/>
              <a:gdLst/>
              <a:ahLst/>
              <a:cxnLst/>
              <a:rect l="l" t="t" r="r" b="b"/>
              <a:pathLst>
                <a:path w="5608" h="6052" extrusionOk="0">
                  <a:moveTo>
                    <a:pt x="4665" y="0"/>
                  </a:moveTo>
                  <a:cubicBezTo>
                    <a:pt x="4438" y="0"/>
                    <a:pt x="4213" y="93"/>
                    <a:pt x="4048" y="277"/>
                  </a:cubicBezTo>
                  <a:cubicBezTo>
                    <a:pt x="3632" y="753"/>
                    <a:pt x="3227" y="1253"/>
                    <a:pt x="2858" y="1789"/>
                  </a:cubicBezTo>
                  <a:cubicBezTo>
                    <a:pt x="2155" y="2789"/>
                    <a:pt x="1310" y="3741"/>
                    <a:pt x="369" y="4587"/>
                  </a:cubicBezTo>
                  <a:cubicBezTo>
                    <a:pt x="24" y="4896"/>
                    <a:pt x="0" y="5432"/>
                    <a:pt x="310" y="5777"/>
                  </a:cubicBezTo>
                  <a:cubicBezTo>
                    <a:pt x="476" y="5956"/>
                    <a:pt x="703" y="6051"/>
                    <a:pt x="929" y="6051"/>
                  </a:cubicBezTo>
                  <a:cubicBezTo>
                    <a:pt x="1131" y="6051"/>
                    <a:pt x="1334" y="5980"/>
                    <a:pt x="1488" y="5837"/>
                  </a:cubicBezTo>
                  <a:cubicBezTo>
                    <a:pt x="2524" y="4896"/>
                    <a:pt x="3453" y="3860"/>
                    <a:pt x="4227" y="2741"/>
                  </a:cubicBezTo>
                  <a:cubicBezTo>
                    <a:pt x="4560" y="2265"/>
                    <a:pt x="4917" y="1812"/>
                    <a:pt x="5298" y="1396"/>
                  </a:cubicBezTo>
                  <a:cubicBezTo>
                    <a:pt x="5608" y="1050"/>
                    <a:pt x="5572" y="527"/>
                    <a:pt x="5227" y="217"/>
                  </a:cubicBezTo>
                  <a:cubicBezTo>
                    <a:pt x="5065" y="72"/>
                    <a:pt x="4864" y="0"/>
                    <a:pt x="4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44803" y="408214"/>
              <a:ext cx="239296" cy="64448"/>
            </a:xfrm>
            <a:custGeom>
              <a:avLst/>
              <a:gdLst/>
              <a:ahLst/>
              <a:cxnLst/>
              <a:rect l="l" t="t" r="r" b="b"/>
              <a:pathLst>
                <a:path w="7478" h="2014" extrusionOk="0">
                  <a:moveTo>
                    <a:pt x="833" y="1"/>
                  </a:moveTo>
                  <a:cubicBezTo>
                    <a:pt x="381" y="1"/>
                    <a:pt x="0" y="382"/>
                    <a:pt x="0" y="834"/>
                  </a:cubicBezTo>
                  <a:cubicBezTo>
                    <a:pt x="0" y="1299"/>
                    <a:pt x="369" y="1680"/>
                    <a:pt x="833" y="1680"/>
                  </a:cubicBezTo>
                  <a:cubicBezTo>
                    <a:pt x="2560" y="1692"/>
                    <a:pt x="4417" y="1799"/>
                    <a:pt x="6513" y="2013"/>
                  </a:cubicBezTo>
                  <a:lnTo>
                    <a:pt x="6596" y="2013"/>
                  </a:lnTo>
                  <a:cubicBezTo>
                    <a:pt x="7025" y="2013"/>
                    <a:pt x="7382" y="1692"/>
                    <a:pt x="7430" y="1263"/>
                  </a:cubicBezTo>
                  <a:cubicBezTo>
                    <a:pt x="7477" y="811"/>
                    <a:pt x="7144" y="394"/>
                    <a:pt x="6679" y="346"/>
                  </a:cubicBezTo>
                  <a:cubicBezTo>
                    <a:pt x="4524" y="132"/>
                    <a:pt x="2619" y="25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02115" y="375990"/>
              <a:ext cx="207680" cy="162560"/>
            </a:xfrm>
            <a:custGeom>
              <a:avLst/>
              <a:gdLst/>
              <a:ahLst/>
              <a:cxnLst/>
              <a:rect l="l" t="t" r="r" b="b"/>
              <a:pathLst>
                <a:path w="6490" h="5080" extrusionOk="0">
                  <a:moveTo>
                    <a:pt x="5568" y="0"/>
                  </a:moveTo>
                  <a:cubicBezTo>
                    <a:pt x="5349" y="0"/>
                    <a:pt x="5130" y="87"/>
                    <a:pt x="4965" y="258"/>
                  </a:cubicBezTo>
                  <a:cubicBezTo>
                    <a:pt x="4727" y="508"/>
                    <a:pt x="4477" y="758"/>
                    <a:pt x="4227" y="1008"/>
                  </a:cubicBezTo>
                  <a:cubicBezTo>
                    <a:pt x="3203" y="2008"/>
                    <a:pt x="1989" y="2853"/>
                    <a:pt x="608" y="3484"/>
                  </a:cubicBezTo>
                  <a:cubicBezTo>
                    <a:pt x="191" y="3675"/>
                    <a:pt x="0" y="4175"/>
                    <a:pt x="203" y="4592"/>
                  </a:cubicBezTo>
                  <a:cubicBezTo>
                    <a:pt x="346" y="4901"/>
                    <a:pt x="643" y="5080"/>
                    <a:pt x="965" y="5080"/>
                  </a:cubicBezTo>
                  <a:cubicBezTo>
                    <a:pt x="1072" y="5080"/>
                    <a:pt x="1191" y="5056"/>
                    <a:pt x="1310" y="5008"/>
                  </a:cubicBezTo>
                  <a:cubicBezTo>
                    <a:pt x="2870" y="4282"/>
                    <a:pt x="4239" y="3342"/>
                    <a:pt x="5406" y="2187"/>
                  </a:cubicBezTo>
                  <a:cubicBezTo>
                    <a:pt x="5668" y="1937"/>
                    <a:pt x="5918" y="1675"/>
                    <a:pt x="6168" y="1413"/>
                  </a:cubicBezTo>
                  <a:cubicBezTo>
                    <a:pt x="6489" y="1079"/>
                    <a:pt x="6477" y="556"/>
                    <a:pt x="6144" y="234"/>
                  </a:cubicBezTo>
                  <a:cubicBezTo>
                    <a:pt x="5982" y="78"/>
                    <a:pt x="5775" y="0"/>
                    <a:pt x="5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10563" y="442966"/>
              <a:ext cx="239680" cy="83008"/>
            </a:xfrm>
            <a:custGeom>
              <a:avLst/>
              <a:gdLst/>
              <a:ahLst/>
              <a:cxnLst/>
              <a:rect l="l" t="t" r="r" b="b"/>
              <a:pathLst>
                <a:path w="7490" h="2594" extrusionOk="0">
                  <a:moveTo>
                    <a:pt x="882" y="0"/>
                  </a:moveTo>
                  <a:cubicBezTo>
                    <a:pt x="480" y="0"/>
                    <a:pt x="124" y="293"/>
                    <a:pt x="60" y="713"/>
                  </a:cubicBezTo>
                  <a:cubicBezTo>
                    <a:pt x="0" y="1165"/>
                    <a:pt x="310" y="1594"/>
                    <a:pt x="762" y="1665"/>
                  </a:cubicBezTo>
                  <a:cubicBezTo>
                    <a:pt x="2679" y="1951"/>
                    <a:pt x="4620" y="2272"/>
                    <a:pt x="6453" y="2582"/>
                  </a:cubicBezTo>
                  <a:cubicBezTo>
                    <a:pt x="6501" y="2594"/>
                    <a:pt x="6548" y="2594"/>
                    <a:pt x="6596" y="2594"/>
                  </a:cubicBezTo>
                  <a:cubicBezTo>
                    <a:pt x="6989" y="2594"/>
                    <a:pt x="7346" y="2308"/>
                    <a:pt x="7418" y="1903"/>
                  </a:cubicBezTo>
                  <a:cubicBezTo>
                    <a:pt x="7489" y="1439"/>
                    <a:pt x="7191" y="1010"/>
                    <a:pt x="6727" y="939"/>
                  </a:cubicBezTo>
                  <a:cubicBezTo>
                    <a:pt x="4894" y="629"/>
                    <a:pt x="2941" y="296"/>
                    <a:pt x="1012" y="10"/>
                  </a:cubicBezTo>
                  <a:cubicBezTo>
                    <a:pt x="968" y="3"/>
                    <a:pt x="925" y="0"/>
                    <a:pt x="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68067" y="74710"/>
              <a:ext cx="153184" cy="213152"/>
            </a:xfrm>
            <a:custGeom>
              <a:avLst/>
              <a:gdLst/>
              <a:ahLst/>
              <a:cxnLst/>
              <a:rect l="l" t="t" r="r" b="b"/>
              <a:pathLst>
                <a:path w="4787" h="6661" extrusionOk="0">
                  <a:moveTo>
                    <a:pt x="3826" y="1"/>
                  </a:moveTo>
                  <a:cubicBezTo>
                    <a:pt x="3509" y="1"/>
                    <a:pt x="3211" y="180"/>
                    <a:pt x="3072" y="493"/>
                  </a:cubicBezTo>
                  <a:cubicBezTo>
                    <a:pt x="2334" y="2136"/>
                    <a:pt x="1393" y="3767"/>
                    <a:pt x="274" y="5339"/>
                  </a:cubicBezTo>
                  <a:cubicBezTo>
                    <a:pt x="0" y="5720"/>
                    <a:pt x="83" y="6244"/>
                    <a:pt x="464" y="6506"/>
                  </a:cubicBezTo>
                  <a:cubicBezTo>
                    <a:pt x="607" y="6613"/>
                    <a:pt x="786" y="6661"/>
                    <a:pt x="953" y="6661"/>
                  </a:cubicBezTo>
                  <a:cubicBezTo>
                    <a:pt x="1214" y="6661"/>
                    <a:pt x="1464" y="6542"/>
                    <a:pt x="1631" y="6303"/>
                  </a:cubicBezTo>
                  <a:cubicBezTo>
                    <a:pt x="2822" y="4648"/>
                    <a:pt x="3810" y="2922"/>
                    <a:pt x="4596" y="1184"/>
                  </a:cubicBezTo>
                  <a:cubicBezTo>
                    <a:pt x="4786" y="755"/>
                    <a:pt x="4596" y="267"/>
                    <a:pt x="4179" y="76"/>
                  </a:cubicBezTo>
                  <a:cubicBezTo>
                    <a:pt x="4063" y="25"/>
                    <a:pt x="3943" y="1"/>
                    <a:pt x="3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43971" y="534102"/>
              <a:ext cx="240064" cy="62368"/>
            </a:xfrm>
            <a:custGeom>
              <a:avLst/>
              <a:gdLst/>
              <a:ahLst/>
              <a:cxnLst/>
              <a:rect l="l" t="t" r="r" b="b"/>
              <a:pathLst>
                <a:path w="7502" h="1949" extrusionOk="0">
                  <a:moveTo>
                    <a:pt x="6600" y="1"/>
                  </a:moveTo>
                  <a:cubicBezTo>
                    <a:pt x="6564" y="1"/>
                    <a:pt x="6527" y="3"/>
                    <a:pt x="6489" y="8"/>
                  </a:cubicBezTo>
                  <a:cubicBezTo>
                    <a:pt x="5179" y="187"/>
                    <a:pt x="3720" y="277"/>
                    <a:pt x="2141" y="277"/>
                  </a:cubicBezTo>
                  <a:cubicBezTo>
                    <a:pt x="1725" y="277"/>
                    <a:pt x="1301" y="270"/>
                    <a:pt x="870" y="258"/>
                  </a:cubicBezTo>
                  <a:cubicBezTo>
                    <a:pt x="855" y="257"/>
                    <a:pt x="841" y="257"/>
                    <a:pt x="827" y="257"/>
                  </a:cubicBezTo>
                  <a:cubicBezTo>
                    <a:pt x="382" y="257"/>
                    <a:pt x="24" y="617"/>
                    <a:pt x="12" y="1068"/>
                  </a:cubicBezTo>
                  <a:cubicBezTo>
                    <a:pt x="1" y="1532"/>
                    <a:pt x="358" y="1913"/>
                    <a:pt x="822" y="1925"/>
                  </a:cubicBezTo>
                  <a:cubicBezTo>
                    <a:pt x="1275" y="1949"/>
                    <a:pt x="1715" y="1949"/>
                    <a:pt x="2144" y="1949"/>
                  </a:cubicBezTo>
                  <a:cubicBezTo>
                    <a:pt x="3787" y="1949"/>
                    <a:pt x="5323" y="1853"/>
                    <a:pt x="6716" y="1663"/>
                  </a:cubicBezTo>
                  <a:cubicBezTo>
                    <a:pt x="7180" y="1603"/>
                    <a:pt x="7502" y="1187"/>
                    <a:pt x="7430" y="722"/>
                  </a:cubicBezTo>
                  <a:cubicBezTo>
                    <a:pt x="7375" y="306"/>
                    <a:pt x="7018" y="1"/>
                    <a:pt x="6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75171" y="502774"/>
              <a:ext cx="240064" cy="79232"/>
            </a:xfrm>
            <a:custGeom>
              <a:avLst/>
              <a:gdLst/>
              <a:ahLst/>
              <a:cxnLst/>
              <a:rect l="l" t="t" r="r" b="b"/>
              <a:pathLst>
                <a:path w="7502" h="2476" extrusionOk="0">
                  <a:moveTo>
                    <a:pt x="894" y="0"/>
                  </a:moveTo>
                  <a:cubicBezTo>
                    <a:pt x="492" y="0"/>
                    <a:pt x="136" y="292"/>
                    <a:pt x="72" y="701"/>
                  </a:cubicBezTo>
                  <a:cubicBezTo>
                    <a:pt x="0" y="1165"/>
                    <a:pt x="310" y="1594"/>
                    <a:pt x="762" y="1666"/>
                  </a:cubicBezTo>
                  <a:cubicBezTo>
                    <a:pt x="3001" y="2011"/>
                    <a:pt x="4834" y="2273"/>
                    <a:pt x="6513" y="2463"/>
                  </a:cubicBezTo>
                  <a:cubicBezTo>
                    <a:pt x="6549" y="2463"/>
                    <a:pt x="6584" y="2475"/>
                    <a:pt x="6620" y="2475"/>
                  </a:cubicBezTo>
                  <a:cubicBezTo>
                    <a:pt x="7037" y="2475"/>
                    <a:pt x="7394" y="2154"/>
                    <a:pt x="7442" y="1725"/>
                  </a:cubicBezTo>
                  <a:cubicBezTo>
                    <a:pt x="7501" y="1273"/>
                    <a:pt x="7168" y="856"/>
                    <a:pt x="6715" y="796"/>
                  </a:cubicBezTo>
                  <a:cubicBezTo>
                    <a:pt x="5049" y="606"/>
                    <a:pt x="3239" y="356"/>
                    <a:pt x="1024" y="11"/>
                  </a:cubicBezTo>
                  <a:cubicBezTo>
                    <a:pt x="981" y="4"/>
                    <a:pt x="937" y="0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010627" y="1718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36003" y="63766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86627" y="275734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07043" y="6257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05891" y="339734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99171" y="6073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142179" y="626838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12067" y="1718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063299" y="1352054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30339" y="336054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770691" y="1137846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63235" y="959478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531715" y="4975094"/>
              <a:ext cx="174144" cy="170144"/>
            </a:xfrm>
            <a:custGeom>
              <a:avLst/>
              <a:gdLst/>
              <a:ahLst/>
              <a:cxnLst/>
              <a:rect l="l" t="t" r="r" b="b"/>
              <a:pathLst>
                <a:path w="5442" h="5317" extrusionOk="0">
                  <a:moveTo>
                    <a:pt x="953" y="1"/>
                  </a:moveTo>
                  <a:cubicBezTo>
                    <a:pt x="687" y="1"/>
                    <a:pt x="424" y="127"/>
                    <a:pt x="262" y="363"/>
                  </a:cubicBezTo>
                  <a:cubicBezTo>
                    <a:pt x="0" y="744"/>
                    <a:pt x="95" y="1256"/>
                    <a:pt x="465" y="1530"/>
                  </a:cubicBezTo>
                  <a:cubicBezTo>
                    <a:pt x="1346" y="2125"/>
                    <a:pt x="2012" y="2875"/>
                    <a:pt x="2524" y="3816"/>
                  </a:cubicBezTo>
                  <a:cubicBezTo>
                    <a:pt x="2810" y="4340"/>
                    <a:pt x="3155" y="4840"/>
                    <a:pt x="3548" y="5316"/>
                  </a:cubicBezTo>
                  <a:lnTo>
                    <a:pt x="5429" y="5316"/>
                  </a:lnTo>
                  <a:cubicBezTo>
                    <a:pt x="5441" y="5090"/>
                    <a:pt x="5370" y="4852"/>
                    <a:pt x="5203" y="4673"/>
                  </a:cubicBezTo>
                  <a:cubicBezTo>
                    <a:pt x="4727" y="4161"/>
                    <a:pt x="4310" y="3602"/>
                    <a:pt x="3989" y="3006"/>
                  </a:cubicBezTo>
                  <a:cubicBezTo>
                    <a:pt x="3370" y="1863"/>
                    <a:pt x="2501" y="899"/>
                    <a:pt x="1429" y="149"/>
                  </a:cubicBezTo>
                  <a:cubicBezTo>
                    <a:pt x="1284" y="49"/>
                    <a:pt x="1118" y="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3011" y="3420118"/>
              <a:ext cx="185568" cy="187008"/>
            </a:xfrm>
            <a:custGeom>
              <a:avLst/>
              <a:gdLst/>
              <a:ahLst/>
              <a:cxnLst/>
              <a:rect l="l" t="t" r="r" b="b"/>
              <a:pathLst>
                <a:path w="5799" h="5844" extrusionOk="0">
                  <a:moveTo>
                    <a:pt x="955" y="1"/>
                  </a:moveTo>
                  <a:cubicBezTo>
                    <a:pt x="672" y="1"/>
                    <a:pt x="394" y="146"/>
                    <a:pt x="239" y="402"/>
                  </a:cubicBezTo>
                  <a:cubicBezTo>
                    <a:pt x="1" y="795"/>
                    <a:pt x="131" y="1319"/>
                    <a:pt x="524" y="1557"/>
                  </a:cubicBezTo>
                  <a:cubicBezTo>
                    <a:pt x="2036" y="2474"/>
                    <a:pt x="3275" y="3808"/>
                    <a:pt x="4096" y="5391"/>
                  </a:cubicBezTo>
                  <a:cubicBezTo>
                    <a:pt x="4251" y="5677"/>
                    <a:pt x="4537" y="5844"/>
                    <a:pt x="4846" y="5844"/>
                  </a:cubicBezTo>
                  <a:cubicBezTo>
                    <a:pt x="4965" y="5844"/>
                    <a:pt x="5096" y="5820"/>
                    <a:pt x="5227" y="5748"/>
                  </a:cubicBezTo>
                  <a:cubicBezTo>
                    <a:pt x="5632" y="5546"/>
                    <a:pt x="5799" y="5034"/>
                    <a:pt x="5585" y="4629"/>
                  </a:cubicBezTo>
                  <a:cubicBezTo>
                    <a:pt x="4620" y="2760"/>
                    <a:pt x="3168" y="1200"/>
                    <a:pt x="1394" y="129"/>
                  </a:cubicBezTo>
                  <a:cubicBezTo>
                    <a:pt x="1257" y="42"/>
                    <a:pt x="1105" y="1"/>
                    <a:pt x="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62275" y="3732054"/>
              <a:ext cx="102144" cy="231680"/>
            </a:xfrm>
            <a:custGeom>
              <a:avLst/>
              <a:gdLst/>
              <a:ahLst/>
              <a:cxnLst/>
              <a:rect l="l" t="t" r="r" b="b"/>
              <a:pathLst>
                <a:path w="3192" h="7240" extrusionOk="0">
                  <a:moveTo>
                    <a:pt x="2347" y="1"/>
                  </a:moveTo>
                  <a:cubicBezTo>
                    <a:pt x="1893" y="1"/>
                    <a:pt x="1524" y="354"/>
                    <a:pt x="1500" y="810"/>
                  </a:cubicBezTo>
                  <a:cubicBezTo>
                    <a:pt x="1453" y="2549"/>
                    <a:pt x="1012" y="4299"/>
                    <a:pt x="191" y="6037"/>
                  </a:cubicBezTo>
                  <a:cubicBezTo>
                    <a:pt x="0" y="6466"/>
                    <a:pt x="179" y="6954"/>
                    <a:pt x="595" y="7156"/>
                  </a:cubicBezTo>
                  <a:cubicBezTo>
                    <a:pt x="715" y="7204"/>
                    <a:pt x="834" y="7240"/>
                    <a:pt x="953" y="7240"/>
                  </a:cubicBezTo>
                  <a:cubicBezTo>
                    <a:pt x="1262" y="7240"/>
                    <a:pt x="1572" y="7061"/>
                    <a:pt x="1715" y="6752"/>
                  </a:cubicBezTo>
                  <a:cubicBezTo>
                    <a:pt x="2620" y="4811"/>
                    <a:pt x="3120" y="2823"/>
                    <a:pt x="3179" y="858"/>
                  </a:cubicBezTo>
                  <a:cubicBezTo>
                    <a:pt x="3191" y="406"/>
                    <a:pt x="2834" y="13"/>
                    <a:pt x="2370" y="1"/>
                  </a:cubicBezTo>
                  <a:cubicBezTo>
                    <a:pt x="2362" y="1"/>
                    <a:pt x="2354" y="1"/>
                    <a:pt x="2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7811" y="4919926"/>
              <a:ext cx="239296" cy="57664"/>
            </a:xfrm>
            <a:custGeom>
              <a:avLst/>
              <a:gdLst/>
              <a:ahLst/>
              <a:cxnLst/>
              <a:rect l="l" t="t" r="r" b="b"/>
              <a:pathLst>
                <a:path w="7478" h="1802" extrusionOk="0">
                  <a:moveTo>
                    <a:pt x="6647" y="1"/>
                  </a:moveTo>
                  <a:cubicBezTo>
                    <a:pt x="6626" y="1"/>
                    <a:pt x="6605" y="2"/>
                    <a:pt x="6585" y="3"/>
                  </a:cubicBezTo>
                  <a:cubicBezTo>
                    <a:pt x="5489" y="51"/>
                    <a:pt x="4060" y="123"/>
                    <a:pt x="2667" y="123"/>
                  </a:cubicBezTo>
                  <a:cubicBezTo>
                    <a:pt x="2036" y="123"/>
                    <a:pt x="1453" y="111"/>
                    <a:pt x="893" y="87"/>
                  </a:cubicBezTo>
                  <a:cubicBezTo>
                    <a:pt x="872" y="85"/>
                    <a:pt x="852" y="84"/>
                    <a:pt x="831" y="84"/>
                  </a:cubicBezTo>
                  <a:cubicBezTo>
                    <a:pt x="394" y="84"/>
                    <a:pt x="35" y="441"/>
                    <a:pt x="12" y="873"/>
                  </a:cubicBezTo>
                  <a:cubicBezTo>
                    <a:pt x="0" y="1337"/>
                    <a:pt x="346" y="1730"/>
                    <a:pt x="810" y="1754"/>
                  </a:cubicBezTo>
                  <a:cubicBezTo>
                    <a:pt x="1393" y="1777"/>
                    <a:pt x="2001" y="1801"/>
                    <a:pt x="2667" y="1801"/>
                  </a:cubicBezTo>
                  <a:cubicBezTo>
                    <a:pt x="4096" y="1789"/>
                    <a:pt x="5549" y="1730"/>
                    <a:pt x="6668" y="1670"/>
                  </a:cubicBezTo>
                  <a:cubicBezTo>
                    <a:pt x="7132" y="1647"/>
                    <a:pt x="7477" y="1254"/>
                    <a:pt x="7454" y="789"/>
                  </a:cubicBezTo>
                  <a:cubicBezTo>
                    <a:pt x="7431" y="346"/>
                    <a:pt x="7072" y="1"/>
                    <a:pt x="6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" y="3508182"/>
              <a:ext cx="94880" cy="119520"/>
            </a:xfrm>
            <a:custGeom>
              <a:avLst/>
              <a:gdLst/>
              <a:ahLst/>
              <a:cxnLst/>
              <a:rect l="l" t="t" r="r" b="b"/>
              <a:pathLst>
                <a:path w="2965" h="3735" extrusionOk="0">
                  <a:moveTo>
                    <a:pt x="2031" y="0"/>
                  </a:moveTo>
                  <a:cubicBezTo>
                    <a:pt x="1812" y="0"/>
                    <a:pt x="1594" y="87"/>
                    <a:pt x="1429" y="258"/>
                  </a:cubicBezTo>
                  <a:cubicBezTo>
                    <a:pt x="893" y="829"/>
                    <a:pt x="405" y="1449"/>
                    <a:pt x="0" y="2103"/>
                  </a:cubicBezTo>
                  <a:lnTo>
                    <a:pt x="0" y="3568"/>
                  </a:lnTo>
                  <a:cubicBezTo>
                    <a:pt x="24" y="3580"/>
                    <a:pt x="48" y="3604"/>
                    <a:pt x="83" y="3615"/>
                  </a:cubicBezTo>
                  <a:cubicBezTo>
                    <a:pt x="214" y="3699"/>
                    <a:pt x="357" y="3735"/>
                    <a:pt x="500" y="3735"/>
                  </a:cubicBezTo>
                  <a:cubicBezTo>
                    <a:pt x="786" y="3735"/>
                    <a:pt x="1072" y="3580"/>
                    <a:pt x="1226" y="3306"/>
                  </a:cubicBezTo>
                  <a:cubicBezTo>
                    <a:pt x="1607" y="2627"/>
                    <a:pt x="2084" y="1996"/>
                    <a:pt x="2643" y="1413"/>
                  </a:cubicBezTo>
                  <a:cubicBezTo>
                    <a:pt x="2965" y="1079"/>
                    <a:pt x="2953" y="544"/>
                    <a:pt x="2607" y="234"/>
                  </a:cubicBezTo>
                  <a:cubicBezTo>
                    <a:pt x="2445" y="78"/>
                    <a:pt x="2238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176995" y="4909366"/>
              <a:ext cx="240064" cy="60608"/>
            </a:xfrm>
            <a:custGeom>
              <a:avLst/>
              <a:gdLst/>
              <a:ahLst/>
              <a:cxnLst/>
              <a:rect l="l" t="t" r="r" b="b"/>
              <a:pathLst>
                <a:path w="7502" h="1894" extrusionOk="0">
                  <a:moveTo>
                    <a:pt x="2715" y="0"/>
                  </a:moveTo>
                  <a:cubicBezTo>
                    <a:pt x="2132" y="0"/>
                    <a:pt x="1513" y="12"/>
                    <a:pt x="822" y="36"/>
                  </a:cubicBezTo>
                  <a:cubicBezTo>
                    <a:pt x="370" y="48"/>
                    <a:pt x="1" y="441"/>
                    <a:pt x="12" y="905"/>
                  </a:cubicBezTo>
                  <a:cubicBezTo>
                    <a:pt x="36" y="1350"/>
                    <a:pt x="405" y="1715"/>
                    <a:pt x="860" y="1715"/>
                  </a:cubicBezTo>
                  <a:cubicBezTo>
                    <a:pt x="867" y="1715"/>
                    <a:pt x="874" y="1715"/>
                    <a:pt x="882" y="1715"/>
                  </a:cubicBezTo>
                  <a:cubicBezTo>
                    <a:pt x="1548" y="1691"/>
                    <a:pt x="2156" y="1679"/>
                    <a:pt x="2715" y="1679"/>
                  </a:cubicBezTo>
                  <a:cubicBezTo>
                    <a:pt x="4168" y="1679"/>
                    <a:pt x="5418" y="1750"/>
                    <a:pt x="6513" y="1881"/>
                  </a:cubicBezTo>
                  <a:cubicBezTo>
                    <a:pt x="6549" y="1893"/>
                    <a:pt x="6585" y="1893"/>
                    <a:pt x="6620" y="1893"/>
                  </a:cubicBezTo>
                  <a:cubicBezTo>
                    <a:pt x="7037" y="1893"/>
                    <a:pt x="7394" y="1584"/>
                    <a:pt x="7442" y="1167"/>
                  </a:cubicBezTo>
                  <a:cubicBezTo>
                    <a:pt x="7501" y="703"/>
                    <a:pt x="7180" y="286"/>
                    <a:pt x="6728" y="226"/>
                  </a:cubicBezTo>
                  <a:cubicBezTo>
                    <a:pt x="5549" y="83"/>
                    <a:pt x="4239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93091" y="4761110"/>
              <a:ext cx="192448" cy="179136"/>
            </a:xfrm>
            <a:custGeom>
              <a:avLst/>
              <a:gdLst/>
              <a:ahLst/>
              <a:cxnLst/>
              <a:rect l="l" t="t" r="r" b="b"/>
              <a:pathLst>
                <a:path w="6014" h="5598" extrusionOk="0">
                  <a:moveTo>
                    <a:pt x="950" y="1"/>
                  </a:moveTo>
                  <a:cubicBezTo>
                    <a:pt x="797" y="1"/>
                    <a:pt x="641" y="43"/>
                    <a:pt x="501" y="133"/>
                  </a:cubicBezTo>
                  <a:cubicBezTo>
                    <a:pt x="108" y="383"/>
                    <a:pt x="1" y="906"/>
                    <a:pt x="251" y="1287"/>
                  </a:cubicBezTo>
                  <a:cubicBezTo>
                    <a:pt x="668" y="1930"/>
                    <a:pt x="1144" y="2585"/>
                    <a:pt x="1668" y="3240"/>
                  </a:cubicBezTo>
                  <a:cubicBezTo>
                    <a:pt x="2442" y="4204"/>
                    <a:pt x="3466" y="4966"/>
                    <a:pt x="4716" y="5526"/>
                  </a:cubicBezTo>
                  <a:cubicBezTo>
                    <a:pt x="4823" y="5574"/>
                    <a:pt x="4942" y="5597"/>
                    <a:pt x="5061" y="5597"/>
                  </a:cubicBezTo>
                  <a:cubicBezTo>
                    <a:pt x="5382" y="5597"/>
                    <a:pt x="5680" y="5407"/>
                    <a:pt x="5823" y="5097"/>
                  </a:cubicBezTo>
                  <a:cubicBezTo>
                    <a:pt x="6013" y="4669"/>
                    <a:pt x="5823" y="4181"/>
                    <a:pt x="5394" y="3990"/>
                  </a:cubicBezTo>
                  <a:cubicBezTo>
                    <a:pt x="4382" y="3538"/>
                    <a:pt x="3585" y="2954"/>
                    <a:pt x="2965" y="2180"/>
                  </a:cubicBezTo>
                  <a:cubicBezTo>
                    <a:pt x="2477" y="1585"/>
                    <a:pt x="2037" y="978"/>
                    <a:pt x="1656" y="383"/>
                  </a:cubicBezTo>
                  <a:cubicBezTo>
                    <a:pt x="1495" y="138"/>
                    <a:pt x="1226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4323" y="4069526"/>
              <a:ext cx="146336" cy="217312"/>
            </a:xfrm>
            <a:custGeom>
              <a:avLst/>
              <a:gdLst/>
              <a:ahLst/>
              <a:cxnLst/>
              <a:rect l="l" t="t" r="r" b="b"/>
              <a:pathLst>
                <a:path w="4573" h="6791" extrusionOk="0">
                  <a:moveTo>
                    <a:pt x="3612" y="1"/>
                  </a:moveTo>
                  <a:cubicBezTo>
                    <a:pt x="3325" y="1"/>
                    <a:pt x="3042" y="149"/>
                    <a:pt x="2882" y="420"/>
                  </a:cubicBezTo>
                  <a:cubicBezTo>
                    <a:pt x="1775" y="2349"/>
                    <a:pt x="894" y="4052"/>
                    <a:pt x="191" y="5612"/>
                  </a:cubicBezTo>
                  <a:cubicBezTo>
                    <a:pt x="1" y="6040"/>
                    <a:pt x="180" y="6528"/>
                    <a:pt x="608" y="6719"/>
                  </a:cubicBezTo>
                  <a:cubicBezTo>
                    <a:pt x="715" y="6778"/>
                    <a:pt x="834" y="6790"/>
                    <a:pt x="953" y="6790"/>
                  </a:cubicBezTo>
                  <a:cubicBezTo>
                    <a:pt x="1263" y="6790"/>
                    <a:pt x="1573" y="6612"/>
                    <a:pt x="1715" y="6302"/>
                  </a:cubicBezTo>
                  <a:cubicBezTo>
                    <a:pt x="2394" y="4790"/>
                    <a:pt x="3251" y="3135"/>
                    <a:pt x="4335" y="1254"/>
                  </a:cubicBezTo>
                  <a:cubicBezTo>
                    <a:pt x="4573" y="861"/>
                    <a:pt x="4430" y="349"/>
                    <a:pt x="4025" y="111"/>
                  </a:cubicBezTo>
                  <a:cubicBezTo>
                    <a:pt x="3896" y="36"/>
                    <a:pt x="3754" y="1"/>
                    <a:pt x="3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8819" y="4408150"/>
              <a:ext cx="66304" cy="237216"/>
            </a:xfrm>
            <a:custGeom>
              <a:avLst/>
              <a:gdLst/>
              <a:ahLst/>
              <a:cxnLst/>
              <a:rect l="l" t="t" r="r" b="b"/>
              <a:pathLst>
                <a:path w="2072" h="7413" extrusionOk="0">
                  <a:moveTo>
                    <a:pt x="1163" y="1"/>
                  </a:moveTo>
                  <a:cubicBezTo>
                    <a:pt x="773" y="1"/>
                    <a:pt x="418" y="278"/>
                    <a:pt x="345" y="673"/>
                  </a:cubicBezTo>
                  <a:cubicBezTo>
                    <a:pt x="107" y="1816"/>
                    <a:pt x="0" y="2935"/>
                    <a:pt x="0" y="4007"/>
                  </a:cubicBezTo>
                  <a:cubicBezTo>
                    <a:pt x="0" y="4924"/>
                    <a:pt x="83" y="5840"/>
                    <a:pt x="250" y="6733"/>
                  </a:cubicBezTo>
                  <a:cubicBezTo>
                    <a:pt x="333" y="7126"/>
                    <a:pt x="679" y="7412"/>
                    <a:pt x="1072" y="7412"/>
                  </a:cubicBezTo>
                  <a:cubicBezTo>
                    <a:pt x="1131" y="7412"/>
                    <a:pt x="1179" y="7400"/>
                    <a:pt x="1238" y="7388"/>
                  </a:cubicBezTo>
                  <a:cubicBezTo>
                    <a:pt x="1691" y="7305"/>
                    <a:pt x="1988" y="6864"/>
                    <a:pt x="1893" y="6412"/>
                  </a:cubicBezTo>
                  <a:cubicBezTo>
                    <a:pt x="1738" y="5626"/>
                    <a:pt x="1667" y="4817"/>
                    <a:pt x="1667" y="4007"/>
                  </a:cubicBezTo>
                  <a:cubicBezTo>
                    <a:pt x="1667" y="3042"/>
                    <a:pt x="1774" y="2042"/>
                    <a:pt x="1988" y="1007"/>
                  </a:cubicBezTo>
                  <a:cubicBezTo>
                    <a:pt x="2072" y="554"/>
                    <a:pt x="1786" y="114"/>
                    <a:pt x="1334" y="18"/>
                  </a:cubicBezTo>
                  <a:cubicBezTo>
                    <a:pt x="1277" y="6"/>
                    <a:pt x="1220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7907" y="3370102"/>
              <a:ext cx="237408" cy="90336"/>
            </a:xfrm>
            <a:custGeom>
              <a:avLst/>
              <a:gdLst/>
              <a:ahLst/>
              <a:cxnLst/>
              <a:rect l="l" t="t" r="r" b="b"/>
              <a:pathLst>
                <a:path w="7419" h="2823" extrusionOk="0">
                  <a:moveTo>
                    <a:pt x="6323" y="1"/>
                  </a:moveTo>
                  <a:cubicBezTo>
                    <a:pt x="4573" y="1"/>
                    <a:pt x="2787" y="346"/>
                    <a:pt x="1025" y="1049"/>
                  </a:cubicBezTo>
                  <a:cubicBezTo>
                    <a:pt x="894" y="1108"/>
                    <a:pt x="763" y="1156"/>
                    <a:pt x="632" y="1215"/>
                  </a:cubicBezTo>
                  <a:cubicBezTo>
                    <a:pt x="203" y="1394"/>
                    <a:pt x="1" y="1882"/>
                    <a:pt x="179" y="2311"/>
                  </a:cubicBezTo>
                  <a:cubicBezTo>
                    <a:pt x="322" y="2632"/>
                    <a:pt x="632" y="2823"/>
                    <a:pt x="953" y="2823"/>
                  </a:cubicBezTo>
                  <a:cubicBezTo>
                    <a:pt x="1061" y="2823"/>
                    <a:pt x="1168" y="2799"/>
                    <a:pt x="1275" y="2751"/>
                  </a:cubicBezTo>
                  <a:cubicBezTo>
                    <a:pt x="1394" y="2704"/>
                    <a:pt x="1513" y="2656"/>
                    <a:pt x="1632" y="2608"/>
                  </a:cubicBezTo>
                  <a:cubicBezTo>
                    <a:pt x="3228" y="1977"/>
                    <a:pt x="4835" y="1667"/>
                    <a:pt x="6378" y="1667"/>
                  </a:cubicBezTo>
                  <a:cubicBezTo>
                    <a:pt x="6435" y="1667"/>
                    <a:pt x="6492" y="1667"/>
                    <a:pt x="6549" y="1668"/>
                  </a:cubicBezTo>
                  <a:cubicBezTo>
                    <a:pt x="6563" y="1669"/>
                    <a:pt x="6577" y="1669"/>
                    <a:pt x="6591" y="1669"/>
                  </a:cubicBezTo>
                  <a:cubicBezTo>
                    <a:pt x="7036" y="1669"/>
                    <a:pt x="7395" y="1297"/>
                    <a:pt x="7407" y="858"/>
                  </a:cubicBezTo>
                  <a:cubicBezTo>
                    <a:pt x="7418" y="394"/>
                    <a:pt x="7049" y="13"/>
                    <a:pt x="6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729429" y="827775"/>
            <a:ext cx="44955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290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6"/>
          <p:cNvGrpSpPr/>
          <p:nvPr/>
        </p:nvGrpSpPr>
        <p:grpSpPr>
          <a:xfrm rot="10800000">
            <a:off x="866219" y="-1"/>
            <a:ext cx="2323029" cy="5143494"/>
            <a:chOff x="6439971" y="-1"/>
            <a:chExt cx="2323029" cy="5143494"/>
          </a:xfrm>
        </p:grpSpPr>
        <p:sp>
          <p:nvSpPr>
            <p:cNvPr id="307" name="Google Shape;307;p16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6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7311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6"/>
          <p:cNvGrpSpPr/>
          <p:nvPr/>
        </p:nvGrpSpPr>
        <p:grpSpPr>
          <a:xfrm rot="10800000">
            <a:off x="866219" y="-1"/>
            <a:ext cx="2323029" cy="5143494"/>
            <a:chOff x="6439971" y="-1"/>
            <a:chExt cx="2323029" cy="5143494"/>
          </a:xfrm>
        </p:grpSpPr>
        <p:sp>
          <p:nvSpPr>
            <p:cNvPr id="307" name="Google Shape;307;p16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6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3287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6"/>
          <p:cNvGrpSpPr/>
          <p:nvPr/>
        </p:nvGrpSpPr>
        <p:grpSpPr>
          <a:xfrm rot="10800000">
            <a:off x="866219" y="-1"/>
            <a:ext cx="2323029" cy="5143494"/>
            <a:chOff x="6439971" y="-1"/>
            <a:chExt cx="2323029" cy="5143494"/>
          </a:xfrm>
        </p:grpSpPr>
        <p:sp>
          <p:nvSpPr>
            <p:cNvPr id="307" name="Google Shape;307;p16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6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7636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30" name="Google Shape;330;p17"/>
          <p:cNvSpPr txBox="1">
            <a:spLocks noGrp="1"/>
          </p:cNvSpPr>
          <p:nvPr>
            <p:ph type="subTitle" idx="1"/>
          </p:nvPr>
        </p:nvSpPr>
        <p:spPr>
          <a:xfrm>
            <a:off x="2374950" y="1523550"/>
            <a:ext cx="4394100" cy="16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31" name="Google Shape;331;p17"/>
          <p:cNvGrpSpPr/>
          <p:nvPr/>
        </p:nvGrpSpPr>
        <p:grpSpPr>
          <a:xfrm rot="-5400000">
            <a:off x="5267057" y="961444"/>
            <a:ext cx="4838983" cy="2915304"/>
            <a:chOff x="4219217" y="2168768"/>
            <a:chExt cx="4921667" cy="2965118"/>
          </a:xfrm>
        </p:grpSpPr>
        <p:sp>
          <p:nvSpPr>
            <p:cNvPr id="332" name="Google Shape;332;p17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ploma">
  <p:cSld name="CUSTOM_5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18"/>
          <p:cNvGrpSpPr/>
          <p:nvPr/>
        </p:nvGrpSpPr>
        <p:grpSpPr>
          <a:xfrm flipV="1">
            <a:off x="62230" y="2140585"/>
            <a:ext cx="1781810" cy="2391410"/>
            <a:chOff x="160768" y="36650"/>
            <a:chExt cx="2487584" cy="3165595"/>
          </a:xfrm>
        </p:grpSpPr>
        <p:sp>
          <p:nvSpPr>
            <p:cNvPr id="357" name="Google Shape;357;p18"/>
            <p:cNvSpPr/>
            <p:nvPr/>
          </p:nvSpPr>
          <p:spPr>
            <a:xfrm>
              <a:off x="808480" y="3147589"/>
              <a:ext cx="226720" cy="54656"/>
            </a:xfrm>
            <a:custGeom>
              <a:avLst/>
              <a:gdLst/>
              <a:ahLst/>
              <a:cxnLst/>
              <a:rect l="l" t="t" r="r" b="b"/>
              <a:pathLst>
                <a:path w="7085" h="1708" extrusionOk="0">
                  <a:moveTo>
                    <a:pt x="821" y="1"/>
                  </a:moveTo>
                  <a:cubicBezTo>
                    <a:pt x="426" y="1"/>
                    <a:pt x="81" y="307"/>
                    <a:pt x="48" y="708"/>
                  </a:cubicBezTo>
                  <a:cubicBezTo>
                    <a:pt x="0" y="1148"/>
                    <a:pt x="322" y="1529"/>
                    <a:pt x="750" y="1577"/>
                  </a:cubicBezTo>
                  <a:cubicBezTo>
                    <a:pt x="1691" y="1660"/>
                    <a:pt x="2643" y="1708"/>
                    <a:pt x="3572" y="1708"/>
                  </a:cubicBezTo>
                  <a:cubicBezTo>
                    <a:pt x="4489" y="1708"/>
                    <a:pt x="5417" y="1660"/>
                    <a:pt x="6334" y="1577"/>
                  </a:cubicBezTo>
                  <a:cubicBezTo>
                    <a:pt x="6763" y="1529"/>
                    <a:pt x="7084" y="1148"/>
                    <a:pt x="7037" y="708"/>
                  </a:cubicBezTo>
                  <a:cubicBezTo>
                    <a:pt x="7003" y="307"/>
                    <a:pt x="6658" y="1"/>
                    <a:pt x="6264" y="1"/>
                  </a:cubicBezTo>
                  <a:cubicBezTo>
                    <a:pt x="6236" y="1"/>
                    <a:pt x="6208" y="2"/>
                    <a:pt x="6179" y="5"/>
                  </a:cubicBezTo>
                  <a:cubicBezTo>
                    <a:pt x="5316" y="89"/>
                    <a:pt x="4441" y="130"/>
                    <a:pt x="3560" y="130"/>
                  </a:cubicBezTo>
                  <a:cubicBezTo>
                    <a:pt x="2679" y="130"/>
                    <a:pt x="1792" y="89"/>
                    <a:pt x="905" y="5"/>
                  </a:cubicBezTo>
                  <a:cubicBezTo>
                    <a:pt x="877" y="2"/>
                    <a:pt x="848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470912" y="3060837"/>
              <a:ext cx="220992" cy="105984"/>
            </a:xfrm>
            <a:custGeom>
              <a:avLst/>
              <a:gdLst/>
              <a:ahLst/>
              <a:cxnLst/>
              <a:rect l="l" t="t" r="r" b="b"/>
              <a:pathLst>
                <a:path w="6906" h="3312" extrusionOk="0">
                  <a:moveTo>
                    <a:pt x="887" y="1"/>
                  </a:moveTo>
                  <a:cubicBezTo>
                    <a:pt x="576" y="1"/>
                    <a:pt x="281" y="184"/>
                    <a:pt x="155" y="490"/>
                  </a:cubicBezTo>
                  <a:cubicBezTo>
                    <a:pt x="0" y="895"/>
                    <a:pt x="191" y="1359"/>
                    <a:pt x="595" y="1514"/>
                  </a:cubicBezTo>
                  <a:cubicBezTo>
                    <a:pt x="2381" y="2240"/>
                    <a:pt x="4144" y="2835"/>
                    <a:pt x="5834" y="3288"/>
                  </a:cubicBezTo>
                  <a:cubicBezTo>
                    <a:pt x="5906" y="3300"/>
                    <a:pt x="5965" y="3312"/>
                    <a:pt x="6037" y="3312"/>
                  </a:cubicBezTo>
                  <a:cubicBezTo>
                    <a:pt x="6382" y="3312"/>
                    <a:pt x="6703" y="3073"/>
                    <a:pt x="6799" y="2728"/>
                  </a:cubicBezTo>
                  <a:cubicBezTo>
                    <a:pt x="6906" y="2299"/>
                    <a:pt x="6656" y="1871"/>
                    <a:pt x="6239" y="1764"/>
                  </a:cubicBezTo>
                  <a:cubicBezTo>
                    <a:pt x="4620" y="1323"/>
                    <a:pt x="2917" y="752"/>
                    <a:pt x="1191" y="61"/>
                  </a:cubicBezTo>
                  <a:cubicBezTo>
                    <a:pt x="1091" y="20"/>
                    <a:pt x="989" y="1"/>
                    <a:pt x="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1150592" y="3049509"/>
              <a:ext cx="218752" cy="114656"/>
            </a:xfrm>
            <a:custGeom>
              <a:avLst/>
              <a:gdLst/>
              <a:ahLst/>
              <a:cxnLst/>
              <a:rect l="l" t="t" r="r" b="b"/>
              <a:pathLst>
                <a:path w="6836" h="3583" extrusionOk="0">
                  <a:moveTo>
                    <a:pt x="5935" y="1"/>
                  </a:moveTo>
                  <a:cubicBezTo>
                    <a:pt x="5818" y="1"/>
                    <a:pt x="5698" y="27"/>
                    <a:pt x="5585" y="82"/>
                  </a:cubicBezTo>
                  <a:cubicBezTo>
                    <a:pt x="3942" y="891"/>
                    <a:pt x="2287" y="1546"/>
                    <a:pt x="656" y="2046"/>
                  </a:cubicBezTo>
                  <a:cubicBezTo>
                    <a:pt x="239" y="2165"/>
                    <a:pt x="1" y="2606"/>
                    <a:pt x="132" y="3023"/>
                  </a:cubicBezTo>
                  <a:cubicBezTo>
                    <a:pt x="239" y="3368"/>
                    <a:pt x="549" y="3582"/>
                    <a:pt x="882" y="3582"/>
                  </a:cubicBezTo>
                  <a:cubicBezTo>
                    <a:pt x="965" y="3582"/>
                    <a:pt x="1037" y="3570"/>
                    <a:pt x="1108" y="3546"/>
                  </a:cubicBezTo>
                  <a:cubicBezTo>
                    <a:pt x="2823" y="3034"/>
                    <a:pt x="4561" y="2344"/>
                    <a:pt x="6275" y="1499"/>
                  </a:cubicBezTo>
                  <a:cubicBezTo>
                    <a:pt x="6668" y="1308"/>
                    <a:pt x="6835" y="832"/>
                    <a:pt x="6633" y="439"/>
                  </a:cubicBezTo>
                  <a:cubicBezTo>
                    <a:pt x="6497" y="159"/>
                    <a:pt x="6223" y="1"/>
                    <a:pt x="5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160768" y="2903557"/>
              <a:ext cx="209568" cy="134880"/>
            </a:xfrm>
            <a:custGeom>
              <a:avLst/>
              <a:gdLst/>
              <a:ahLst/>
              <a:cxnLst/>
              <a:rect l="l" t="t" r="r" b="b"/>
              <a:pathLst>
                <a:path w="6549" h="4215" extrusionOk="0">
                  <a:moveTo>
                    <a:pt x="901" y="0"/>
                  </a:moveTo>
                  <a:cubicBezTo>
                    <a:pt x="631" y="0"/>
                    <a:pt x="365" y="135"/>
                    <a:pt x="215" y="380"/>
                  </a:cubicBezTo>
                  <a:cubicBezTo>
                    <a:pt x="0" y="761"/>
                    <a:pt x="120" y="1238"/>
                    <a:pt x="489" y="1464"/>
                  </a:cubicBezTo>
                  <a:cubicBezTo>
                    <a:pt x="2144" y="2452"/>
                    <a:pt x="3763" y="3345"/>
                    <a:pt x="5287" y="4131"/>
                  </a:cubicBezTo>
                  <a:cubicBezTo>
                    <a:pt x="5406" y="4190"/>
                    <a:pt x="5525" y="4214"/>
                    <a:pt x="5644" y="4214"/>
                  </a:cubicBezTo>
                  <a:cubicBezTo>
                    <a:pt x="5930" y="4214"/>
                    <a:pt x="6204" y="4059"/>
                    <a:pt x="6346" y="3785"/>
                  </a:cubicBezTo>
                  <a:cubicBezTo>
                    <a:pt x="6549" y="3404"/>
                    <a:pt x="6394" y="2928"/>
                    <a:pt x="6001" y="2726"/>
                  </a:cubicBezTo>
                  <a:cubicBezTo>
                    <a:pt x="4513" y="1964"/>
                    <a:pt x="2929" y="1083"/>
                    <a:pt x="1298" y="106"/>
                  </a:cubicBezTo>
                  <a:cubicBezTo>
                    <a:pt x="1174" y="35"/>
                    <a:pt x="1037" y="0"/>
                    <a:pt x="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1461888" y="2846245"/>
              <a:ext cx="184416" cy="166656"/>
            </a:xfrm>
            <a:custGeom>
              <a:avLst/>
              <a:gdLst/>
              <a:ahLst/>
              <a:cxnLst/>
              <a:rect l="l" t="t" r="r" b="b"/>
              <a:pathLst>
                <a:path w="5763" h="5208" extrusionOk="0">
                  <a:moveTo>
                    <a:pt x="4878" y="1"/>
                  </a:moveTo>
                  <a:cubicBezTo>
                    <a:pt x="4640" y="1"/>
                    <a:pt x="4406" y="109"/>
                    <a:pt x="4251" y="314"/>
                  </a:cubicBezTo>
                  <a:cubicBezTo>
                    <a:pt x="3382" y="1469"/>
                    <a:pt x="2370" y="2445"/>
                    <a:pt x="1239" y="3231"/>
                  </a:cubicBezTo>
                  <a:cubicBezTo>
                    <a:pt x="977" y="3410"/>
                    <a:pt x="715" y="3588"/>
                    <a:pt x="465" y="3755"/>
                  </a:cubicBezTo>
                  <a:cubicBezTo>
                    <a:pt x="96" y="4005"/>
                    <a:pt x="0" y="4493"/>
                    <a:pt x="250" y="4850"/>
                  </a:cubicBezTo>
                  <a:cubicBezTo>
                    <a:pt x="393" y="5076"/>
                    <a:pt x="643" y="5207"/>
                    <a:pt x="905" y="5207"/>
                  </a:cubicBezTo>
                  <a:cubicBezTo>
                    <a:pt x="1048" y="5207"/>
                    <a:pt x="1203" y="5160"/>
                    <a:pt x="1334" y="5065"/>
                  </a:cubicBezTo>
                  <a:cubicBezTo>
                    <a:pt x="1608" y="4898"/>
                    <a:pt x="1870" y="4707"/>
                    <a:pt x="2132" y="4529"/>
                  </a:cubicBezTo>
                  <a:cubicBezTo>
                    <a:pt x="3405" y="3648"/>
                    <a:pt x="4537" y="2552"/>
                    <a:pt x="5501" y="1266"/>
                  </a:cubicBezTo>
                  <a:cubicBezTo>
                    <a:pt x="5763" y="909"/>
                    <a:pt x="5703" y="421"/>
                    <a:pt x="5346" y="159"/>
                  </a:cubicBezTo>
                  <a:cubicBezTo>
                    <a:pt x="5205" y="52"/>
                    <a:pt x="5041" y="1"/>
                    <a:pt x="48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1671040" y="2526246"/>
              <a:ext cx="102144" cy="218048"/>
            </a:xfrm>
            <a:custGeom>
              <a:avLst/>
              <a:gdLst/>
              <a:ahLst/>
              <a:cxnLst/>
              <a:rect l="l" t="t" r="r" b="b"/>
              <a:pathLst>
                <a:path w="3192" h="6814" extrusionOk="0">
                  <a:moveTo>
                    <a:pt x="2331" y="1"/>
                  </a:moveTo>
                  <a:cubicBezTo>
                    <a:pt x="1967" y="1"/>
                    <a:pt x="1634" y="266"/>
                    <a:pt x="1561" y="634"/>
                  </a:cubicBezTo>
                  <a:cubicBezTo>
                    <a:pt x="1191" y="2563"/>
                    <a:pt x="727" y="4230"/>
                    <a:pt x="156" y="5742"/>
                  </a:cubicBezTo>
                  <a:cubicBezTo>
                    <a:pt x="1" y="6159"/>
                    <a:pt x="203" y="6611"/>
                    <a:pt x="620" y="6766"/>
                  </a:cubicBezTo>
                  <a:cubicBezTo>
                    <a:pt x="703" y="6802"/>
                    <a:pt x="799" y="6814"/>
                    <a:pt x="894" y="6814"/>
                  </a:cubicBezTo>
                  <a:cubicBezTo>
                    <a:pt x="1215" y="6814"/>
                    <a:pt x="1513" y="6623"/>
                    <a:pt x="1632" y="6302"/>
                  </a:cubicBezTo>
                  <a:cubicBezTo>
                    <a:pt x="2239" y="4706"/>
                    <a:pt x="2715" y="2944"/>
                    <a:pt x="3108" y="944"/>
                  </a:cubicBezTo>
                  <a:cubicBezTo>
                    <a:pt x="3192" y="515"/>
                    <a:pt x="2906" y="98"/>
                    <a:pt x="2477" y="15"/>
                  </a:cubicBezTo>
                  <a:cubicBezTo>
                    <a:pt x="2428" y="5"/>
                    <a:pt x="2380" y="1"/>
                    <a:pt x="2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1743456" y="2180006"/>
              <a:ext cx="63648" cy="224448"/>
            </a:xfrm>
            <a:custGeom>
              <a:avLst/>
              <a:gdLst/>
              <a:ahLst/>
              <a:cxnLst/>
              <a:rect l="l" t="t" r="r" b="b"/>
              <a:pathLst>
                <a:path w="1989" h="7014" extrusionOk="0">
                  <a:moveTo>
                    <a:pt x="1192" y="0"/>
                  </a:moveTo>
                  <a:cubicBezTo>
                    <a:pt x="773" y="0"/>
                    <a:pt x="416" y="329"/>
                    <a:pt x="393" y="762"/>
                  </a:cubicBezTo>
                  <a:cubicBezTo>
                    <a:pt x="310" y="2775"/>
                    <a:pt x="191" y="4537"/>
                    <a:pt x="36" y="6144"/>
                  </a:cubicBezTo>
                  <a:cubicBezTo>
                    <a:pt x="0" y="6585"/>
                    <a:pt x="310" y="6966"/>
                    <a:pt x="750" y="7013"/>
                  </a:cubicBezTo>
                  <a:lnTo>
                    <a:pt x="822" y="7013"/>
                  </a:lnTo>
                  <a:cubicBezTo>
                    <a:pt x="1226" y="7013"/>
                    <a:pt x="1572" y="6704"/>
                    <a:pt x="1607" y="6299"/>
                  </a:cubicBezTo>
                  <a:cubicBezTo>
                    <a:pt x="1762" y="4656"/>
                    <a:pt x="1881" y="2870"/>
                    <a:pt x="1965" y="822"/>
                  </a:cubicBezTo>
                  <a:cubicBezTo>
                    <a:pt x="1988" y="393"/>
                    <a:pt x="1655" y="24"/>
                    <a:pt x="1214" y="0"/>
                  </a:cubicBezTo>
                  <a:cubicBezTo>
                    <a:pt x="1207" y="0"/>
                    <a:pt x="120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1760576" y="1831719"/>
              <a:ext cx="53760" cy="224864"/>
            </a:xfrm>
            <a:custGeom>
              <a:avLst/>
              <a:gdLst/>
              <a:ahLst/>
              <a:cxnLst/>
              <a:rect l="l" t="t" r="r" b="b"/>
              <a:pathLst>
                <a:path w="1680" h="7027" extrusionOk="0">
                  <a:moveTo>
                    <a:pt x="852" y="1"/>
                  </a:moveTo>
                  <a:cubicBezTo>
                    <a:pt x="432" y="1"/>
                    <a:pt x="108" y="349"/>
                    <a:pt x="96" y="776"/>
                  </a:cubicBezTo>
                  <a:cubicBezTo>
                    <a:pt x="84" y="1609"/>
                    <a:pt x="72" y="2431"/>
                    <a:pt x="60" y="3264"/>
                  </a:cubicBezTo>
                  <a:cubicBezTo>
                    <a:pt x="48" y="4253"/>
                    <a:pt x="25" y="5241"/>
                    <a:pt x="13" y="6217"/>
                  </a:cubicBezTo>
                  <a:cubicBezTo>
                    <a:pt x="1" y="6658"/>
                    <a:pt x="346" y="7015"/>
                    <a:pt x="787" y="7027"/>
                  </a:cubicBezTo>
                  <a:lnTo>
                    <a:pt x="799" y="7027"/>
                  </a:lnTo>
                  <a:cubicBezTo>
                    <a:pt x="1227" y="7027"/>
                    <a:pt x="1584" y="6681"/>
                    <a:pt x="1584" y="6253"/>
                  </a:cubicBezTo>
                  <a:cubicBezTo>
                    <a:pt x="1608" y="5265"/>
                    <a:pt x="1620" y="4276"/>
                    <a:pt x="1632" y="3288"/>
                  </a:cubicBezTo>
                  <a:cubicBezTo>
                    <a:pt x="1644" y="2455"/>
                    <a:pt x="1656" y="1633"/>
                    <a:pt x="1668" y="800"/>
                  </a:cubicBezTo>
                  <a:cubicBezTo>
                    <a:pt x="1680" y="371"/>
                    <a:pt x="1334" y="14"/>
                    <a:pt x="894" y="2"/>
                  </a:cubicBezTo>
                  <a:cubicBezTo>
                    <a:pt x="880" y="1"/>
                    <a:pt x="866" y="1"/>
                    <a:pt x="8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1767456" y="1483784"/>
              <a:ext cx="62496" cy="224192"/>
            </a:xfrm>
            <a:custGeom>
              <a:avLst/>
              <a:gdLst/>
              <a:ahLst/>
              <a:cxnLst/>
              <a:rect l="l" t="t" r="r" b="b"/>
              <a:pathLst>
                <a:path w="1953" h="7006" extrusionOk="0">
                  <a:moveTo>
                    <a:pt x="1118" y="0"/>
                  </a:moveTo>
                  <a:cubicBezTo>
                    <a:pt x="724" y="0"/>
                    <a:pt x="379" y="308"/>
                    <a:pt x="345" y="719"/>
                  </a:cubicBezTo>
                  <a:cubicBezTo>
                    <a:pt x="203" y="2362"/>
                    <a:pt x="95" y="4160"/>
                    <a:pt x="24" y="6184"/>
                  </a:cubicBezTo>
                  <a:cubicBezTo>
                    <a:pt x="0" y="6625"/>
                    <a:pt x="345" y="6994"/>
                    <a:pt x="774" y="7006"/>
                  </a:cubicBezTo>
                  <a:lnTo>
                    <a:pt x="810" y="7006"/>
                  </a:lnTo>
                  <a:cubicBezTo>
                    <a:pt x="1226" y="7006"/>
                    <a:pt x="1584" y="6672"/>
                    <a:pt x="1596" y="6244"/>
                  </a:cubicBezTo>
                  <a:cubicBezTo>
                    <a:pt x="1679" y="4243"/>
                    <a:pt x="1774" y="2469"/>
                    <a:pt x="1917" y="850"/>
                  </a:cubicBezTo>
                  <a:cubicBezTo>
                    <a:pt x="1953" y="421"/>
                    <a:pt x="1631" y="40"/>
                    <a:pt x="1203" y="5"/>
                  </a:cubicBezTo>
                  <a:cubicBezTo>
                    <a:pt x="1174" y="2"/>
                    <a:pt x="1146" y="0"/>
                    <a:pt x="1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1798304" y="1141928"/>
              <a:ext cx="96032" cy="219328"/>
            </a:xfrm>
            <a:custGeom>
              <a:avLst/>
              <a:gdLst/>
              <a:ahLst/>
              <a:cxnLst/>
              <a:rect l="l" t="t" r="r" b="b"/>
              <a:pathLst>
                <a:path w="3001" h="6854" extrusionOk="0">
                  <a:moveTo>
                    <a:pt x="2103" y="1"/>
                  </a:moveTo>
                  <a:cubicBezTo>
                    <a:pt x="1775" y="1"/>
                    <a:pt x="1474" y="212"/>
                    <a:pt x="1370" y="544"/>
                  </a:cubicBezTo>
                  <a:cubicBezTo>
                    <a:pt x="834" y="2175"/>
                    <a:pt x="417" y="3937"/>
                    <a:pt x="72" y="5937"/>
                  </a:cubicBezTo>
                  <a:cubicBezTo>
                    <a:pt x="1" y="6366"/>
                    <a:pt x="286" y="6771"/>
                    <a:pt x="715" y="6842"/>
                  </a:cubicBezTo>
                  <a:cubicBezTo>
                    <a:pt x="763" y="6854"/>
                    <a:pt x="798" y="6854"/>
                    <a:pt x="846" y="6854"/>
                  </a:cubicBezTo>
                  <a:cubicBezTo>
                    <a:pt x="1227" y="6854"/>
                    <a:pt x="1560" y="6592"/>
                    <a:pt x="1620" y="6199"/>
                  </a:cubicBezTo>
                  <a:cubicBezTo>
                    <a:pt x="1953" y="4282"/>
                    <a:pt x="2358" y="2591"/>
                    <a:pt x="2870" y="1032"/>
                  </a:cubicBezTo>
                  <a:cubicBezTo>
                    <a:pt x="3001" y="615"/>
                    <a:pt x="2775" y="175"/>
                    <a:pt x="2358" y="44"/>
                  </a:cubicBezTo>
                  <a:cubicBezTo>
                    <a:pt x="2273" y="14"/>
                    <a:pt x="2187" y="1"/>
                    <a:pt x="2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1908032" y="852329"/>
              <a:ext cx="168800" cy="181664"/>
            </a:xfrm>
            <a:custGeom>
              <a:avLst/>
              <a:gdLst/>
              <a:ahLst/>
              <a:cxnLst/>
              <a:rect l="l" t="t" r="r" b="b"/>
              <a:pathLst>
                <a:path w="5275" h="5677" extrusionOk="0">
                  <a:moveTo>
                    <a:pt x="4388" y="0"/>
                  </a:moveTo>
                  <a:cubicBezTo>
                    <a:pt x="4210" y="0"/>
                    <a:pt x="4029" y="61"/>
                    <a:pt x="3882" y="188"/>
                  </a:cubicBezTo>
                  <a:cubicBezTo>
                    <a:pt x="2477" y="1355"/>
                    <a:pt x="1239" y="2795"/>
                    <a:pt x="227" y="4486"/>
                  </a:cubicBezTo>
                  <a:cubicBezTo>
                    <a:pt x="1" y="4855"/>
                    <a:pt x="120" y="5343"/>
                    <a:pt x="489" y="5569"/>
                  </a:cubicBezTo>
                  <a:cubicBezTo>
                    <a:pt x="620" y="5641"/>
                    <a:pt x="751" y="5676"/>
                    <a:pt x="893" y="5676"/>
                  </a:cubicBezTo>
                  <a:cubicBezTo>
                    <a:pt x="1167" y="5676"/>
                    <a:pt x="1417" y="5545"/>
                    <a:pt x="1572" y="5307"/>
                  </a:cubicBezTo>
                  <a:cubicBezTo>
                    <a:pt x="2501" y="3771"/>
                    <a:pt x="3620" y="2450"/>
                    <a:pt x="4894" y="1390"/>
                  </a:cubicBezTo>
                  <a:cubicBezTo>
                    <a:pt x="5227" y="1116"/>
                    <a:pt x="5275" y="616"/>
                    <a:pt x="4989" y="283"/>
                  </a:cubicBezTo>
                  <a:cubicBezTo>
                    <a:pt x="4837" y="97"/>
                    <a:pt x="4614" y="0"/>
                    <a:pt x="4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167872" y="660009"/>
              <a:ext cx="195104" cy="154912"/>
            </a:xfrm>
            <a:custGeom>
              <a:avLst/>
              <a:gdLst/>
              <a:ahLst/>
              <a:cxnLst/>
              <a:rect l="l" t="t" r="r" b="b"/>
              <a:pathLst>
                <a:path w="6097" h="4841" extrusionOk="0">
                  <a:moveTo>
                    <a:pt x="5227" y="1"/>
                  </a:moveTo>
                  <a:cubicBezTo>
                    <a:pt x="5025" y="1"/>
                    <a:pt x="4823" y="78"/>
                    <a:pt x="4668" y="233"/>
                  </a:cubicBezTo>
                  <a:cubicBezTo>
                    <a:pt x="3394" y="1495"/>
                    <a:pt x="2001" y="2554"/>
                    <a:pt x="524" y="3352"/>
                  </a:cubicBezTo>
                  <a:cubicBezTo>
                    <a:pt x="143" y="3566"/>
                    <a:pt x="1" y="4043"/>
                    <a:pt x="215" y="4424"/>
                  </a:cubicBezTo>
                  <a:cubicBezTo>
                    <a:pt x="358" y="4686"/>
                    <a:pt x="620" y="4840"/>
                    <a:pt x="905" y="4840"/>
                  </a:cubicBezTo>
                  <a:cubicBezTo>
                    <a:pt x="1025" y="4840"/>
                    <a:pt x="1155" y="4805"/>
                    <a:pt x="1275" y="4733"/>
                  </a:cubicBezTo>
                  <a:cubicBezTo>
                    <a:pt x="2882" y="3864"/>
                    <a:pt x="4394" y="2721"/>
                    <a:pt x="5775" y="1352"/>
                  </a:cubicBezTo>
                  <a:cubicBezTo>
                    <a:pt x="6085" y="1042"/>
                    <a:pt x="6097" y="542"/>
                    <a:pt x="5787" y="233"/>
                  </a:cubicBezTo>
                  <a:cubicBezTo>
                    <a:pt x="5632" y="78"/>
                    <a:pt x="5430" y="1"/>
                    <a:pt x="5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2414752" y="370761"/>
              <a:ext cx="139104" cy="204128"/>
            </a:xfrm>
            <a:custGeom>
              <a:avLst/>
              <a:gdLst/>
              <a:ahLst/>
              <a:cxnLst/>
              <a:rect l="l" t="t" r="r" b="b"/>
              <a:pathLst>
                <a:path w="4347" h="6379" extrusionOk="0">
                  <a:moveTo>
                    <a:pt x="3446" y="1"/>
                  </a:moveTo>
                  <a:cubicBezTo>
                    <a:pt x="3139" y="1"/>
                    <a:pt x="2851" y="181"/>
                    <a:pt x="2727" y="473"/>
                  </a:cubicBezTo>
                  <a:cubicBezTo>
                    <a:pt x="1989" y="2176"/>
                    <a:pt x="1144" y="3747"/>
                    <a:pt x="239" y="5164"/>
                  </a:cubicBezTo>
                  <a:cubicBezTo>
                    <a:pt x="1" y="5533"/>
                    <a:pt x="108" y="6021"/>
                    <a:pt x="477" y="6247"/>
                  </a:cubicBezTo>
                  <a:cubicBezTo>
                    <a:pt x="608" y="6343"/>
                    <a:pt x="751" y="6378"/>
                    <a:pt x="906" y="6378"/>
                  </a:cubicBezTo>
                  <a:cubicBezTo>
                    <a:pt x="1156" y="6378"/>
                    <a:pt x="1418" y="6247"/>
                    <a:pt x="1561" y="6021"/>
                  </a:cubicBezTo>
                  <a:cubicBezTo>
                    <a:pt x="2525" y="4533"/>
                    <a:pt x="3394" y="2878"/>
                    <a:pt x="4168" y="1104"/>
                  </a:cubicBezTo>
                  <a:cubicBezTo>
                    <a:pt x="4347" y="699"/>
                    <a:pt x="4156" y="235"/>
                    <a:pt x="3763" y="68"/>
                  </a:cubicBezTo>
                  <a:cubicBezTo>
                    <a:pt x="3659" y="22"/>
                    <a:pt x="3551" y="1"/>
                    <a:pt x="3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2555744" y="36650"/>
              <a:ext cx="92608" cy="220480"/>
            </a:xfrm>
            <a:custGeom>
              <a:avLst/>
              <a:gdLst/>
              <a:ahLst/>
              <a:cxnLst/>
              <a:rect l="l" t="t" r="r" b="b"/>
              <a:pathLst>
                <a:path w="2894" h="6890" extrusionOk="0">
                  <a:moveTo>
                    <a:pt x="2049" y="1"/>
                  </a:moveTo>
                  <a:cubicBezTo>
                    <a:pt x="1664" y="1"/>
                    <a:pt x="1329" y="293"/>
                    <a:pt x="1274" y="687"/>
                  </a:cubicBezTo>
                  <a:cubicBezTo>
                    <a:pt x="1274" y="710"/>
                    <a:pt x="988" y="2877"/>
                    <a:pt x="119" y="5890"/>
                  </a:cubicBezTo>
                  <a:cubicBezTo>
                    <a:pt x="0" y="6306"/>
                    <a:pt x="238" y="6747"/>
                    <a:pt x="655" y="6866"/>
                  </a:cubicBezTo>
                  <a:cubicBezTo>
                    <a:pt x="726" y="6890"/>
                    <a:pt x="798" y="6890"/>
                    <a:pt x="881" y="6890"/>
                  </a:cubicBezTo>
                  <a:cubicBezTo>
                    <a:pt x="1215" y="6890"/>
                    <a:pt x="1536" y="6675"/>
                    <a:pt x="1631" y="6330"/>
                  </a:cubicBezTo>
                  <a:cubicBezTo>
                    <a:pt x="2536" y="3199"/>
                    <a:pt x="2834" y="972"/>
                    <a:pt x="2846" y="889"/>
                  </a:cubicBezTo>
                  <a:cubicBezTo>
                    <a:pt x="2893" y="448"/>
                    <a:pt x="2596" y="55"/>
                    <a:pt x="2155" y="8"/>
                  </a:cubicBezTo>
                  <a:cubicBezTo>
                    <a:pt x="2120" y="3"/>
                    <a:pt x="2084" y="1"/>
                    <a:pt x="2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18"/>
          <p:cNvSpPr/>
          <p:nvPr/>
        </p:nvSpPr>
        <p:spPr>
          <a:xfrm rot="10800000" flipH="1">
            <a:off x="-106150" y="-22077"/>
            <a:ext cx="9360098" cy="1655727"/>
          </a:xfrm>
          <a:custGeom>
            <a:avLst/>
            <a:gdLst/>
            <a:ahLst/>
            <a:cxnLst/>
            <a:rect l="l" t="t" r="r" b="b"/>
            <a:pathLst>
              <a:path w="142875" h="30612" extrusionOk="0">
                <a:moveTo>
                  <a:pt x="0" y="0"/>
                </a:moveTo>
                <a:lnTo>
                  <a:pt x="0" y="30611"/>
                </a:lnTo>
                <a:lnTo>
                  <a:pt x="142875" y="30611"/>
                </a:lnTo>
                <a:lnTo>
                  <a:pt x="142875" y="0"/>
                </a:lnTo>
                <a:lnTo>
                  <a:pt x="26218" y="0"/>
                </a:lnTo>
                <a:cubicBezTo>
                  <a:pt x="24765" y="0"/>
                  <a:pt x="23467" y="834"/>
                  <a:pt x="22789" y="2131"/>
                </a:cubicBezTo>
                <a:lnTo>
                  <a:pt x="18598" y="10513"/>
                </a:lnTo>
                <a:lnTo>
                  <a:pt x="14407" y="2131"/>
                </a:lnTo>
                <a:cubicBezTo>
                  <a:pt x="13716" y="834"/>
                  <a:pt x="12418" y="0"/>
                  <a:pt x="10966" y="0"/>
                </a:cubicBezTo>
                <a:close/>
              </a:path>
            </a:pathLst>
          </a:custGeom>
          <a:solidFill>
            <a:schemeClr val="lt2"/>
          </a:solidFill>
          <a:ln w="38100" cap="rnd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18"/>
          <p:cNvGrpSpPr/>
          <p:nvPr/>
        </p:nvGrpSpPr>
        <p:grpSpPr>
          <a:xfrm rot="10800000" flipH="1">
            <a:off x="7790877" y="3705999"/>
            <a:ext cx="1357991" cy="1413541"/>
            <a:chOff x="7438633" y="2"/>
            <a:chExt cx="1705376" cy="1775136"/>
          </a:xfrm>
        </p:grpSpPr>
        <p:sp>
          <p:nvSpPr>
            <p:cNvPr id="373" name="Google Shape;373;p18"/>
            <p:cNvSpPr/>
            <p:nvPr/>
          </p:nvSpPr>
          <p:spPr>
            <a:xfrm rot="10800000">
              <a:off x="7438633" y="2"/>
              <a:ext cx="174144" cy="170144"/>
            </a:xfrm>
            <a:custGeom>
              <a:avLst/>
              <a:gdLst/>
              <a:ahLst/>
              <a:cxnLst/>
              <a:rect l="l" t="t" r="r" b="b"/>
              <a:pathLst>
                <a:path w="5442" h="5317" extrusionOk="0">
                  <a:moveTo>
                    <a:pt x="953" y="1"/>
                  </a:moveTo>
                  <a:cubicBezTo>
                    <a:pt x="687" y="1"/>
                    <a:pt x="424" y="127"/>
                    <a:pt x="262" y="363"/>
                  </a:cubicBezTo>
                  <a:cubicBezTo>
                    <a:pt x="0" y="744"/>
                    <a:pt x="95" y="1256"/>
                    <a:pt x="465" y="1530"/>
                  </a:cubicBezTo>
                  <a:cubicBezTo>
                    <a:pt x="1346" y="2125"/>
                    <a:pt x="2012" y="2875"/>
                    <a:pt x="2524" y="3816"/>
                  </a:cubicBezTo>
                  <a:cubicBezTo>
                    <a:pt x="2810" y="4340"/>
                    <a:pt x="3155" y="4840"/>
                    <a:pt x="3548" y="5316"/>
                  </a:cubicBezTo>
                  <a:lnTo>
                    <a:pt x="5429" y="5316"/>
                  </a:lnTo>
                  <a:cubicBezTo>
                    <a:pt x="5441" y="5090"/>
                    <a:pt x="5370" y="4852"/>
                    <a:pt x="5203" y="4673"/>
                  </a:cubicBezTo>
                  <a:cubicBezTo>
                    <a:pt x="4727" y="4161"/>
                    <a:pt x="4310" y="3602"/>
                    <a:pt x="3989" y="3006"/>
                  </a:cubicBezTo>
                  <a:cubicBezTo>
                    <a:pt x="3370" y="1863"/>
                    <a:pt x="2501" y="899"/>
                    <a:pt x="1429" y="149"/>
                  </a:cubicBezTo>
                  <a:cubicBezTo>
                    <a:pt x="1284" y="49"/>
                    <a:pt x="1118" y="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 rot="10800000">
              <a:off x="8415913" y="1538114"/>
              <a:ext cx="185568" cy="187008"/>
            </a:xfrm>
            <a:custGeom>
              <a:avLst/>
              <a:gdLst/>
              <a:ahLst/>
              <a:cxnLst/>
              <a:rect l="l" t="t" r="r" b="b"/>
              <a:pathLst>
                <a:path w="5799" h="5844" extrusionOk="0">
                  <a:moveTo>
                    <a:pt x="955" y="1"/>
                  </a:moveTo>
                  <a:cubicBezTo>
                    <a:pt x="672" y="1"/>
                    <a:pt x="394" y="146"/>
                    <a:pt x="239" y="402"/>
                  </a:cubicBezTo>
                  <a:cubicBezTo>
                    <a:pt x="1" y="795"/>
                    <a:pt x="131" y="1319"/>
                    <a:pt x="524" y="1557"/>
                  </a:cubicBezTo>
                  <a:cubicBezTo>
                    <a:pt x="2036" y="2474"/>
                    <a:pt x="3275" y="3808"/>
                    <a:pt x="4096" y="5391"/>
                  </a:cubicBezTo>
                  <a:cubicBezTo>
                    <a:pt x="4251" y="5677"/>
                    <a:pt x="4537" y="5844"/>
                    <a:pt x="4846" y="5844"/>
                  </a:cubicBezTo>
                  <a:cubicBezTo>
                    <a:pt x="4965" y="5844"/>
                    <a:pt x="5096" y="5820"/>
                    <a:pt x="5227" y="5748"/>
                  </a:cubicBezTo>
                  <a:cubicBezTo>
                    <a:pt x="5632" y="5546"/>
                    <a:pt x="5799" y="5034"/>
                    <a:pt x="5585" y="4629"/>
                  </a:cubicBezTo>
                  <a:cubicBezTo>
                    <a:pt x="4620" y="2760"/>
                    <a:pt x="3168" y="1200"/>
                    <a:pt x="1394" y="129"/>
                  </a:cubicBezTo>
                  <a:cubicBezTo>
                    <a:pt x="1257" y="42"/>
                    <a:pt x="1105" y="1"/>
                    <a:pt x="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 rot="10800000">
              <a:off x="8380073" y="1181506"/>
              <a:ext cx="102144" cy="231680"/>
            </a:xfrm>
            <a:custGeom>
              <a:avLst/>
              <a:gdLst/>
              <a:ahLst/>
              <a:cxnLst/>
              <a:rect l="l" t="t" r="r" b="b"/>
              <a:pathLst>
                <a:path w="3192" h="7240" extrusionOk="0">
                  <a:moveTo>
                    <a:pt x="2347" y="1"/>
                  </a:moveTo>
                  <a:cubicBezTo>
                    <a:pt x="1893" y="1"/>
                    <a:pt x="1524" y="354"/>
                    <a:pt x="1500" y="810"/>
                  </a:cubicBezTo>
                  <a:cubicBezTo>
                    <a:pt x="1453" y="2549"/>
                    <a:pt x="1012" y="4299"/>
                    <a:pt x="191" y="6037"/>
                  </a:cubicBezTo>
                  <a:cubicBezTo>
                    <a:pt x="0" y="6466"/>
                    <a:pt x="179" y="6954"/>
                    <a:pt x="595" y="7156"/>
                  </a:cubicBezTo>
                  <a:cubicBezTo>
                    <a:pt x="715" y="7204"/>
                    <a:pt x="834" y="7240"/>
                    <a:pt x="953" y="7240"/>
                  </a:cubicBezTo>
                  <a:cubicBezTo>
                    <a:pt x="1262" y="7240"/>
                    <a:pt x="1572" y="7061"/>
                    <a:pt x="1715" y="6752"/>
                  </a:cubicBezTo>
                  <a:cubicBezTo>
                    <a:pt x="2620" y="4811"/>
                    <a:pt x="3120" y="2823"/>
                    <a:pt x="3179" y="858"/>
                  </a:cubicBezTo>
                  <a:cubicBezTo>
                    <a:pt x="3191" y="406"/>
                    <a:pt x="2834" y="13"/>
                    <a:pt x="2370" y="1"/>
                  </a:cubicBezTo>
                  <a:cubicBezTo>
                    <a:pt x="2362" y="1"/>
                    <a:pt x="2354" y="1"/>
                    <a:pt x="2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 rot="10800000">
              <a:off x="8097385" y="167650"/>
              <a:ext cx="239296" cy="57664"/>
            </a:xfrm>
            <a:custGeom>
              <a:avLst/>
              <a:gdLst/>
              <a:ahLst/>
              <a:cxnLst/>
              <a:rect l="l" t="t" r="r" b="b"/>
              <a:pathLst>
                <a:path w="7478" h="1802" extrusionOk="0">
                  <a:moveTo>
                    <a:pt x="6647" y="1"/>
                  </a:moveTo>
                  <a:cubicBezTo>
                    <a:pt x="6626" y="1"/>
                    <a:pt x="6605" y="2"/>
                    <a:pt x="6585" y="3"/>
                  </a:cubicBezTo>
                  <a:cubicBezTo>
                    <a:pt x="5489" y="51"/>
                    <a:pt x="4060" y="123"/>
                    <a:pt x="2667" y="123"/>
                  </a:cubicBezTo>
                  <a:cubicBezTo>
                    <a:pt x="2036" y="123"/>
                    <a:pt x="1453" y="111"/>
                    <a:pt x="893" y="87"/>
                  </a:cubicBezTo>
                  <a:cubicBezTo>
                    <a:pt x="872" y="85"/>
                    <a:pt x="852" y="84"/>
                    <a:pt x="831" y="84"/>
                  </a:cubicBezTo>
                  <a:cubicBezTo>
                    <a:pt x="394" y="84"/>
                    <a:pt x="35" y="441"/>
                    <a:pt x="12" y="873"/>
                  </a:cubicBezTo>
                  <a:cubicBezTo>
                    <a:pt x="0" y="1337"/>
                    <a:pt x="346" y="1730"/>
                    <a:pt x="810" y="1754"/>
                  </a:cubicBezTo>
                  <a:cubicBezTo>
                    <a:pt x="1393" y="1777"/>
                    <a:pt x="2001" y="1801"/>
                    <a:pt x="2667" y="1801"/>
                  </a:cubicBezTo>
                  <a:cubicBezTo>
                    <a:pt x="4096" y="1789"/>
                    <a:pt x="5549" y="1730"/>
                    <a:pt x="6668" y="1670"/>
                  </a:cubicBezTo>
                  <a:cubicBezTo>
                    <a:pt x="7132" y="1647"/>
                    <a:pt x="7477" y="1254"/>
                    <a:pt x="7454" y="789"/>
                  </a:cubicBezTo>
                  <a:cubicBezTo>
                    <a:pt x="7431" y="346"/>
                    <a:pt x="7072" y="1"/>
                    <a:pt x="6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 rot="10800000">
              <a:off x="9049129" y="1517538"/>
              <a:ext cx="94880" cy="119520"/>
            </a:xfrm>
            <a:custGeom>
              <a:avLst/>
              <a:gdLst/>
              <a:ahLst/>
              <a:cxnLst/>
              <a:rect l="l" t="t" r="r" b="b"/>
              <a:pathLst>
                <a:path w="2965" h="3735" extrusionOk="0">
                  <a:moveTo>
                    <a:pt x="2031" y="0"/>
                  </a:moveTo>
                  <a:cubicBezTo>
                    <a:pt x="1812" y="0"/>
                    <a:pt x="1594" y="87"/>
                    <a:pt x="1429" y="258"/>
                  </a:cubicBezTo>
                  <a:cubicBezTo>
                    <a:pt x="893" y="829"/>
                    <a:pt x="405" y="1449"/>
                    <a:pt x="0" y="2103"/>
                  </a:cubicBezTo>
                  <a:lnTo>
                    <a:pt x="0" y="3568"/>
                  </a:lnTo>
                  <a:cubicBezTo>
                    <a:pt x="24" y="3580"/>
                    <a:pt x="48" y="3604"/>
                    <a:pt x="83" y="3615"/>
                  </a:cubicBezTo>
                  <a:cubicBezTo>
                    <a:pt x="214" y="3699"/>
                    <a:pt x="357" y="3735"/>
                    <a:pt x="500" y="3735"/>
                  </a:cubicBezTo>
                  <a:cubicBezTo>
                    <a:pt x="786" y="3735"/>
                    <a:pt x="1072" y="3580"/>
                    <a:pt x="1226" y="3306"/>
                  </a:cubicBezTo>
                  <a:cubicBezTo>
                    <a:pt x="1607" y="2627"/>
                    <a:pt x="2084" y="1996"/>
                    <a:pt x="2643" y="1413"/>
                  </a:cubicBezTo>
                  <a:cubicBezTo>
                    <a:pt x="2965" y="1079"/>
                    <a:pt x="2953" y="544"/>
                    <a:pt x="2607" y="234"/>
                  </a:cubicBezTo>
                  <a:cubicBezTo>
                    <a:pt x="2445" y="78"/>
                    <a:pt x="2238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 rot="10800000">
              <a:off x="7727433" y="175266"/>
              <a:ext cx="240064" cy="60608"/>
            </a:xfrm>
            <a:custGeom>
              <a:avLst/>
              <a:gdLst/>
              <a:ahLst/>
              <a:cxnLst/>
              <a:rect l="l" t="t" r="r" b="b"/>
              <a:pathLst>
                <a:path w="7502" h="1894" extrusionOk="0">
                  <a:moveTo>
                    <a:pt x="2715" y="0"/>
                  </a:moveTo>
                  <a:cubicBezTo>
                    <a:pt x="2132" y="0"/>
                    <a:pt x="1513" y="12"/>
                    <a:pt x="822" y="36"/>
                  </a:cubicBezTo>
                  <a:cubicBezTo>
                    <a:pt x="370" y="48"/>
                    <a:pt x="1" y="441"/>
                    <a:pt x="12" y="905"/>
                  </a:cubicBezTo>
                  <a:cubicBezTo>
                    <a:pt x="36" y="1350"/>
                    <a:pt x="405" y="1715"/>
                    <a:pt x="860" y="1715"/>
                  </a:cubicBezTo>
                  <a:cubicBezTo>
                    <a:pt x="867" y="1715"/>
                    <a:pt x="874" y="1715"/>
                    <a:pt x="882" y="1715"/>
                  </a:cubicBezTo>
                  <a:cubicBezTo>
                    <a:pt x="1548" y="1691"/>
                    <a:pt x="2156" y="1679"/>
                    <a:pt x="2715" y="1679"/>
                  </a:cubicBezTo>
                  <a:cubicBezTo>
                    <a:pt x="4168" y="1679"/>
                    <a:pt x="5418" y="1750"/>
                    <a:pt x="6513" y="1881"/>
                  </a:cubicBezTo>
                  <a:cubicBezTo>
                    <a:pt x="6549" y="1893"/>
                    <a:pt x="6585" y="1893"/>
                    <a:pt x="6620" y="1893"/>
                  </a:cubicBezTo>
                  <a:cubicBezTo>
                    <a:pt x="7037" y="1893"/>
                    <a:pt x="7394" y="1584"/>
                    <a:pt x="7442" y="1167"/>
                  </a:cubicBezTo>
                  <a:cubicBezTo>
                    <a:pt x="7501" y="703"/>
                    <a:pt x="7180" y="286"/>
                    <a:pt x="6728" y="226"/>
                  </a:cubicBezTo>
                  <a:cubicBezTo>
                    <a:pt x="5549" y="83"/>
                    <a:pt x="4239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 rot="10800000">
              <a:off x="8458953" y="204994"/>
              <a:ext cx="192448" cy="179136"/>
            </a:xfrm>
            <a:custGeom>
              <a:avLst/>
              <a:gdLst/>
              <a:ahLst/>
              <a:cxnLst/>
              <a:rect l="l" t="t" r="r" b="b"/>
              <a:pathLst>
                <a:path w="6014" h="5598" extrusionOk="0">
                  <a:moveTo>
                    <a:pt x="950" y="1"/>
                  </a:moveTo>
                  <a:cubicBezTo>
                    <a:pt x="797" y="1"/>
                    <a:pt x="641" y="43"/>
                    <a:pt x="501" y="133"/>
                  </a:cubicBezTo>
                  <a:cubicBezTo>
                    <a:pt x="108" y="383"/>
                    <a:pt x="1" y="906"/>
                    <a:pt x="251" y="1287"/>
                  </a:cubicBezTo>
                  <a:cubicBezTo>
                    <a:pt x="668" y="1930"/>
                    <a:pt x="1144" y="2585"/>
                    <a:pt x="1668" y="3240"/>
                  </a:cubicBezTo>
                  <a:cubicBezTo>
                    <a:pt x="2442" y="4204"/>
                    <a:pt x="3466" y="4966"/>
                    <a:pt x="4716" y="5526"/>
                  </a:cubicBezTo>
                  <a:cubicBezTo>
                    <a:pt x="4823" y="5574"/>
                    <a:pt x="4942" y="5597"/>
                    <a:pt x="5061" y="5597"/>
                  </a:cubicBezTo>
                  <a:cubicBezTo>
                    <a:pt x="5382" y="5597"/>
                    <a:pt x="5680" y="5407"/>
                    <a:pt x="5823" y="5097"/>
                  </a:cubicBezTo>
                  <a:cubicBezTo>
                    <a:pt x="6013" y="4669"/>
                    <a:pt x="5823" y="4181"/>
                    <a:pt x="5394" y="3990"/>
                  </a:cubicBezTo>
                  <a:cubicBezTo>
                    <a:pt x="4382" y="3538"/>
                    <a:pt x="3585" y="2954"/>
                    <a:pt x="2965" y="2180"/>
                  </a:cubicBezTo>
                  <a:cubicBezTo>
                    <a:pt x="2477" y="1585"/>
                    <a:pt x="2037" y="978"/>
                    <a:pt x="1656" y="383"/>
                  </a:cubicBezTo>
                  <a:cubicBezTo>
                    <a:pt x="1495" y="138"/>
                    <a:pt x="1226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 rot="10800000">
              <a:off x="8513833" y="858402"/>
              <a:ext cx="146336" cy="217312"/>
            </a:xfrm>
            <a:custGeom>
              <a:avLst/>
              <a:gdLst/>
              <a:ahLst/>
              <a:cxnLst/>
              <a:rect l="l" t="t" r="r" b="b"/>
              <a:pathLst>
                <a:path w="4573" h="6791" extrusionOk="0">
                  <a:moveTo>
                    <a:pt x="3612" y="1"/>
                  </a:moveTo>
                  <a:cubicBezTo>
                    <a:pt x="3325" y="1"/>
                    <a:pt x="3042" y="149"/>
                    <a:pt x="2882" y="420"/>
                  </a:cubicBezTo>
                  <a:cubicBezTo>
                    <a:pt x="1775" y="2349"/>
                    <a:pt x="894" y="4052"/>
                    <a:pt x="191" y="5612"/>
                  </a:cubicBezTo>
                  <a:cubicBezTo>
                    <a:pt x="1" y="6040"/>
                    <a:pt x="180" y="6528"/>
                    <a:pt x="608" y="6719"/>
                  </a:cubicBezTo>
                  <a:cubicBezTo>
                    <a:pt x="715" y="6778"/>
                    <a:pt x="834" y="6790"/>
                    <a:pt x="953" y="6790"/>
                  </a:cubicBezTo>
                  <a:cubicBezTo>
                    <a:pt x="1263" y="6790"/>
                    <a:pt x="1573" y="6612"/>
                    <a:pt x="1715" y="6302"/>
                  </a:cubicBezTo>
                  <a:cubicBezTo>
                    <a:pt x="2394" y="4790"/>
                    <a:pt x="3251" y="3135"/>
                    <a:pt x="4335" y="1254"/>
                  </a:cubicBezTo>
                  <a:cubicBezTo>
                    <a:pt x="4573" y="861"/>
                    <a:pt x="4430" y="349"/>
                    <a:pt x="4025" y="111"/>
                  </a:cubicBezTo>
                  <a:cubicBezTo>
                    <a:pt x="3896" y="36"/>
                    <a:pt x="3754" y="1"/>
                    <a:pt x="3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 rot="10800000">
              <a:off x="8659369" y="499874"/>
              <a:ext cx="66304" cy="237216"/>
            </a:xfrm>
            <a:custGeom>
              <a:avLst/>
              <a:gdLst/>
              <a:ahLst/>
              <a:cxnLst/>
              <a:rect l="l" t="t" r="r" b="b"/>
              <a:pathLst>
                <a:path w="2072" h="7413" extrusionOk="0">
                  <a:moveTo>
                    <a:pt x="1163" y="1"/>
                  </a:moveTo>
                  <a:cubicBezTo>
                    <a:pt x="773" y="1"/>
                    <a:pt x="418" y="278"/>
                    <a:pt x="345" y="673"/>
                  </a:cubicBezTo>
                  <a:cubicBezTo>
                    <a:pt x="107" y="1816"/>
                    <a:pt x="0" y="2935"/>
                    <a:pt x="0" y="4007"/>
                  </a:cubicBezTo>
                  <a:cubicBezTo>
                    <a:pt x="0" y="4924"/>
                    <a:pt x="83" y="5840"/>
                    <a:pt x="250" y="6733"/>
                  </a:cubicBezTo>
                  <a:cubicBezTo>
                    <a:pt x="333" y="7126"/>
                    <a:pt x="679" y="7412"/>
                    <a:pt x="1072" y="7412"/>
                  </a:cubicBezTo>
                  <a:cubicBezTo>
                    <a:pt x="1131" y="7412"/>
                    <a:pt x="1179" y="7400"/>
                    <a:pt x="1238" y="7388"/>
                  </a:cubicBezTo>
                  <a:cubicBezTo>
                    <a:pt x="1691" y="7305"/>
                    <a:pt x="1988" y="6864"/>
                    <a:pt x="1893" y="6412"/>
                  </a:cubicBezTo>
                  <a:cubicBezTo>
                    <a:pt x="1738" y="5626"/>
                    <a:pt x="1667" y="4817"/>
                    <a:pt x="1667" y="4007"/>
                  </a:cubicBezTo>
                  <a:cubicBezTo>
                    <a:pt x="1667" y="3042"/>
                    <a:pt x="1774" y="2042"/>
                    <a:pt x="1988" y="1007"/>
                  </a:cubicBezTo>
                  <a:cubicBezTo>
                    <a:pt x="2072" y="554"/>
                    <a:pt x="1786" y="114"/>
                    <a:pt x="1334" y="18"/>
                  </a:cubicBezTo>
                  <a:cubicBezTo>
                    <a:pt x="1277" y="6"/>
                    <a:pt x="1220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 rot="10800000">
              <a:off x="8719177" y="1684802"/>
              <a:ext cx="237408" cy="90336"/>
            </a:xfrm>
            <a:custGeom>
              <a:avLst/>
              <a:gdLst/>
              <a:ahLst/>
              <a:cxnLst/>
              <a:rect l="l" t="t" r="r" b="b"/>
              <a:pathLst>
                <a:path w="7419" h="2823" extrusionOk="0">
                  <a:moveTo>
                    <a:pt x="6323" y="1"/>
                  </a:moveTo>
                  <a:cubicBezTo>
                    <a:pt x="4573" y="1"/>
                    <a:pt x="2787" y="346"/>
                    <a:pt x="1025" y="1049"/>
                  </a:cubicBezTo>
                  <a:cubicBezTo>
                    <a:pt x="894" y="1108"/>
                    <a:pt x="763" y="1156"/>
                    <a:pt x="632" y="1215"/>
                  </a:cubicBezTo>
                  <a:cubicBezTo>
                    <a:pt x="203" y="1394"/>
                    <a:pt x="1" y="1882"/>
                    <a:pt x="179" y="2311"/>
                  </a:cubicBezTo>
                  <a:cubicBezTo>
                    <a:pt x="322" y="2632"/>
                    <a:pt x="632" y="2823"/>
                    <a:pt x="953" y="2823"/>
                  </a:cubicBezTo>
                  <a:cubicBezTo>
                    <a:pt x="1061" y="2823"/>
                    <a:pt x="1168" y="2799"/>
                    <a:pt x="1275" y="2751"/>
                  </a:cubicBezTo>
                  <a:cubicBezTo>
                    <a:pt x="1394" y="2704"/>
                    <a:pt x="1513" y="2656"/>
                    <a:pt x="1632" y="2608"/>
                  </a:cubicBezTo>
                  <a:cubicBezTo>
                    <a:pt x="3228" y="1977"/>
                    <a:pt x="4835" y="1667"/>
                    <a:pt x="6378" y="1667"/>
                  </a:cubicBezTo>
                  <a:cubicBezTo>
                    <a:pt x="6435" y="1667"/>
                    <a:pt x="6492" y="1667"/>
                    <a:pt x="6549" y="1668"/>
                  </a:cubicBezTo>
                  <a:cubicBezTo>
                    <a:pt x="6563" y="1669"/>
                    <a:pt x="6577" y="1669"/>
                    <a:pt x="6591" y="1669"/>
                  </a:cubicBezTo>
                  <a:cubicBezTo>
                    <a:pt x="7036" y="1669"/>
                    <a:pt x="7395" y="1297"/>
                    <a:pt x="7407" y="858"/>
                  </a:cubicBezTo>
                  <a:cubicBezTo>
                    <a:pt x="7418" y="394"/>
                    <a:pt x="7049" y="13"/>
                    <a:pt x="6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8"/>
          <p:cNvSpPr txBox="1">
            <a:spLocks noGrp="1"/>
          </p:cNvSpPr>
          <p:nvPr>
            <p:ph type="title"/>
          </p:nvPr>
        </p:nvSpPr>
        <p:spPr>
          <a:xfrm>
            <a:off x="2233650" y="3688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6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9"/>
          <p:cNvSpPr txBox="1">
            <a:spLocks noGrp="1"/>
          </p:cNvSpPr>
          <p:nvPr>
            <p:ph type="body" idx="1"/>
          </p:nvPr>
        </p:nvSpPr>
        <p:spPr>
          <a:xfrm>
            <a:off x="770625" y="1351175"/>
            <a:ext cx="3569100" cy="3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86" name="Google Shape;386;p19"/>
          <p:cNvSpPr txBox="1">
            <a:spLocks noGrp="1"/>
          </p:cNvSpPr>
          <p:nvPr>
            <p:ph type="body" idx="2"/>
          </p:nvPr>
        </p:nvSpPr>
        <p:spPr>
          <a:xfrm>
            <a:off x="4804277" y="1351175"/>
            <a:ext cx="3569100" cy="3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87" name="Google Shape;387;p19"/>
          <p:cNvSpPr txBox="1">
            <a:spLocks noGrp="1"/>
          </p:cNvSpPr>
          <p:nvPr>
            <p:ph type="title"/>
          </p:nvPr>
        </p:nvSpPr>
        <p:spPr>
          <a:xfrm>
            <a:off x="1533750" y="445025"/>
            <a:ext cx="60765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88" name="Google Shape;388;p19"/>
          <p:cNvGrpSpPr/>
          <p:nvPr/>
        </p:nvGrpSpPr>
        <p:grpSpPr>
          <a:xfrm flipH="1">
            <a:off x="65" y="17014"/>
            <a:ext cx="2116909" cy="983104"/>
            <a:chOff x="-4527333" y="-2055682"/>
            <a:chExt cx="3232416" cy="1501152"/>
          </a:xfrm>
        </p:grpSpPr>
        <p:sp>
          <p:nvSpPr>
            <p:cNvPr id="389" name="Google Shape;389;p19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_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20"/>
          <p:cNvGrpSpPr/>
          <p:nvPr/>
        </p:nvGrpSpPr>
        <p:grpSpPr>
          <a:xfrm>
            <a:off x="404573" y="-1"/>
            <a:ext cx="8334854" cy="5143494"/>
            <a:chOff x="404571" y="-1"/>
            <a:chExt cx="8334854" cy="5143494"/>
          </a:xfrm>
        </p:grpSpPr>
        <p:grpSp>
          <p:nvGrpSpPr>
            <p:cNvPr id="403" name="Google Shape;403;p20"/>
            <p:cNvGrpSpPr/>
            <p:nvPr/>
          </p:nvGrpSpPr>
          <p:grpSpPr>
            <a:xfrm>
              <a:off x="404571" y="-1"/>
              <a:ext cx="2323029" cy="5143494"/>
              <a:chOff x="6439971" y="-1"/>
              <a:chExt cx="2323029" cy="5143494"/>
            </a:xfrm>
          </p:grpSpPr>
          <p:sp>
            <p:nvSpPr>
              <p:cNvPr id="404" name="Google Shape;404;p20"/>
              <p:cNvSpPr/>
              <p:nvPr/>
            </p:nvSpPr>
            <p:spPr>
              <a:xfrm>
                <a:off x="7606400" y="1339022"/>
                <a:ext cx="258688" cy="83517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2422" extrusionOk="0">
                    <a:moveTo>
                      <a:pt x="6614" y="0"/>
                    </a:moveTo>
                    <a:cubicBezTo>
                      <a:pt x="6584" y="0"/>
                      <a:pt x="6555" y="2"/>
                      <a:pt x="6525" y="5"/>
                    </a:cubicBezTo>
                    <a:cubicBezTo>
                      <a:pt x="4441" y="243"/>
                      <a:pt x="2560" y="493"/>
                      <a:pt x="774" y="755"/>
                    </a:cubicBezTo>
                    <a:cubicBezTo>
                      <a:pt x="310" y="826"/>
                      <a:pt x="0" y="1255"/>
                      <a:pt x="72" y="1707"/>
                    </a:cubicBezTo>
                    <a:cubicBezTo>
                      <a:pt x="131" y="2124"/>
                      <a:pt x="489" y="2422"/>
                      <a:pt x="893" y="2422"/>
                    </a:cubicBezTo>
                    <a:cubicBezTo>
                      <a:pt x="929" y="2422"/>
                      <a:pt x="977" y="2422"/>
                      <a:pt x="1024" y="2410"/>
                    </a:cubicBezTo>
                    <a:cubicBezTo>
                      <a:pt x="2787" y="2148"/>
                      <a:pt x="4656" y="1898"/>
                      <a:pt x="6716" y="1672"/>
                    </a:cubicBezTo>
                    <a:cubicBezTo>
                      <a:pt x="7168" y="1612"/>
                      <a:pt x="7501" y="1195"/>
                      <a:pt x="7454" y="743"/>
                    </a:cubicBezTo>
                    <a:cubicBezTo>
                      <a:pt x="7398" y="309"/>
                      <a:pt x="7031" y="0"/>
                      <a:pt x="6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0"/>
              <p:cNvSpPr/>
              <p:nvPr/>
            </p:nvSpPr>
            <p:spPr>
              <a:xfrm>
                <a:off x="6578352" y="1732649"/>
                <a:ext cx="185585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6235" extrusionOk="0">
                    <a:moveTo>
                      <a:pt x="4465" y="0"/>
                    </a:moveTo>
                    <a:cubicBezTo>
                      <a:pt x="4245" y="0"/>
                      <a:pt x="4023" y="87"/>
                      <a:pt x="3858" y="258"/>
                    </a:cubicBezTo>
                    <a:cubicBezTo>
                      <a:pt x="2501" y="1663"/>
                      <a:pt x="1274" y="3246"/>
                      <a:pt x="238" y="4961"/>
                    </a:cubicBezTo>
                    <a:cubicBezTo>
                      <a:pt x="0" y="5354"/>
                      <a:pt x="119" y="5878"/>
                      <a:pt x="512" y="6116"/>
                    </a:cubicBezTo>
                    <a:cubicBezTo>
                      <a:pt x="655" y="6199"/>
                      <a:pt x="798" y="6235"/>
                      <a:pt x="953" y="6235"/>
                    </a:cubicBezTo>
                    <a:cubicBezTo>
                      <a:pt x="1238" y="6235"/>
                      <a:pt x="1512" y="6092"/>
                      <a:pt x="1667" y="5830"/>
                    </a:cubicBezTo>
                    <a:cubicBezTo>
                      <a:pt x="2643" y="4211"/>
                      <a:pt x="3786" y="2734"/>
                      <a:pt x="5060" y="1425"/>
                    </a:cubicBezTo>
                    <a:cubicBezTo>
                      <a:pt x="5382" y="1091"/>
                      <a:pt x="5370" y="556"/>
                      <a:pt x="5037" y="234"/>
                    </a:cubicBezTo>
                    <a:cubicBezTo>
                      <a:pt x="4880" y="78"/>
                      <a:pt x="4673" y="0"/>
                      <a:pt x="44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0"/>
              <p:cNvSpPr/>
              <p:nvPr/>
            </p:nvSpPr>
            <p:spPr>
              <a:xfrm>
                <a:off x="6450247" y="2457006"/>
                <a:ext cx="139620" cy="241584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7006" extrusionOk="0">
                    <a:moveTo>
                      <a:pt x="936" y="0"/>
                    </a:moveTo>
                    <a:cubicBezTo>
                      <a:pt x="867" y="0"/>
                      <a:pt x="796" y="9"/>
                      <a:pt x="727" y="28"/>
                    </a:cubicBezTo>
                    <a:cubicBezTo>
                      <a:pt x="274" y="135"/>
                      <a:pt x="0" y="600"/>
                      <a:pt x="120" y="1040"/>
                    </a:cubicBezTo>
                    <a:cubicBezTo>
                      <a:pt x="572" y="2802"/>
                      <a:pt x="1298" y="4612"/>
                      <a:pt x="2358" y="6565"/>
                    </a:cubicBezTo>
                    <a:cubicBezTo>
                      <a:pt x="2501" y="6851"/>
                      <a:pt x="2798" y="7005"/>
                      <a:pt x="3096" y="7005"/>
                    </a:cubicBezTo>
                    <a:cubicBezTo>
                      <a:pt x="3227" y="7005"/>
                      <a:pt x="3358" y="6970"/>
                      <a:pt x="3489" y="6910"/>
                    </a:cubicBezTo>
                    <a:cubicBezTo>
                      <a:pt x="3894" y="6684"/>
                      <a:pt x="4049" y="6184"/>
                      <a:pt x="3822" y="5779"/>
                    </a:cubicBezTo>
                    <a:cubicBezTo>
                      <a:pt x="2834" y="3934"/>
                      <a:pt x="2155" y="2255"/>
                      <a:pt x="1739" y="636"/>
                    </a:cubicBezTo>
                    <a:cubicBezTo>
                      <a:pt x="1649" y="255"/>
                      <a:pt x="1305" y="0"/>
                      <a:pt x="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0"/>
              <p:cNvSpPr/>
              <p:nvPr/>
            </p:nvSpPr>
            <p:spPr>
              <a:xfrm>
                <a:off x="6630490" y="2809081"/>
                <a:ext cx="187240" cy="215067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6237" extrusionOk="0">
                    <a:moveTo>
                      <a:pt x="955" y="0"/>
                    </a:moveTo>
                    <a:cubicBezTo>
                      <a:pt x="786" y="0"/>
                      <a:pt x="614" y="50"/>
                      <a:pt x="465" y="153"/>
                    </a:cubicBezTo>
                    <a:cubicBezTo>
                      <a:pt x="96" y="427"/>
                      <a:pt x="0" y="951"/>
                      <a:pt x="274" y="1320"/>
                    </a:cubicBezTo>
                    <a:cubicBezTo>
                      <a:pt x="1274" y="2725"/>
                      <a:pt x="2441" y="4237"/>
                      <a:pt x="3846" y="5939"/>
                    </a:cubicBezTo>
                    <a:cubicBezTo>
                      <a:pt x="4001" y="6142"/>
                      <a:pt x="4251" y="6237"/>
                      <a:pt x="4489" y="6237"/>
                    </a:cubicBezTo>
                    <a:cubicBezTo>
                      <a:pt x="4679" y="6237"/>
                      <a:pt x="4858" y="6177"/>
                      <a:pt x="5013" y="6058"/>
                    </a:cubicBezTo>
                    <a:cubicBezTo>
                      <a:pt x="5382" y="5761"/>
                      <a:pt x="5430" y="5237"/>
                      <a:pt x="5132" y="4880"/>
                    </a:cubicBezTo>
                    <a:cubicBezTo>
                      <a:pt x="3763" y="3201"/>
                      <a:pt x="2620" y="1725"/>
                      <a:pt x="1631" y="343"/>
                    </a:cubicBezTo>
                    <a:cubicBezTo>
                      <a:pt x="1472" y="119"/>
                      <a:pt x="1217" y="0"/>
                      <a:pt x="9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0"/>
              <p:cNvSpPr/>
              <p:nvPr/>
            </p:nvSpPr>
            <p:spPr>
              <a:xfrm>
                <a:off x="6881735" y="3118844"/>
                <a:ext cx="194654" cy="208723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6053" extrusionOk="0">
                    <a:moveTo>
                      <a:pt x="931" y="0"/>
                    </a:moveTo>
                    <a:cubicBezTo>
                      <a:pt x="737" y="0"/>
                      <a:pt x="543" y="67"/>
                      <a:pt x="382" y="207"/>
                    </a:cubicBezTo>
                    <a:cubicBezTo>
                      <a:pt x="37" y="504"/>
                      <a:pt x="1" y="1028"/>
                      <a:pt x="299" y="1385"/>
                    </a:cubicBezTo>
                    <a:cubicBezTo>
                      <a:pt x="691" y="1838"/>
                      <a:pt x="1084" y="2278"/>
                      <a:pt x="1465" y="2731"/>
                    </a:cubicBezTo>
                    <a:cubicBezTo>
                      <a:pt x="2323" y="3731"/>
                      <a:pt x="3216" y="4755"/>
                      <a:pt x="4073" y="5755"/>
                    </a:cubicBezTo>
                    <a:cubicBezTo>
                      <a:pt x="4240" y="5946"/>
                      <a:pt x="4466" y="6053"/>
                      <a:pt x="4704" y="6053"/>
                    </a:cubicBezTo>
                    <a:cubicBezTo>
                      <a:pt x="4894" y="6053"/>
                      <a:pt x="5097" y="5981"/>
                      <a:pt x="5252" y="5850"/>
                    </a:cubicBezTo>
                    <a:cubicBezTo>
                      <a:pt x="5597" y="5553"/>
                      <a:pt x="5644" y="5029"/>
                      <a:pt x="5347" y="4672"/>
                    </a:cubicBezTo>
                    <a:cubicBezTo>
                      <a:pt x="4478" y="3660"/>
                      <a:pt x="3597" y="2636"/>
                      <a:pt x="2739" y="1635"/>
                    </a:cubicBezTo>
                    <a:cubicBezTo>
                      <a:pt x="2346" y="1195"/>
                      <a:pt x="1954" y="742"/>
                      <a:pt x="1573" y="290"/>
                    </a:cubicBezTo>
                    <a:cubicBezTo>
                      <a:pt x="1402" y="100"/>
                      <a:pt x="1167" y="0"/>
                      <a:pt x="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0"/>
              <p:cNvSpPr/>
              <p:nvPr/>
            </p:nvSpPr>
            <p:spPr>
              <a:xfrm>
                <a:off x="7354707" y="4141758"/>
                <a:ext cx="126103" cy="246308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7143" extrusionOk="0">
                    <a:moveTo>
                      <a:pt x="2731" y="1"/>
                    </a:moveTo>
                    <a:cubicBezTo>
                      <a:pt x="2350" y="1"/>
                      <a:pt x="2012" y="274"/>
                      <a:pt x="1930" y="654"/>
                    </a:cubicBezTo>
                    <a:cubicBezTo>
                      <a:pt x="1739" y="1523"/>
                      <a:pt x="1453" y="2392"/>
                      <a:pt x="1084" y="3225"/>
                    </a:cubicBezTo>
                    <a:cubicBezTo>
                      <a:pt x="680" y="4142"/>
                      <a:pt x="358" y="5118"/>
                      <a:pt x="108" y="6107"/>
                    </a:cubicBezTo>
                    <a:cubicBezTo>
                      <a:pt x="1" y="6559"/>
                      <a:pt x="275" y="7011"/>
                      <a:pt x="727" y="7119"/>
                    </a:cubicBezTo>
                    <a:cubicBezTo>
                      <a:pt x="799" y="7131"/>
                      <a:pt x="858" y="7142"/>
                      <a:pt x="930" y="7142"/>
                    </a:cubicBezTo>
                    <a:cubicBezTo>
                      <a:pt x="1299" y="7142"/>
                      <a:pt x="1644" y="6881"/>
                      <a:pt x="1739" y="6500"/>
                    </a:cubicBezTo>
                    <a:cubicBezTo>
                      <a:pt x="1954" y="5607"/>
                      <a:pt x="2251" y="4725"/>
                      <a:pt x="2620" y="3904"/>
                    </a:cubicBezTo>
                    <a:cubicBezTo>
                      <a:pt x="3037" y="2963"/>
                      <a:pt x="3347" y="1987"/>
                      <a:pt x="3561" y="1011"/>
                    </a:cubicBezTo>
                    <a:cubicBezTo>
                      <a:pt x="3656" y="558"/>
                      <a:pt x="3370" y="118"/>
                      <a:pt x="2918" y="23"/>
                    </a:cubicBezTo>
                    <a:cubicBezTo>
                      <a:pt x="2855" y="8"/>
                      <a:pt x="2793" y="1"/>
                      <a:pt x="27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0"/>
              <p:cNvSpPr/>
              <p:nvPr/>
            </p:nvSpPr>
            <p:spPr>
              <a:xfrm>
                <a:off x="6439971" y="2068896"/>
                <a:ext cx="118275" cy="248688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212" extrusionOk="0">
                    <a:moveTo>
                      <a:pt x="2477" y="1"/>
                    </a:moveTo>
                    <a:cubicBezTo>
                      <a:pt x="2136" y="1"/>
                      <a:pt x="1821" y="211"/>
                      <a:pt x="1691" y="544"/>
                    </a:cubicBezTo>
                    <a:cubicBezTo>
                      <a:pt x="1156" y="2008"/>
                      <a:pt x="668" y="3604"/>
                      <a:pt x="275" y="5271"/>
                    </a:cubicBezTo>
                    <a:cubicBezTo>
                      <a:pt x="191" y="5592"/>
                      <a:pt x="132" y="5925"/>
                      <a:pt x="72" y="6247"/>
                    </a:cubicBezTo>
                    <a:cubicBezTo>
                      <a:pt x="1" y="6699"/>
                      <a:pt x="310" y="7128"/>
                      <a:pt x="763" y="7199"/>
                    </a:cubicBezTo>
                    <a:cubicBezTo>
                      <a:pt x="810" y="7211"/>
                      <a:pt x="858" y="7211"/>
                      <a:pt x="906" y="7211"/>
                    </a:cubicBezTo>
                    <a:cubicBezTo>
                      <a:pt x="1310" y="7211"/>
                      <a:pt x="1656" y="6926"/>
                      <a:pt x="1727" y="6509"/>
                    </a:cubicBezTo>
                    <a:cubicBezTo>
                      <a:pt x="1775" y="6223"/>
                      <a:pt x="1834" y="5937"/>
                      <a:pt x="1894" y="5664"/>
                    </a:cubicBezTo>
                    <a:cubicBezTo>
                      <a:pt x="2287" y="4056"/>
                      <a:pt x="2739" y="2532"/>
                      <a:pt x="3263" y="1127"/>
                    </a:cubicBezTo>
                    <a:cubicBezTo>
                      <a:pt x="3430" y="699"/>
                      <a:pt x="3204" y="210"/>
                      <a:pt x="2775" y="56"/>
                    </a:cubicBezTo>
                    <a:cubicBezTo>
                      <a:pt x="2676" y="18"/>
                      <a:pt x="2576" y="1"/>
                      <a:pt x="24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0"/>
              <p:cNvSpPr/>
              <p:nvPr/>
            </p:nvSpPr>
            <p:spPr>
              <a:xfrm>
                <a:off x="7215947" y="1399333"/>
                <a:ext cx="256619" cy="105344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3055" extrusionOk="0">
                    <a:moveTo>
                      <a:pt x="6540" y="0"/>
                    </a:moveTo>
                    <a:cubicBezTo>
                      <a:pt x="6484" y="0"/>
                      <a:pt x="6427" y="6"/>
                      <a:pt x="6370" y="18"/>
                    </a:cubicBezTo>
                    <a:cubicBezTo>
                      <a:pt x="4334" y="435"/>
                      <a:pt x="2429" y="899"/>
                      <a:pt x="691" y="1411"/>
                    </a:cubicBezTo>
                    <a:cubicBezTo>
                      <a:pt x="251" y="1542"/>
                      <a:pt x="1" y="2006"/>
                      <a:pt x="132" y="2447"/>
                    </a:cubicBezTo>
                    <a:cubicBezTo>
                      <a:pt x="239" y="2816"/>
                      <a:pt x="572" y="3054"/>
                      <a:pt x="929" y="3054"/>
                    </a:cubicBezTo>
                    <a:cubicBezTo>
                      <a:pt x="1013" y="3054"/>
                      <a:pt x="1084" y="3042"/>
                      <a:pt x="1167" y="3018"/>
                    </a:cubicBezTo>
                    <a:cubicBezTo>
                      <a:pt x="2858" y="2518"/>
                      <a:pt x="4715" y="2066"/>
                      <a:pt x="6704" y="1661"/>
                    </a:cubicBezTo>
                    <a:cubicBezTo>
                      <a:pt x="7156" y="1566"/>
                      <a:pt x="7442" y="1125"/>
                      <a:pt x="7359" y="673"/>
                    </a:cubicBezTo>
                    <a:cubicBezTo>
                      <a:pt x="7275" y="277"/>
                      <a:pt x="6928" y="0"/>
                      <a:pt x="65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0"/>
              <p:cNvSpPr/>
              <p:nvPr/>
            </p:nvSpPr>
            <p:spPr>
              <a:xfrm>
                <a:off x="7439294" y="4910599"/>
                <a:ext cx="160964" cy="23289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6754" extrusionOk="0">
                    <a:moveTo>
                      <a:pt x="948" y="0"/>
                    </a:moveTo>
                    <a:cubicBezTo>
                      <a:pt x="834" y="0"/>
                      <a:pt x="718" y="24"/>
                      <a:pt x="608" y="75"/>
                    </a:cubicBezTo>
                    <a:cubicBezTo>
                      <a:pt x="179" y="265"/>
                      <a:pt x="1" y="765"/>
                      <a:pt x="191" y="1182"/>
                    </a:cubicBezTo>
                    <a:cubicBezTo>
                      <a:pt x="1608" y="4301"/>
                      <a:pt x="2965" y="6301"/>
                      <a:pt x="3025" y="6385"/>
                    </a:cubicBezTo>
                    <a:cubicBezTo>
                      <a:pt x="3191" y="6623"/>
                      <a:pt x="3453" y="6754"/>
                      <a:pt x="3715" y="6754"/>
                    </a:cubicBezTo>
                    <a:cubicBezTo>
                      <a:pt x="3882" y="6754"/>
                      <a:pt x="4049" y="6706"/>
                      <a:pt x="4192" y="6611"/>
                    </a:cubicBezTo>
                    <a:cubicBezTo>
                      <a:pt x="4573" y="6349"/>
                      <a:pt x="4668" y="5825"/>
                      <a:pt x="4406" y="5444"/>
                    </a:cubicBezTo>
                    <a:cubicBezTo>
                      <a:pt x="4394" y="5420"/>
                      <a:pt x="3061" y="3468"/>
                      <a:pt x="1715" y="491"/>
                    </a:cubicBezTo>
                    <a:cubicBezTo>
                      <a:pt x="1575" y="185"/>
                      <a:pt x="1267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0"/>
              <p:cNvSpPr/>
              <p:nvPr/>
            </p:nvSpPr>
            <p:spPr>
              <a:xfrm>
                <a:off x="8001371" y="1266641"/>
                <a:ext cx="255791" cy="107447"/>
              </a:xfrm>
              <a:custGeom>
                <a:avLst/>
                <a:gdLst/>
                <a:ahLst/>
                <a:cxnLst/>
                <a:rect l="l" t="t" r="r" b="b"/>
                <a:pathLst>
                  <a:path w="7418" h="3116" extrusionOk="0">
                    <a:moveTo>
                      <a:pt x="6485" y="1"/>
                    </a:moveTo>
                    <a:cubicBezTo>
                      <a:pt x="6387" y="1"/>
                      <a:pt x="6288" y="19"/>
                      <a:pt x="6192" y="56"/>
                    </a:cubicBezTo>
                    <a:cubicBezTo>
                      <a:pt x="4489" y="675"/>
                      <a:pt x="2667" y="1139"/>
                      <a:pt x="762" y="1449"/>
                    </a:cubicBezTo>
                    <a:cubicBezTo>
                      <a:pt x="310" y="1520"/>
                      <a:pt x="0" y="1949"/>
                      <a:pt x="72" y="2413"/>
                    </a:cubicBezTo>
                    <a:cubicBezTo>
                      <a:pt x="143" y="2818"/>
                      <a:pt x="488" y="3116"/>
                      <a:pt x="893" y="3116"/>
                    </a:cubicBezTo>
                    <a:cubicBezTo>
                      <a:pt x="941" y="3116"/>
                      <a:pt x="988" y="3116"/>
                      <a:pt x="1036" y="3104"/>
                    </a:cubicBezTo>
                    <a:cubicBezTo>
                      <a:pt x="3036" y="2782"/>
                      <a:pt x="4965" y="2282"/>
                      <a:pt x="6763" y="1628"/>
                    </a:cubicBezTo>
                    <a:cubicBezTo>
                      <a:pt x="7204" y="1461"/>
                      <a:pt x="7418" y="985"/>
                      <a:pt x="7263" y="544"/>
                    </a:cubicBezTo>
                    <a:cubicBezTo>
                      <a:pt x="7143" y="212"/>
                      <a:pt x="6822" y="1"/>
                      <a:pt x="64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0"/>
              <p:cNvSpPr/>
              <p:nvPr/>
            </p:nvSpPr>
            <p:spPr>
              <a:xfrm>
                <a:off x="7340362" y="4528006"/>
                <a:ext cx="95275" cy="25337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7348" extrusionOk="0">
                    <a:moveTo>
                      <a:pt x="855" y="0"/>
                    </a:moveTo>
                    <a:cubicBezTo>
                      <a:pt x="840" y="0"/>
                      <a:pt x="825" y="1"/>
                      <a:pt x="810" y="1"/>
                    </a:cubicBezTo>
                    <a:cubicBezTo>
                      <a:pt x="357" y="25"/>
                      <a:pt x="0" y="418"/>
                      <a:pt x="24" y="883"/>
                    </a:cubicBezTo>
                    <a:cubicBezTo>
                      <a:pt x="131" y="2752"/>
                      <a:pt x="465" y="4716"/>
                      <a:pt x="1024" y="6740"/>
                    </a:cubicBezTo>
                    <a:cubicBezTo>
                      <a:pt x="1131" y="7109"/>
                      <a:pt x="1465" y="7348"/>
                      <a:pt x="1834" y="7348"/>
                    </a:cubicBezTo>
                    <a:cubicBezTo>
                      <a:pt x="1905" y="7348"/>
                      <a:pt x="1989" y="7348"/>
                      <a:pt x="2060" y="7324"/>
                    </a:cubicBezTo>
                    <a:cubicBezTo>
                      <a:pt x="2501" y="7205"/>
                      <a:pt x="2762" y="6740"/>
                      <a:pt x="2643" y="6288"/>
                    </a:cubicBezTo>
                    <a:cubicBezTo>
                      <a:pt x="2120" y="4395"/>
                      <a:pt x="1798" y="2538"/>
                      <a:pt x="1691" y="787"/>
                    </a:cubicBezTo>
                    <a:cubicBezTo>
                      <a:pt x="1668" y="338"/>
                      <a:pt x="1299" y="0"/>
                      <a:pt x="8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0"/>
              <p:cNvSpPr/>
              <p:nvPr/>
            </p:nvSpPr>
            <p:spPr>
              <a:xfrm>
                <a:off x="7138359" y="3423298"/>
                <a:ext cx="183137" cy="218343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6332" extrusionOk="0">
                    <a:moveTo>
                      <a:pt x="932" y="0"/>
                    </a:moveTo>
                    <a:cubicBezTo>
                      <a:pt x="752" y="0"/>
                      <a:pt x="571" y="57"/>
                      <a:pt x="417" y="176"/>
                    </a:cubicBezTo>
                    <a:cubicBezTo>
                      <a:pt x="60" y="462"/>
                      <a:pt x="0" y="998"/>
                      <a:pt x="286" y="1355"/>
                    </a:cubicBezTo>
                    <a:cubicBezTo>
                      <a:pt x="1608" y="3034"/>
                      <a:pt x="2715" y="4534"/>
                      <a:pt x="3667" y="5963"/>
                    </a:cubicBezTo>
                    <a:cubicBezTo>
                      <a:pt x="3822" y="6201"/>
                      <a:pt x="4096" y="6332"/>
                      <a:pt x="4358" y="6332"/>
                    </a:cubicBezTo>
                    <a:cubicBezTo>
                      <a:pt x="4525" y="6332"/>
                      <a:pt x="4679" y="6284"/>
                      <a:pt x="4822" y="6189"/>
                    </a:cubicBezTo>
                    <a:cubicBezTo>
                      <a:pt x="5203" y="5927"/>
                      <a:pt x="5311" y="5415"/>
                      <a:pt x="5060" y="5034"/>
                    </a:cubicBezTo>
                    <a:cubicBezTo>
                      <a:pt x="4072" y="3570"/>
                      <a:pt x="2941" y="2022"/>
                      <a:pt x="1596" y="319"/>
                    </a:cubicBezTo>
                    <a:cubicBezTo>
                      <a:pt x="1429" y="111"/>
                      <a:pt x="1182" y="0"/>
                      <a:pt x="9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0"/>
              <p:cNvSpPr/>
              <p:nvPr/>
            </p:nvSpPr>
            <p:spPr>
              <a:xfrm>
                <a:off x="6852597" y="1513404"/>
                <a:ext cx="241033" cy="150964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4378" extrusionOk="0">
                    <a:moveTo>
                      <a:pt x="6035" y="1"/>
                    </a:moveTo>
                    <a:cubicBezTo>
                      <a:pt x="5925" y="1"/>
                      <a:pt x="5812" y="22"/>
                      <a:pt x="5704" y="68"/>
                    </a:cubicBezTo>
                    <a:cubicBezTo>
                      <a:pt x="3811" y="889"/>
                      <a:pt x="2048" y="1818"/>
                      <a:pt x="489" y="2842"/>
                    </a:cubicBezTo>
                    <a:cubicBezTo>
                      <a:pt x="108" y="3092"/>
                      <a:pt x="1" y="3616"/>
                      <a:pt x="251" y="3997"/>
                    </a:cubicBezTo>
                    <a:cubicBezTo>
                      <a:pt x="417" y="4247"/>
                      <a:pt x="679" y="4378"/>
                      <a:pt x="953" y="4378"/>
                    </a:cubicBezTo>
                    <a:cubicBezTo>
                      <a:pt x="1108" y="4378"/>
                      <a:pt x="1263" y="4330"/>
                      <a:pt x="1406" y="4247"/>
                    </a:cubicBezTo>
                    <a:cubicBezTo>
                      <a:pt x="2894" y="3270"/>
                      <a:pt x="4561" y="2389"/>
                      <a:pt x="6370" y="1603"/>
                    </a:cubicBezTo>
                    <a:cubicBezTo>
                      <a:pt x="6787" y="1425"/>
                      <a:pt x="6990" y="925"/>
                      <a:pt x="6799" y="508"/>
                    </a:cubicBezTo>
                    <a:cubicBezTo>
                      <a:pt x="6666" y="188"/>
                      <a:pt x="6360" y="1"/>
                      <a:pt x="6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0"/>
              <p:cNvSpPr/>
              <p:nvPr/>
            </p:nvSpPr>
            <p:spPr>
              <a:xfrm>
                <a:off x="8647173" y="308384"/>
                <a:ext cx="115827" cy="249102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7224" extrusionOk="0">
                    <a:moveTo>
                      <a:pt x="953" y="1"/>
                    </a:moveTo>
                    <a:cubicBezTo>
                      <a:pt x="842" y="1"/>
                      <a:pt x="729" y="22"/>
                      <a:pt x="620" y="68"/>
                    </a:cubicBezTo>
                    <a:cubicBezTo>
                      <a:pt x="191" y="246"/>
                      <a:pt x="1" y="746"/>
                      <a:pt x="191" y="1163"/>
                    </a:cubicBezTo>
                    <a:cubicBezTo>
                      <a:pt x="929" y="2878"/>
                      <a:pt x="1418" y="4664"/>
                      <a:pt x="1644" y="6485"/>
                    </a:cubicBezTo>
                    <a:cubicBezTo>
                      <a:pt x="1691" y="6914"/>
                      <a:pt x="2061" y="7223"/>
                      <a:pt x="2465" y="7223"/>
                    </a:cubicBezTo>
                    <a:cubicBezTo>
                      <a:pt x="2501" y="7223"/>
                      <a:pt x="2537" y="7223"/>
                      <a:pt x="2573" y="7211"/>
                    </a:cubicBezTo>
                    <a:cubicBezTo>
                      <a:pt x="3037" y="7152"/>
                      <a:pt x="3358" y="6735"/>
                      <a:pt x="3299" y="6283"/>
                    </a:cubicBezTo>
                    <a:cubicBezTo>
                      <a:pt x="3061" y="4306"/>
                      <a:pt x="2525" y="2354"/>
                      <a:pt x="1715" y="496"/>
                    </a:cubicBezTo>
                    <a:cubicBezTo>
                      <a:pt x="1582" y="186"/>
                      <a:pt x="1277" y="1"/>
                      <a:pt x="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0"/>
              <p:cNvSpPr/>
              <p:nvPr/>
            </p:nvSpPr>
            <p:spPr>
              <a:xfrm>
                <a:off x="8633207" y="697804"/>
                <a:ext cx="125689" cy="24644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147" extrusionOk="0">
                    <a:moveTo>
                      <a:pt x="2734" y="1"/>
                    </a:moveTo>
                    <a:cubicBezTo>
                      <a:pt x="2337" y="1"/>
                      <a:pt x="1981" y="290"/>
                      <a:pt x="1918" y="693"/>
                    </a:cubicBezTo>
                    <a:cubicBezTo>
                      <a:pt x="1608" y="2515"/>
                      <a:pt x="1025" y="4277"/>
                      <a:pt x="203" y="5932"/>
                    </a:cubicBezTo>
                    <a:cubicBezTo>
                      <a:pt x="1" y="6348"/>
                      <a:pt x="168" y="6848"/>
                      <a:pt x="584" y="7051"/>
                    </a:cubicBezTo>
                    <a:cubicBezTo>
                      <a:pt x="703" y="7110"/>
                      <a:pt x="823" y="7146"/>
                      <a:pt x="953" y="7146"/>
                    </a:cubicBezTo>
                    <a:cubicBezTo>
                      <a:pt x="1263" y="7146"/>
                      <a:pt x="1561" y="6967"/>
                      <a:pt x="1704" y="6682"/>
                    </a:cubicBezTo>
                    <a:cubicBezTo>
                      <a:pt x="2597" y="4872"/>
                      <a:pt x="3228" y="2955"/>
                      <a:pt x="3561" y="979"/>
                    </a:cubicBezTo>
                    <a:cubicBezTo>
                      <a:pt x="3644" y="526"/>
                      <a:pt x="3335" y="98"/>
                      <a:pt x="2882" y="14"/>
                    </a:cubicBezTo>
                    <a:cubicBezTo>
                      <a:pt x="2833" y="5"/>
                      <a:pt x="2783" y="1"/>
                      <a:pt x="27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0"/>
              <p:cNvSpPr/>
              <p:nvPr/>
            </p:nvSpPr>
            <p:spPr>
              <a:xfrm>
                <a:off x="7355121" y="3756166"/>
                <a:ext cx="127309" cy="24596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7133" extrusionOk="0">
                    <a:moveTo>
                      <a:pt x="958" y="1"/>
                    </a:moveTo>
                    <a:cubicBezTo>
                      <a:pt x="836" y="1"/>
                      <a:pt x="713" y="27"/>
                      <a:pt x="596" y="84"/>
                    </a:cubicBezTo>
                    <a:cubicBezTo>
                      <a:pt x="179" y="287"/>
                      <a:pt x="1" y="775"/>
                      <a:pt x="203" y="1203"/>
                    </a:cubicBezTo>
                    <a:cubicBezTo>
                      <a:pt x="1072" y="3049"/>
                      <a:pt x="1656" y="4763"/>
                      <a:pt x="1953" y="6442"/>
                    </a:cubicBezTo>
                    <a:cubicBezTo>
                      <a:pt x="2037" y="6847"/>
                      <a:pt x="2382" y="7133"/>
                      <a:pt x="2775" y="7133"/>
                    </a:cubicBezTo>
                    <a:cubicBezTo>
                      <a:pt x="2835" y="7133"/>
                      <a:pt x="2882" y="7121"/>
                      <a:pt x="2930" y="7121"/>
                    </a:cubicBezTo>
                    <a:cubicBezTo>
                      <a:pt x="3382" y="7037"/>
                      <a:pt x="3692" y="6597"/>
                      <a:pt x="3608" y="6144"/>
                    </a:cubicBezTo>
                    <a:cubicBezTo>
                      <a:pt x="3275" y="4323"/>
                      <a:pt x="2656" y="2465"/>
                      <a:pt x="1715" y="477"/>
                    </a:cubicBezTo>
                    <a:cubicBezTo>
                      <a:pt x="1570" y="177"/>
                      <a:pt x="1270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0"/>
              <p:cNvSpPr/>
              <p:nvPr/>
            </p:nvSpPr>
            <p:spPr>
              <a:xfrm>
                <a:off x="8402066" y="-1"/>
                <a:ext cx="207378" cy="196585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5701" extrusionOk="0">
                    <a:moveTo>
                      <a:pt x="955" y="1"/>
                    </a:moveTo>
                    <a:cubicBezTo>
                      <a:pt x="703" y="1"/>
                      <a:pt x="454" y="115"/>
                      <a:pt x="287" y="331"/>
                    </a:cubicBezTo>
                    <a:cubicBezTo>
                      <a:pt x="1" y="688"/>
                      <a:pt x="72" y="1224"/>
                      <a:pt x="441" y="1498"/>
                    </a:cubicBezTo>
                    <a:cubicBezTo>
                      <a:pt x="1953" y="2665"/>
                      <a:pt x="3287" y="3974"/>
                      <a:pt x="4418" y="5379"/>
                    </a:cubicBezTo>
                    <a:cubicBezTo>
                      <a:pt x="4585" y="5594"/>
                      <a:pt x="4835" y="5701"/>
                      <a:pt x="5073" y="5701"/>
                    </a:cubicBezTo>
                    <a:cubicBezTo>
                      <a:pt x="5263" y="5701"/>
                      <a:pt x="5442" y="5641"/>
                      <a:pt x="5597" y="5510"/>
                    </a:cubicBezTo>
                    <a:cubicBezTo>
                      <a:pt x="5954" y="5225"/>
                      <a:pt x="6013" y="4701"/>
                      <a:pt x="5728" y="4332"/>
                    </a:cubicBezTo>
                    <a:cubicBezTo>
                      <a:pt x="4513" y="2819"/>
                      <a:pt x="3073" y="1426"/>
                      <a:pt x="1465" y="176"/>
                    </a:cubicBezTo>
                    <a:cubicBezTo>
                      <a:pt x="1312" y="58"/>
                      <a:pt x="1133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0"/>
              <p:cNvSpPr/>
              <p:nvPr/>
            </p:nvSpPr>
            <p:spPr>
              <a:xfrm>
                <a:off x="8369652" y="1050051"/>
                <a:ext cx="216378" cy="186102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5397" extrusionOk="0">
                    <a:moveTo>
                      <a:pt x="5348" y="0"/>
                    </a:moveTo>
                    <a:cubicBezTo>
                      <a:pt x="5120" y="0"/>
                      <a:pt x="4892" y="93"/>
                      <a:pt x="4727" y="277"/>
                    </a:cubicBezTo>
                    <a:cubicBezTo>
                      <a:pt x="3501" y="1622"/>
                      <a:pt x="2084" y="2825"/>
                      <a:pt x="500" y="3860"/>
                    </a:cubicBezTo>
                    <a:cubicBezTo>
                      <a:pt x="107" y="4110"/>
                      <a:pt x="0" y="4622"/>
                      <a:pt x="250" y="5015"/>
                    </a:cubicBezTo>
                    <a:cubicBezTo>
                      <a:pt x="417" y="5253"/>
                      <a:pt x="679" y="5396"/>
                      <a:pt x="953" y="5396"/>
                    </a:cubicBezTo>
                    <a:cubicBezTo>
                      <a:pt x="1107" y="5396"/>
                      <a:pt x="1274" y="5349"/>
                      <a:pt x="1405" y="5253"/>
                    </a:cubicBezTo>
                    <a:cubicBezTo>
                      <a:pt x="3108" y="4146"/>
                      <a:pt x="4644" y="2848"/>
                      <a:pt x="5965" y="1396"/>
                    </a:cubicBezTo>
                    <a:cubicBezTo>
                      <a:pt x="6275" y="1062"/>
                      <a:pt x="6251" y="527"/>
                      <a:pt x="5906" y="217"/>
                    </a:cubicBezTo>
                    <a:cubicBezTo>
                      <a:pt x="5750" y="72"/>
                      <a:pt x="5549" y="0"/>
                      <a:pt x="53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0"/>
            <p:cNvGrpSpPr/>
            <p:nvPr/>
          </p:nvGrpSpPr>
          <p:grpSpPr>
            <a:xfrm flipH="1">
              <a:off x="6416396" y="-1"/>
              <a:ext cx="2323029" cy="5143494"/>
              <a:chOff x="6439971" y="-1"/>
              <a:chExt cx="2323029" cy="5143494"/>
            </a:xfrm>
          </p:grpSpPr>
          <p:sp>
            <p:nvSpPr>
              <p:cNvPr id="423" name="Google Shape;423;p20"/>
              <p:cNvSpPr/>
              <p:nvPr/>
            </p:nvSpPr>
            <p:spPr>
              <a:xfrm>
                <a:off x="7606400" y="1339022"/>
                <a:ext cx="258688" cy="83517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2422" extrusionOk="0">
                    <a:moveTo>
                      <a:pt x="6614" y="0"/>
                    </a:moveTo>
                    <a:cubicBezTo>
                      <a:pt x="6584" y="0"/>
                      <a:pt x="6555" y="2"/>
                      <a:pt x="6525" y="5"/>
                    </a:cubicBezTo>
                    <a:cubicBezTo>
                      <a:pt x="4441" y="243"/>
                      <a:pt x="2560" y="493"/>
                      <a:pt x="774" y="755"/>
                    </a:cubicBezTo>
                    <a:cubicBezTo>
                      <a:pt x="310" y="826"/>
                      <a:pt x="0" y="1255"/>
                      <a:pt x="72" y="1707"/>
                    </a:cubicBezTo>
                    <a:cubicBezTo>
                      <a:pt x="131" y="2124"/>
                      <a:pt x="489" y="2422"/>
                      <a:pt x="893" y="2422"/>
                    </a:cubicBezTo>
                    <a:cubicBezTo>
                      <a:pt x="929" y="2422"/>
                      <a:pt x="977" y="2422"/>
                      <a:pt x="1024" y="2410"/>
                    </a:cubicBezTo>
                    <a:cubicBezTo>
                      <a:pt x="2787" y="2148"/>
                      <a:pt x="4656" y="1898"/>
                      <a:pt x="6716" y="1672"/>
                    </a:cubicBezTo>
                    <a:cubicBezTo>
                      <a:pt x="7168" y="1612"/>
                      <a:pt x="7501" y="1195"/>
                      <a:pt x="7454" y="743"/>
                    </a:cubicBezTo>
                    <a:cubicBezTo>
                      <a:pt x="7398" y="309"/>
                      <a:pt x="7031" y="0"/>
                      <a:pt x="6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0"/>
              <p:cNvSpPr/>
              <p:nvPr/>
            </p:nvSpPr>
            <p:spPr>
              <a:xfrm>
                <a:off x="6578352" y="1732649"/>
                <a:ext cx="185585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6235" extrusionOk="0">
                    <a:moveTo>
                      <a:pt x="4465" y="0"/>
                    </a:moveTo>
                    <a:cubicBezTo>
                      <a:pt x="4245" y="0"/>
                      <a:pt x="4023" y="87"/>
                      <a:pt x="3858" y="258"/>
                    </a:cubicBezTo>
                    <a:cubicBezTo>
                      <a:pt x="2501" y="1663"/>
                      <a:pt x="1274" y="3246"/>
                      <a:pt x="238" y="4961"/>
                    </a:cubicBezTo>
                    <a:cubicBezTo>
                      <a:pt x="0" y="5354"/>
                      <a:pt x="119" y="5878"/>
                      <a:pt x="512" y="6116"/>
                    </a:cubicBezTo>
                    <a:cubicBezTo>
                      <a:pt x="655" y="6199"/>
                      <a:pt x="798" y="6235"/>
                      <a:pt x="953" y="6235"/>
                    </a:cubicBezTo>
                    <a:cubicBezTo>
                      <a:pt x="1238" y="6235"/>
                      <a:pt x="1512" y="6092"/>
                      <a:pt x="1667" y="5830"/>
                    </a:cubicBezTo>
                    <a:cubicBezTo>
                      <a:pt x="2643" y="4211"/>
                      <a:pt x="3786" y="2734"/>
                      <a:pt x="5060" y="1425"/>
                    </a:cubicBezTo>
                    <a:cubicBezTo>
                      <a:pt x="5382" y="1091"/>
                      <a:pt x="5370" y="556"/>
                      <a:pt x="5037" y="234"/>
                    </a:cubicBezTo>
                    <a:cubicBezTo>
                      <a:pt x="4880" y="78"/>
                      <a:pt x="4673" y="0"/>
                      <a:pt x="44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0"/>
              <p:cNvSpPr/>
              <p:nvPr/>
            </p:nvSpPr>
            <p:spPr>
              <a:xfrm>
                <a:off x="6450247" y="2457006"/>
                <a:ext cx="139620" cy="241584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7006" extrusionOk="0">
                    <a:moveTo>
                      <a:pt x="936" y="0"/>
                    </a:moveTo>
                    <a:cubicBezTo>
                      <a:pt x="867" y="0"/>
                      <a:pt x="796" y="9"/>
                      <a:pt x="727" y="28"/>
                    </a:cubicBezTo>
                    <a:cubicBezTo>
                      <a:pt x="274" y="135"/>
                      <a:pt x="0" y="600"/>
                      <a:pt x="120" y="1040"/>
                    </a:cubicBezTo>
                    <a:cubicBezTo>
                      <a:pt x="572" y="2802"/>
                      <a:pt x="1298" y="4612"/>
                      <a:pt x="2358" y="6565"/>
                    </a:cubicBezTo>
                    <a:cubicBezTo>
                      <a:pt x="2501" y="6851"/>
                      <a:pt x="2798" y="7005"/>
                      <a:pt x="3096" y="7005"/>
                    </a:cubicBezTo>
                    <a:cubicBezTo>
                      <a:pt x="3227" y="7005"/>
                      <a:pt x="3358" y="6970"/>
                      <a:pt x="3489" y="6910"/>
                    </a:cubicBezTo>
                    <a:cubicBezTo>
                      <a:pt x="3894" y="6684"/>
                      <a:pt x="4049" y="6184"/>
                      <a:pt x="3822" y="5779"/>
                    </a:cubicBezTo>
                    <a:cubicBezTo>
                      <a:pt x="2834" y="3934"/>
                      <a:pt x="2155" y="2255"/>
                      <a:pt x="1739" y="636"/>
                    </a:cubicBezTo>
                    <a:cubicBezTo>
                      <a:pt x="1649" y="255"/>
                      <a:pt x="1305" y="0"/>
                      <a:pt x="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0"/>
              <p:cNvSpPr/>
              <p:nvPr/>
            </p:nvSpPr>
            <p:spPr>
              <a:xfrm>
                <a:off x="6630490" y="2809081"/>
                <a:ext cx="187240" cy="215067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6237" extrusionOk="0">
                    <a:moveTo>
                      <a:pt x="955" y="0"/>
                    </a:moveTo>
                    <a:cubicBezTo>
                      <a:pt x="786" y="0"/>
                      <a:pt x="614" y="50"/>
                      <a:pt x="465" y="153"/>
                    </a:cubicBezTo>
                    <a:cubicBezTo>
                      <a:pt x="96" y="427"/>
                      <a:pt x="0" y="951"/>
                      <a:pt x="274" y="1320"/>
                    </a:cubicBezTo>
                    <a:cubicBezTo>
                      <a:pt x="1274" y="2725"/>
                      <a:pt x="2441" y="4237"/>
                      <a:pt x="3846" y="5939"/>
                    </a:cubicBezTo>
                    <a:cubicBezTo>
                      <a:pt x="4001" y="6142"/>
                      <a:pt x="4251" y="6237"/>
                      <a:pt x="4489" y="6237"/>
                    </a:cubicBezTo>
                    <a:cubicBezTo>
                      <a:pt x="4679" y="6237"/>
                      <a:pt x="4858" y="6177"/>
                      <a:pt x="5013" y="6058"/>
                    </a:cubicBezTo>
                    <a:cubicBezTo>
                      <a:pt x="5382" y="5761"/>
                      <a:pt x="5430" y="5237"/>
                      <a:pt x="5132" y="4880"/>
                    </a:cubicBezTo>
                    <a:cubicBezTo>
                      <a:pt x="3763" y="3201"/>
                      <a:pt x="2620" y="1725"/>
                      <a:pt x="1631" y="343"/>
                    </a:cubicBezTo>
                    <a:cubicBezTo>
                      <a:pt x="1472" y="119"/>
                      <a:pt x="1217" y="0"/>
                      <a:pt x="9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0"/>
              <p:cNvSpPr/>
              <p:nvPr/>
            </p:nvSpPr>
            <p:spPr>
              <a:xfrm>
                <a:off x="6881735" y="3118844"/>
                <a:ext cx="194654" cy="208723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6053" extrusionOk="0">
                    <a:moveTo>
                      <a:pt x="931" y="0"/>
                    </a:moveTo>
                    <a:cubicBezTo>
                      <a:pt x="737" y="0"/>
                      <a:pt x="543" y="67"/>
                      <a:pt x="382" y="207"/>
                    </a:cubicBezTo>
                    <a:cubicBezTo>
                      <a:pt x="37" y="504"/>
                      <a:pt x="1" y="1028"/>
                      <a:pt x="299" y="1385"/>
                    </a:cubicBezTo>
                    <a:cubicBezTo>
                      <a:pt x="691" y="1838"/>
                      <a:pt x="1084" y="2278"/>
                      <a:pt x="1465" y="2731"/>
                    </a:cubicBezTo>
                    <a:cubicBezTo>
                      <a:pt x="2323" y="3731"/>
                      <a:pt x="3216" y="4755"/>
                      <a:pt x="4073" y="5755"/>
                    </a:cubicBezTo>
                    <a:cubicBezTo>
                      <a:pt x="4240" y="5946"/>
                      <a:pt x="4466" y="6053"/>
                      <a:pt x="4704" y="6053"/>
                    </a:cubicBezTo>
                    <a:cubicBezTo>
                      <a:pt x="4894" y="6053"/>
                      <a:pt x="5097" y="5981"/>
                      <a:pt x="5252" y="5850"/>
                    </a:cubicBezTo>
                    <a:cubicBezTo>
                      <a:pt x="5597" y="5553"/>
                      <a:pt x="5644" y="5029"/>
                      <a:pt x="5347" y="4672"/>
                    </a:cubicBezTo>
                    <a:cubicBezTo>
                      <a:pt x="4478" y="3660"/>
                      <a:pt x="3597" y="2636"/>
                      <a:pt x="2739" y="1635"/>
                    </a:cubicBezTo>
                    <a:cubicBezTo>
                      <a:pt x="2346" y="1195"/>
                      <a:pt x="1954" y="742"/>
                      <a:pt x="1573" y="290"/>
                    </a:cubicBezTo>
                    <a:cubicBezTo>
                      <a:pt x="1402" y="100"/>
                      <a:pt x="1167" y="0"/>
                      <a:pt x="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0"/>
              <p:cNvSpPr/>
              <p:nvPr/>
            </p:nvSpPr>
            <p:spPr>
              <a:xfrm>
                <a:off x="7354707" y="4141758"/>
                <a:ext cx="126103" cy="246308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7143" extrusionOk="0">
                    <a:moveTo>
                      <a:pt x="2731" y="1"/>
                    </a:moveTo>
                    <a:cubicBezTo>
                      <a:pt x="2350" y="1"/>
                      <a:pt x="2012" y="274"/>
                      <a:pt x="1930" y="654"/>
                    </a:cubicBezTo>
                    <a:cubicBezTo>
                      <a:pt x="1739" y="1523"/>
                      <a:pt x="1453" y="2392"/>
                      <a:pt x="1084" y="3225"/>
                    </a:cubicBezTo>
                    <a:cubicBezTo>
                      <a:pt x="680" y="4142"/>
                      <a:pt x="358" y="5118"/>
                      <a:pt x="108" y="6107"/>
                    </a:cubicBezTo>
                    <a:cubicBezTo>
                      <a:pt x="1" y="6559"/>
                      <a:pt x="275" y="7011"/>
                      <a:pt x="727" y="7119"/>
                    </a:cubicBezTo>
                    <a:cubicBezTo>
                      <a:pt x="799" y="7131"/>
                      <a:pt x="858" y="7142"/>
                      <a:pt x="930" y="7142"/>
                    </a:cubicBezTo>
                    <a:cubicBezTo>
                      <a:pt x="1299" y="7142"/>
                      <a:pt x="1644" y="6881"/>
                      <a:pt x="1739" y="6500"/>
                    </a:cubicBezTo>
                    <a:cubicBezTo>
                      <a:pt x="1954" y="5607"/>
                      <a:pt x="2251" y="4725"/>
                      <a:pt x="2620" y="3904"/>
                    </a:cubicBezTo>
                    <a:cubicBezTo>
                      <a:pt x="3037" y="2963"/>
                      <a:pt x="3347" y="1987"/>
                      <a:pt x="3561" y="1011"/>
                    </a:cubicBezTo>
                    <a:cubicBezTo>
                      <a:pt x="3656" y="558"/>
                      <a:pt x="3370" y="118"/>
                      <a:pt x="2918" y="23"/>
                    </a:cubicBezTo>
                    <a:cubicBezTo>
                      <a:pt x="2855" y="8"/>
                      <a:pt x="2793" y="1"/>
                      <a:pt x="27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0"/>
              <p:cNvSpPr/>
              <p:nvPr/>
            </p:nvSpPr>
            <p:spPr>
              <a:xfrm>
                <a:off x="6439971" y="2068896"/>
                <a:ext cx="118275" cy="248688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212" extrusionOk="0">
                    <a:moveTo>
                      <a:pt x="2477" y="1"/>
                    </a:moveTo>
                    <a:cubicBezTo>
                      <a:pt x="2136" y="1"/>
                      <a:pt x="1821" y="211"/>
                      <a:pt x="1691" y="544"/>
                    </a:cubicBezTo>
                    <a:cubicBezTo>
                      <a:pt x="1156" y="2008"/>
                      <a:pt x="668" y="3604"/>
                      <a:pt x="275" y="5271"/>
                    </a:cubicBezTo>
                    <a:cubicBezTo>
                      <a:pt x="191" y="5592"/>
                      <a:pt x="132" y="5925"/>
                      <a:pt x="72" y="6247"/>
                    </a:cubicBezTo>
                    <a:cubicBezTo>
                      <a:pt x="1" y="6699"/>
                      <a:pt x="310" y="7128"/>
                      <a:pt x="763" y="7199"/>
                    </a:cubicBezTo>
                    <a:cubicBezTo>
                      <a:pt x="810" y="7211"/>
                      <a:pt x="858" y="7211"/>
                      <a:pt x="906" y="7211"/>
                    </a:cubicBezTo>
                    <a:cubicBezTo>
                      <a:pt x="1310" y="7211"/>
                      <a:pt x="1656" y="6926"/>
                      <a:pt x="1727" y="6509"/>
                    </a:cubicBezTo>
                    <a:cubicBezTo>
                      <a:pt x="1775" y="6223"/>
                      <a:pt x="1834" y="5937"/>
                      <a:pt x="1894" y="5664"/>
                    </a:cubicBezTo>
                    <a:cubicBezTo>
                      <a:pt x="2287" y="4056"/>
                      <a:pt x="2739" y="2532"/>
                      <a:pt x="3263" y="1127"/>
                    </a:cubicBezTo>
                    <a:cubicBezTo>
                      <a:pt x="3430" y="699"/>
                      <a:pt x="3204" y="210"/>
                      <a:pt x="2775" y="56"/>
                    </a:cubicBezTo>
                    <a:cubicBezTo>
                      <a:pt x="2676" y="18"/>
                      <a:pt x="2576" y="1"/>
                      <a:pt x="24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0"/>
              <p:cNvSpPr/>
              <p:nvPr/>
            </p:nvSpPr>
            <p:spPr>
              <a:xfrm>
                <a:off x="7215947" y="1399333"/>
                <a:ext cx="256619" cy="105344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3055" extrusionOk="0">
                    <a:moveTo>
                      <a:pt x="6540" y="0"/>
                    </a:moveTo>
                    <a:cubicBezTo>
                      <a:pt x="6484" y="0"/>
                      <a:pt x="6427" y="6"/>
                      <a:pt x="6370" y="18"/>
                    </a:cubicBezTo>
                    <a:cubicBezTo>
                      <a:pt x="4334" y="435"/>
                      <a:pt x="2429" y="899"/>
                      <a:pt x="691" y="1411"/>
                    </a:cubicBezTo>
                    <a:cubicBezTo>
                      <a:pt x="251" y="1542"/>
                      <a:pt x="1" y="2006"/>
                      <a:pt x="132" y="2447"/>
                    </a:cubicBezTo>
                    <a:cubicBezTo>
                      <a:pt x="239" y="2816"/>
                      <a:pt x="572" y="3054"/>
                      <a:pt x="929" y="3054"/>
                    </a:cubicBezTo>
                    <a:cubicBezTo>
                      <a:pt x="1013" y="3054"/>
                      <a:pt x="1084" y="3042"/>
                      <a:pt x="1167" y="3018"/>
                    </a:cubicBezTo>
                    <a:cubicBezTo>
                      <a:pt x="2858" y="2518"/>
                      <a:pt x="4715" y="2066"/>
                      <a:pt x="6704" y="1661"/>
                    </a:cubicBezTo>
                    <a:cubicBezTo>
                      <a:pt x="7156" y="1566"/>
                      <a:pt x="7442" y="1125"/>
                      <a:pt x="7359" y="673"/>
                    </a:cubicBezTo>
                    <a:cubicBezTo>
                      <a:pt x="7275" y="277"/>
                      <a:pt x="6928" y="0"/>
                      <a:pt x="65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0"/>
              <p:cNvSpPr/>
              <p:nvPr/>
            </p:nvSpPr>
            <p:spPr>
              <a:xfrm>
                <a:off x="7439294" y="4910599"/>
                <a:ext cx="160964" cy="23289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6754" extrusionOk="0">
                    <a:moveTo>
                      <a:pt x="948" y="0"/>
                    </a:moveTo>
                    <a:cubicBezTo>
                      <a:pt x="834" y="0"/>
                      <a:pt x="718" y="24"/>
                      <a:pt x="608" y="75"/>
                    </a:cubicBezTo>
                    <a:cubicBezTo>
                      <a:pt x="179" y="265"/>
                      <a:pt x="1" y="765"/>
                      <a:pt x="191" y="1182"/>
                    </a:cubicBezTo>
                    <a:cubicBezTo>
                      <a:pt x="1608" y="4301"/>
                      <a:pt x="2965" y="6301"/>
                      <a:pt x="3025" y="6385"/>
                    </a:cubicBezTo>
                    <a:cubicBezTo>
                      <a:pt x="3191" y="6623"/>
                      <a:pt x="3453" y="6754"/>
                      <a:pt x="3715" y="6754"/>
                    </a:cubicBezTo>
                    <a:cubicBezTo>
                      <a:pt x="3882" y="6754"/>
                      <a:pt x="4049" y="6706"/>
                      <a:pt x="4192" y="6611"/>
                    </a:cubicBezTo>
                    <a:cubicBezTo>
                      <a:pt x="4573" y="6349"/>
                      <a:pt x="4668" y="5825"/>
                      <a:pt x="4406" y="5444"/>
                    </a:cubicBezTo>
                    <a:cubicBezTo>
                      <a:pt x="4394" y="5420"/>
                      <a:pt x="3061" y="3468"/>
                      <a:pt x="1715" y="491"/>
                    </a:cubicBezTo>
                    <a:cubicBezTo>
                      <a:pt x="1575" y="185"/>
                      <a:pt x="1267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0"/>
              <p:cNvSpPr/>
              <p:nvPr/>
            </p:nvSpPr>
            <p:spPr>
              <a:xfrm>
                <a:off x="8001371" y="1266641"/>
                <a:ext cx="255791" cy="107447"/>
              </a:xfrm>
              <a:custGeom>
                <a:avLst/>
                <a:gdLst/>
                <a:ahLst/>
                <a:cxnLst/>
                <a:rect l="l" t="t" r="r" b="b"/>
                <a:pathLst>
                  <a:path w="7418" h="3116" extrusionOk="0">
                    <a:moveTo>
                      <a:pt x="6485" y="1"/>
                    </a:moveTo>
                    <a:cubicBezTo>
                      <a:pt x="6387" y="1"/>
                      <a:pt x="6288" y="19"/>
                      <a:pt x="6192" y="56"/>
                    </a:cubicBezTo>
                    <a:cubicBezTo>
                      <a:pt x="4489" y="675"/>
                      <a:pt x="2667" y="1139"/>
                      <a:pt x="762" y="1449"/>
                    </a:cubicBezTo>
                    <a:cubicBezTo>
                      <a:pt x="310" y="1520"/>
                      <a:pt x="0" y="1949"/>
                      <a:pt x="72" y="2413"/>
                    </a:cubicBezTo>
                    <a:cubicBezTo>
                      <a:pt x="143" y="2818"/>
                      <a:pt x="488" y="3116"/>
                      <a:pt x="893" y="3116"/>
                    </a:cubicBezTo>
                    <a:cubicBezTo>
                      <a:pt x="941" y="3116"/>
                      <a:pt x="988" y="3116"/>
                      <a:pt x="1036" y="3104"/>
                    </a:cubicBezTo>
                    <a:cubicBezTo>
                      <a:pt x="3036" y="2782"/>
                      <a:pt x="4965" y="2282"/>
                      <a:pt x="6763" y="1628"/>
                    </a:cubicBezTo>
                    <a:cubicBezTo>
                      <a:pt x="7204" y="1461"/>
                      <a:pt x="7418" y="985"/>
                      <a:pt x="7263" y="544"/>
                    </a:cubicBezTo>
                    <a:cubicBezTo>
                      <a:pt x="7143" y="212"/>
                      <a:pt x="6822" y="1"/>
                      <a:pt x="64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0"/>
              <p:cNvSpPr/>
              <p:nvPr/>
            </p:nvSpPr>
            <p:spPr>
              <a:xfrm>
                <a:off x="7340362" y="4528006"/>
                <a:ext cx="95275" cy="25337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7348" extrusionOk="0">
                    <a:moveTo>
                      <a:pt x="855" y="0"/>
                    </a:moveTo>
                    <a:cubicBezTo>
                      <a:pt x="840" y="0"/>
                      <a:pt x="825" y="1"/>
                      <a:pt x="810" y="1"/>
                    </a:cubicBezTo>
                    <a:cubicBezTo>
                      <a:pt x="357" y="25"/>
                      <a:pt x="0" y="418"/>
                      <a:pt x="24" y="883"/>
                    </a:cubicBezTo>
                    <a:cubicBezTo>
                      <a:pt x="131" y="2752"/>
                      <a:pt x="465" y="4716"/>
                      <a:pt x="1024" y="6740"/>
                    </a:cubicBezTo>
                    <a:cubicBezTo>
                      <a:pt x="1131" y="7109"/>
                      <a:pt x="1465" y="7348"/>
                      <a:pt x="1834" y="7348"/>
                    </a:cubicBezTo>
                    <a:cubicBezTo>
                      <a:pt x="1905" y="7348"/>
                      <a:pt x="1989" y="7348"/>
                      <a:pt x="2060" y="7324"/>
                    </a:cubicBezTo>
                    <a:cubicBezTo>
                      <a:pt x="2501" y="7205"/>
                      <a:pt x="2762" y="6740"/>
                      <a:pt x="2643" y="6288"/>
                    </a:cubicBezTo>
                    <a:cubicBezTo>
                      <a:pt x="2120" y="4395"/>
                      <a:pt x="1798" y="2538"/>
                      <a:pt x="1691" y="787"/>
                    </a:cubicBezTo>
                    <a:cubicBezTo>
                      <a:pt x="1668" y="338"/>
                      <a:pt x="1299" y="0"/>
                      <a:pt x="8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0"/>
              <p:cNvSpPr/>
              <p:nvPr/>
            </p:nvSpPr>
            <p:spPr>
              <a:xfrm>
                <a:off x="7138359" y="3423298"/>
                <a:ext cx="183137" cy="218343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6332" extrusionOk="0">
                    <a:moveTo>
                      <a:pt x="932" y="0"/>
                    </a:moveTo>
                    <a:cubicBezTo>
                      <a:pt x="752" y="0"/>
                      <a:pt x="571" y="57"/>
                      <a:pt x="417" y="176"/>
                    </a:cubicBezTo>
                    <a:cubicBezTo>
                      <a:pt x="60" y="462"/>
                      <a:pt x="0" y="998"/>
                      <a:pt x="286" y="1355"/>
                    </a:cubicBezTo>
                    <a:cubicBezTo>
                      <a:pt x="1608" y="3034"/>
                      <a:pt x="2715" y="4534"/>
                      <a:pt x="3667" y="5963"/>
                    </a:cubicBezTo>
                    <a:cubicBezTo>
                      <a:pt x="3822" y="6201"/>
                      <a:pt x="4096" y="6332"/>
                      <a:pt x="4358" y="6332"/>
                    </a:cubicBezTo>
                    <a:cubicBezTo>
                      <a:pt x="4525" y="6332"/>
                      <a:pt x="4679" y="6284"/>
                      <a:pt x="4822" y="6189"/>
                    </a:cubicBezTo>
                    <a:cubicBezTo>
                      <a:pt x="5203" y="5927"/>
                      <a:pt x="5311" y="5415"/>
                      <a:pt x="5060" y="5034"/>
                    </a:cubicBezTo>
                    <a:cubicBezTo>
                      <a:pt x="4072" y="3570"/>
                      <a:pt x="2941" y="2022"/>
                      <a:pt x="1596" y="319"/>
                    </a:cubicBezTo>
                    <a:cubicBezTo>
                      <a:pt x="1429" y="111"/>
                      <a:pt x="1182" y="0"/>
                      <a:pt x="9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0"/>
              <p:cNvSpPr/>
              <p:nvPr/>
            </p:nvSpPr>
            <p:spPr>
              <a:xfrm>
                <a:off x="6852597" y="1513404"/>
                <a:ext cx="241033" cy="150964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4378" extrusionOk="0">
                    <a:moveTo>
                      <a:pt x="6035" y="1"/>
                    </a:moveTo>
                    <a:cubicBezTo>
                      <a:pt x="5925" y="1"/>
                      <a:pt x="5812" y="22"/>
                      <a:pt x="5704" y="68"/>
                    </a:cubicBezTo>
                    <a:cubicBezTo>
                      <a:pt x="3811" y="889"/>
                      <a:pt x="2048" y="1818"/>
                      <a:pt x="489" y="2842"/>
                    </a:cubicBezTo>
                    <a:cubicBezTo>
                      <a:pt x="108" y="3092"/>
                      <a:pt x="1" y="3616"/>
                      <a:pt x="251" y="3997"/>
                    </a:cubicBezTo>
                    <a:cubicBezTo>
                      <a:pt x="417" y="4247"/>
                      <a:pt x="679" y="4378"/>
                      <a:pt x="953" y="4378"/>
                    </a:cubicBezTo>
                    <a:cubicBezTo>
                      <a:pt x="1108" y="4378"/>
                      <a:pt x="1263" y="4330"/>
                      <a:pt x="1406" y="4247"/>
                    </a:cubicBezTo>
                    <a:cubicBezTo>
                      <a:pt x="2894" y="3270"/>
                      <a:pt x="4561" y="2389"/>
                      <a:pt x="6370" y="1603"/>
                    </a:cubicBezTo>
                    <a:cubicBezTo>
                      <a:pt x="6787" y="1425"/>
                      <a:pt x="6990" y="925"/>
                      <a:pt x="6799" y="508"/>
                    </a:cubicBezTo>
                    <a:cubicBezTo>
                      <a:pt x="6666" y="188"/>
                      <a:pt x="6360" y="1"/>
                      <a:pt x="6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0"/>
              <p:cNvSpPr/>
              <p:nvPr/>
            </p:nvSpPr>
            <p:spPr>
              <a:xfrm>
                <a:off x="8647173" y="308384"/>
                <a:ext cx="115827" cy="249102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7224" extrusionOk="0">
                    <a:moveTo>
                      <a:pt x="953" y="1"/>
                    </a:moveTo>
                    <a:cubicBezTo>
                      <a:pt x="842" y="1"/>
                      <a:pt x="729" y="22"/>
                      <a:pt x="620" y="68"/>
                    </a:cubicBezTo>
                    <a:cubicBezTo>
                      <a:pt x="191" y="246"/>
                      <a:pt x="1" y="746"/>
                      <a:pt x="191" y="1163"/>
                    </a:cubicBezTo>
                    <a:cubicBezTo>
                      <a:pt x="929" y="2878"/>
                      <a:pt x="1418" y="4664"/>
                      <a:pt x="1644" y="6485"/>
                    </a:cubicBezTo>
                    <a:cubicBezTo>
                      <a:pt x="1691" y="6914"/>
                      <a:pt x="2061" y="7223"/>
                      <a:pt x="2465" y="7223"/>
                    </a:cubicBezTo>
                    <a:cubicBezTo>
                      <a:pt x="2501" y="7223"/>
                      <a:pt x="2537" y="7223"/>
                      <a:pt x="2573" y="7211"/>
                    </a:cubicBezTo>
                    <a:cubicBezTo>
                      <a:pt x="3037" y="7152"/>
                      <a:pt x="3358" y="6735"/>
                      <a:pt x="3299" y="6283"/>
                    </a:cubicBezTo>
                    <a:cubicBezTo>
                      <a:pt x="3061" y="4306"/>
                      <a:pt x="2525" y="2354"/>
                      <a:pt x="1715" y="496"/>
                    </a:cubicBezTo>
                    <a:cubicBezTo>
                      <a:pt x="1582" y="186"/>
                      <a:pt x="1277" y="1"/>
                      <a:pt x="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0"/>
              <p:cNvSpPr/>
              <p:nvPr/>
            </p:nvSpPr>
            <p:spPr>
              <a:xfrm>
                <a:off x="8633207" y="697804"/>
                <a:ext cx="125689" cy="24644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147" extrusionOk="0">
                    <a:moveTo>
                      <a:pt x="2734" y="1"/>
                    </a:moveTo>
                    <a:cubicBezTo>
                      <a:pt x="2337" y="1"/>
                      <a:pt x="1981" y="290"/>
                      <a:pt x="1918" y="693"/>
                    </a:cubicBezTo>
                    <a:cubicBezTo>
                      <a:pt x="1608" y="2515"/>
                      <a:pt x="1025" y="4277"/>
                      <a:pt x="203" y="5932"/>
                    </a:cubicBezTo>
                    <a:cubicBezTo>
                      <a:pt x="1" y="6348"/>
                      <a:pt x="168" y="6848"/>
                      <a:pt x="584" y="7051"/>
                    </a:cubicBezTo>
                    <a:cubicBezTo>
                      <a:pt x="703" y="7110"/>
                      <a:pt x="823" y="7146"/>
                      <a:pt x="953" y="7146"/>
                    </a:cubicBezTo>
                    <a:cubicBezTo>
                      <a:pt x="1263" y="7146"/>
                      <a:pt x="1561" y="6967"/>
                      <a:pt x="1704" y="6682"/>
                    </a:cubicBezTo>
                    <a:cubicBezTo>
                      <a:pt x="2597" y="4872"/>
                      <a:pt x="3228" y="2955"/>
                      <a:pt x="3561" y="979"/>
                    </a:cubicBezTo>
                    <a:cubicBezTo>
                      <a:pt x="3644" y="526"/>
                      <a:pt x="3335" y="98"/>
                      <a:pt x="2882" y="14"/>
                    </a:cubicBezTo>
                    <a:cubicBezTo>
                      <a:pt x="2833" y="5"/>
                      <a:pt x="2783" y="1"/>
                      <a:pt x="27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0"/>
              <p:cNvSpPr/>
              <p:nvPr/>
            </p:nvSpPr>
            <p:spPr>
              <a:xfrm>
                <a:off x="7355121" y="3756166"/>
                <a:ext cx="127309" cy="24596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7133" extrusionOk="0">
                    <a:moveTo>
                      <a:pt x="958" y="1"/>
                    </a:moveTo>
                    <a:cubicBezTo>
                      <a:pt x="836" y="1"/>
                      <a:pt x="713" y="27"/>
                      <a:pt x="596" y="84"/>
                    </a:cubicBezTo>
                    <a:cubicBezTo>
                      <a:pt x="179" y="287"/>
                      <a:pt x="1" y="775"/>
                      <a:pt x="203" y="1203"/>
                    </a:cubicBezTo>
                    <a:cubicBezTo>
                      <a:pt x="1072" y="3049"/>
                      <a:pt x="1656" y="4763"/>
                      <a:pt x="1953" y="6442"/>
                    </a:cubicBezTo>
                    <a:cubicBezTo>
                      <a:pt x="2037" y="6847"/>
                      <a:pt x="2382" y="7133"/>
                      <a:pt x="2775" y="7133"/>
                    </a:cubicBezTo>
                    <a:cubicBezTo>
                      <a:pt x="2835" y="7133"/>
                      <a:pt x="2882" y="7121"/>
                      <a:pt x="2930" y="7121"/>
                    </a:cubicBezTo>
                    <a:cubicBezTo>
                      <a:pt x="3382" y="7037"/>
                      <a:pt x="3692" y="6597"/>
                      <a:pt x="3608" y="6144"/>
                    </a:cubicBezTo>
                    <a:cubicBezTo>
                      <a:pt x="3275" y="4323"/>
                      <a:pt x="2656" y="2465"/>
                      <a:pt x="1715" y="477"/>
                    </a:cubicBezTo>
                    <a:cubicBezTo>
                      <a:pt x="1570" y="177"/>
                      <a:pt x="1270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0"/>
              <p:cNvSpPr/>
              <p:nvPr/>
            </p:nvSpPr>
            <p:spPr>
              <a:xfrm>
                <a:off x="8402066" y="-1"/>
                <a:ext cx="207378" cy="196585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5701" extrusionOk="0">
                    <a:moveTo>
                      <a:pt x="955" y="1"/>
                    </a:moveTo>
                    <a:cubicBezTo>
                      <a:pt x="703" y="1"/>
                      <a:pt x="454" y="115"/>
                      <a:pt x="287" y="331"/>
                    </a:cubicBezTo>
                    <a:cubicBezTo>
                      <a:pt x="1" y="688"/>
                      <a:pt x="72" y="1224"/>
                      <a:pt x="441" y="1498"/>
                    </a:cubicBezTo>
                    <a:cubicBezTo>
                      <a:pt x="1953" y="2665"/>
                      <a:pt x="3287" y="3974"/>
                      <a:pt x="4418" y="5379"/>
                    </a:cubicBezTo>
                    <a:cubicBezTo>
                      <a:pt x="4585" y="5594"/>
                      <a:pt x="4835" y="5701"/>
                      <a:pt x="5073" y="5701"/>
                    </a:cubicBezTo>
                    <a:cubicBezTo>
                      <a:pt x="5263" y="5701"/>
                      <a:pt x="5442" y="5641"/>
                      <a:pt x="5597" y="5510"/>
                    </a:cubicBezTo>
                    <a:cubicBezTo>
                      <a:pt x="5954" y="5225"/>
                      <a:pt x="6013" y="4701"/>
                      <a:pt x="5728" y="4332"/>
                    </a:cubicBezTo>
                    <a:cubicBezTo>
                      <a:pt x="4513" y="2819"/>
                      <a:pt x="3073" y="1426"/>
                      <a:pt x="1465" y="176"/>
                    </a:cubicBezTo>
                    <a:cubicBezTo>
                      <a:pt x="1312" y="58"/>
                      <a:pt x="1133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0"/>
              <p:cNvSpPr/>
              <p:nvPr/>
            </p:nvSpPr>
            <p:spPr>
              <a:xfrm>
                <a:off x="8369652" y="1050051"/>
                <a:ext cx="216378" cy="186102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5397" extrusionOk="0">
                    <a:moveTo>
                      <a:pt x="5348" y="0"/>
                    </a:moveTo>
                    <a:cubicBezTo>
                      <a:pt x="5120" y="0"/>
                      <a:pt x="4892" y="93"/>
                      <a:pt x="4727" y="277"/>
                    </a:cubicBezTo>
                    <a:cubicBezTo>
                      <a:pt x="3501" y="1622"/>
                      <a:pt x="2084" y="2825"/>
                      <a:pt x="500" y="3860"/>
                    </a:cubicBezTo>
                    <a:cubicBezTo>
                      <a:pt x="107" y="4110"/>
                      <a:pt x="0" y="4622"/>
                      <a:pt x="250" y="5015"/>
                    </a:cubicBezTo>
                    <a:cubicBezTo>
                      <a:pt x="417" y="5253"/>
                      <a:pt x="679" y="5396"/>
                      <a:pt x="953" y="5396"/>
                    </a:cubicBezTo>
                    <a:cubicBezTo>
                      <a:pt x="1107" y="5396"/>
                      <a:pt x="1274" y="5349"/>
                      <a:pt x="1405" y="5253"/>
                    </a:cubicBezTo>
                    <a:cubicBezTo>
                      <a:pt x="3108" y="4146"/>
                      <a:pt x="4644" y="2848"/>
                      <a:pt x="5965" y="1396"/>
                    </a:cubicBezTo>
                    <a:cubicBezTo>
                      <a:pt x="6275" y="1062"/>
                      <a:pt x="6251" y="527"/>
                      <a:pt x="5906" y="217"/>
                    </a:cubicBezTo>
                    <a:cubicBezTo>
                      <a:pt x="5750" y="72"/>
                      <a:pt x="5549" y="0"/>
                      <a:pt x="53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1" name="Google Shape;441;p20"/>
          <p:cNvSpPr txBox="1">
            <a:spLocks noGrp="1"/>
          </p:cNvSpPr>
          <p:nvPr>
            <p:ph type="title"/>
          </p:nvPr>
        </p:nvSpPr>
        <p:spPr>
          <a:xfrm>
            <a:off x="2914650" y="540000"/>
            <a:ext cx="3314700" cy="7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42" name="Google Shape;442;p20"/>
          <p:cNvSpPr txBox="1"/>
          <p:nvPr/>
        </p:nvSpPr>
        <p:spPr>
          <a:xfrm>
            <a:off x="1950300" y="3426175"/>
            <a:ext cx="52434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rPr>
              <a:t>CREDITS: This presentation template was created by </a:t>
            </a:r>
            <a:r>
              <a:rPr lang="en-GB" sz="1600" b="1">
                <a:solidFill>
                  <a:schemeClr val="dk1"/>
                </a:solidFill>
                <a:uFill>
                  <a:noFill/>
                </a:u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  <a:hlinkClick r:id="rId2"/>
              </a:rPr>
              <a:t>Slidesgo</a:t>
            </a:r>
            <a:r>
              <a:rPr lang="en-GB" sz="1600"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rPr>
              <a:t>, including icons by </a:t>
            </a:r>
            <a:r>
              <a:rPr lang="en-GB" sz="1600" b="1">
                <a:solidFill>
                  <a:schemeClr val="dk1"/>
                </a:solidFill>
                <a:uFill>
                  <a:noFill/>
                </a:u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  <a:hlinkClick r:id="rId3"/>
              </a:rPr>
              <a:t>Flaticon</a:t>
            </a:r>
            <a:r>
              <a:rPr lang="en-GB" sz="1600"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rPr>
              <a:t>, and infographics &amp; images by </a:t>
            </a:r>
            <a:r>
              <a:rPr lang="en-GB" sz="1600" b="1">
                <a:solidFill>
                  <a:schemeClr val="dk1"/>
                </a:solidFill>
                <a:uFill>
                  <a:noFill/>
                </a:u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  <a:hlinkClick r:id="rId4"/>
              </a:rPr>
              <a:t>Freepik</a:t>
            </a:r>
            <a:r>
              <a:rPr lang="en-GB" sz="1600" b="1"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rPr>
              <a:t>.</a:t>
            </a:r>
            <a:endParaRPr sz="1600" b="1">
              <a:solidFill>
                <a:schemeClr val="dk1"/>
              </a:solidFill>
              <a:latin typeface="Fira Sans" panose="020B0503050000020004"/>
              <a:ea typeface="Fira Sans" panose="020B0503050000020004"/>
              <a:cs typeface="Fira Sans" panose="020B0503050000020004"/>
              <a:sym typeface="Fira Sans" panose="020B0503050000020004"/>
            </a:endParaRPr>
          </a:p>
        </p:txBody>
      </p:sp>
      <p:sp>
        <p:nvSpPr>
          <p:cNvPr id="443" name="Google Shape;443;p20"/>
          <p:cNvSpPr txBox="1">
            <a:spLocks noGrp="1"/>
          </p:cNvSpPr>
          <p:nvPr>
            <p:ph type="subTitle" idx="1"/>
          </p:nvPr>
        </p:nvSpPr>
        <p:spPr>
          <a:xfrm>
            <a:off x="2651400" y="1552575"/>
            <a:ext cx="38412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8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446" name="Google Shape;446;p21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447" name="Google Shape;447;p21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48" name="Google Shape;448;p21"/>
          <p:cNvGrpSpPr/>
          <p:nvPr/>
        </p:nvGrpSpPr>
        <p:grpSpPr>
          <a:xfrm rot="10800000" flipH="1">
            <a:off x="6438637" y="-104921"/>
            <a:ext cx="2370419" cy="5248422"/>
            <a:chOff x="6439971" y="-1"/>
            <a:chExt cx="2323029" cy="5143494"/>
          </a:xfrm>
        </p:grpSpPr>
        <p:sp>
          <p:nvSpPr>
            <p:cNvPr id="449" name="Google Shape;449;p21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21"/>
          <p:cNvSpPr/>
          <p:nvPr/>
        </p:nvSpPr>
        <p:spPr>
          <a:xfrm>
            <a:off x="7429500" y="0"/>
            <a:ext cx="914400" cy="65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446" name="Google Shape;446;p21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447" name="Google Shape;447;p21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48" name="Google Shape;448;p21"/>
          <p:cNvGrpSpPr/>
          <p:nvPr/>
        </p:nvGrpSpPr>
        <p:grpSpPr>
          <a:xfrm rot="10800000" flipH="1">
            <a:off x="6438637" y="-104921"/>
            <a:ext cx="2370419" cy="5248422"/>
            <a:chOff x="6439971" y="-1"/>
            <a:chExt cx="2323029" cy="5143494"/>
          </a:xfrm>
        </p:grpSpPr>
        <p:sp>
          <p:nvSpPr>
            <p:cNvPr id="449" name="Google Shape;449;p21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21"/>
          <p:cNvSpPr/>
          <p:nvPr/>
        </p:nvSpPr>
        <p:spPr>
          <a:xfrm>
            <a:off x="7429500" y="0"/>
            <a:ext cx="914400" cy="65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635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446" name="Google Shape;446;p21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447" name="Google Shape;447;p21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48" name="Google Shape;448;p21"/>
          <p:cNvGrpSpPr/>
          <p:nvPr/>
        </p:nvGrpSpPr>
        <p:grpSpPr>
          <a:xfrm rot="10800000" flipH="1">
            <a:off x="6438637" y="-104921"/>
            <a:ext cx="2370419" cy="5248422"/>
            <a:chOff x="6439971" y="-1"/>
            <a:chExt cx="2323029" cy="5143494"/>
          </a:xfrm>
        </p:grpSpPr>
        <p:sp>
          <p:nvSpPr>
            <p:cNvPr id="449" name="Google Shape;449;p21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21"/>
          <p:cNvSpPr/>
          <p:nvPr/>
        </p:nvSpPr>
        <p:spPr>
          <a:xfrm>
            <a:off x="7429500" y="0"/>
            <a:ext cx="914400" cy="65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399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/>
          <p:nvPr/>
        </p:nvSpPr>
        <p:spPr>
          <a:xfrm>
            <a:off x="0" y="706313"/>
            <a:ext cx="9144000" cy="3680480"/>
          </a:xfrm>
          <a:custGeom>
            <a:avLst/>
            <a:gdLst/>
            <a:ahLst/>
            <a:cxnLst/>
            <a:rect l="l" t="t" r="r" b="b"/>
            <a:pathLst>
              <a:path w="285750" h="115015" extrusionOk="0">
                <a:moveTo>
                  <a:pt x="0" y="0"/>
                </a:moveTo>
                <a:lnTo>
                  <a:pt x="0" y="57507"/>
                </a:lnTo>
                <a:lnTo>
                  <a:pt x="0" y="115014"/>
                </a:lnTo>
                <a:lnTo>
                  <a:pt x="171307" y="115014"/>
                </a:lnTo>
                <a:cubicBezTo>
                  <a:pt x="172986" y="115014"/>
                  <a:pt x="174486" y="114038"/>
                  <a:pt x="175272" y="112550"/>
                </a:cubicBezTo>
                <a:lnTo>
                  <a:pt x="180118" y="102858"/>
                </a:lnTo>
                <a:lnTo>
                  <a:pt x="184952" y="112550"/>
                </a:lnTo>
                <a:cubicBezTo>
                  <a:pt x="185749" y="114038"/>
                  <a:pt x="187238" y="115014"/>
                  <a:pt x="188916" y="115014"/>
                </a:cubicBezTo>
                <a:lnTo>
                  <a:pt x="285750" y="115014"/>
                </a:lnTo>
                <a:lnTo>
                  <a:pt x="285750" y="57507"/>
                </a:lnTo>
                <a:lnTo>
                  <a:pt x="285750" y="0"/>
                </a:lnTo>
                <a:lnTo>
                  <a:pt x="114443" y="0"/>
                </a:lnTo>
                <a:cubicBezTo>
                  <a:pt x="112764" y="0"/>
                  <a:pt x="111264" y="976"/>
                  <a:pt x="110478" y="2465"/>
                </a:cubicBezTo>
                <a:lnTo>
                  <a:pt x="105632" y="12144"/>
                </a:lnTo>
                <a:lnTo>
                  <a:pt x="100798" y="2465"/>
                </a:lnTo>
                <a:cubicBezTo>
                  <a:pt x="100001" y="976"/>
                  <a:pt x="98512" y="0"/>
                  <a:pt x="968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0" y="198442"/>
            <a:ext cx="153952" cy="616096"/>
          </a:xfrm>
          <a:custGeom>
            <a:avLst/>
            <a:gdLst/>
            <a:ahLst/>
            <a:cxnLst/>
            <a:rect l="l" t="t" r="r" b="b"/>
            <a:pathLst>
              <a:path w="4811" h="19253" extrusionOk="0">
                <a:moveTo>
                  <a:pt x="0" y="0"/>
                </a:moveTo>
                <a:lnTo>
                  <a:pt x="0" y="19252"/>
                </a:lnTo>
                <a:cubicBezTo>
                  <a:pt x="2655" y="19241"/>
                  <a:pt x="4810" y="17097"/>
                  <a:pt x="4810" y="14442"/>
                </a:cubicBezTo>
                <a:lnTo>
                  <a:pt x="4810" y="4822"/>
                </a:lnTo>
                <a:cubicBezTo>
                  <a:pt x="4810" y="2155"/>
                  <a:pt x="2655" y="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0" y="4278531"/>
            <a:ext cx="153952" cy="615744"/>
          </a:xfrm>
          <a:custGeom>
            <a:avLst/>
            <a:gdLst/>
            <a:ahLst/>
            <a:cxnLst/>
            <a:rect l="l" t="t" r="r" b="b"/>
            <a:pathLst>
              <a:path w="4811" h="19242" extrusionOk="0">
                <a:moveTo>
                  <a:pt x="0" y="1"/>
                </a:moveTo>
                <a:lnTo>
                  <a:pt x="0" y="19241"/>
                </a:lnTo>
                <a:cubicBezTo>
                  <a:pt x="2655" y="19241"/>
                  <a:pt x="4810" y="17098"/>
                  <a:pt x="4810" y="14431"/>
                </a:cubicBezTo>
                <a:lnTo>
                  <a:pt x="4810" y="4811"/>
                </a:lnTo>
                <a:cubicBezTo>
                  <a:pt x="4810" y="2156"/>
                  <a:pt x="2655" y="1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0" y="506281"/>
            <a:ext cx="307872" cy="4080160"/>
          </a:xfrm>
          <a:custGeom>
            <a:avLst/>
            <a:gdLst/>
            <a:ahLst/>
            <a:cxnLst/>
            <a:rect l="l" t="t" r="r" b="b"/>
            <a:pathLst>
              <a:path w="9621" h="127505" extrusionOk="0">
                <a:moveTo>
                  <a:pt x="0" y="0"/>
                </a:moveTo>
                <a:lnTo>
                  <a:pt x="0" y="127504"/>
                </a:lnTo>
                <a:cubicBezTo>
                  <a:pt x="5286" y="127504"/>
                  <a:pt x="9620" y="123182"/>
                  <a:pt x="9620" y="117884"/>
                </a:cubicBezTo>
                <a:lnTo>
                  <a:pt x="9620" y="72485"/>
                </a:lnTo>
                <a:lnTo>
                  <a:pt x="9620" y="63758"/>
                </a:lnTo>
                <a:lnTo>
                  <a:pt x="9620" y="55031"/>
                </a:lnTo>
                <a:lnTo>
                  <a:pt x="9620" y="9621"/>
                </a:lnTo>
                <a:cubicBezTo>
                  <a:pt x="9620" y="4334"/>
                  <a:pt x="5286" y="12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8990048" y="198442"/>
            <a:ext cx="153952" cy="616096"/>
          </a:xfrm>
          <a:custGeom>
            <a:avLst/>
            <a:gdLst/>
            <a:ahLst/>
            <a:cxnLst/>
            <a:rect l="l" t="t" r="r" b="b"/>
            <a:pathLst>
              <a:path w="4811" h="19253" extrusionOk="0">
                <a:moveTo>
                  <a:pt x="4811" y="0"/>
                </a:moveTo>
                <a:cubicBezTo>
                  <a:pt x="2156" y="0"/>
                  <a:pt x="1" y="2155"/>
                  <a:pt x="1" y="4822"/>
                </a:cubicBezTo>
                <a:lnTo>
                  <a:pt x="1" y="14442"/>
                </a:lnTo>
                <a:cubicBezTo>
                  <a:pt x="1" y="17097"/>
                  <a:pt x="2156" y="19241"/>
                  <a:pt x="4811" y="19252"/>
                </a:cubicBezTo>
                <a:lnTo>
                  <a:pt x="481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8990048" y="4278531"/>
            <a:ext cx="153952" cy="615744"/>
          </a:xfrm>
          <a:custGeom>
            <a:avLst/>
            <a:gdLst/>
            <a:ahLst/>
            <a:cxnLst/>
            <a:rect l="l" t="t" r="r" b="b"/>
            <a:pathLst>
              <a:path w="4811" h="19242" extrusionOk="0">
                <a:moveTo>
                  <a:pt x="4811" y="1"/>
                </a:moveTo>
                <a:cubicBezTo>
                  <a:pt x="2156" y="1"/>
                  <a:pt x="1" y="2156"/>
                  <a:pt x="1" y="4811"/>
                </a:cubicBezTo>
                <a:lnTo>
                  <a:pt x="1" y="14431"/>
                </a:lnTo>
                <a:cubicBezTo>
                  <a:pt x="1" y="17098"/>
                  <a:pt x="2156" y="19241"/>
                  <a:pt x="4811" y="19241"/>
                </a:cubicBezTo>
                <a:lnTo>
                  <a:pt x="48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836128" y="506281"/>
            <a:ext cx="307872" cy="4080160"/>
          </a:xfrm>
          <a:custGeom>
            <a:avLst/>
            <a:gdLst/>
            <a:ahLst/>
            <a:cxnLst/>
            <a:rect l="l" t="t" r="r" b="b"/>
            <a:pathLst>
              <a:path w="9621" h="127505" extrusionOk="0">
                <a:moveTo>
                  <a:pt x="9621" y="0"/>
                </a:moveTo>
                <a:cubicBezTo>
                  <a:pt x="4335" y="12"/>
                  <a:pt x="1" y="4334"/>
                  <a:pt x="1" y="9621"/>
                </a:cubicBezTo>
                <a:lnTo>
                  <a:pt x="1" y="55031"/>
                </a:lnTo>
                <a:lnTo>
                  <a:pt x="1" y="63758"/>
                </a:lnTo>
                <a:lnTo>
                  <a:pt x="1" y="72485"/>
                </a:lnTo>
                <a:lnTo>
                  <a:pt x="1" y="117884"/>
                </a:lnTo>
                <a:cubicBezTo>
                  <a:pt x="1" y="123182"/>
                  <a:pt x="4335" y="127504"/>
                  <a:pt x="9621" y="127504"/>
                </a:cubicBezTo>
                <a:lnTo>
                  <a:pt x="962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hasCustomPrompt="1"/>
          </p:nvPr>
        </p:nvSpPr>
        <p:spPr>
          <a:xfrm>
            <a:off x="2338275" y="1209675"/>
            <a:ext cx="4467300" cy="11811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/>
          </p:nvPr>
        </p:nvSpPr>
        <p:spPr>
          <a:xfrm>
            <a:off x="2338425" y="2428875"/>
            <a:ext cx="4467300" cy="447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952975" y="3000375"/>
            <a:ext cx="32385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6193536" y="54698"/>
            <a:ext cx="2289440" cy="5052152"/>
            <a:chOff x="6193536" y="54698"/>
            <a:chExt cx="2289440" cy="5052152"/>
          </a:xfrm>
        </p:grpSpPr>
        <p:sp>
          <p:nvSpPr>
            <p:cNvPr id="54" name="Google Shape;54;p3"/>
            <p:cNvSpPr/>
            <p:nvPr/>
          </p:nvSpPr>
          <p:spPr>
            <a:xfrm>
              <a:off x="6788640" y="4899554"/>
              <a:ext cx="137184" cy="207296"/>
            </a:xfrm>
            <a:custGeom>
              <a:avLst/>
              <a:gdLst/>
              <a:ahLst/>
              <a:cxnLst/>
              <a:rect l="l" t="t" r="r" b="b"/>
              <a:pathLst>
                <a:path w="4287" h="6478" extrusionOk="0">
                  <a:moveTo>
                    <a:pt x="3400" y="0"/>
                  </a:moveTo>
                  <a:cubicBezTo>
                    <a:pt x="3088" y="0"/>
                    <a:pt x="2790" y="184"/>
                    <a:pt x="2656" y="489"/>
                  </a:cubicBezTo>
                  <a:cubicBezTo>
                    <a:pt x="1989" y="2061"/>
                    <a:pt x="1167" y="3680"/>
                    <a:pt x="227" y="5275"/>
                  </a:cubicBezTo>
                  <a:cubicBezTo>
                    <a:pt x="1" y="5656"/>
                    <a:pt x="120" y="6133"/>
                    <a:pt x="501" y="6359"/>
                  </a:cubicBezTo>
                  <a:cubicBezTo>
                    <a:pt x="632" y="6442"/>
                    <a:pt x="763" y="6478"/>
                    <a:pt x="905" y="6478"/>
                  </a:cubicBezTo>
                  <a:cubicBezTo>
                    <a:pt x="1179" y="6478"/>
                    <a:pt x="1441" y="6335"/>
                    <a:pt x="1584" y="6085"/>
                  </a:cubicBezTo>
                  <a:cubicBezTo>
                    <a:pt x="2572" y="4418"/>
                    <a:pt x="3418" y="2751"/>
                    <a:pt x="4120" y="1108"/>
                  </a:cubicBezTo>
                  <a:cubicBezTo>
                    <a:pt x="4287" y="703"/>
                    <a:pt x="4108" y="239"/>
                    <a:pt x="3703" y="61"/>
                  </a:cubicBezTo>
                  <a:cubicBezTo>
                    <a:pt x="3604" y="20"/>
                    <a:pt x="3501" y="0"/>
                    <a:pt x="3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924288" y="4559715"/>
              <a:ext cx="75456" cy="224448"/>
            </a:xfrm>
            <a:custGeom>
              <a:avLst/>
              <a:gdLst/>
              <a:ahLst/>
              <a:cxnLst/>
              <a:rect l="l" t="t" r="r" b="b"/>
              <a:pathLst>
                <a:path w="2358" h="7014" extrusionOk="0">
                  <a:moveTo>
                    <a:pt x="1572" y="1"/>
                  </a:moveTo>
                  <a:cubicBezTo>
                    <a:pt x="1131" y="13"/>
                    <a:pt x="774" y="346"/>
                    <a:pt x="774" y="786"/>
                  </a:cubicBezTo>
                  <a:cubicBezTo>
                    <a:pt x="750" y="2489"/>
                    <a:pt x="524" y="4251"/>
                    <a:pt x="107" y="6037"/>
                  </a:cubicBezTo>
                  <a:cubicBezTo>
                    <a:pt x="0" y="6466"/>
                    <a:pt x="262" y="6894"/>
                    <a:pt x="691" y="6990"/>
                  </a:cubicBezTo>
                  <a:cubicBezTo>
                    <a:pt x="750" y="7013"/>
                    <a:pt x="822" y="7013"/>
                    <a:pt x="881" y="7013"/>
                  </a:cubicBezTo>
                  <a:cubicBezTo>
                    <a:pt x="1238" y="7013"/>
                    <a:pt x="1560" y="6763"/>
                    <a:pt x="1655" y="6406"/>
                  </a:cubicBezTo>
                  <a:cubicBezTo>
                    <a:pt x="2096" y="4501"/>
                    <a:pt x="2334" y="2620"/>
                    <a:pt x="2358" y="810"/>
                  </a:cubicBezTo>
                  <a:cubicBezTo>
                    <a:pt x="2358" y="370"/>
                    <a:pt x="2012" y="13"/>
                    <a:pt x="1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916288" y="4212099"/>
              <a:ext cx="65568" cy="224960"/>
            </a:xfrm>
            <a:custGeom>
              <a:avLst/>
              <a:gdLst/>
              <a:ahLst/>
              <a:cxnLst/>
              <a:rect l="l" t="t" r="r" b="b"/>
              <a:pathLst>
                <a:path w="2049" h="7030" extrusionOk="0">
                  <a:moveTo>
                    <a:pt x="890" y="1"/>
                  </a:moveTo>
                  <a:cubicBezTo>
                    <a:pt x="487" y="1"/>
                    <a:pt x="152" y="307"/>
                    <a:pt x="107" y="708"/>
                  </a:cubicBezTo>
                  <a:cubicBezTo>
                    <a:pt x="36" y="1339"/>
                    <a:pt x="0" y="1982"/>
                    <a:pt x="0" y="2625"/>
                  </a:cubicBezTo>
                  <a:cubicBezTo>
                    <a:pt x="0" y="3875"/>
                    <a:pt x="143" y="5149"/>
                    <a:pt x="405" y="6399"/>
                  </a:cubicBezTo>
                  <a:cubicBezTo>
                    <a:pt x="488" y="6768"/>
                    <a:pt x="810" y="7030"/>
                    <a:pt x="1179" y="7030"/>
                  </a:cubicBezTo>
                  <a:cubicBezTo>
                    <a:pt x="1238" y="7030"/>
                    <a:pt x="1286" y="7018"/>
                    <a:pt x="1346" y="7006"/>
                  </a:cubicBezTo>
                  <a:cubicBezTo>
                    <a:pt x="1774" y="6923"/>
                    <a:pt x="2048" y="6506"/>
                    <a:pt x="1953" y="6065"/>
                  </a:cubicBezTo>
                  <a:cubicBezTo>
                    <a:pt x="1715" y="4922"/>
                    <a:pt x="1596" y="3768"/>
                    <a:pt x="1596" y="2625"/>
                  </a:cubicBezTo>
                  <a:cubicBezTo>
                    <a:pt x="1596" y="2041"/>
                    <a:pt x="1619" y="1458"/>
                    <a:pt x="1691" y="874"/>
                  </a:cubicBezTo>
                  <a:cubicBezTo>
                    <a:pt x="1727" y="446"/>
                    <a:pt x="1417" y="53"/>
                    <a:pt x="976" y="5"/>
                  </a:cubicBezTo>
                  <a:cubicBezTo>
                    <a:pt x="947" y="2"/>
                    <a:pt x="919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960096" y="3890308"/>
              <a:ext cx="141376" cy="204256"/>
            </a:xfrm>
            <a:custGeom>
              <a:avLst/>
              <a:gdLst/>
              <a:ahLst/>
              <a:cxnLst/>
              <a:rect l="l" t="t" r="r" b="b"/>
              <a:pathLst>
                <a:path w="4418" h="6383" extrusionOk="0">
                  <a:moveTo>
                    <a:pt x="3516" y="0"/>
                  </a:moveTo>
                  <a:cubicBezTo>
                    <a:pt x="3260" y="0"/>
                    <a:pt x="3007" y="121"/>
                    <a:pt x="2858" y="346"/>
                  </a:cubicBezTo>
                  <a:cubicBezTo>
                    <a:pt x="1739" y="2001"/>
                    <a:pt x="834" y="3668"/>
                    <a:pt x="167" y="5287"/>
                  </a:cubicBezTo>
                  <a:cubicBezTo>
                    <a:pt x="0" y="5692"/>
                    <a:pt x="191" y="6156"/>
                    <a:pt x="596" y="6323"/>
                  </a:cubicBezTo>
                  <a:cubicBezTo>
                    <a:pt x="691" y="6358"/>
                    <a:pt x="798" y="6382"/>
                    <a:pt x="893" y="6382"/>
                  </a:cubicBezTo>
                  <a:cubicBezTo>
                    <a:pt x="1203" y="6382"/>
                    <a:pt x="1501" y="6192"/>
                    <a:pt x="1632" y="5894"/>
                  </a:cubicBezTo>
                  <a:cubicBezTo>
                    <a:pt x="2263" y="4370"/>
                    <a:pt x="3108" y="2810"/>
                    <a:pt x="4168" y="1239"/>
                  </a:cubicBezTo>
                  <a:cubicBezTo>
                    <a:pt x="4418" y="870"/>
                    <a:pt x="4322" y="381"/>
                    <a:pt x="3953" y="131"/>
                  </a:cubicBezTo>
                  <a:cubicBezTo>
                    <a:pt x="3820" y="43"/>
                    <a:pt x="3668" y="0"/>
                    <a:pt x="3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152128" y="3626308"/>
              <a:ext cx="178720" cy="176768"/>
            </a:xfrm>
            <a:custGeom>
              <a:avLst/>
              <a:gdLst/>
              <a:ahLst/>
              <a:cxnLst/>
              <a:rect l="l" t="t" r="r" b="b"/>
              <a:pathLst>
                <a:path w="5585" h="5524" extrusionOk="0">
                  <a:moveTo>
                    <a:pt x="4702" y="1"/>
                  </a:moveTo>
                  <a:cubicBezTo>
                    <a:pt x="4504" y="1"/>
                    <a:pt x="4306" y="75"/>
                    <a:pt x="4155" y="226"/>
                  </a:cubicBezTo>
                  <a:cubicBezTo>
                    <a:pt x="2703" y="1619"/>
                    <a:pt x="1441" y="2916"/>
                    <a:pt x="298" y="4202"/>
                  </a:cubicBezTo>
                  <a:cubicBezTo>
                    <a:pt x="0" y="4536"/>
                    <a:pt x="36" y="5036"/>
                    <a:pt x="357" y="5333"/>
                  </a:cubicBezTo>
                  <a:cubicBezTo>
                    <a:pt x="512" y="5464"/>
                    <a:pt x="703" y="5524"/>
                    <a:pt x="881" y="5524"/>
                  </a:cubicBezTo>
                  <a:cubicBezTo>
                    <a:pt x="1107" y="5524"/>
                    <a:pt x="1322" y="5441"/>
                    <a:pt x="1477" y="5262"/>
                  </a:cubicBezTo>
                  <a:cubicBezTo>
                    <a:pt x="2596" y="4000"/>
                    <a:pt x="3822" y="2726"/>
                    <a:pt x="5251" y="1369"/>
                  </a:cubicBezTo>
                  <a:cubicBezTo>
                    <a:pt x="5572" y="1071"/>
                    <a:pt x="5584" y="571"/>
                    <a:pt x="5275" y="249"/>
                  </a:cubicBezTo>
                  <a:cubicBezTo>
                    <a:pt x="5122" y="84"/>
                    <a:pt x="4912" y="1"/>
                    <a:pt x="4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404352" y="3396389"/>
              <a:ext cx="191648" cy="163232"/>
            </a:xfrm>
            <a:custGeom>
              <a:avLst/>
              <a:gdLst/>
              <a:ahLst/>
              <a:cxnLst/>
              <a:rect l="l" t="t" r="r" b="b"/>
              <a:pathLst>
                <a:path w="5989" h="5101" extrusionOk="0">
                  <a:moveTo>
                    <a:pt x="5101" y="1"/>
                  </a:moveTo>
                  <a:cubicBezTo>
                    <a:pt x="4924" y="1"/>
                    <a:pt x="4745" y="60"/>
                    <a:pt x="4596" y="184"/>
                  </a:cubicBezTo>
                  <a:cubicBezTo>
                    <a:pt x="2989" y="1481"/>
                    <a:pt x="1607" y="2636"/>
                    <a:pt x="369" y="3708"/>
                  </a:cubicBezTo>
                  <a:cubicBezTo>
                    <a:pt x="36" y="3994"/>
                    <a:pt x="0" y="4494"/>
                    <a:pt x="286" y="4827"/>
                  </a:cubicBezTo>
                  <a:cubicBezTo>
                    <a:pt x="441" y="5006"/>
                    <a:pt x="667" y="5101"/>
                    <a:pt x="893" y="5101"/>
                  </a:cubicBezTo>
                  <a:cubicBezTo>
                    <a:pt x="1072" y="5101"/>
                    <a:pt x="1262" y="5041"/>
                    <a:pt x="1405" y="4910"/>
                  </a:cubicBezTo>
                  <a:cubicBezTo>
                    <a:pt x="2631" y="3851"/>
                    <a:pt x="4012" y="2708"/>
                    <a:pt x="5608" y="1410"/>
                  </a:cubicBezTo>
                  <a:cubicBezTo>
                    <a:pt x="5941" y="1136"/>
                    <a:pt x="5989" y="636"/>
                    <a:pt x="5715" y="291"/>
                  </a:cubicBezTo>
                  <a:cubicBezTo>
                    <a:pt x="5560" y="102"/>
                    <a:pt x="5332" y="1"/>
                    <a:pt x="5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676000" y="3176741"/>
              <a:ext cx="193952" cy="160768"/>
            </a:xfrm>
            <a:custGeom>
              <a:avLst/>
              <a:gdLst/>
              <a:ahLst/>
              <a:cxnLst/>
              <a:rect l="l" t="t" r="r" b="b"/>
              <a:pathLst>
                <a:path w="6061" h="5024" extrusionOk="0">
                  <a:moveTo>
                    <a:pt x="5174" y="1"/>
                  </a:moveTo>
                  <a:cubicBezTo>
                    <a:pt x="4999" y="1"/>
                    <a:pt x="4824" y="59"/>
                    <a:pt x="4679" y="178"/>
                  </a:cubicBezTo>
                  <a:cubicBezTo>
                    <a:pt x="3370" y="1237"/>
                    <a:pt x="2048" y="2285"/>
                    <a:pt x="727" y="3345"/>
                  </a:cubicBezTo>
                  <a:lnTo>
                    <a:pt x="393" y="3607"/>
                  </a:lnTo>
                  <a:cubicBezTo>
                    <a:pt x="48" y="3881"/>
                    <a:pt x="0" y="4381"/>
                    <a:pt x="274" y="4726"/>
                  </a:cubicBezTo>
                  <a:cubicBezTo>
                    <a:pt x="429" y="4916"/>
                    <a:pt x="655" y="5024"/>
                    <a:pt x="893" y="5024"/>
                  </a:cubicBezTo>
                  <a:cubicBezTo>
                    <a:pt x="1060" y="5024"/>
                    <a:pt x="1238" y="4964"/>
                    <a:pt x="1381" y="4845"/>
                  </a:cubicBezTo>
                  <a:lnTo>
                    <a:pt x="1715" y="4583"/>
                  </a:lnTo>
                  <a:cubicBezTo>
                    <a:pt x="3048" y="3523"/>
                    <a:pt x="4370" y="2476"/>
                    <a:pt x="5668" y="1416"/>
                  </a:cubicBezTo>
                  <a:cubicBezTo>
                    <a:pt x="6013" y="1142"/>
                    <a:pt x="6061" y="642"/>
                    <a:pt x="5787" y="297"/>
                  </a:cubicBezTo>
                  <a:cubicBezTo>
                    <a:pt x="5631" y="101"/>
                    <a:pt x="5403" y="1"/>
                    <a:pt x="5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48416" y="2947909"/>
              <a:ext cx="187104" cy="167872"/>
            </a:xfrm>
            <a:custGeom>
              <a:avLst/>
              <a:gdLst/>
              <a:ahLst/>
              <a:cxnLst/>
              <a:rect l="l" t="t" r="r" b="b"/>
              <a:pathLst>
                <a:path w="5847" h="5246" extrusionOk="0">
                  <a:moveTo>
                    <a:pt x="4975" y="0"/>
                  </a:moveTo>
                  <a:cubicBezTo>
                    <a:pt x="4780" y="0"/>
                    <a:pt x="4584" y="72"/>
                    <a:pt x="4429" y="221"/>
                  </a:cubicBezTo>
                  <a:cubicBezTo>
                    <a:pt x="3215" y="1352"/>
                    <a:pt x="1893" y="2542"/>
                    <a:pt x="369" y="3840"/>
                  </a:cubicBezTo>
                  <a:cubicBezTo>
                    <a:pt x="36" y="4126"/>
                    <a:pt x="0" y="4626"/>
                    <a:pt x="286" y="4959"/>
                  </a:cubicBezTo>
                  <a:cubicBezTo>
                    <a:pt x="441" y="5150"/>
                    <a:pt x="655" y="5245"/>
                    <a:pt x="881" y="5245"/>
                  </a:cubicBezTo>
                  <a:cubicBezTo>
                    <a:pt x="1072" y="5245"/>
                    <a:pt x="1250" y="5174"/>
                    <a:pt x="1405" y="5055"/>
                  </a:cubicBezTo>
                  <a:cubicBezTo>
                    <a:pt x="2941" y="3733"/>
                    <a:pt x="4286" y="2530"/>
                    <a:pt x="5513" y="1376"/>
                  </a:cubicBezTo>
                  <a:cubicBezTo>
                    <a:pt x="5834" y="1066"/>
                    <a:pt x="5846" y="566"/>
                    <a:pt x="5549" y="244"/>
                  </a:cubicBezTo>
                  <a:cubicBezTo>
                    <a:pt x="5394" y="84"/>
                    <a:pt x="5185" y="0"/>
                    <a:pt x="4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202144" y="2684838"/>
              <a:ext cx="165408" cy="188608"/>
            </a:xfrm>
            <a:custGeom>
              <a:avLst/>
              <a:gdLst/>
              <a:ahLst/>
              <a:cxnLst/>
              <a:rect l="l" t="t" r="r" b="b"/>
              <a:pathLst>
                <a:path w="5169" h="5894" extrusionOk="0">
                  <a:moveTo>
                    <a:pt x="4264" y="1"/>
                  </a:moveTo>
                  <a:cubicBezTo>
                    <a:pt x="4007" y="1"/>
                    <a:pt x="3754" y="125"/>
                    <a:pt x="3596" y="357"/>
                  </a:cubicBezTo>
                  <a:cubicBezTo>
                    <a:pt x="2692" y="1715"/>
                    <a:pt x="1572" y="3131"/>
                    <a:pt x="287" y="4572"/>
                  </a:cubicBezTo>
                  <a:cubicBezTo>
                    <a:pt x="1" y="4894"/>
                    <a:pt x="25" y="5394"/>
                    <a:pt x="346" y="5691"/>
                  </a:cubicBezTo>
                  <a:cubicBezTo>
                    <a:pt x="501" y="5822"/>
                    <a:pt x="691" y="5894"/>
                    <a:pt x="882" y="5894"/>
                  </a:cubicBezTo>
                  <a:cubicBezTo>
                    <a:pt x="1096" y="5894"/>
                    <a:pt x="1310" y="5798"/>
                    <a:pt x="1477" y="5632"/>
                  </a:cubicBezTo>
                  <a:cubicBezTo>
                    <a:pt x="2823" y="4108"/>
                    <a:pt x="3954" y="2679"/>
                    <a:pt x="4918" y="1238"/>
                  </a:cubicBezTo>
                  <a:cubicBezTo>
                    <a:pt x="5168" y="869"/>
                    <a:pt x="5061" y="381"/>
                    <a:pt x="4704" y="131"/>
                  </a:cubicBezTo>
                  <a:cubicBezTo>
                    <a:pt x="4567" y="43"/>
                    <a:pt x="4415" y="1"/>
                    <a:pt x="4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8391520" y="2360550"/>
              <a:ext cx="91456" cy="220672"/>
            </a:xfrm>
            <a:custGeom>
              <a:avLst/>
              <a:gdLst/>
              <a:ahLst/>
              <a:cxnLst/>
              <a:rect l="l" t="t" r="r" b="b"/>
              <a:pathLst>
                <a:path w="2858" h="6896" extrusionOk="0">
                  <a:moveTo>
                    <a:pt x="2028" y="1"/>
                  </a:moveTo>
                  <a:cubicBezTo>
                    <a:pt x="1596" y="1"/>
                    <a:pt x="1262" y="337"/>
                    <a:pt x="1250" y="752"/>
                  </a:cubicBezTo>
                  <a:cubicBezTo>
                    <a:pt x="1167" y="2419"/>
                    <a:pt x="810" y="4121"/>
                    <a:pt x="155" y="5824"/>
                  </a:cubicBezTo>
                  <a:cubicBezTo>
                    <a:pt x="0" y="6229"/>
                    <a:pt x="203" y="6693"/>
                    <a:pt x="607" y="6848"/>
                  </a:cubicBezTo>
                  <a:cubicBezTo>
                    <a:pt x="703" y="6884"/>
                    <a:pt x="798" y="6896"/>
                    <a:pt x="893" y="6896"/>
                  </a:cubicBezTo>
                  <a:cubicBezTo>
                    <a:pt x="1215" y="6896"/>
                    <a:pt x="1512" y="6705"/>
                    <a:pt x="1631" y="6384"/>
                  </a:cubicBezTo>
                  <a:cubicBezTo>
                    <a:pt x="2346" y="4538"/>
                    <a:pt x="2751" y="2669"/>
                    <a:pt x="2834" y="823"/>
                  </a:cubicBezTo>
                  <a:cubicBezTo>
                    <a:pt x="2858" y="395"/>
                    <a:pt x="2512" y="14"/>
                    <a:pt x="2072" y="2"/>
                  </a:cubicBezTo>
                  <a:cubicBezTo>
                    <a:pt x="2057" y="1"/>
                    <a:pt x="2042" y="1"/>
                    <a:pt x="20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8384640" y="2013863"/>
              <a:ext cx="87680" cy="222944"/>
            </a:xfrm>
            <a:custGeom>
              <a:avLst/>
              <a:gdLst/>
              <a:ahLst/>
              <a:cxnLst/>
              <a:rect l="l" t="t" r="r" b="b"/>
              <a:pathLst>
                <a:path w="2740" h="6967" extrusionOk="0">
                  <a:moveTo>
                    <a:pt x="875" y="0"/>
                  </a:moveTo>
                  <a:cubicBezTo>
                    <a:pt x="810" y="0"/>
                    <a:pt x="745" y="8"/>
                    <a:pt x="680" y="25"/>
                  </a:cubicBezTo>
                  <a:cubicBezTo>
                    <a:pt x="251" y="144"/>
                    <a:pt x="1" y="573"/>
                    <a:pt x="108" y="1001"/>
                  </a:cubicBezTo>
                  <a:cubicBezTo>
                    <a:pt x="537" y="2656"/>
                    <a:pt x="882" y="4430"/>
                    <a:pt x="1108" y="6264"/>
                  </a:cubicBezTo>
                  <a:cubicBezTo>
                    <a:pt x="1168" y="6669"/>
                    <a:pt x="1501" y="6966"/>
                    <a:pt x="1894" y="6966"/>
                  </a:cubicBezTo>
                  <a:cubicBezTo>
                    <a:pt x="1930" y="6966"/>
                    <a:pt x="1965" y="6966"/>
                    <a:pt x="2001" y="6955"/>
                  </a:cubicBezTo>
                  <a:cubicBezTo>
                    <a:pt x="2430" y="6907"/>
                    <a:pt x="2739" y="6502"/>
                    <a:pt x="2692" y="6073"/>
                  </a:cubicBezTo>
                  <a:cubicBezTo>
                    <a:pt x="2442" y="4157"/>
                    <a:pt x="2096" y="2323"/>
                    <a:pt x="1644" y="597"/>
                  </a:cubicBezTo>
                  <a:cubicBezTo>
                    <a:pt x="1553" y="235"/>
                    <a:pt x="1226" y="0"/>
                    <a:pt x="8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243680" y="1694855"/>
              <a:ext cx="140992" cy="204384"/>
            </a:xfrm>
            <a:custGeom>
              <a:avLst/>
              <a:gdLst/>
              <a:ahLst/>
              <a:cxnLst/>
              <a:rect l="l" t="t" r="r" b="b"/>
              <a:pathLst>
                <a:path w="4406" h="6387" extrusionOk="0">
                  <a:moveTo>
                    <a:pt x="897" y="0"/>
                  </a:moveTo>
                  <a:cubicBezTo>
                    <a:pt x="747" y="0"/>
                    <a:pt x="596" y="44"/>
                    <a:pt x="465" y="136"/>
                  </a:cubicBezTo>
                  <a:cubicBezTo>
                    <a:pt x="96" y="374"/>
                    <a:pt x="1" y="862"/>
                    <a:pt x="239" y="1231"/>
                  </a:cubicBezTo>
                  <a:cubicBezTo>
                    <a:pt x="1215" y="2696"/>
                    <a:pt x="2060" y="4279"/>
                    <a:pt x="2775" y="5910"/>
                  </a:cubicBezTo>
                  <a:cubicBezTo>
                    <a:pt x="2906" y="6220"/>
                    <a:pt x="3203" y="6387"/>
                    <a:pt x="3501" y="6387"/>
                  </a:cubicBezTo>
                  <a:cubicBezTo>
                    <a:pt x="3608" y="6387"/>
                    <a:pt x="3715" y="6375"/>
                    <a:pt x="3822" y="6327"/>
                  </a:cubicBezTo>
                  <a:cubicBezTo>
                    <a:pt x="4227" y="6148"/>
                    <a:pt x="4406" y="5684"/>
                    <a:pt x="4239" y="5279"/>
                  </a:cubicBezTo>
                  <a:cubicBezTo>
                    <a:pt x="3489" y="3553"/>
                    <a:pt x="2584" y="1898"/>
                    <a:pt x="1560" y="362"/>
                  </a:cubicBezTo>
                  <a:cubicBezTo>
                    <a:pt x="1410" y="129"/>
                    <a:pt x="1155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005952" y="1439944"/>
              <a:ext cx="185952" cy="168960"/>
            </a:xfrm>
            <a:custGeom>
              <a:avLst/>
              <a:gdLst/>
              <a:ahLst/>
              <a:cxnLst/>
              <a:rect l="l" t="t" r="r" b="b"/>
              <a:pathLst>
                <a:path w="5811" h="5280" extrusionOk="0">
                  <a:moveTo>
                    <a:pt x="888" y="0"/>
                  </a:moveTo>
                  <a:cubicBezTo>
                    <a:pt x="653" y="0"/>
                    <a:pt x="420" y="104"/>
                    <a:pt x="262" y="303"/>
                  </a:cubicBezTo>
                  <a:cubicBezTo>
                    <a:pt x="0" y="648"/>
                    <a:pt x="60" y="1148"/>
                    <a:pt x="393" y="1422"/>
                  </a:cubicBezTo>
                  <a:cubicBezTo>
                    <a:pt x="1846" y="2565"/>
                    <a:pt x="3167" y="3780"/>
                    <a:pt x="4346" y="5030"/>
                  </a:cubicBezTo>
                  <a:cubicBezTo>
                    <a:pt x="4513" y="5197"/>
                    <a:pt x="4715" y="5280"/>
                    <a:pt x="4929" y="5280"/>
                  </a:cubicBezTo>
                  <a:cubicBezTo>
                    <a:pt x="5120" y="5280"/>
                    <a:pt x="5322" y="5209"/>
                    <a:pt x="5477" y="5066"/>
                  </a:cubicBezTo>
                  <a:cubicBezTo>
                    <a:pt x="5786" y="4756"/>
                    <a:pt x="5810" y="4256"/>
                    <a:pt x="5513" y="3935"/>
                  </a:cubicBezTo>
                  <a:cubicBezTo>
                    <a:pt x="4274" y="2625"/>
                    <a:pt x="2893" y="1363"/>
                    <a:pt x="1381" y="172"/>
                  </a:cubicBezTo>
                  <a:cubicBezTo>
                    <a:pt x="1235" y="56"/>
                    <a:pt x="1061" y="0"/>
                    <a:pt x="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708768" y="1255016"/>
              <a:ext cx="211104" cy="135968"/>
            </a:xfrm>
            <a:custGeom>
              <a:avLst/>
              <a:gdLst/>
              <a:ahLst/>
              <a:cxnLst/>
              <a:rect l="l" t="t" r="r" b="b"/>
              <a:pathLst>
                <a:path w="6597" h="4249" extrusionOk="0">
                  <a:moveTo>
                    <a:pt x="910" y="0"/>
                  </a:moveTo>
                  <a:cubicBezTo>
                    <a:pt x="617" y="0"/>
                    <a:pt x="335" y="159"/>
                    <a:pt x="191" y="439"/>
                  </a:cubicBezTo>
                  <a:cubicBezTo>
                    <a:pt x="0" y="832"/>
                    <a:pt x="155" y="1308"/>
                    <a:pt x="548" y="1498"/>
                  </a:cubicBezTo>
                  <a:cubicBezTo>
                    <a:pt x="2227" y="2344"/>
                    <a:pt x="3822" y="3237"/>
                    <a:pt x="5275" y="4130"/>
                  </a:cubicBezTo>
                  <a:cubicBezTo>
                    <a:pt x="5406" y="4201"/>
                    <a:pt x="5548" y="4249"/>
                    <a:pt x="5691" y="4249"/>
                  </a:cubicBezTo>
                  <a:cubicBezTo>
                    <a:pt x="5953" y="4249"/>
                    <a:pt x="6215" y="4106"/>
                    <a:pt x="6358" y="3868"/>
                  </a:cubicBezTo>
                  <a:cubicBezTo>
                    <a:pt x="6596" y="3499"/>
                    <a:pt x="6477" y="3010"/>
                    <a:pt x="6108" y="2772"/>
                  </a:cubicBezTo>
                  <a:cubicBezTo>
                    <a:pt x="4620" y="1855"/>
                    <a:pt x="2989" y="951"/>
                    <a:pt x="1262" y="81"/>
                  </a:cubicBezTo>
                  <a:cubicBezTo>
                    <a:pt x="1149" y="26"/>
                    <a:pt x="1028" y="0"/>
                    <a:pt x="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386816" y="1117096"/>
              <a:ext cx="220640" cy="115392"/>
            </a:xfrm>
            <a:custGeom>
              <a:avLst/>
              <a:gdLst/>
              <a:ahLst/>
              <a:cxnLst/>
              <a:rect l="l" t="t" r="r" b="b"/>
              <a:pathLst>
                <a:path w="6895" h="3606" extrusionOk="0">
                  <a:moveTo>
                    <a:pt x="908" y="0"/>
                  </a:moveTo>
                  <a:cubicBezTo>
                    <a:pt x="581" y="0"/>
                    <a:pt x="277" y="195"/>
                    <a:pt x="155" y="522"/>
                  </a:cubicBezTo>
                  <a:cubicBezTo>
                    <a:pt x="0" y="927"/>
                    <a:pt x="215" y="1391"/>
                    <a:pt x="620" y="1534"/>
                  </a:cubicBezTo>
                  <a:cubicBezTo>
                    <a:pt x="2405" y="2201"/>
                    <a:pt x="4108" y="2867"/>
                    <a:pt x="5680" y="3546"/>
                  </a:cubicBezTo>
                  <a:cubicBezTo>
                    <a:pt x="5787" y="3582"/>
                    <a:pt x="5882" y="3606"/>
                    <a:pt x="5989" y="3606"/>
                  </a:cubicBezTo>
                  <a:cubicBezTo>
                    <a:pt x="6299" y="3606"/>
                    <a:pt x="6596" y="3427"/>
                    <a:pt x="6727" y="3117"/>
                  </a:cubicBezTo>
                  <a:cubicBezTo>
                    <a:pt x="6894" y="2713"/>
                    <a:pt x="6704" y="2248"/>
                    <a:pt x="6299" y="2082"/>
                  </a:cubicBezTo>
                  <a:cubicBezTo>
                    <a:pt x="4703" y="1403"/>
                    <a:pt x="2989" y="724"/>
                    <a:pt x="1179" y="46"/>
                  </a:cubicBezTo>
                  <a:cubicBezTo>
                    <a:pt x="1089" y="15"/>
                    <a:pt x="998" y="0"/>
                    <a:pt x="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054976" y="1005896"/>
              <a:ext cx="223648" cy="103904"/>
            </a:xfrm>
            <a:custGeom>
              <a:avLst/>
              <a:gdLst/>
              <a:ahLst/>
              <a:cxnLst/>
              <a:rect l="l" t="t" r="r" b="b"/>
              <a:pathLst>
                <a:path w="6989" h="3247" extrusionOk="0">
                  <a:moveTo>
                    <a:pt x="890" y="1"/>
                  </a:moveTo>
                  <a:cubicBezTo>
                    <a:pt x="543" y="1"/>
                    <a:pt x="227" y="216"/>
                    <a:pt x="119" y="568"/>
                  </a:cubicBezTo>
                  <a:cubicBezTo>
                    <a:pt x="0" y="985"/>
                    <a:pt x="226" y="1425"/>
                    <a:pt x="655" y="1556"/>
                  </a:cubicBezTo>
                  <a:cubicBezTo>
                    <a:pt x="2477" y="2116"/>
                    <a:pt x="4227" y="2675"/>
                    <a:pt x="5846" y="3211"/>
                  </a:cubicBezTo>
                  <a:cubicBezTo>
                    <a:pt x="5929" y="3235"/>
                    <a:pt x="6013" y="3247"/>
                    <a:pt x="6096" y="3247"/>
                  </a:cubicBezTo>
                  <a:cubicBezTo>
                    <a:pt x="6429" y="3247"/>
                    <a:pt x="6739" y="3044"/>
                    <a:pt x="6858" y="2711"/>
                  </a:cubicBezTo>
                  <a:cubicBezTo>
                    <a:pt x="6989" y="2294"/>
                    <a:pt x="6763" y="1842"/>
                    <a:pt x="6346" y="1699"/>
                  </a:cubicBezTo>
                  <a:cubicBezTo>
                    <a:pt x="4715" y="1163"/>
                    <a:pt x="2953" y="604"/>
                    <a:pt x="1119" y="32"/>
                  </a:cubicBezTo>
                  <a:cubicBezTo>
                    <a:pt x="1042" y="11"/>
                    <a:pt x="965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723872" y="889704"/>
              <a:ext cx="219872" cy="116480"/>
            </a:xfrm>
            <a:custGeom>
              <a:avLst/>
              <a:gdLst/>
              <a:ahLst/>
              <a:cxnLst/>
              <a:rect l="l" t="t" r="r" b="b"/>
              <a:pathLst>
                <a:path w="6871" h="3640" extrusionOk="0">
                  <a:moveTo>
                    <a:pt x="920" y="0"/>
                  </a:moveTo>
                  <a:cubicBezTo>
                    <a:pt x="624" y="0"/>
                    <a:pt x="340" y="166"/>
                    <a:pt x="203" y="448"/>
                  </a:cubicBezTo>
                  <a:cubicBezTo>
                    <a:pt x="1" y="841"/>
                    <a:pt x="167" y="1318"/>
                    <a:pt x="560" y="1508"/>
                  </a:cubicBezTo>
                  <a:cubicBezTo>
                    <a:pt x="2191" y="2306"/>
                    <a:pt x="3930" y="3008"/>
                    <a:pt x="5739" y="3604"/>
                  </a:cubicBezTo>
                  <a:cubicBezTo>
                    <a:pt x="5823" y="3627"/>
                    <a:pt x="5906" y="3639"/>
                    <a:pt x="5989" y="3639"/>
                  </a:cubicBezTo>
                  <a:cubicBezTo>
                    <a:pt x="6323" y="3639"/>
                    <a:pt x="6632" y="3425"/>
                    <a:pt x="6739" y="3092"/>
                  </a:cubicBezTo>
                  <a:cubicBezTo>
                    <a:pt x="6870" y="2675"/>
                    <a:pt x="6644" y="2234"/>
                    <a:pt x="6227" y="2092"/>
                  </a:cubicBezTo>
                  <a:cubicBezTo>
                    <a:pt x="4501" y="1520"/>
                    <a:pt x="2822" y="853"/>
                    <a:pt x="1263" y="79"/>
                  </a:cubicBezTo>
                  <a:cubicBezTo>
                    <a:pt x="1152" y="26"/>
                    <a:pt x="1035" y="0"/>
                    <a:pt x="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440416" y="688393"/>
              <a:ext cx="190528" cy="163488"/>
            </a:xfrm>
            <a:custGeom>
              <a:avLst/>
              <a:gdLst/>
              <a:ahLst/>
              <a:cxnLst/>
              <a:rect l="l" t="t" r="r" b="b"/>
              <a:pathLst>
                <a:path w="5954" h="5109" extrusionOk="0">
                  <a:moveTo>
                    <a:pt x="858" y="0"/>
                  </a:moveTo>
                  <a:cubicBezTo>
                    <a:pt x="659" y="0"/>
                    <a:pt x="462" y="75"/>
                    <a:pt x="310" y="227"/>
                  </a:cubicBezTo>
                  <a:cubicBezTo>
                    <a:pt x="0" y="536"/>
                    <a:pt x="0" y="1036"/>
                    <a:pt x="298" y="1358"/>
                  </a:cubicBezTo>
                  <a:cubicBezTo>
                    <a:pt x="1596" y="2656"/>
                    <a:pt x="3036" y="3870"/>
                    <a:pt x="4596" y="4965"/>
                  </a:cubicBezTo>
                  <a:cubicBezTo>
                    <a:pt x="4739" y="5061"/>
                    <a:pt x="4894" y="5108"/>
                    <a:pt x="5049" y="5108"/>
                  </a:cubicBezTo>
                  <a:cubicBezTo>
                    <a:pt x="5299" y="5108"/>
                    <a:pt x="5549" y="4989"/>
                    <a:pt x="5703" y="4775"/>
                  </a:cubicBezTo>
                  <a:cubicBezTo>
                    <a:pt x="5953" y="4418"/>
                    <a:pt x="5870" y="3918"/>
                    <a:pt x="5513" y="3668"/>
                  </a:cubicBezTo>
                  <a:cubicBezTo>
                    <a:pt x="4025" y="2632"/>
                    <a:pt x="2655" y="1477"/>
                    <a:pt x="1429" y="239"/>
                  </a:cubicBezTo>
                  <a:cubicBezTo>
                    <a:pt x="1271" y="81"/>
                    <a:pt x="1064" y="0"/>
                    <a:pt x="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247232" y="397929"/>
              <a:ext cx="139104" cy="205920"/>
            </a:xfrm>
            <a:custGeom>
              <a:avLst/>
              <a:gdLst/>
              <a:ahLst/>
              <a:cxnLst/>
              <a:rect l="l" t="t" r="r" b="b"/>
              <a:pathLst>
                <a:path w="4347" h="6435" extrusionOk="0">
                  <a:moveTo>
                    <a:pt x="895" y="1"/>
                  </a:moveTo>
                  <a:cubicBezTo>
                    <a:pt x="800" y="1"/>
                    <a:pt x="703" y="17"/>
                    <a:pt x="608" y="53"/>
                  </a:cubicBezTo>
                  <a:cubicBezTo>
                    <a:pt x="203" y="219"/>
                    <a:pt x="1" y="684"/>
                    <a:pt x="167" y="1088"/>
                  </a:cubicBezTo>
                  <a:cubicBezTo>
                    <a:pt x="858" y="2815"/>
                    <a:pt x="1739" y="4494"/>
                    <a:pt x="2787" y="6077"/>
                  </a:cubicBezTo>
                  <a:cubicBezTo>
                    <a:pt x="2942" y="6303"/>
                    <a:pt x="3192" y="6434"/>
                    <a:pt x="3442" y="6434"/>
                  </a:cubicBezTo>
                  <a:cubicBezTo>
                    <a:pt x="3596" y="6434"/>
                    <a:pt x="3751" y="6387"/>
                    <a:pt x="3882" y="6303"/>
                  </a:cubicBezTo>
                  <a:cubicBezTo>
                    <a:pt x="4251" y="6053"/>
                    <a:pt x="4347" y="5565"/>
                    <a:pt x="4108" y="5196"/>
                  </a:cubicBezTo>
                  <a:cubicBezTo>
                    <a:pt x="3120" y="3708"/>
                    <a:pt x="2287" y="2136"/>
                    <a:pt x="1644" y="505"/>
                  </a:cubicBezTo>
                  <a:cubicBezTo>
                    <a:pt x="1515" y="192"/>
                    <a:pt x="1216" y="1"/>
                    <a:pt x="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193536" y="54698"/>
              <a:ext cx="63264" cy="225664"/>
            </a:xfrm>
            <a:custGeom>
              <a:avLst/>
              <a:gdLst/>
              <a:ahLst/>
              <a:cxnLst/>
              <a:rect l="l" t="t" r="r" b="b"/>
              <a:pathLst>
                <a:path w="1977" h="7052" extrusionOk="0">
                  <a:moveTo>
                    <a:pt x="830" y="1"/>
                  </a:moveTo>
                  <a:cubicBezTo>
                    <a:pt x="417" y="1"/>
                    <a:pt x="70" y="334"/>
                    <a:pt x="48" y="742"/>
                  </a:cubicBezTo>
                  <a:cubicBezTo>
                    <a:pt x="24" y="1254"/>
                    <a:pt x="0" y="1766"/>
                    <a:pt x="0" y="2266"/>
                  </a:cubicBezTo>
                  <a:cubicBezTo>
                    <a:pt x="0" y="3635"/>
                    <a:pt x="119" y="5028"/>
                    <a:pt x="333" y="6385"/>
                  </a:cubicBezTo>
                  <a:cubicBezTo>
                    <a:pt x="405" y="6766"/>
                    <a:pt x="738" y="7052"/>
                    <a:pt x="1119" y="7052"/>
                  </a:cubicBezTo>
                  <a:cubicBezTo>
                    <a:pt x="1167" y="7052"/>
                    <a:pt x="1203" y="7040"/>
                    <a:pt x="1250" y="7040"/>
                  </a:cubicBezTo>
                  <a:cubicBezTo>
                    <a:pt x="1679" y="6969"/>
                    <a:pt x="1976" y="6552"/>
                    <a:pt x="1905" y="6123"/>
                  </a:cubicBezTo>
                  <a:cubicBezTo>
                    <a:pt x="1703" y="4849"/>
                    <a:pt x="1595" y="3552"/>
                    <a:pt x="1595" y="2266"/>
                  </a:cubicBezTo>
                  <a:cubicBezTo>
                    <a:pt x="1595" y="1801"/>
                    <a:pt x="1607" y="1313"/>
                    <a:pt x="1631" y="837"/>
                  </a:cubicBezTo>
                  <a:cubicBezTo>
                    <a:pt x="1667" y="408"/>
                    <a:pt x="1334" y="27"/>
                    <a:pt x="893" y="3"/>
                  </a:cubicBezTo>
                  <a:cubicBezTo>
                    <a:pt x="872" y="2"/>
                    <a:pt x="851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3"/>
          <p:cNvGrpSpPr/>
          <p:nvPr/>
        </p:nvGrpSpPr>
        <p:grpSpPr>
          <a:xfrm>
            <a:off x="341743" y="36650"/>
            <a:ext cx="2487584" cy="3165595"/>
            <a:chOff x="160768" y="36650"/>
            <a:chExt cx="2487584" cy="3165595"/>
          </a:xfrm>
        </p:grpSpPr>
        <p:sp>
          <p:nvSpPr>
            <p:cNvPr id="75" name="Google Shape;75;p3"/>
            <p:cNvSpPr/>
            <p:nvPr/>
          </p:nvSpPr>
          <p:spPr>
            <a:xfrm>
              <a:off x="808480" y="3147589"/>
              <a:ext cx="226720" cy="54656"/>
            </a:xfrm>
            <a:custGeom>
              <a:avLst/>
              <a:gdLst/>
              <a:ahLst/>
              <a:cxnLst/>
              <a:rect l="l" t="t" r="r" b="b"/>
              <a:pathLst>
                <a:path w="7085" h="1708" extrusionOk="0">
                  <a:moveTo>
                    <a:pt x="821" y="1"/>
                  </a:moveTo>
                  <a:cubicBezTo>
                    <a:pt x="426" y="1"/>
                    <a:pt x="81" y="307"/>
                    <a:pt x="48" y="708"/>
                  </a:cubicBezTo>
                  <a:cubicBezTo>
                    <a:pt x="0" y="1148"/>
                    <a:pt x="322" y="1529"/>
                    <a:pt x="750" y="1577"/>
                  </a:cubicBezTo>
                  <a:cubicBezTo>
                    <a:pt x="1691" y="1660"/>
                    <a:pt x="2643" y="1708"/>
                    <a:pt x="3572" y="1708"/>
                  </a:cubicBezTo>
                  <a:cubicBezTo>
                    <a:pt x="4489" y="1708"/>
                    <a:pt x="5417" y="1660"/>
                    <a:pt x="6334" y="1577"/>
                  </a:cubicBezTo>
                  <a:cubicBezTo>
                    <a:pt x="6763" y="1529"/>
                    <a:pt x="7084" y="1148"/>
                    <a:pt x="7037" y="708"/>
                  </a:cubicBezTo>
                  <a:cubicBezTo>
                    <a:pt x="7003" y="307"/>
                    <a:pt x="6658" y="1"/>
                    <a:pt x="6264" y="1"/>
                  </a:cubicBezTo>
                  <a:cubicBezTo>
                    <a:pt x="6236" y="1"/>
                    <a:pt x="6208" y="2"/>
                    <a:pt x="6179" y="5"/>
                  </a:cubicBezTo>
                  <a:cubicBezTo>
                    <a:pt x="5316" y="89"/>
                    <a:pt x="4441" y="130"/>
                    <a:pt x="3560" y="130"/>
                  </a:cubicBezTo>
                  <a:cubicBezTo>
                    <a:pt x="2679" y="130"/>
                    <a:pt x="1792" y="89"/>
                    <a:pt x="905" y="5"/>
                  </a:cubicBezTo>
                  <a:cubicBezTo>
                    <a:pt x="877" y="2"/>
                    <a:pt x="848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0912" y="3060837"/>
              <a:ext cx="220992" cy="105984"/>
            </a:xfrm>
            <a:custGeom>
              <a:avLst/>
              <a:gdLst/>
              <a:ahLst/>
              <a:cxnLst/>
              <a:rect l="l" t="t" r="r" b="b"/>
              <a:pathLst>
                <a:path w="6906" h="3312" extrusionOk="0">
                  <a:moveTo>
                    <a:pt x="887" y="1"/>
                  </a:moveTo>
                  <a:cubicBezTo>
                    <a:pt x="576" y="1"/>
                    <a:pt x="281" y="184"/>
                    <a:pt x="155" y="490"/>
                  </a:cubicBezTo>
                  <a:cubicBezTo>
                    <a:pt x="0" y="895"/>
                    <a:pt x="191" y="1359"/>
                    <a:pt x="595" y="1514"/>
                  </a:cubicBezTo>
                  <a:cubicBezTo>
                    <a:pt x="2381" y="2240"/>
                    <a:pt x="4144" y="2835"/>
                    <a:pt x="5834" y="3288"/>
                  </a:cubicBezTo>
                  <a:cubicBezTo>
                    <a:pt x="5906" y="3300"/>
                    <a:pt x="5965" y="3312"/>
                    <a:pt x="6037" y="3312"/>
                  </a:cubicBezTo>
                  <a:cubicBezTo>
                    <a:pt x="6382" y="3312"/>
                    <a:pt x="6703" y="3073"/>
                    <a:pt x="6799" y="2728"/>
                  </a:cubicBezTo>
                  <a:cubicBezTo>
                    <a:pt x="6906" y="2299"/>
                    <a:pt x="6656" y="1871"/>
                    <a:pt x="6239" y="1764"/>
                  </a:cubicBezTo>
                  <a:cubicBezTo>
                    <a:pt x="4620" y="1323"/>
                    <a:pt x="2917" y="752"/>
                    <a:pt x="1191" y="61"/>
                  </a:cubicBezTo>
                  <a:cubicBezTo>
                    <a:pt x="1091" y="20"/>
                    <a:pt x="989" y="1"/>
                    <a:pt x="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150592" y="3049509"/>
              <a:ext cx="218752" cy="114656"/>
            </a:xfrm>
            <a:custGeom>
              <a:avLst/>
              <a:gdLst/>
              <a:ahLst/>
              <a:cxnLst/>
              <a:rect l="l" t="t" r="r" b="b"/>
              <a:pathLst>
                <a:path w="6836" h="3583" extrusionOk="0">
                  <a:moveTo>
                    <a:pt x="5935" y="1"/>
                  </a:moveTo>
                  <a:cubicBezTo>
                    <a:pt x="5818" y="1"/>
                    <a:pt x="5698" y="27"/>
                    <a:pt x="5585" y="82"/>
                  </a:cubicBezTo>
                  <a:cubicBezTo>
                    <a:pt x="3942" y="891"/>
                    <a:pt x="2287" y="1546"/>
                    <a:pt x="656" y="2046"/>
                  </a:cubicBezTo>
                  <a:cubicBezTo>
                    <a:pt x="239" y="2165"/>
                    <a:pt x="1" y="2606"/>
                    <a:pt x="132" y="3023"/>
                  </a:cubicBezTo>
                  <a:cubicBezTo>
                    <a:pt x="239" y="3368"/>
                    <a:pt x="549" y="3582"/>
                    <a:pt x="882" y="3582"/>
                  </a:cubicBezTo>
                  <a:cubicBezTo>
                    <a:pt x="965" y="3582"/>
                    <a:pt x="1037" y="3570"/>
                    <a:pt x="1108" y="3546"/>
                  </a:cubicBezTo>
                  <a:cubicBezTo>
                    <a:pt x="2823" y="3034"/>
                    <a:pt x="4561" y="2344"/>
                    <a:pt x="6275" y="1499"/>
                  </a:cubicBezTo>
                  <a:cubicBezTo>
                    <a:pt x="6668" y="1308"/>
                    <a:pt x="6835" y="832"/>
                    <a:pt x="6633" y="439"/>
                  </a:cubicBezTo>
                  <a:cubicBezTo>
                    <a:pt x="6497" y="159"/>
                    <a:pt x="6223" y="1"/>
                    <a:pt x="5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60768" y="2903557"/>
              <a:ext cx="209568" cy="134880"/>
            </a:xfrm>
            <a:custGeom>
              <a:avLst/>
              <a:gdLst/>
              <a:ahLst/>
              <a:cxnLst/>
              <a:rect l="l" t="t" r="r" b="b"/>
              <a:pathLst>
                <a:path w="6549" h="4215" extrusionOk="0">
                  <a:moveTo>
                    <a:pt x="901" y="0"/>
                  </a:moveTo>
                  <a:cubicBezTo>
                    <a:pt x="631" y="0"/>
                    <a:pt x="365" y="135"/>
                    <a:pt x="215" y="380"/>
                  </a:cubicBezTo>
                  <a:cubicBezTo>
                    <a:pt x="0" y="761"/>
                    <a:pt x="120" y="1238"/>
                    <a:pt x="489" y="1464"/>
                  </a:cubicBezTo>
                  <a:cubicBezTo>
                    <a:pt x="2144" y="2452"/>
                    <a:pt x="3763" y="3345"/>
                    <a:pt x="5287" y="4131"/>
                  </a:cubicBezTo>
                  <a:cubicBezTo>
                    <a:pt x="5406" y="4190"/>
                    <a:pt x="5525" y="4214"/>
                    <a:pt x="5644" y="4214"/>
                  </a:cubicBezTo>
                  <a:cubicBezTo>
                    <a:pt x="5930" y="4214"/>
                    <a:pt x="6204" y="4059"/>
                    <a:pt x="6346" y="3785"/>
                  </a:cubicBezTo>
                  <a:cubicBezTo>
                    <a:pt x="6549" y="3404"/>
                    <a:pt x="6394" y="2928"/>
                    <a:pt x="6001" y="2726"/>
                  </a:cubicBezTo>
                  <a:cubicBezTo>
                    <a:pt x="4513" y="1964"/>
                    <a:pt x="2929" y="1083"/>
                    <a:pt x="1298" y="106"/>
                  </a:cubicBezTo>
                  <a:cubicBezTo>
                    <a:pt x="1174" y="35"/>
                    <a:pt x="1037" y="0"/>
                    <a:pt x="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461888" y="2846245"/>
              <a:ext cx="184416" cy="166656"/>
            </a:xfrm>
            <a:custGeom>
              <a:avLst/>
              <a:gdLst/>
              <a:ahLst/>
              <a:cxnLst/>
              <a:rect l="l" t="t" r="r" b="b"/>
              <a:pathLst>
                <a:path w="5763" h="5208" extrusionOk="0">
                  <a:moveTo>
                    <a:pt x="4878" y="1"/>
                  </a:moveTo>
                  <a:cubicBezTo>
                    <a:pt x="4640" y="1"/>
                    <a:pt x="4406" y="109"/>
                    <a:pt x="4251" y="314"/>
                  </a:cubicBezTo>
                  <a:cubicBezTo>
                    <a:pt x="3382" y="1469"/>
                    <a:pt x="2370" y="2445"/>
                    <a:pt x="1239" y="3231"/>
                  </a:cubicBezTo>
                  <a:cubicBezTo>
                    <a:pt x="977" y="3410"/>
                    <a:pt x="715" y="3588"/>
                    <a:pt x="465" y="3755"/>
                  </a:cubicBezTo>
                  <a:cubicBezTo>
                    <a:pt x="96" y="4005"/>
                    <a:pt x="0" y="4493"/>
                    <a:pt x="250" y="4850"/>
                  </a:cubicBezTo>
                  <a:cubicBezTo>
                    <a:pt x="393" y="5076"/>
                    <a:pt x="643" y="5207"/>
                    <a:pt x="905" y="5207"/>
                  </a:cubicBezTo>
                  <a:cubicBezTo>
                    <a:pt x="1048" y="5207"/>
                    <a:pt x="1203" y="5160"/>
                    <a:pt x="1334" y="5065"/>
                  </a:cubicBezTo>
                  <a:cubicBezTo>
                    <a:pt x="1608" y="4898"/>
                    <a:pt x="1870" y="4707"/>
                    <a:pt x="2132" y="4529"/>
                  </a:cubicBezTo>
                  <a:cubicBezTo>
                    <a:pt x="3405" y="3648"/>
                    <a:pt x="4537" y="2552"/>
                    <a:pt x="5501" y="1266"/>
                  </a:cubicBezTo>
                  <a:cubicBezTo>
                    <a:pt x="5763" y="909"/>
                    <a:pt x="5703" y="421"/>
                    <a:pt x="5346" y="159"/>
                  </a:cubicBezTo>
                  <a:cubicBezTo>
                    <a:pt x="5205" y="52"/>
                    <a:pt x="5041" y="1"/>
                    <a:pt x="48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671040" y="2526246"/>
              <a:ext cx="102144" cy="218048"/>
            </a:xfrm>
            <a:custGeom>
              <a:avLst/>
              <a:gdLst/>
              <a:ahLst/>
              <a:cxnLst/>
              <a:rect l="l" t="t" r="r" b="b"/>
              <a:pathLst>
                <a:path w="3192" h="6814" extrusionOk="0">
                  <a:moveTo>
                    <a:pt x="2331" y="1"/>
                  </a:moveTo>
                  <a:cubicBezTo>
                    <a:pt x="1967" y="1"/>
                    <a:pt x="1634" y="266"/>
                    <a:pt x="1561" y="634"/>
                  </a:cubicBezTo>
                  <a:cubicBezTo>
                    <a:pt x="1191" y="2563"/>
                    <a:pt x="727" y="4230"/>
                    <a:pt x="156" y="5742"/>
                  </a:cubicBezTo>
                  <a:cubicBezTo>
                    <a:pt x="1" y="6159"/>
                    <a:pt x="203" y="6611"/>
                    <a:pt x="620" y="6766"/>
                  </a:cubicBezTo>
                  <a:cubicBezTo>
                    <a:pt x="703" y="6802"/>
                    <a:pt x="799" y="6814"/>
                    <a:pt x="894" y="6814"/>
                  </a:cubicBezTo>
                  <a:cubicBezTo>
                    <a:pt x="1215" y="6814"/>
                    <a:pt x="1513" y="6623"/>
                    <a:pt x="1632" y="6302"/>
                  </a:cubicBezTo>
                  <a:cubicBezTo>
                    <a:pt x="2239" y="4706"/>
                    <a:pt x="2715" y="2944"/>
                    <a:pt x="3108" y="944"/>
                  </a:cubicBezTo>
                  <a:cubicBezTo>
                    <a:pt x="3192" y="515"/>
                    <a:pt x="2906" y="98"/>
                    <a:pt x="2477" y="15"/>
                  </a:cubicBezTo>
                  <a:cubicBezTo>
                    <a:pt x="2428" y="5"/>
                    <a:pt x="2380" y="1"/>
                    <a:pt x="2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743456" y="2180006"/>
              <a:ext cx="63648" cy="224448"/>
            </a:xfrm>
            <a:custGeom>
              <a:avLst/>
              <a:gdLst/>
              <a:ahLst/>
              <a:cxnLst/>
              <a:rect l="l" t="t" r="r" b="b"/>
              <a:pathLst>
                <a:path w="1989" h="7014" extrusionOk="0">
                  <a:moveTo>
                    <a:pt x="1192" y="0"/>
                  </a:moveTo>
                  <a:cubicBezTo>
                    <a:pt x="773" y="0"/>
                    <a:pt x="416" y="329"/>
                    <a:pt x="393" y="762"/>
                  </a:cubicBezTo>
                  <a:cubicBezTo>
                    <a:pt x="310" y="2775"/>
                    <a:pt x="191" y="4537"/>
                    <a:pt x="36" y="6144"/>
                  </a:cubicBezTo>
                  <a:cubicBezTo>
                    <a:pt x="0" y="6585"/>
                    <a:pt x="310" y="6966"/>
                    <a:pt x="750" y="7013"/>
                  </a:cubicBezTo>
                  <a:lnTo>
                    <a:pt x="822" y="7013"/>
                  </a:lnTo>
                  <a:cubicBezTo>
                    <a:pt x="1226" y="7013"/>
                    <a:pt x="1572" y="6704"/>
                    <a:pt x="1607" y="6299"/>
                  </a:cubicBezTo>
                  <a:cubicBezTo>
                    <a:pt x="1762" y="4656"/>
                    <a:pt x="1881" y="2870"/>
                    <a:pt x="1965" y="822"/>
                  </a:cubicBezTo>
                  <a:cubicBezTo>
                    <a:pt x="1988" y="393"/>
                    <a:pt x="1655" y="24"/>
                    <a:pt x="1214" y="0"/>
                  </a:cubicBezTo>
                  <a:cubicBezTo>
                    <a:pt x="1207" y="0"/>
                    <a:pt x="120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760576" y="1831719"/>
              <a:ext cx="53760" cy="224864"/>
            </a:xfrm>
            <a:custGeom>
              <a:avLst/>
              <a:gdLst/>
              <a:ahLst/>
              <a:cxnLst/>
              <a:rect l="l" t="t" r="r" b="b"/>
              <a:pathLst>
                <a:path w="1680" h="7027" extrusionOk="0">
                  <a:moveTo>
                    <a:pt x="852" y="1"/>
                  </a:moveTo>
                  <a:cubicBezTo>
                    <a:pt x="432" y="1"/>
                    <a:pt x="108" y="349"/>
                    <a:pt x="96" y="776"/>
                  </a:cubicBezTo>
                  <a:cubicBezTo>
                    <a:pt x="84" y="1609"/>
                    <a:pt x="72" y="2431"/>
                    <a:pt x="60" y="3264"/>
                  </a:cubicBezTo>
                  <a:cubicBezTo>
                    <a:pt x="48" y="4253"/>
                    <a:pt x="25" y="5241"/>
                    <a:pt x="13" y="6217"/>
                  </a:cubicBezTo>
                  <a:cubicBezTo>
                    <a:pt x="1" y="6658"/>
                    <a:pt x="346" y="7015"/>
                    <a:pt x="787" y="7027"/>
                  </a:cubicBezTo>
                  <a:lnTo>
                    <a:pt x="799" y="7027"/>
                  </a:lnTo>
                  <a:cubicBezTo>
                    <a:pt x="1227" y="7027"/>
                    <a:pt x="1584" y="6681"/>
                    <a:pt x="1584" y="6253"/>
                  </a:cubicBezTo>
                  <a:cubicBezTo>
                    <a:pt x="1608" y="5265"/>
                    <a:pt x="1620" y="4276"/>
                    <a:pt x="1632" y="3288"/>
                  </a:cubicBezTo>
                  <a:cubicBezTo>
                    <a:pt x="1644" y="2455"/>
                    <a:pt x="1656" y="1633"/>
                    <a:pt x="1668" y="800"/>
                  </a:cubicBezTo>
                  <a:cubicBezTo>
                    <a:pt x="1680" y="371"/>
                    <a:pt x="1334" y="14"/>
                    <a:pt x="894" y="2"/>
                  </a:cubicBezTo>
                  <a:cubicBezTo>
                    <a:pt x="880" y="1"/>
                    <a:pt x="866" y="1"/>
                    <a:pt x="8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767456" y="1483784"/>
              <a:ext cx="62496" cy="224192"/>
            </a:xfrm>
            <a:custGeom>
              <a:avLst/>
              <a:gdLst/>
              <a:ahLst/>
              <a:cxnLst/>
              <a:rect l="l" t="t" r="r" b="b"/>
              <a:pathLst>
                <a:path w="1953" h="7006" extrusionOk="0">
                  <a:moveTo>
                    <a:pt x="1118" y="0"/>
                  </a:moveTo>
                  <a:cubicBezTo>
                    <a:pt x="724" y="0"/>
                    <a:pt x="379" y="308"/>
                    <a:pt x="345" y="719"/>
                  </a:cubicBezTo>
                  <a:cubicBezTo>
                    <a:pt x="203" y="2362"/>
                    <a:pt x="95" y="4160"/>
                    <a:pt x="24" y="6184"/>
                  </a:cubicBezTo>
                  <a:cubicBezTo>
                    <a:pt x="0" y="6625"/>
                    <a:pt x="345" y="6994"/>
                    <a:pt x="774" y="7006"/>
                  </a:cubicBezTo>
                  <a:lnTo>
                    <a:pt x="810" y="7006"/>
                  </a:lnTo>
                  <a:cubicBezTo>
                    <a:pt x="1226" y="7006"/>
                    <a:pt x="1584" y="6672"/>
                    <a:pt x="1596" y="6244"/>
                  </a:cubicBezTo>
                  <a:cubicBezTo>
                    <a:pt x="1679" y="4243"/>
                    <a:pt x="1774" y="2469"/>
                    <a:pt x="1917" y="850"/>
                  </a:cubicBezTo>
                  <a:cubicBezTo>
                    <a:pt x="1953" y="421"/>
                    <a:pt x="1631" y="40"/>
                    <a:pt x="1203" y="5"/>
                  </a:cubicBezTo>
                  <a:cubicBezTo>
                    <a:pt x="1174" y="2"/>
                    <a:pt x="1146" y="0"/>
                    <a:pt x="1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798304" y="1141928"/>
              <a:ext cx="96032" cy="219328"/>
            </a:xfrm>
            <a:custGeom>
              <a:avLst/>
              <a:gdLst/>
              <a:ahLst/>
              <a:cxnLst/>
              <a:rect l="l" t="t" r="r" b="b"/>
              <a:pathLst>
                <a:path w="3001" h="6854" extrusionOk="0">
                  <a:moveTo>
                    <a:pt x="2103" y="1"/>
                  </a:moveTo>
                  <a:cubicBezTo>
                    <a:pt x="1775" y="1"/>
                    <a:pt x="1474" y="212"/>
                    <a:pt x="1370" y="544"/>
                  </a:cubicBezTo>
                  <a:cubicBezTo>
                    <a:pt x="834" y="2175"/>
                    <a:pt x="417" y="3937"/>
                    <a:pt x="72" y="5937"/>
                  </a:cubicBezTo>
                  <a:cubicBezTo>
                    <a:pt x="1" y="6366"/>
                    <a:pt x="286" y="6771"/>
                    <a:pt x="715" y="6842"/>
                  </a:cubicBezTo>
                  <a:cubicBezTo>
                    <a:pt x="763" y="6854"/>
                    <a:pt x="798" y="6854"/>
                    <a:pt x="846" y="6854"/>
                  </a:cubicBezTo>
                  <a:cubicBezTo>
                    <a:pt x="1227" y="6854"/>
                    <a:pt x="1560" y="6592"/>
                    <a:pt x="1620" y="6199"/>
                  </a:cubicBezTo>
                  <a:cubicBezTo>
                    <a:pt x="1953" y="4282"/>
                    <a:pt x="2358" y="2591"/>
                    <a:pt x="2870" y="1032"/>
                  </a:cubicBezTo>
                  <a:cubicBezTo>
                    <a:pt x="3001" y="615"/>
                    <a:pt x="2775" y="175"/>
                    <a:pt x="2358" y="44"/>
                  </a:cubicBezTo>
                  <a:cubicBezTo>
                    <a:pt x="2273" y="14"/>
                    <a:pt x="2187" y="1"/>
                    <a:pt x="2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908032" y="852329"/>
              <a:ext cx="168800" cy="181664"/>
            </a:xfrm>
            <a:custGeom>
              <a:avLst/>
              <a:gdLst/>
              <a:ahLst/>
              <a:cxnLst/>
              <a:rect l="l" t="t" r="r" b="b"/>
              <a:pathLst>
                <a:path w="5275" h="5677" extrusionOk="0">
                  <a:moveTo>
                    <a:pt x="4388" y="0"/>
                  </a:moveTo>
                  <a:cubicBezTo>
                    <a:pt x="4210" y="0"/>
                    <a:pt x="4029" y="61"/>
                    <a:pt x="3882" y="188"/>
                  </a:cubicBezTo>
                  <a:cubicBezTo>
                    <a:pt x="2477" y="1355"/>
                    <a:pt x="1239" y="2795"/>
                    <a:pt x="227" y="4486"/>
                  </a:cubicBezTo>
                  <a:cubicBezTo>
                    <a:pt x="1" y="4855"/>
                    <a:pt x="120" y="5343"/>
                    <a:pt x="489" y="5569"/>
                  </a:cubicBezTo>
                  <a:cubicBezTo>
                    <a:pt x="620" y="5641"/>
                    <a:pt x="751" y="5676"/>
                    <a:pt x="893" y="5676"/>
                  </a:cubicBezTo>
                  <a:cubicBezTo>
                    <a:pt x="1167" y="5676"/>
                    <a:pt x="1417" y="5545"/>
                    <a:pt x="1572" y="5307"/>
                  </a:cubicBezTo>
                  <a:cubicBezTo>
                    <a:pt x="2501" y="3771"/>
                    <a:pt x="3620" y="2450"/>
                    <a:pt x="4894" y="1390"/>
                  </a:cubicBezTo>
                  <a:cubicBezTo>
                    <a:pt x="5227" y="1116"/>
                    <a:pt x="5275" y="616"/>
                    <a:pt x="4989" y="283"/>
                  </a:cubicBezTo>
                  <a:cubicBezTo>
                    <a:pt x="4837" y="97"/>
                    <a:pt x="4614" y="0"/>
                    <a:pt x="4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167872" y="660009"/>
              <a:ext cx="195104" cy="154912"/>
            </a:xfrm>
            <a:custGeom>
              <a:avLst/>
              <a:gdLst/>
              <a:ahLst/>
              <a:cxnLst/>
              <a:rect l="l" t="t" r="r" b="b"/>
              <a:pathLst>
                <a:path w="6097" h="4841" extrusionOk="0">
                  <a:moveTo>
                    <a:pt x="5227" y="1"/>
                  </a:moveTo>
                  <a:cubicBezTo>
                    <a:pt x="5025" y="1"/>
                    <a:pt x="4823" y="78"/>
                    <a:pt x="4668" y="233"/>
                  </a:cubicBezTo>
                  <a:cubicBezTo>
                    <a:pt x="3394" y="1495"/>
                    <a:pt x="2001" y="2554"/>
                    <a:pt x="524" y="3352"/>
                  </a:cubicBezTo>
                  <a:cubicBezTo>
                    <a:pt x="143" y="3566"/>
                    <a:pt x="1" y="4043"/>
                    <a:pt x="215" y="4424"/>
                  </a:cubicBezTo>
                  <a:cubicBezTo>
                    <a:pt x="358" y="4686"/>
                    <a:pt x="620" y="4840"/>
                    <a:pt x="905" y="4840"/>
                  </a:cubicBezTo>
                  <a:cubicBezTo>
                    <a:pt x="1025" y="4840"/>
                    <a:pt x="1155" y="4805"/>
                    <a:pt x="1275" y="4733"/>
                  </a:cubicBezTo>
                  <a:cubicBezTo>
                    <a:pt x="2882" y="3864"/>
                    <a:pt x="4394" y="2721"/>
                    <a:pt x="5775" y="1352"/>
                  </a:cubicBezTo>
                  <a:cubicBezTo>
                    <a:pt x="6085" y="1042"/>
                    <a:pt x="6097" y="542"/>
                    <a:pt x="5787" y="233"/>
                  </a:cubicBezTo>
                  <a:cubicBezTo>
                    <a:pt x="5632" y="78"/>
                    <a:pt x="5430" y="1"/>
                    <a:pt x="5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414752" y="370761"/>
              <a:ext cx="139104" cy="204128"/>
            </a:xfrm>
            <a:custGeom>
              <a:avLst/>
              <a:gdLst/>
              <a:ahLst/>
              <a:cxnLst/>
              <a:rect l="l" t="t" r="r" b="b"/>
              <a:pathLst>
                <a:path w="4347" h="6379" extrusionOk="0">
                  <a:moveTo>
                    <a:pt x="3446" y="1"/>
                  </a:moveTo>
                  <a:cubicBezTo>
                    <a:pt x="3139" y="1"/>
                    <a:pt x="2851" y="181"/>
                    <a:pt x="2727" y="473"/>
                  </a:cubicBezTo>
                  <a:cubicBezTo>
                    <a:pt x="1989" y="2176"/>
                    <a:pt x="1144" y="3747"/>
                    <a:pt x="239" y="5164"/>
                  </a:cubicBezTo>
                  <a:cubicBezTo>
                    <a:pt x="1" y="5533"/>
                    <a:pt x="108" y="6021"/>
                    <a:pt x="477" y="6247"/>
                  </a:cubicBezTo>
                  <a:cubicBezTo>
                    <a:pt x="608" y="6343"/>
                    <a:pt x="751" y="6378"/>
                    <a:pt x="906" y="6378"/>
                  </a:cubicBezTo>
                  <a:cubicBezTo>
                    <a:pt x="1156" y="6378"/>
                    <a:pt x="1418" y="6247"/>
                    <a:pt x="1561" y="6021"/>
                  </a:cubicBezTo>
                  <a:cubicBezTo>
                    <a:pt x="2525" y="4533"/>
                    <a:pt x="3394" y="2878"/>
                    <a:pt x="4168" y="1104"/>
                  </a:cubicBezTo>
                  <a:cubicBezTo>
                    <a:pt x="4347" y="699"/>
                    <a:pt x="4156" y="235"/>
                    <a:pt x="3763" y="68"/>
                  </a:cubicBezTo>
                  <a:cubicBezTo>
                    <a:pt x="3659" y="22"/>
                    <a:pt x="3551" y="1"/>
                    <a:pt x="3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555744" y="36650"/>
              <a:ext cx="92608" cy="220480"/>
            </a:xfrm>
            <a:custGeom>
              <a:avLst/>
              <a:gdLst/>
              <a:ahLst/>
              <a:cxnLst/>
              <a:rect l="l" t="t" r="r" b="b"/>
              <a:pathLst>
                <a:path w="2894" h="6890" extrusionOk="0">
                  <a:moveTo>
                    <a:pt x="2049" y="1"/>
                  </a:moveTo>
                  <a:cubicBezTo>
                    <a:pt x="1664" y="1"/>
                    <a:pt x="1329" y="293"/>
                    <a:pt x="1274" y="687"/>
                  </a:cubicBezTo>
                  <a:cubicBezTo>
                    <a:pt x="1274" y="710"/>
                    <a:pt x="988" y="2877"/>
                    <a:pt x="119" y="5890"/>
                  </a:cubicBezTo>
                  <a:cubicBezTo>
                    <a:pt x="0" y="6306"/>
                    <a:pt x="238" y="6747"/>
                    <a:pt x="655" y="6866"/>
                  </a:cubicBezTo>
                  <a:cubicBezTo>
                    <a:pt x="726" y="6890"/>
                    <a:pt x="798" y="6890"/>
                    <a:pt x="881" y="6890"/>
                  </a:cubicBezTo>
                  <a:cubicBezTo>
                    <a:pt x="1215" y="6890"/>
                    <a:pt x="1536" y="6675"/>
                    <a:pt x="1631" y="6330"/>
                  </a:cubicBezTo>
                  <a:cubicBezTo>
                    <a:pt x="2536" y="3199"/>
                    <a:pt x="2834" y="972"/>
                    <a:pt x="2846" y="889"/>
                  </a:cubicBezTo>
                  <a:cubicBezTo>
                    <a:pt x="2893" y="448"/>
                    <a:pt x="2596" y="55"/>
                    <a:pt x="2155" y="8"/>
                  </a:cubicBezTo>
                  <a:cubicBezTo>
                    <a:pt x="2120" y="3"/>
                    <a:pt x="2084" y="1"/>
                    <a:pt x="2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446" name="Google Shape;446;p21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447" name="Google Shape;447;p21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48" name="Google Shape;448;p21"/>
          <p:cNvGrpSpPr/>
          <p:nvPr/>
        </p:nvGrpSpPr>
        <p:grpSpPr>
          <a:xfrm rot="10800000" flipH="1">
            <a:off x="6438637" y="-104921"/>
            <a:ext cx="2370419" cy="5248422"/>
            <a:chOff x="6439971" y="-1"/>
            <a:chExt cx="2323029" cy="5143494"/>
          </a:xfrm>
        </p:grpSpPr>
        <p:sp>
          <p:nvSpPr>
            <p:cNvPr id="449" name="Google Shape;449;p21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21"/>
          <p:cNvSpPr/>
          <p:nvPr/>
        </p:nvSpPr>
        <p:spPr>
          <a:xfrm>
            <a:off x="7429500" y="0"/>
            <a:ext cx="914400" cy="65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02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446" name="Google Shape;446;p21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447" name="Google Shape;447;p21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48" name="Google Shape;448;p21"/>
          <p:cNvGrpSpPr/>
          <p:nvPr/>
        </p:nvGrpSpPr>
        <p:grpSpPr>
          <a:xfrm rot="10800000" flipH="1">
            <a:off x="6438637" y="-104921"/>
            <a:ext cx="2370419" cy="5248422"/>
            <a:chOff x="6439971" y="-1"/>
            <a:chExt cx="2323029" cy="5143494"/>
          </a:xfrm>
        </p:grpSpPr>
        <p:sp>
          <p:nvSpPr>
            <p:cNvPr id="449" name="Google Shape;449;p21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21"/>
          <p:cNvSpPr/>
          <p:nvPr/>
        </p:nvSpPr>
        <p:spPr>
          <a:xfrm>
            <a:off x="7429500" y="0"/>
            <a:ext cx="914400" cy="65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865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446" name="Google Shape;446;p21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447" name="Google Shape;447;p21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48" name="Google Shape;448;p21"/>
          <p:cNvGrpSpPr/>
          <p:nvPr/>
        </p:nvGrpSpPr>
        <p:grpSpPr>
          <a:xfrm rot="10800000" flipH="1">
            <a:off x="6438637" y="-104921"/>
            <a:ext cx="2370419" cy="5248422"/>
            <a:chOff x="6439971" y="-1"/>
            <a:chExt cx="2323029" cy="5143494"/>
          </a:xfrm>
        </p:grpSpPr>
        <p:sp>
          <p:nvSpPr>
            <p:cNvPr id="449" name="Google Shape;449;p21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21"/>
          <p:cNvSpPr/>
          <p:nvPr/>
        </p:nvSpPr>
        <p:spPr>
          <a:xfrm>
            <a:off x="7429500" y="0"/>
            <a:ext cx="914400" cy="65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215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7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0" name="Google Shape;470;p22"/>
          <p:cNvGrpSpPr/>
          <p:nvPr/>
        </p:nvGrpSpPr>
        <p:grpSpPr>
          <a:xfrm rot="5400000">
            <a:off x="-809515" y="1880353"/>
            <a:ext cx="4072679" cy="2453635"/>
            <a:chOff x="4219217" y="2168768"/>
            <a:chExt cx="4921667" cy="2965118"/>
          </a:xfrm>
        </p:grpSpPr>
        <p:sp>
          <p:nvSpPr>
            <p:cNvPr id="471" name="Google Shape;471;p22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2"/>
          <p:cNvGrpSpPr/>
          <p:nvPr/>
        </p:nvGrpSpPr>
        <p:grpSpPr>
          <a:xfrm rot="5400000">
            <a:off x="7132063" y="3128191"/>
            <a:ext cx="2752402" cy="1278231"/>
            <a:chOff x="-4527333" y="-2055682"/>
            <a:chExt cx="3232416" cy="1501152"/>
          </a:xfrm>
        </p:grpSpPr>
        <p:sp>
          <p:nvSpPr>
            <p:cNvPr id="495" name="Google Shape;495;p22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1_Only title 2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0" name="Google Shape;470;p22"/>
          <p:cNvGrpSpPr/>
          <p:nvPr/>
        </p:nvGrpSpPr>
        <p:grpSpPr>
          <a:xfrm rot="5400000">
            <a:off x="-809515" y="1880353"/>
            <a:ext cx="4072679" cy="2453635"/>
            <a:chOff x="4219217" y="2168768"/>
            <a:chExt cx="4921667" cy="2965118"/>
          </a:xfrm>
        </p:grpSpPr>
        <p:sp>
          <p:nvSpPr>
            <p:cNvPr id="471" name="Google Shape;471;p22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2"/>
          <p:cNvGrpSpPr/>
          <p:nvPr/>
        </p:nvGrpSpPr>
        <p:grpSpPr>
          <a:xfrm rot="5400000">
            <a:off x="7132063" y="3128191"/>
            <a:ext cx="2752402" cy="1278231"/>
            <a:chOff x="-4527333" y="-2055682"/>
            <a:chExt cx="3232416" cy="1501152"/>
          </a:xfrm>
        </p:grpSpPr>
        <p:sp>
          <p:nvSpPr>
            <p:cNvPr id="495" name="Google Shape;495;p22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8940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1_Only title 2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0" name="Google Shape;470;p22"/>
          <p:cNvGrpSpPr/>
          <p:nvPr/>
        </p:nvGrpSpPr>
        <p:grpSpPr>
          <a:xfrm rot="5400000">
            <a:off x="-809515" y="1880353"/>
            <a:ext cx="4072679" cy="2453635"/>
            <a:chOff x="4219217" y="2168768"/>
            <a:chExt cx="4921667" cy="2965118"/>
          </a:xfrm>
        </p:grpSpPr>
        <p:sp>
          <p:nvSpPr>
            <p:cNvPr id="471" name="Google Shape;471;p22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2"/>
          <p:cNvGrpSpPr/>
          <p:nvPr/>
        </p:nvGrpSpPr>
        <p:grpSpPr>
          <a:xfrm rot="5400000">
            <a:off x="7132063" y="3128191"/>
            <a:ext cx="2752402" cy="1278231"/>
            <a:chOff x="-4527333" y="-2055682"/>
            <a:chExt cx="3232416" cy="1501152"/>
          </a:xfrm>
        </p:grpSpPr>
        <p:sp>
          <p:nvSpPr>
            <p:cNvPr id="495" name="Google Shape;495;p22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9260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1_Only title 2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0" name="Google Shape;470;p22"/>
          <p:cNvGrpSpPr/>
          <p:nvPr/>
        </p:nvGrpSpPr>
        <p:grpSpPr>
          <a:xfrm rot="5400000">
            <a:off x="-809515" y="1880353"/>
            <a:ext cx="4072679" cy="2453635"/>
            <a:chOff x="4219217" y="2168768"/>
            <a:chExt cx="4921667" cy="2965118"/>
          </a:xfrm>
        </p:grpSpPr>
        <p:sp>
          <p:nvSpPr>
            <p:cNvPr id="471" name="Google Shape;471;p22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2"/>
          <p:cNvGrpSpPr/>
          <p:nvPr/>
        </p:nvGrpSpPr>
        <p:grpSpPr>
          <a:xfrm rot="5400000">
            <a:off x="7132063" y="3128191"/>
            <a:ext cx="2752402" cy="1278231"/>
            <a:chOff x="-4527333" y="-2055682"/>
            <a:chExt cx="3232416" cy="1501152"/>
          </a:xfrm>
        </p:grpSpPr>
        <p:sp>
          <p:nvSpPr>
            <p:cNvPr id="495" name="Google Shape;495;p22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4820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1_Only title 2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0" name="Google Shape;470;p22"/>
          <p:cNvGrpSpPr/>
          <p:nvPr/>
        </p:nvGrpSpPr>
        <p:grpSpPr>
          <a:xfrm rot="5400000">
            <a:off x="-809515" y="1880353"/>
            <a:ext cx="4072679" cy="2453635"/>
            <a:chOff x="4219217" y="2168768"/>
            <a:chExt cx="4921667" cy="2965118"/>
          </a:xfrm>
        </p:grpSpPr>
        <p:sp>
          <p:nvSpPr>
            <p:cNvPr id="471" name="Google Shape;471;p22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2"/>
          <p:cNvGrpSpPr/>
          <p:nvPr/>
        </p:nvGrpSpPr>
        <p:grpSpPr>
          <a:xfrm rot="5400000">
            <a:off x="7132063" y="3128191"/>
            <a:ext cx="2752402" cy="1278231"/>
            <a:chOff x="-4527333" y="-2055682"/>
            <a:chExt cx="3232416" cy="1501152"/>
          </a:xfrm>
        </p:grpSpPr>
        <p:sp>
          <p:nvSpPr>
            <p:cNvPr id="495" name="Google Shape;495;p22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5553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1_Only title 2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0" name="Google Shape;470;p22"/>
          <p:cNvGrpSpPr/>
          <p:nvPr/>
        </p:nvGrpSpPr>
        <p:grpSpPr>
          <a:xfrm rot="5400000">
            <a:off x="-809515" y="1880353"/>
            <a:ext cx="4072679" cy="2453635"/>
            <a:chOff x="4219217" y="2168768"/>
            <a:chExt cx="4921667" cy="2965118"/>
          </a:xfrm>
        </p:grpSpPr>
        <p:sp>
          <p:nvSpPr>
            <p:cNvPr id="471" name="Google Shape;471;p22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2"/>
          <p:cNvGrpSpPr/>
          <p:nvPr/>
        </p:nvGrpSpPr>
        <p:grpSpPr>
          <a:xfrm rot="5400000">
            <a:off x="7132063" y="3128191"/>
            <a:ext cx="2752402" cy="1278231"/>
            <a:chOff x="-4527333" y="-2055682"/>
            <a:chExt cx="3232416" cy="1501152"/>
          </a:xfrm>
        </p:grpSpPr>
        <p:sp>
          <p:nvSpPr>
            <p:cNvPr id="495" name="Google Shape;495;p22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1922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1_Only title 2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0" name="Google Shape;470;p22"/>
          <p:cNvGrpSpPr/>
          <p:nvPr/>
        </p:nvGrpSpPr>
        <p:grpSpPr>
          <a:xfrm rot="5400000">
            <a:off x="-809515" y="1880353"/>
            <a:ext cx="4072679" cy="2453635"/>
            <a:chOff x="4219217" y="2168768"/>
            <a:chExt cx="4921667" cy="2965118"/>
          </a:xfrm>
        </p:grpSpPr>
        <p:sp>
          <p:nvSpPr>
            <p:cNvPr id="471" name="Google Shape;471;p22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2"/>
          <p:cNvGrpSpPr/>
          <p:nvPr/>
        </p:nvGrpSpPr>
        <p:grpSpPr>
          <a:xfrm rot="5400000">
            <a:off x="7132063" y="3128191"/>
            <a:ext cx="2752402" cy="1278231"/>
            <a:chOff x="-4527333" y="-2055682"/>
            <a:chExt cx="3232416" cy="1501152"/>
          </a:xfrm>
        </p:grpSpPr>
        <p:sp>
          <p:nvSpPr>
            <p:cNvPr id="495" name="Google Shape;495;p22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264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1585950" y="445025"/>
            <a:ext cx="59721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625650" y="1351339"/>
            <a:ext cx="7892700" cy="3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/>
            </a:lvl2pPr>
            <a:lvl3pPr marL="1371600" lvl="2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/>
            </a:lvl3pPr>
            <a:lvl4pPr marL="1828800" lvl="3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4pPr>
            <a:lvl5pPr marL="2286000" lvl="4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/>
            </a:lvl5pPr>
            <a:lvl6pPr marL="2743200" lvl="5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/>
            </a:lvl6pPr>
            <a:lvl7pPr marL="3200400" lvl="6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7pPr>
            <a:lvl8pPr marL="3657600" lvl="7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/>
            </a:lvl8pPr>
            <a:lvl9pPr marL="4114800" lvl="8" indent="-304800" rtl="0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92" name="Google Shape;92;p4"/>
          <p:cNvGrpSpPr/>
          <p:nvPr/>
        </p:nvGrpSpPr>
        <p:grpSpPr>
          <a:xfrm flipH="1">
            <a:off x="65" y="17014"/>
            <a:ext cx="2116909" cy="983104"/>
            <a:chOff x="-4527333" y="-2055682"/>
            <a:chExt cx="3232416" cy="1501152"/>
          </a:xfrm>
        </p:grpSpPr>
        <p:sp>
          <p:nvSpPr>
            <p:cNvPr id="93" name="Google Shape;93;p4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CUSTOM_7_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3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23"/>
          <p:cNvSpPr/>
          <p:nvPr/>
        </p:nvSpPr>
        <p:spPr>
          <a:xfrm rot="10800000">
            <a:off x="8403929" y="4745173"/>
            <a:ext cx="207328" cy="93749"/>
          </a:xfrm>
          <a:custGeom>
            <a:avLst/>
            <a:gdLst/>
            <a:ahLst/>
            <a:cxnLst/>
            <a:rect l="l" t="t" r="r" b="b"/>
            <a:pathLst>
              <a:path w="7371" h="3333" extrusionOk="0">
                <a:moveTo>
                  <a:pt x="6465" y="0"/>
                </a:moveTo>
                <a:cubicBezTo>
                  <a:pt x="6422" y="0"/>
                  <a:pt x="6379" y="4"/>
                  <a:pt x="6335" y="11"/>
                </a:cubicBezTo>
                <a:cubicBezTo>
                  <a:pt x="4204" y="356"/>
                  <a:pt x="2263" y="939"/>
                  <a:pt x="596" y="1737"/>
                </a:cubicBezTo>
                <a:cubicBezTo>
                  <a:pt x="179" y="1939"/>
                  <a:pt x="1" y="2440"/>
                  <a:pt x="203" y="2856"/>
                </a:cubicBezTo>
                <a:cubicBezTo>
                  <a:pt x="346" y="3154"/>
                  <a:pt x="644" y="3332"/>
                  <a:pt x="953" y="3332"/>
                </a:cubicBezTo>
                <a:cubicBezTo>
                  <a:pt x="1084" y="3332"/>
                  <a:pt x="1203" y="3309"/>
                  <a:pt x="1322" y="3249"/>
                </a:cubicBezTo>
                <a:cubicBezTo>
                  <a:pt x="2846" y="2511"/>
                  <a:pt x="4620" y="1975"/>
                  <a:pt x="6597" y="1666"/>
                </a:cubicBezTo>
                <a:cubicBezTo>
                  <a:pt x="7061" y="1582"/>
                  <a:pt x="7371" y="1154"/>
                  <a:pt x="7287" y="701"/>
                </a:cubicBezTo>
                <a:cubicBezTo>
                  <a:pt x="7223" y="293"/>
                  <a:pt x="6867" y="0"/>
                  <a:pt x="6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3"/>
          <p:cNvSpPr/>
          <p:nvPr/>
        </p:nvSpPr>
        <p:spPr>
          <a:xfrm rot="10800000">
            <a:off x="8926690" y="4379472"/>
            <a:ext cx="204965" cy="103594"/>
          </a:xfrm>
          <a:custGeom>
            <a:avLst/>
            <a:gdLst/>
            <a:ahLst/>
            <a:cxnLst/>
            <a:rect l="l" t="t" r="r" b="b"/>
            <a:pathLst>
              <a:path w="7287" h="3683" extrusionOk="0">
                <a:moveTo>
                  <a:pt x="6336" y="1"/>
                </a:moveTo>
                <a:cubicBezTo>
                  <a:pt x="6212" y="1"/>
                  <a:pt x="6085" y="28"/>
                  <a:pt x="5965" y="86"/>
                </a:cubicBezTo>
                <a:cubicBezTo>
                  <a:pt x="4382" y="872"/>
                  <a:pt x="2620" y="1527"/>
                  <a:pt x="715" y="2039"/>
                </a:cubicBezTo>
                <a:cubicBezTo>
                  <a:pt x="262" y="2158"/>
                  <a:pt x="0" y="2622"/>
                  <a:pt x="119" y="3063"/>
                </a:cubicBezTo>
                <a:cubicBezTo>
                  <a:pt x="227" y="3432"/>
                  <a:pt x="560" y="3682"/>
                  <a:pt x="929" y="3682"/>
                </a:cubicBezTo>
                <a:cubicBezTo>
                  <a:pt x="1000" y="3682"/>
                  <a:pt x="1072" y="3670"/>
                  <a:pt x="1143" y="3658"/>
                </a:cubicBezTo>
                <a:cubicBezTo>
                  <a:pt x="3156" y="3111"/>
                  <a:pt x="5025" y="2420"/>
                  <a:pt x="6704" y="1587"/>
                </a:cubicBezTo>
                <a:cubicBezTo>
                  <a:pt x="7120" y="1384"/>
                  <a:pt x="7287" y="884"/>
                  <a:pt x="7085" y="467"/>
                </a:cubicBezTo>
                <a:cubicBezTo>
                  <a:pt x="6940" y="171"/>
                  <a:pt x="6645" y="1"/>
                  <a:pt x="63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3"/>
          <p:cNvSpPr/>
          <p:nvPr/>
        </p:nvSpPr>
        <p:spPr>
          <a:xfrm rot="10800000">
            <a:off x="8687250" y="4525812"/>
            <a:ext cx="157739" cy="170228"/>
          </a:xfrm>
          <a:custGeom>
            <a:avLst/>
            <a:gdLst/>
            <a:ahLst/>
            <a:cxnLst/>
            <a:rect l="l" t="t" r="r" b="b"/>
            <a:pathLst>
              <a:path w="5608" h="6052" extrusionOk="0">
                <a:moveTo>
                  <a:pt x="4665" y="0"/>
                </a:moveTo>
                <a:cubicBezTo>
                  <a:pt x="4438" y="0"/>
                  <a:pt x="4213" y="93"/>
                  <a:pt x="4048" y="277"/>
                </a:cubicBezTo>
                <a:cubicBezTo>
                  <a:pt x="3632" y="753"/>
                  <a:pt x="3227" y="1253"/>
                  <a:pt x="2858" y="1789"/>
                </a:cubicBezTo>
                <a:cubicBezTo>
                  <a:pt x="2155" y="2789"/>
                  <a:pt x="1310" y="3741"/>
                  <a:pt x="369" y="4587"/>
                </a:cubicBezTo>
                <a:cubicBezTo>
                  <a:pt x="24" y="4896"/>
                  <a:pt x="0" y="5432"/>
                  <a:pt x="310" y="5777"/>
                </a:cubicBezTo>
                <a:cubicBezTo>
                  <a:pt x="476" y="5956"/>
                  <a:pt x="703" y="6051"/>
                  <a:pt x="929" y="6051"/>
                </a:cubicBezTo>
                <a:cubicBezTo>
                  <a:pt x="1131" y="6051"/>
                  <a:pt x="1334" y="5980"/>
                  <a:pt x="1488" y="5837"/>
                </a:cubicBezTo>
                <a:cubicBezTo>
                  <a:pt x="2524" y="4896"/>
                  <a:pt x="3453" y="3860"/>
                  <a:pt x="4227" y="2741"/>
                </a:cubicBezTo>
                <a:cubicBezTo>
                  <a:pt x="4560" y="2265"/>
                  <a:pt x="4917" y="1812"/>
                  <a:pt x="5298" y="1396"/>
                </a:cubicBezTo>
                <a:cubicBezTo>
                  <a:pt x="5608" y="1050"/>
                  <a:pt x="5572" y="527"/>
                  <a:pt x="5227" y="217"/>
                </a:cubicBezTo>
                <a:cubicBezTo>
                  <a:pt x="5065" y="72"/>
                  <a:pt x="4864" y="0"/>
                  <a:pt x="46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3"/>
          <p:cNvSpPr/>
          <p:nvPr/>
        </p:nvSpPr>
        <p:spPr>
          <a:xfrm rot="10800000">
            <a:off x="8080755" y="4793721"/>
            <a:ext cx="210337" cy="56649"/>
          </a:xfrm>
          <a:custGeom>
            <a:avLst/>
            <a:gdLst/>
            <a:ahLst/>
            <a:cxnLst/>
            <a:rect l="l" t="t" r="r" b="b"/>
            <a:pathLst>
              <a:path w="7478" h="2014" extrusionOk="0">
                <a:moveTo>
                  <a:pt x="833" y="1"/>
                </a:moveTo>
                <a:cubicBezTo>
                  <a:pt x="381" y="1"/>
                  <a:pt x="0" y="382"/>
                  <a:pt x="0" y="834"/>
                </a:cubicBezTo>
                <a:cubicBezTo>
                  <a:pt x="0" y="1299"/>
                  <a:pt x="369" y="1680"/>
                  <a:pt x="833" y="1680"/>
                </a:cubicBezTo>
                <a:cubicBezTo>
                  <a:pt x="2560" y="1692"/>
                  <a:pt x="4417" y="1799"/>
                  <a:pt x="6513" y="2013"/>
                </a:cubicBezTo>
                <a:lnTo>
                  <a:pt x="6596" y="2013"/>
                </a:lnTo>
                <a:cubicBezTo>
                  <a:pt x="7025" y="2013"/>
                  <a:pt x="7382" y="1692"/>
                  <a:pt x="7430" y="1263"/>
                </a:cubicBezTo>
                <a:cubicBezTo>
                  <a:pt x="7477" y="811"/>
                  <a:pt x="7144" y="394"/>
                  <a:pt x="6679" y="346"/>
                </a:cubicBezTo>
                <a:cubicBezTo>
                  <a:pt x="4524" y="132"/>
                  <a:pt x="2619" y="25"/>
                  <a:pt x="8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3"/>
          <p:cNvSpPr/>
          <p:nvPr/>
        </p:nvSpPr>
        <p:spPr>
          <a:xfrm rot="10800000">
            <a:off x="6827634" y="4735805"/>
            <a:ext cx="182547" cy="142888"/>
          </a:xfrm>
          <a:custGeom>
            <a:avLst/>
            <a:gdLst/>
            <a:ahLst/>
            <a:cxnLst/>
            <a:rect l="l" t="t" r="r" b="b"/>
            <a:pathLst>
              <a:path w="6490" h="5080" extrusionOk="0">
                <a:moveTo>
                  <a:pt x="5568" y="0"/>
                </a:moveTo>
                <a:cubicBezTo>
                  <a:pt x="5349" y="0"/>
                  <a:pt x="5130" y="87"/>
                  <a:pt x="4965" y="258"/>
                </a:cubicBezTo>
                <a:cubicBezTo>
                  <a:pt x="4727" y="508"/>
                  <a:pt x="4477" y="758"/>
                  <a:pt x="4227" y="1008"/>
                </a:cubicBezTo>
                <a:cubicBezTo>
                  <a:pt x="3203" y="2008"/>
                  <a:pt x="1989" y="2853"/>
                  <a:pt x="608" y="3484"/>
                </a:cubicBezTo>
                <a:cubicBezTo>
                  <a:pt x="191" y="3675"/>
                  <a:pt x="0" y="4175"/>
                  <a:pt x="203" y="4592"/>
                </a:cubicBezTo>
                <a:cubicBezTo>
                  <a:pt x="346" y="4901"/>
                  <a:pt x="643" y="5080"/>
                  <a:pt x="965" y="5080"/>
                </a:cubicBezTo>
                <a:cubicBezTo>
                  <a:pt x="1072" y="5080"/>
                  <a:pt x="1191" y="5056"/>
                  <a:pt x="1310" y="5008"/>
                </a:cubicBezTo>
                <a:cubicBezTo>
                  <a:pt x="2870" y="4282"/>
                  <a:pt x="4239" y="3342"/>
                  <a:pt x="5406" y="2187"/>
                </a:cubicBezTo>
                <a:cubicBezTo>
                  <a:pt x="5668" y="1937"/>
                  <a:pt x="5918" y="1675"/>
                  <a:pt x="6168" y="1413"/>
                </a:cubicBezTo>
                <a:cubicBezTo>
                  <a:pt x="6489" y="1079"/>
                  <a:pt x="6477" y="556"/>
                  <a:pt x="6144" y="234"/>
                </a:cubicBezTo>
                <a:cubicBezTo>
                  <a:pt x="5982" y="78"/>
                  <a:pt x="5775" y="0"/>
                  <a:pt x="55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3"/>
          <p:cNvSpPr/>
          <p:nvPr/>
        </p:nvSpPr>
        <p:spPr>
          <a:xfrm rot="10800000">
            <a:off x="7758931" y="4746862"/>
            <a:ext cx="210675" cy="72963"/>
          </a:xfrm>
          <a:custGeom>
            <a:avLst/>
            <a:gdLst/>
            <a:ahLst/>
            <a:cxnLst/>
            <a:rect l="l" t="t" r="r" b="b"/>
            <a:pathLst>
              <a:path w="7490" h="2594" extrusionOk="0">
                <a:moveTo>
                  <a:pt x="882" y="0"/>
                </a:moveTo>
                <a:cubicBezTo>
                  <a:pt x="480" y="0"/>
                  <a:pt x="124" y="293"/>
                  <a:pt x="60" y="713"/>
                </a:cubicBezTo>
                <a:cubicBezTo>
                  <a:pt x="0" y="1165"/>
                  <a:pt x="310" y="1594"/>
                  <a:pt x="762" y="1665"/>
                </a:cubicBezTo>
                <a:cubicBezTo>
                  <a:pt x="2679" y="1951"/>
                  <a:pt x="4620" y="2272"/>
                  <a:pt x="6453" y="2582"/>
                </a:cubicBezTo>
                <a:cubicBezTo>
                  <a:pt x="6501" y="2594"/>
                  <a:pt x="6548" y="2594"/>
                  <a:pt x="6596" y="2594"/>
                </a:cubicBezTo>
                <a:cubicBezTo>
                  <a:pt x="6989" y="2594"/>
                  <a:pt x="7346" y="2308"/>
                  <a:pt x="7418" y="1903"/>
                </a:cubicBezTo>
                <a:cubicBezTo>
                  <a:pt x="7489" y="1439"/>
                  <a:pt x="7191" y="1010"/>
                  <a:pt x="6727" y="939"/>
                </a:cubicBezTo>
                <a:cubicBezTo>
                  <a:pt x="4894" y="629"/>
                  <a:pt x="2941" y="296"/>
                  <a:pt x="1012" y="10"/>
                </a:cubicBezTo>
                <a:cubicBezTo>
                  <a:pt x="968" y="3"/>
                  <a:pt x="925" y="0"/>
                  <a:pt x="8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3"/>
          <p:cNvSpPr/>
          <p:nvPr/>
        </p:nvSpPr>
        <p:spPr>
          <a:xfrm rot="10800000">
            <a:off x="6641775" y="4956147"/>
            <a:ext cx="134646" cy="187357"/>
          </a:xfrm>
          <a:custGeom>
            <a:avLst/>
            <a:gdLst/>
            <a:ahLst/>
            <a:cxnLst/>
            <a:rect l="l" t="t" r="r" b="b"/>
            <a:pathLst>
              <a:path w="4787" h="6661" extrusionOk="0">
                <a:moveTo>
                  <a:pt x="3826" y="1"/>
                </a:moveTo>
                <a:cubicBezTo>
                  <a:pt x="3509" y="1"/>
                  <a:pt x="3211" y="180"/>
                  <a:pt x="3072" y="493"/>
                </a:cubicBezTo>
                <a:cubicBezTo>
                  <a:pt x="2334" y="2136"/>
                  <a:pt x="1393" y="3767"/>
                  <a:pt x="274" y="5339"/>
                </a:cubicBezTo>
                <a:cubicBezTo>
                  <a:pt x="0" y="5720"/>
                  <a:pt x="83" y="6244"/>
                  <a:pt x="464" y="6506"/>
                </a:cubicBezTo>
                <a:cubicBezTo>
                  <a:pt x="607" y="6613"/>
                  <a:pt x="786" y="6661"/>
                  <a:pt x="953" y="6661"/>
                </a:cubicBezTo>
                <a:cubicBezTo>
                  <a:pt x="1214" y="6661"/>
                  <a:pt x="1464" y="6542"/>
                  <a:pt x="1631" y="6303"/>
                </a:cubicBezTo>
                <a:cubicBezTo>
                  <a:pt x="2822" y="4648"/>
                  <a:pt x="3810" y="2922"/>
                  <a:pt x="4596" y="1184"/>
                </a:cubicBezTo>
                <a:cubicBezTo>
                  <a:pt x="4786" y="755"/>
                  <a:pt x="4596" y="267"/>
                  <a:pt x="4179" y="76"/>
                </a:cubicBezTo>
                <a:cubicBezTo>
                  <a:pt x="4063" y="25"/>
                  <a:pt x="3943" y="1"/>
                  <a:pt x="38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3"/>
          <p:cNvSpPr/>
          <p:nvPr/>
        </p:nvSpPr>
        <p:spPr>
          <a:xfrm rot="10800000">
            <a:off x="7113961" y="4684899"/>
            <a:ext cx="211013" cy="54820"/>
          </a:xfrm>
          <a:custGeom>
            <a:avLst/>
            <a:gdLst/>
            <a:ahLst/>
            <a:cxnLst/>
            <a:rect l="l" t="t" r="r" b="b"/>
            <a:pathLst>
              <a:path w="7502" h="1949" extrusionOk="0">
                <a:moveTo>
                  <a:pt x="6600" y="1"/>
                </a:moveTo>
                <a:cubicBezTo>
                  <a:pt x="6564" y="1"/>
                  <a:pt x="6527" y="3"/>
                  <a:pt x="6489" y="8"/>
                </a:cubicBezTo>
                <a:cubicBezTo>
                  <a:pt x="5179" y="187"/>
                  <a:pt x="3720" y="277"/>
                  <a:pt x="2141" y="277"/>
                </a:cubicBezTo>
                <a:cubicBezTo>
                  <a:pt x="1725" y="277"/>
                  <a:pt x="1301" y="270"/>
                  <a:pt x="870" y="258"/>
                </a:cubicBezTo>
                <a:cubicBezTo>
                  <a:pt x="855" y="257"/>
                  <a:pt x="841" y="257"/>
                  <a:pt x="827" y="257"/>
                </a:cubicBezTo>
                <a:cubicBezTo>
                  <a:pt x="382" y="257"/>
                  <a:pt x="24" y="617"/>
                  <a:pt x="12" y="1068"/>
                </a:cubicBezTo>
                <a:cubicBezTo>
                  <a:pt x="1" y="1532"/>
                  <a:pt x="358" y="1913"/>
                  <a:pt x="822" y="1925"/>
                </a:cubicBezTo>
                <a:cubicBezTo>
                  <a:pt x="1275" y="1949"/>
                  <a:pt x="1715" y="1949"/>
                  <a:pt x="2144" y="1949"/>
                </a:cubicBezTo>
                <a:cubicBezTo>
                  <a:pt x="3787" y="1949"/>
                  <a:pt x="5323" y="1853"/>
                  <a:pt x="6716" y="1663"/>
                </a:cubicBezTo>
                <a:cubicBezTo>
                  <a:pt x="7180" y="1603"/>
                  <a:pt x="7502" y="1187"/>
                  <a:pt x="7430" y="722"/>
                </a:cubicBezTo>
                <a:cubicBezTo>
                  <a:pt x="7375" y="306"/>
                  <a:pt x="7018" y="1"/>
                  <a:pt x="66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3"/>
          <p:cNvSpPr/>
          <p:nvPr/>
        </p:nvSpPr>
        <p:spPr>
          <a:xfrm rot="10800000">
            <a:off x="7438120" y="4697612"/>
            <a:ext cx="211013" cy="69644"/>
          </a:xfrm>
          <a:custGeom>
            <a:avLst/>
            <a:gdLst/>
            <a:ahLst/>
            <a:cxnLst/>
            <a:rect l="l" t="t" r="r" b="b"/>
            <a:pathLst>
              <a:path w="7502" h="2476" extrusionOk="0">
                <a:moveTo>
                  <a:pt x="894" y="0"/>
                </a:moveTo>
                <a:cubicBezTo>
                  <a:pt x="492" y="0"/>
                  <a:pt x="136" y="292"/>
                  <a:pt x="72" y="701"/>
                </a:cubicBezTo>
                <a:cubicBezTo>
                  <a:pt x="0" y="1165"/>
                  <a:pt x="310" y="1594"/>
                  <a:pt x="762" y="1666"/>
                </a:cubicBezTo>
                <a:cubicBezTo>
                  <a:pt x="3001" y="2011"/>
                  <a:pt x="4834" y="2273"/>
                  <a:pt x="6513" y="2463"/>
                </a:cubicBezTo>
                <a:cubicBezTo>
                  <a:pt x="6549" y="2463"/>
                  <a:pt x="6584" y="2475"/>
                  <a:pt x="6620" y="2475"/>
                </a:cubicBezTo>
                <a:cubicBezTo>
                  <a:pt x="7037" y="2475"/>
                  <a:pt x="7394" y="2154"/>
                  <a:pt x="7442" y="1725"/>
                </a:cubicBezTo>
                <a:cubicBezTo>
                  <a:pt x="7501" y="1273"/>
                  <a:pt x="7168" y="856"/>
                  <a:pt x="6715" y="796"/>
                </a:cubicBezTo>
                <a:cubicBezTo>
                  <a:pt x="5049" y="606"/>
                  <a:pt x="3239" y="356"/>
                  <a:pt x="1024" y="11"/>
                </a:cubicBezTo>
                <a:cubicBezTo>
                  <a:pt x="981" y="4"/>
                  <a:pt x="937" y="0"/>
                  <a:pt x="8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1_Only title 3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3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23"/>
          <p:cNvSpPr/>
          <p:nvPr/>
        </p:nvSpPr>
        <p:spPr>
          <a:xfrm rot="10800000">
            <a:off x="8403929" y="4745173"/>
            <a:ext cx="207328" cy="93749"/>
          </a:xfrm>
          <a:custGeom>
            <a:avLst/>
            <a:gdLst/>
            <a:ahLst/>
            <a:cxnLst/>
            <a:rect l="l" t="t" r="r" b="b"/>
            <a:pathLst>
              <a:path w="7371" h="3333" extrusionOk="0">
                <a:moveTo>
                  <a:pt x="6465" y="0"/>
                </a:moveTo>
                <a:cubicBezTo>
                  <a:pt x="6422" y="0"/>
                  <a:pt x="6379" y="4"/>
                  <a:pt x="6335" y="11"/>
                </a:cubicBezTo>
                <a:cubicBezTo>
                  <a:pt x="4204" y="356"/>
                  <a:pt x="2263" y="939"/>
                  <a:pt x="596" y="1737"/>
                </a:cubicBezTo>
                <a:cubicBezTo>
                  <a:pt x="179" y="1939"/>
                  <a:pt x="1" y="2440"/>
                  <a:pt x="203" y="2856"/>
                </a:cubicBezTo>
                <a:cubicBezTo>
                  <a:pt x="346" y="3154"/>
                  <a:pt x="644" y="3332"/>
                  <a:pt x="953" y="3332"/>
                </a:cubicBezTo>
                <a:cubicBezTo>
                  <a:pt x="1084" y="3332"/>
                  <a:pt x="1203" y="3309"/>
                  <a:pt x="1322" y="3249"/>
                </a:cubicBezTo>
                <a:cubicBezTo>
                  <a:pt x="2846" y="2511"/>
                  <a:pt x="4620" y="1975"/>
                  <a:pt x="6597" y="1666"/>
                </a:cubicBezTo>
                <a:cubicBezTo>
                  <a:pt x="7061" y="1582"/>
                  <a:pt x="7371" y="1154"/>
                  <a:pt x="7287" y="701"/>
                </a:cubicBezTo>
                <a:cubicBezTo>
                  <a:pt x="7223" y="293"/>
                  <a:pt x="6867" y="0"/>
                  <a:pt x="6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3"/>
          <p:cNvSpPr/>
          <p:nvPr/>
        </p:nvSpPr>
        <p:spPr>
          <a:xfrm rot="10800000">
            <a:off x="8926690" y="4379472"/>
            <a:ext cx="204965" cy="103594"/>
          </a:xfrm>
          <a:custGeom>
            <a:avLst/>
            <a:gdLst/>
            <a:ahLst/>
            <a:cxnLst/>
            <a:rect l="l" t="t" r="r" b="b"/>
            <a:pathLst>
              <a:path w="7287" h="3683" extrusionOk="0">
                <a:moveTo>
                  <a:pt x="6336" y="1"/>
                </a:moveTo>
                <a:cubicBezTo>
                  <a:pt x="6212" y="1"/>
                  <a:pt x="6085" y="28"/>
                  <a:pt x="5965" y="86"/>
                </a:cubicBezTo>
                <a:cubicBezTo>
                  <a:pt x="4382" y="872"/>
                  <a:pt x="2620" y="1527"/>
                  <a:pt x="715" y="2039"/>
                </a:cubicBezTo>
                <a:cubicBezTo>
                  <a:pt x="262" y="2158"/>
                  <a:pt x="0" y="2622"/>
                  <a:pt x="119" y="3063"/>
                </a:cubicBezTo>
                <a:cubicBezTo>
                  <a:pt x="227" y="3432"/>
                  <a:pt x="560" y="3682"/>
                  <a:pt x="929" y="3682"/>
                </a:cubicBezTo>
                <a:cubicBezTo>
                  <a:pt x="1000" y="3682"/>
                  <a:pt x="1072" y="3670"/>
                  <a:pt x="1143" y="3658"/>
                </a:cubicBezTo>
                <a:cubicBezTo>
                  <a:pt x="3156" y="3111"/>
                  <a:pt x="5025" y="2420"/>
                  <a:pt x="6704" y="1587"/>
                </a:cubicBezTo>
                <a:cubicBezTo>
                  <a:pt x="7120" y="1384"/>
                  <a:pt x="7287" y="884"/>
                  <a:pt x="7085" y="467"/>
                </a:cubicBezTo>
                <a:cubicBezTo>
                  <a:pt x="6940" y="171"/>
                  <a:pt x="6645" y="1"/>
                  <a:pt x="63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3"/>
          <p:cNvSpPr/>
          <p:nvPr/>
        </p:nvSpPr>
        <p:spPr>
          <a:xfrm rot="10800000">
            <a:off x="8687250" y="4525812"/>
            <a:ext cx="157739" cy="170228"/>
          </a:xfrm>
          <a:custGeom>
            <a:avLst/>
            <a:gdLst/>
            <a:ahLst/>
            <a:cxnLst/>
            <a:rect l="l" t="t" r="r" b="b"/>
            <a:pathLst>
              <a:path w="5608" h="6052" extrusionOk="0">
                <a:moveTo>
                  <a:pt x="4665" y="0"/>
                </a:moveTo>
                <a:cubicBezTo>
                  <a:pt x="4438" y="0"/>
                  <a:pt x="4213" y="93"/>
                  <a:pt x="4048" y="277"/>
                </a:cubicBezTo>
                <a:cubicBezTo>
                  <a:pt x="3632" y="753"/>
                  <a:pt x="3227" y="1253"/>
                  <a:pt x="2858" y="1789"/>
                </a:cubicBezTo>
                <a:cubicBezTo>
                  <a:pt x="2155" y="2789"/>
                  <a:pt x="1310" y="3741"/>
                  <a:pt x="369" y="4587"/>
                </a:cubicBezTo>
                <a:cubicBezTo>
                  <a:pt x="24" y="4896"/>
                  <a:pt x="0" y="5432"/>
                  <a:pt x="310" y="5777"/>
                </a:cubicBezTo>
                <a:cubicBezTo>
                  <a:pt x="476" y="5956"/>
                  <a:pt x="703" y="6051"/>
                  <a:pt x="929" y="6051"/>
                </a:cubicBezTo>
                <a:cubicBezTo>
                  <a:pt x="1131" y="6051"/>
                  <a:pt x="1334" y="5980"/>
                  <a:pt x="1488" y="5837"/>
                </a:cubicBezTo>
                <a:cubicBezTo>
                  <a:pt x="2524" y="4896"/>
                  <a:pt x="3453" y="3860"/>
                  <a:pt x="4227" y="2741"/>
                </a:cubicBezTo>
                <a:cubicBezTo>
                  <a:pt x="4560" y="2265"/>
                  <a:pt x="4917" y="1812"/>
                  <a:pt x="5298" y="1396"/>
                </a:cubicBezTo>
                <a:cubicBezTo>
                  <a:pt x="5608" y="1050"/>
                  <a:pt x="5572" y="527"/>
                  <a:pt x="5227" y="217"/>
                </a:cubicBezTo>
                <a:cubicBezTo>
                  <a:pt x="5065" y="72"/>
                  <a:pt x="4864" y="0"/>
                  <a:pt x="46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3"/>
          <p:cNvSpPr/>
          <p:nvPr/>
        </p:nvSpPr>
        <p:spPr>
          <a:xfrm rot="10800000">
            <a:off x="8080755" y="4793721"/>
            <a:ext cx="210337" cy="56649"/>
          </a:xfrm>
          <a:custGeom>
            <a:avLst/>
            <a:gdLst/>
            <a:ahLst/>
            <a:cxnLst/>
            <a:rect l="l" t="t" r="r" b="b"/>
            <a:pathLst>
              <a:path w="7478" h="2014" extrusionOk="0">
                <a:moveTo>
                  <a:pt x="833" y="1"/>
                </a:moveTo>
                <a:cubicBezTo>
                  <a:pt x="381" y="1"/>
                  <a:pt x="0" y="382"/>
                  <a:pt x="0" y="834"/>
                </a:cubicBezTo>
                <a:cubicBezTo>
                  <a:pt x="0" y="1299"/>
                  <a:pt x="369" y="1680"/>
                  <a:pt x="833" y="1680"/>
                </a:cubicBezTo>
                <a:cubicBezTo>
                  <a:pt x="2560" y="1692"/>
                  <a:pt x="4417" y="1799"/>
                  <a:pt x="6513" y="2013"/>
                </a:cubicBezTo>
                <a:lnTo>
                  <a:pt x="6596" y="2013"/>
                </a:lnTo>
                <a:cubicBezTo>
                  <a:pt x="7025" y="2013"/>
                  <a:pt x="7382" y="1692"/>
                  <a:pt x="7430" y="1263"/>
                </a:cubicBezTo>
                <a:cubicBezTo>
                  <a:pt x="7477" y="811"/>
                  <a:pt x="7144" y="394"/>
                  <a:pt x="6679" y="346"/>
                </a:cubicBezTo>
                <a:cubicBezTo>
                  <a:pt x="4524" y="132"/>
                  <a:pt x="2619" y="25"/>
                  <a:pt x="8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3"/>
          <p:cNvSpPr/>
          <p:nvPr/>
        </p:nvSpPr>
        <p:spPr>
          <a:xfrm rot="10800000">
            <a:off x="6827634" y="4735805"/>
            <a:ext cx="182547" cy="142888"/>
          </a:xfrm>
          <a:custGeom>
            <a:avLst/>
            <a:gdLst/>
            <a:ahLst/>
            <a:cxnLst/>
            <a:rect l="l" t="t" r="r" b="b"/>
            <a:pathLst>
              <a:path w="6490" h="5080" extrusionOk="0">
                <a:moveTo>
                  <a:pt x="5568" y="0"/>
                </a:moveTo>
                <a:cubicBezTo>
                  <a:pt x="5349" y="0"/>
                  <a:pt x="5130" y="87"/>
                  <a:pt x="4965" y="258"/>
                </a:cubicBezTo>
                <a:cubicBezTo>
                  <a:pt x="4727" y="508"/>
                  <a:pt x="4477" y="758"/>
                  <a:pt x="4227" y="1008"/>
                </a:cubicBezTo>
                <a:cubicBezTo>
                  <a:pt x="3203" y="2008"/>
                  <a:pt x="1989" y="2853"/>
                  <a:pt x="608" y="3484"/>
                </a:cubicBezTo>
                <a:cubicBezTo>
                  <a:pt x="191" y="3675"/>
                  <a:pt x="0" y="4175"/>
                  <a:pt x="203" y="4592"/>
                </a:cubicBezTo>
                <a:cubicBezTo>
                  <a:pt x="346" y="4901"/>
                  <a:pt x="643" y="5080"/>
                  <a:pt x="965" y="5080"/>
                </a:cubicBezTo>
                <a:cubicBezTo>
                  <a:pt x="1072" y="5080"/>
                  <a:pt x="1191" y="5056"/>
                  <a:pt x="1310" y="5008"/>
                </a:cubicBezTo>
                <a:cubicBezTo>
                  <a:pt x="2870" y="4282"/>
                  <a:pt x="4239" y="3342"/>
                  <a:pt x="5406" y="2187"/>
                </a:cubicBezTo>
                <a:cubicBezTo>
                  <a:pt x="5668" y="1937"/>
                  <a:pt x="5918" y="1675"/>
                  <a:pt x="6168" y="1413"/>
                </a:cubicBezTo>
                <a:cubicBezTo>
                  <a:pt x="6489" y="1079"/>
                  <a:pt x="6477" y="556"/>
                  <a:pt x="6144" y="234"/>
                </a:cubicBezTo>
                <a:cubicBezTo>
                  <a:pt x="5982" y="78"/>
                  <a:pt x="5775" y="0"/>
                  <a:pt x="55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3"/>
          <p:cNvSpPr/>
          <p:nvPr/>
        </p:nvSpPr>
        <p:spPr>
          <a:xfrm rot="10800000">
            <a:off x="7758931" y="4746862"/>
            <a:ext cx="210675" cy="72963"/>
          </a:xfrm>
          <a:custGeom>
            <a:avLst/>
            <a:gdLst/>
            <a:ahLst/>
            <a:cxnLst/>
            <a:rect l="l" t="t" r="r" b="b"/>
            <a:pathLst>
              <a:path w="7490" h="2594" extrusionOk="0">
                <a:moveTo>
                  <a:pt x="882" y="0"/>
                </a:moveTo>
                <a:cubicBezTo>
                  <a:pt x="480" y="0"/>
                  <a:pt x="124" y="293"/>
                  <a:pt x="60" y="713"/>
                </a:cubicBezTo>
                <a:cubicBezTo>
                  <a:pt x="0" y="1165"/>
                  <a:pt x="310" y="1594"/>
                  <a:pt x="762" y="1665"/>
                </a:cubicBezTo>
                <a:cubicBezTo>
                  <a:pt x="2679" y="1951"/>
                  <a:pt x="4620" y="2272"/>
                  <a:pt x="6453" y="2582"/>
                </a:cubicBezTo>
                <a:cubicBezTo>
                  <a:pt x="6501" y="2594"/>
                  <a:pt x="6548" y="2594"/>
                  <a:pt x="6596" y="2594"/>
                </a:cubicBezTo>
                <a:cubicBezTo>
                  <a:pt x="6989" y="2594"/>
                  <a:pt x="7346" y="2308"/>
                  <a:pt x="7418" y="1903"/>
                </a:cubicBezTo>
                <a:cubicBezTo>
                  <a:pt x="7489" y="1439"/>
                  <a:pt x="7191" y="1010"/>
                  <a:pt x="6727" y="939"/>
                </a:cubicBezTo>
                <a:cubicBezTo>
                  <a:pt x="4894" y="629"/>
                  <a:pt x="2941" y="296"/>
                  <a:pt x="1012" y="10"/>
                </a:cubicBezTo>
                <a:cubicBezTo>
                  <a:pt x="968" y="3"/>
                  <a:pt x="925" y="0"/>
                  <a:pt x="8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3"/>
          <p:cNvSpPr/>
          <p:nvPr/>
        </p:nvSpPr>
        <p:spPr>
          <a:xfrm rot="10800000">
            <a:off x="6641775" y="4956147"/>
            <a:ext cx="134646" cy="187357"/>
          </a:xfrm>
          <a:custGeom>
            <a:avLst/>
            <a:gdLst/>
            <a:ahLst/>
            <a:cxnLst/>
            <a:rect l="l" t="t" r="r" b="b"/>
            <a:pathLst>
              <a:path w="4787" h="6661" extrusionOk="0">
                <a:moveTo>
                  <a:pt x="3826" y="1"/>
                </a:moveTo>
                <a:cubicBezTo>
                  <a:pt x="3509" y="1"/>
                  <a:pt x="3211" y="180"/>
                  <a:pt x="3072" y="493"/>
                </a:cubicBezTo>
                <a:cubicBezTo>
                  <a:pt x="2334" y="2136"/>
                  <a:pt x="1393" y="3767"/>
                  <a:pt x="274" y="5339"/>
                </a:cubicBezTo>
                <a:cubicBezTo>
                  <a:pt x="0" y="5720"/>
                  <a:pt x="83" y="6244"/>
                  <a:pt x="464" y="6506"/>
                </a:cubicBezTo>
                <a:cubicBezTo>
                  <a:pt x="607" y="6613"/>
                  <a:pt x="786" y="6661"/>
                  <a:pt x="953" y="6661"/>
                </a:cubicBezTo>
                <a:cubicBezTo>
                  <a:pt x="1214" y="6661"/>
                  <a:pt x="1464" y="6542"/>
                  <a:pt x="1631" y="6303"/>
                </a:cubicBezTo>
                <a:cubicBezTo>
                  <a:pt x="2822" y="4648"/>
                  <a:pt x="3810" y="2922"/>
                  <a:pt x="4596" y="1184"/>
                </a:cubicBezTo>
                <a:cubicBezTo>
                  <a:pt x="4786" y="755"/>
                  <a:pt x="4596" y="267"/>
                  <a:pt x="4179" y="76"/>
                </a:cubicBezTo>
                <a:cubicBezTo>
                  <a:pt x="4063" y="25"/>
                  <a:pt x="3943" y="1"/>
                  <a:pt x="38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3"/>
          <p:cNvSpPr/>
          <p:nvPr/>
        </p:nvSpPr>
        <p:spPr>
          <a:xfrm rot="10800000">
            <a:off x="7113961" y="4684899"/>
            <a:ext cx="211013" cy="54820"/>
          </a:xfrm>
          <a:custGeom>
            <a:avLst/>
            <a:gdLst/>
            <a:ahLst/>
            <a:cxnLst/>
            <a:rect l="l" t="t" r="r" b="b"/>
            <a:pathLst>
              <a:path w="7502" h="1949" extrusionOk="0">
                <a:moveTo>
                  <a:pt x="6600" y="1"/>
                </a:moveTo>
                <a:cubicBezTo>
                  <a:pt x="6564" y="1"/>
                  <a:pt x="6527" y="3"/>
                  <a:pt x="6489" y="8"/>
                </a:cubicBezTo>
                <a:cubicBezTo>
                  <a:pt x="5179" y="187"/>
                  <a:pt x="3720" y="277"/>
                  <a:pt x="2141" y="277"/>
                </a:cubicBezTo>
                <a:cubicBezTo>
                  <a:pt x="1725" y="277"/>
                  <a:pt x="1301" y="270"/>
                  <a:pt x="870" y="258"/>
                </a:cubicBezTo>
                <a:cubicBezTo>
                  <a:pt x="855" y="257"/>
                  <a:pt x="841" y="257"/>
                  <a:pt x="827" y="257"/>
                </a:cubicBezTo>
                <a:cubicBezTo>
                  <a:pt x="382" y="257"/>
                  <a:pt x="24" y="617"/>
                  <a:pt x="12" y="1068"/>
                </a:cubicBezTo>
                <a:cubicBezTo>
                  <a:pt x="1" y="1532"/>
                  <a:pt x="358" y="1913"/>
                  <a:pt x="822" y="1925"/>
                </a:cubicBezTo>
                <a:cubicBezTo>
                  <a:pt x="1275" y="1949"/>
                  <a:pt x="1715" y="1949"/>
                  <a:pt x="2144" y="1949"/>
                </a:cubicBezTo>
                <a:cubicBezTo>
                  <a:pt x="3787" y="1949"/>
                  <a:pt x="5323" y="1853"/>
                  <a:pt x="6716" y="1663"/>
                </a:cubicBezTo>
                <a:cubicBezTo>
                  <a:pt x="7180" y="1603"/>
                  <a:pt x="7502" y="1187"/>
                  <a:pt x="7430" y="722"/>
                </a:cubicBezTo>
                <a:cubicBezTo>
                  <a:pt x="7375" y="306"/>
                  <a:pt x="7018" y="1"/>
                  <a:pt x="66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3"/>
          <p:cNvSpPr/>
          <p:nvPr/>
        </p:nvSpPr>
        <p:spPr>
          <a:xfrm rot="10800000">
            <a:off x="7438120" y="4697612"/>
            <a:ext cx="211013" cy="69644"/>
          </a:xfrm>
          <a:custGeom>
            <a:avLst/>
            <a:gdLst/>
            <a:ahLst/>
            <a:cxnLst/>
            <a:rect l="l" t="t" r="r" b="b"/>
            <a:pathLst>
              <a:path w="7502" h="2476" extrusionOk="0">
                <a:moveTo>
                  <a:pt x="894" y="0"/>
                </a:moveTo>
                <a:cubicBezTo>
                  <a:pt x="492" y="0"/>
                  <a:pt x="136" y="292"/>
                  <a:pt x="72" y="701"/>
                </a:cubicBezTo>
                <a:cubicBezTo>
                  <a:pt x="0" y="1165"/>
                  <a:pt x="310" y="1594"/>
                  <a:pt x="762" y="1666"/>
                </a:cubicBezTo>
                <a:cubicBezTo>
                  <a:pt x="3001" y="2011"/>
                  <a:pt x="4834" y="2273"/>
                  <a:pt x="6513" y="2463"/>
                </a:cubicBezTo>
                <a:cubicBezTo>
                  <a:pt x="6549" y="2463"/>
                  <a:pt x="6584" y="2475"/>
                  <a:pt x="6620" y="2475"/>
                </a:cubicBezTo>
                <a:cubicBezTo>
                  <a:pt x="7037" y="2475"/>
                  <a:pt x="7394" y="2154"/>
                  <a:pt x="7442" y="1725"/>
                </a:cubicBezTo>
                <a:cubicBezTo>
                  <a:pt x="7501" y="1273"/>
                  <a:pt x="7168" y="856"/>
                  <a:pt x="6715" y="796"/>
                </a:cubicBezTo>
                <a:cubicBezTo>
                  <a:pt x="5049" y="606"/>
                  <a:pt x="3239" y="356"/>
                  <a:pt x="1024" y="11"/>
                </a:cubicBezTo>
                <a:cubicBezTo>
                  <a:pt x="981" y="4"/>
                  <a:pt x="937" y="0"/>
                  <a:pt x="8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155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4">
  <p:cSld name="CUSTOM_7_1_1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24"/>
          <p:cNvGrpSpPr/>
          <p:nvPr/>
        </p:nvGrpSpPr>
        <p:grpSpPr>
          <a:xfrm rot="-5400000">
            <a:off x="5267057" y="961444"/>
            <a:ext cx="4838983" cy="2915304"/>
            <a:chOff x="4219217" y="2168768"/>
            <a:chExt cx="4921667" cy="2965118"/>
          </a:xfrm>
        </p:grpSpPr>
        <p:sp>
          <p:nvSpPr>
            <p:cNvPr id="520" name="Google Shape;520;p24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4"/>
          <p:cNvGrpSpPr/>
          <p:nvPr/>
        </p:nvGrpSpPr>
        <p:grpSpPr>
          <a:xfrm flipH="1">
            <a:off x="8" y="2"/>
            <a:ext cx="1705376" cy="1775136"/>
            <a:chOff x="7438633" y="2"/>
            <a:chExt cx="1705376" cy="1775136"/>
          </a:xfrm>
        </p:grpSpPr>
        <p:sp>
          <p:nvSpPr>
            <p:cNvPr id="544" name="Google Shape;544;p24"/>
            <p:cNvSpPr/>
            <p:nvPr/>
          </p:nvSpPr>
          <p:spPr>
            <a:xfrm rot="10800000">
              <a:off x="7438633" y="2"/>
              <a:ext cx="174144" cy="170144"/>
            </a:xfrm>
            <a:custGeom>
              <a:avLst/>
              <a:gdLst/>
              <a:ahLst/>
              <a:cxnLst/>
              <a:rect l="l" t="t" r="r" b="b"/>
              <a:pathLst>
                <a:path w="5442" h="5317" extrusionOk="0">
                  <a:moveTo>
                    <a:pt x="953" y="1"/>
                  </a:moveTo>
                  <a:cubicBezTo>
                    <a:pt x="687" y="1"/>
                    <a:pt x="424" y="127"/>
                    <a:pt x="262" y="363"/>
                  </a:cubicBezTo>
                  <a:cubicBezTo>
                    <a:pt x="0" y="744"/>
                    <a:pt x="95" y="1256"/>
                    <a:pt x="465" y="1530"/>
                  </a:cubicBezTo>
                  <a:cubicBezTo>
                    <a:pt x="1346" y="2125"/>
                    <a:pt x="2012" y="2875"/>
                    <a:pt x="2524" y="3816"/>
                  </a:cubicBezTo>
                  <a:cubicBezTo>
                    <a:pt x="2810" y="4340"/>
                    <a:pt x="3155" y="4840"/>
                    <a:pt x="3548" y="5316"/>
                  </a:cubicBezTo>
                  <a:lnTo>
                    <a:pt x="5429" y="5316"/>
                  </a:lnTo>
                  <a:cubicBezTo>
                    <a:pt x="5441" y="5090"/>
                    <a:pt x="5370" y="4852"/>
                    <a:pt x="5203" y="4673"/>
                  </a:cubicBezTo>
                  <a:cubicBezTo>
                    <a:pt x="4727" y="4161"/>
                    <a:pt x="4310" y="3602"/>
                    <a:pt x="3989" y="3006"/>
                  </a:cubicBezTo>
                  <a:cubicBezTo>
                    <a:pt x="3370" y="1863"/>
                    <a:pt x="2501" y="899"/>
                    <a:pt x="1429" y="149"/>
                  </a:cubicBezTo>
                  <a:cubicBezTo>
                    <a:pt x="1284" y="49"/>
                    <a:pt x="1118" y="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 rot="10800000">
              <a:off x="8415913" y="1538114"/>
              <a:ext cx="185568" cy="187008"/>
            </a:xfrm>
            <a:custGeom>
              <a:avLst/>
              <a:gdLst/>
              <a:ahLst/>
              <a:cxnLst/>
              <a:rect l="l" t="t" r="r" b="b"/>
              <a:pathLst>
                <a:path w="5799" h="5844" extrusionOk="0">
                  <a:moveTo>
                    <a:pt x="955" y="1"/>
                  </a:moveTo>
                  <a:cubicBezTo>
                    <a:pt x="672" y="1"/>
                    <a:pt x="394" y="146"/>
                    <a:pt x="239" y="402"/>
                  </a:cubicBezTo>
                  <a:cubicBezTo>
                    <a:pt x="1" y="795"/>
                    <a:pt x="131" y="1319"/>
                    <a:pt x="524" y="1557"/>
                  </a:cubicBezTo>
                  <a:cubicBezTo>
                    <a:pt x="2036" y="2474"/>
                    <a:pt x="3275" y="3808"/>
                    <a:pt x="4096" y="5391"/>
                  </a:cubicBezTo>
                  <a:cubicBezTo>
                    <a:pt x="4251" y="5677"/>
                    <a:pt x="4537" y="5844"/>
                    <a:pt x="4846" y="5844"/>
                  </a:cubicBezTo>
                  <a:cubicBezTo>
                    <a:pt x="4965" y="5844"/>
                    <a:pt x="5096" y="5820"/>
                    <a:pt x="5227" y="5748"/>
                  </a:cubicBezTo>
                  <a:cubicBezTo>
                    <a:pt x="5632" y="5546"/>
                    <a:pt x="5799" y="5034"/>
                    <a:pt x="5585" y="4629"/>
                  </a:cubicBezTo>
                  <a:cubicBezTo>
                    <a:pt x="4620" y="2760"/>
                    <a:pt x="3168" y="1200"/>
                    <a:pt x="1394" y="129"/>
                  </a:cubicBezTo>
                  <a:cubicBezTo>
                    <a:pt x="1257" y="42"/>
                    <a:pt x="1105" y="1"/>
                    <a:pt x="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 rot="10800000">
              <a:off x="8380073" y="1181506"/>
              <a:ext cx="102144" cy="231680"/>
            </a:xfrm>
            <a:custGeom>
              <a:avLst/>
              <a:gdLst/>
              <a:ahLst/>
              <a:cxnLst/>
              <a:rect l="l" t="t" r="r" b="b"/>
              <a:pathLst>
                <a:path w="3192" h="7240" extrusionOk="0">
                  <a:moveTo>
                    <a:pt x="2347" y="1"/>
                  </a:moveTo>
                  <a:cubicBezTo>
                    <a:pt x="1893" y="1"/>
                    <a:pt x="1524" y="354"/>
                    <a:pt x="1500" y="810"/>
                  </a:cubicBezTo>
                  <a:cubicBezTo>
                    <a:pt x="1453" y="2549"/>
                    <a:pt x="1012" y="4299"/>
                    <a:pt x="191" y="6037"/>
                  </a:cubicBezTo>
                  <a:cubicBezTo>
                    <a:pt x="0" y="6466"/>
                    <a:pt x="179" y="6954"/>
                    <a:pt x="595" y="7156"/>
                  </a:cubicBezTo>
                  <a:cubicBezTo>
                    <a:pt x="715" y="7204"/>
                    <a:pt x="834" y="7240"/>
                    <a:pt x="953" y="7240"/>
                  </a:cubicBezTo>
                  <a:cubicBezTo>
                    <a:pt x="1262" y="7240"/>
                    <a:pt x="1572" y="7061"/>
                    <a:pt x="1715" y="6752"/>
                  </a:cubicBezTo>
                  <a:cubicBezTo>
                    <a:pt x="2620" y="4811"/>
                    <a:pt x="3120" y="2823"/>
                    <a:pt x="3179" y="858"/>
                  </a:cubicBezTo>
                  <a:cubicBezTo>
                    <a:pt x="3191" y="406"/>
                    <a:pt x="2834" y="13"/>
                    <a:pt x="2370" y="1"/>
                  </a:cubicBezTo>
                  <a:cubicBezTo>
                    <a:pt x="2362" y="1"/>
                    <a:pt x="2354" y="1"/>
                    <a:pt x="2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 rot="10800000">
              <a:off x="8097385" y="167650"/>
              <a:ext cx="239296" cy="57664"/>
            </a:xfrm>
            <a:custGeom>
              <a:avLst/>
              <a:gdLst/>
              <a:ahLst/>
              <a:cxnLst/>
              <a:rect l="l" t="t" r="r" b="b"/>
              <a:pathLst>
                <a:path w="7478" h="1802" extrusionOk="0">
                  <a:moveTo>
                    <a:pt x="6647" y="1"/>
                  </a:moveTo>
                  <a:cubicBezTo>
                    <a:pt x="6626" y="1"/>
                    <a:pt x="6605" y="2"/>
                    <a:pt x="6585" y="3"/>
                  </a:cubicBezTo>
                  <a:cubicBezTo>
                    <a:pt x="5489" y="51"/>
                    <a:pt x="4060" y="123"/>
                    <a:pt x="2667" y="123"/>
                  </a:cubicBezTo>
                  <a:cubicBezTo>
                    <a:pt x="2036" y="123"/>
                    <a:pt x="1453" y="111"/>
                    <a:pt x="893" y="87"/>
                  </a:cubicBezTo>
                  <a:cubicBezTo>
                    <a:pt x="872" y="85"/>
                    <a:pt x="852" y="84"/>
                    <a:pt x="831" y="84"/>
                  </a:cubicBezTo>
                  <a:cubicBezTo>
                    <a:pt x="394" y="84"/>
                    <a:pt x="35" y="441"/>
                    <a:pt x="12" y="873"/>
                  </a:cubicBezTo>
                  <a:cubicBezTo>
                    <a:pt x="0" y="1337"/>
                    <a:pt x="346" y="1730"/>
                    <a:pt x="810" y="1754"/>
                  </a:cubicBezTo>
                  <a:cubicBezTo>
                    <a:pt x="1393" y="1777"/>
                    <a:pt x="2001" y="1801"/>
                    <a:pt x="2667" y="1801"/>
                  </a:cubicBezTo>
                  <a:cubicBezTo>
                    <a:pt x="4096" y="1789"/>
                    <a:pt x="5549" y="1730"/>
                    <a:pt x="6668" y="1670"/>
                  </a:cubicBezTo>
                  <a:cubicBezTo>
                    <a:pt x="7132" y="1647"/>
                    <a:pt x="7477" y="1254"/>
                    <a:pt x="7454" y="789"/>
                  </a:cubicBezTo>
                  <a:cubicBezTo>
                    <a:pt x="7431" y="346"/>
                    <a:pt x="7072" y="1"/>
                    <a:pt x="6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 rot="10800000">
              <a:off x="9049129" y="1517538"/>
              <a:ext cx="94880" cy="119520"/>
            </a:xfrm>
            <a:custGeom>
              <a:avLst/>
              <a:gdLst/>
              <a:ahLst/>
              <a:cxnLst/>
              <a:rect l="l" t="t" r="r" b="b"/>
              <a:pathLst>
                <a:path w="2965" h="3735" extrusionOk="0">
                  <a:moveTo>
                    <a:pt x="2031" y="0"/>
                  </a:moveTo>
                  <a:cubicBezTo>
                    <a:pt x="1812" y="0"/>
                    <a:pt x="1594" y="87"/>
                    <a:pt x="1429" y="258"/>
                  </a:cubicBezTo>
                  <a:cubicBezTo>
                    <a:pt x="893" y="829"/>
                    <a:pt x="405" y="1449"/>
                    <a:pt x="0" y="2103"/>
                  </a:cubicBezTo>
                  <a:lnTo>
                    <a:pt x="0" y="3568"/>
                  </a:lnTo>
                  <a:cubicBezTo>
                    <a:pt x="24" y="3580"/>
                    <a:pt x="48" y="3604"/>
                    <a:pt x="83" y="3615"/>
                  </a:cubicBezTo>
                  <a:cubicBezTo>
                    <a:pt x="214" y="3699"/>
                    <a:pt x="357" y="3735"/>
                    <a:pt x="500" y="3735"/>
                  </a:cubicBezTo>
                  <a:cubicBezTo>
                    <a:pt x="786" y="3735"/>
                    <a:pt x="1072" y="3580"/>
                    <a:pt x="1226" y="3306"/>
                  </a:cubicBezTo>
                  <a:cubicBezTo>
                    <a:pt x="1607" y="2627"/>
                    <a:pt x="2084" y="1996"/>
                    <a:pt x="2643" y="1413"/>
                  </a:cubicBezTo>
                  <a:cubicBezTo>
                    <a:pt x="2965" y="1079"/>
                    <a:pt x="2953" y="544"/>
                    <a:pt x="2607" y="234"/>
                  </a:cubicBezTo>
                  <a:cubicBezTo>
                    <a:pt x="2445" y="78"/>
                    <a:pt x="2238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 rot="10800000">
              <a:off x="7727433" y="175266"/>
              <a:ext cx="240064" cy="60608"/>
            </a:xfrm>
            <a:custGeom>
              <a:avLst/>
              <a:gdLst/>
              <a:ahLst/>
              <a:cxnLst/>
              <a:rect l="l" t="t" r="r" b="b"/>
              <a:pathLst>
                <a:path w="7502" h="1894" extrusionOk="0">
                  <a:moveTo>
                    <a:pt x="2715" y="0"/>
                  </a:moveTo>
                  <a:cubicBezTo>
                    <a:pt x="2132" y="0"/>
                    <a:pt x="1513" y="12"/>
                    <a:pt x="822" y="36"/>
                  </a:cubicBezTo>
                  <a:cubicBezTo>
                    <a:pt x="370" y="48"/>
                    <a:pt x="1" y="441"/>
                    <a:pt x="12" y="905"/>
                  </a:cubicBezTo>
                  <a:cubicBezTo>
                    <a:pt x="36" y="1350"/>
                    <a:pt x="405" y="1715"/>
                    <a:pt x="860" y="1715"/>
                  </a:cubicBezTo>
                  <a:cubicBezTo>
                    <a:pt x="867" y="1715"/>
                    <a:pt x="874" y="1715"/>
                    <a:pt x="882" y="1715"/>
                  </a:cubicBezTo>
                  <a:cubicBezTo>
                    <a:pt x="1548" y="1691"/>
                    <a:pt x="2156" y="1679"/>
                    <a:pt x="2715" y="1679"/>
                  </a:cubicBezTo>
                  <a:cubicBezTo>
                    <a:pt x="4168" y="1679"/>
                    <a:pt x="5418" y="1750"/>
                    <a:pt x="6513" y="1881"/>
                  </a:cubicBezTo>
                  <a:cubicBezTo>
                    <a:pt x="6549" y="1893"/>
                    <a:pt x="6585" y="1893"/>
                    <a:pt x="6620" y="1893"/>
                  </a:cubicBezTo>
                  <a:cubicBezTo>
                    <a:pt x="7037" y="1893"/>
                    <a:pt x="7394" y="1584"/>
                    <a:pt x="7442" y="1167"/>
                  </a:cubicBezTo>
                  <a:cubicBezTo>
                    <a:pt x="7501" y="703"/>
                    <a:pt x="7180" y="286"/>
                    <a:pt x="6728" y="226"/>
                  </a:cubicBezTo>
                  <a:cubicBezTo>
                    <a:pt x="5549" y="83"/>
                    <a:pt x="4239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 rot="10800000">
              <a:off x="8458953" y="204994"/>
              <a:ext cx="192448" cy="179136"/>
            </a:xfrm>
            <a:custGeom>
              <a:avLst/>
              <a:gdLst/>
              <a:ahLst/>
              <a:cxnLst/>
              <a:rect l="l" t="t" r="r" b="b"/>
              <a:pathLst>
                <a:path w="6014" h="5598" extrusionOk="0">
                  <a:moveTo>
                    <a:pt x="950" y="1"/>
                  </a:moveTo>
                  <a:cubicBezTo>
                    <a:pt x="797" y="1"/>
                    <a:pt x="641" y="43"/>
                    <a:pt x="501" y="133"/>
                  </a:cubicBezTo>
                  <a:cubicBezTo>
                    <a:pt x="108" y="383"/>
                    <a:pt x="1" y="906"/>
                    <a:pt x="251" y="1287"/>
                  </a:cubicBezTo>
                  <a:cubicBezTo>
                    <a:pt x="668" y="1930"/>
                    <a:pt x="1144" y="2585"/>
                    <a:pt x="1668" y="3240"/>
                  </a:cubicBezTo>
                  <a:cubicBezTo>
                    <a:pt x="2442" y="4204"/>
                    <a:pt x="3466" y="4966"/>
                    <a:pt x="4716" y="5526"/>
                  </a:cubicBezTo>
                  <a:cubicBezTo>
                    <a:pt x="4823" y="5574"/>
                    <a:pt x="4942" y="5597"/>
                    <a:pt x="5061" y="5597"/>
                  </a:cubicBezTo>
                  <a:cubicBezTo>
                    <a:pt x="5382" y="5597"/>
                    <a:pt x="5680" y="5407"/>
                    <a:pt x="5823" y="5097"/>
                  </a:cubicBezTo>
                  <a:cubicBezTo>
                    <a:pt x="6013" y="4669"/>
                    <a:pt x="5823" y="4181"/>
                    <a:pt x="5394" y="3990"/>
                  </a:cubicBezTo>
                  <a:cubicBezTo>
                    <a:pt x="4382" y="3538"/>
                    <a:pt x="3585" y="2954"/>
                    <a:pt x="2965" y="2180"/>
                  </a:cubicBezTo>
                  <a:cubicBezTo>
                    <a:pt x="2477" y="1585"/>
                    <a:pt x="2037" y="978"/>
                    <a:pt x="1656" y="383"/>
                  </a:cubicBezTo>
                  <a:cubicBezTo>
                    <a:pt x="1495" y="138"/>
                    <a:pt x="1226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 rot="10800000">
              <a:off x="8513833" y="858402"/>
              <a:ext cx="146336" cy="217312"/>
            </a:xfrm>
            <a:custGeom>
              <a:avLst/>
              <a:gdLst/>
              <a:ahLst/>
              <a:cxnLst/>
              <a:rect l="l" t="t" r="r" b="b"/>
              <a:pathLst>
                <a:path w="4573" h="6791" extrusionOk="0">
                  <a:moveTo>
                    <a:pt x="3612" y="1"/>
                  </a:moveTo>
                  <a:cubicBezTo>
                    <a:pt x="3325" y="1"/>
                    <a:pt x="3042" y="149"/>
                    <a:pt x="2882" y="420"/>
                  </a:cubicBezTo>
                  <a:cubicBezTo>
                    <a:pt x="1775" y="2349"/>
                    <a:pt x="894" y="4052"/>
                    <a:pt x="191" y="5612"/>
                  </a:cubicBezTo>
                  <a:cubicBezTo>
                    <a:pt x="1" y="6040"/>
                    <a:pt x="180" y="6528"/>
                    <a:pt x="608" y="6719"/>
                  </a:cubicBezTo>
                  <a:cubicBezTo>
                    <a:pt x="715" y="6778"/>
                    <a:pt x="834" y="6790"/>
                    <a:pt x="953" y="6790"/>
                  </a:cubicBezTo>
                  <a:cubicBezTo>
                    <a:pt x="1263" y="6790"/>
                    <a:pt x="1573" y="6612"/>
                    <a:pt x="1715" y="6302"/>
                  </a:cubicBezTo>
                  <a:cubicBezTo>
                    <a:pt x="2394" y="4790"/>
                    <a:pt x="3251" y="3135"/>
                    <a:pt x="4335" y="1254"/>
                  </a:cubicBezTo>
                  <a:cubicBezTo>
                    <a:pt x="4573" y="861"/>
                    <a:pt x="4430" y="349"/>
                    <a:pt x="4025" y="111"/>
                  </a:cubicBezTo>
                  <a:cubicBezTo>
                    <a:pt x="3896" y="36"/>
                    <a:pt x="3754" y="1"/>
                    <a:pt x="3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 rot="10800000">
              <a:off x="8659369" y="499874"/>
              <a:ext cx="66304" cy="237216"/>
            </a:xfrm>
            <a:custGeom>
              <a:avLst/>
              <a:gdLst/>
              <a:ahLst/>
              <a:cxnLst/>
              <a:rect l="l" t="t" r="r" b="b"/>
              <a:pathLst>
                <a:path w="2072" h="7413" extrusionOk="0">
                  <a:moveTo>
                    <a:pt x="1163" y="1"/>
                  </a:moveTo>
                  <a:cubicBezTo>
                    <a:pt x="773" y="1"/>
                    <a:pt x="418" y="278"/>
                    <a:pt x="345" y="673"/>
                  </a:cubicBezTo>
                  <a:cubicBezTo>
                    <a:pt x="107" y="1816"/>
                    <a:pt x="0" y="2935"/>
                    <a:pt x="0" y="4007"/>
                  </a:cubicBezTo>
                  <a:cubicBezTo>
                    <a:pt x="0" y="4924"/>
                    <a:pt x="83" y="5840"/>
                    <a:pt x="250" y="6733"/>
                  </a:cubicBezTo>
                  <a:cubicBezTo>
                    <a:pt x="333" y="7126"/>
                    <a:pt x="679" y="7412"/>
                    <a:pt x="1072" y="7412"/>
                  </a:cubicBezTo>
                  <a:cubicBezTo>
                    <a:pt x="1131" y="7412"/>
                    <a:pt x="1179" y="7400"/>
                    <a:pt x="1238" y="7388"/>
                  </a:cubicBezTo>
                  <a:cubicBezTo>
                    <a:pt x="1691" y="7305"/>
                    <a:pt x="1988" y="6864"/>
                    <a:pt x="1893" y="6412"/>
                  </a:cubicBezTo>
                  <a:cubicBezTo>
                    <a:pt x="1738" y="5626"/>
                    <a:pt x="1667" y="4817"/>
                    <a:pt x="1667" y="4007"/>
                  </a:cubicBezTo>
                  <a:cubicBezTo>
                    <a:pt x="1667" y="3042"/>
                    <a:pt x="1774" y="2042"/>
                    <a:pt x="1988" y="1007"/>
                  </a:cubicBezTo>
                  <a:cubicBezTo>
                    <a:pt x="2072" y="554"/>
                    <a:pt x="1786" y="114"/>
                    <a:pt x="1334" y="18"/>
                  </a:cubicBezTo>
                  <a:cubicBezTo>
                    <a:pt x="1277" y="6"/>
                    <a:pt x="1220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 rot="10800000">
              <a:off x="8719177" y="1684802"/>
              <a:ext cx="237408" cy="90336"/>
            </a:xfrm>
            <a:custGeom>
              <a:avLst/>
              <a:gdLst/>
              <a:ahLst/>
              <a:cxnLst/>
              <a:rect l="l" t="t" r="r" b="b"/>
              <a:pathLst>
                <a:path w="7419" h="2823" extrusionOk="0">
                  <a:moveTo>
                    <a:pt x="6323" y="1"/>
                  </a:moveTo>
                  <a:cubicBezTo>
                    <a:pt x="4573" y="1"/>
                    <a:pt x="2787" y="346"/>
                    <a:pt x="1025" y="1049"/>
                  </a:cubicBezTo>
                  <a:cubicBezTo>
                    <a:pt x="894" y="1108"/>
                    <a:pt x="763" y="1156"/>
                    <a:pt x="632" y="1215"/>
                  </a:cubicBezTo>
                  <a:cubicBezTo>
                    <a:pt x="203" y="1394"/>
                    <a:pt x="1" y="1882"/>
                    <a:pt x="179" y="2311"/>
                  </a:cubicBezTo>
                  <a:cubicBezTo>
                    <a:pt x="322" y="2632"/>
                    <a:pt x="632" y="2823"/>
                    <a:pt x="953" y="2823"/>
                  </a:cubicBezTo>
                  <a:cubicBezTo>
                    <a:pt x="1061" y="2823"/>
                    <a:pt x="1168" y="2799"/>
                    <a:pt x="1275" y="2751"/>
                  </a:cubicBezTo>
                  <a:cubicBezTo>
                    <a:pt x="1394" y="2704"/>
                    <a:pt x="1513" y="2656"/>
                    <a:pt x="1632" y="2608"/>
                  </a:cubicBezTo>
                  <a:cubicBezTo>
                    <a:pt x="3228" y="1977"/>
                    <a:pt x="4835" y="1667"/>
                    <a:pt x="6378" y="1667"/>
                  </a:cubicBezTo>
                  <a:cubicBezTo>
                    <a:pt x="6435" y="1667"/>
                    <a:pt x="6492" y="1667"/>
                    <a:pt x="6549" y="1668"/>
                  </a:cubicBezTo>
                  <a:cubicBezTo>
                    <a:pt x="6563" y="1669"/>
                    <a:pt x="6577" y="1669"/>
                    <a:pt x="6591" y="1669"/>
                  </a:cubicBezTo>
                  <a:cubicBezTo>
                    <a:pt x="7036" y="1669"/>
                    <a:pt x="7395" y="1297"/>
                    <a:pt x="7407" y="858"/>
                  </a:cubicBezTo>
                  <a:cubicBezTo>
                    <a:pt x="7418" y="394"/>
                    <a:pt x="7049" y="13"/>
                    <a:pt x="6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24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5">
  <p:cSld name="CUSTOM_7_1_1_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5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57" name="Google Shape;557;p25"/>
          <p:cNvGrpSpPr/>
          <p:nvPr/>
        </p:nvGrpSpPr>
        <p:grpSpPr>
          <a:xfrm rot="-5400000" flipH="1">
            <a:off x="5884222" y="1880353"/>
            <a:ext cx="4072679" cy="2453635"/>
            <a:chOff x="4219217" y="2168768"/>
            <a:chExt cx="4921667" cy="2965118"/>
          </a:xfrm>
        </p:grpSpPr>
        <p:sp>
          <p:nvSpPr>
            <p:cNvPr id="558" name="Google Shape;558;p25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5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5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5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5"/>
          <p:cNvGrpSpPr/>
          <p:nvPr/>
        </p:nvGrpSpPr>
        <p:grpSpPr>
          <a:xfrm rot="-5400000">
            <a:off x="-737078" y="737091"/>
            <a:ext cx="2752402" cy="1278231"/>
            <a:chOff x="-4527333" y="-2055682"/>
            <a:chExt cx="3232416" cy="1501152"/>
          </a:xfrm>
        </p:grpSpPr>
        <p:sp>
          <p:nvSpPr>
            <p:cNvPr id="582" name="Google Shape;582;p25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9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6"/>
          <p:cNvSpPr txBox="1">
            <a:spLocks noGrp="1"/>
          </p:cNvSpPr>
          <p:nvPr>
            <p:ph type="title"/>
          </p:nvPr>
        </p:nvSpPr>
        <p:spPr>
          <a:xfrm>
            <a:off x="5600700" y="1133475"/>
            <a:ext cx="2862900" cy="25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596" name="Google Shape;596;p26"/>
          <p:cNvGrpSpPr/>
          <p:nvPr/>
        </p:nvGrpSpPr>
        <p:grpSpPr>
          <a:xfrm rot="10800000">
            <a:off x="5910238" y="3809725"/>
            <a:ext cx="3233321" cy="992160"/>
            <a:chOff x="6311233" y="4274260"/>
            <a:chExt cx="2832768" cy="869248"/>
          </a:xfrm>
        </p:grpSpPr>
        <p:sp>
          <p:nvSpPr>
            <p:cNvPr id="597" name="Google Shape;597;p26"/>
            <p:cNvSpPr/>
            <p:nvPr/>
          </p:nvSpPr>
          <p:spPr>
            <a:xfrm rot="10800000">
              <a:off x="8316065" y="4690324"/>
              <a:ext cx="235872" cy="106656"/>
            </a:xfrm>
            <a:custGeom>
              <a:avLst/>
              <a:gdLst/>
              <a:ahLst/>
              <a:cxnLst/>
              <a:rect l="l" t="t" r="r" b="b"/>
              <a:pathLst>
                <a:path w="7371" h="3333" extrusionOk="0">
                  <a:moveTo>
                    <a:pt x="6465" y="0"/>
                  </a:moveTo>
                  <a:cubicBezTo>
                    <a:pt x="6422" y="0"/>
                    <a:pt x="6379" y="4"/>
                    <a:pt x="6335" y="11"/>
                  </a:cubicBezTo>
                  <a:cubicBezTo>
                    <a:pt x="4204" y="356"/>
                    <a:pt x="2263" y="939"/>
                    <a:pt x="596" y="1737"/>
                  </a:cubicBezTo>
                  <a:cubicBezTo>
                    <a:pt x="179" y="1939"/>
                    <a:pt x="1" y="2440"/>
                    <a:pt x="203" y="2856"/>
                  </a:cubicBezTo>
                  <a:cubicBezTo>
                    <a:pt x="346" y="3154"/>
                    <a:pt x="644" y="3332"/>
                    <a:pt x="953" y="3332"/>
                  </a:cubicBezTo>
                  <a:cubicBezTo>
                    <a:pt x="1084" y="3332"/>
                    <a:pt x="1203" y="3309"/>
                    <a:pt x="1322" y="3249"/>
                  </a:cubicBezTo>
                  <a:cubicBezTo>
                    <a:pt x="2846" y="2511"/>
                    <a:pt x="4620" y="1975"/>
                    <a:pt x="6597" y="1666"/>
                  </a:cubicBezTo>
                  <a:cubicBezTo>
                    <a:pt x="7061" y="1582"/>
                    <a:pt x="7371" y="1154"/>
                    <a:pt x="7287" y="701"/>
                  </a:cubicBezTo>
                  <a:cubicBezTo>
                    <a:pt x="7223" y="293"/>
                    <a:pt x="6867" y="0"/>
                    <a:pt x="6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6"/>
            <p:cNvSpPr/>
            <p:nvPr/>
          </p:nvSpPr>
          <p:spPr>
            <a:xfrm rot="10800000">
              <a:off x="8910817" y="4274260"/>
              <a:ext cx="233184" cy="117856"/>
            </a:xfrm>
            <a:custGeom>
              <a:avLst/>
              <a:gdLst/>
              <a:ahLst/>
              <a:cxnLst/>
              <a:rect l="l" t="t" r="r" b="b"/>
              <a:pathLst>
                <a:path w="7287" h="3683" extrusionOk="0">
                  <a:moveTo>
                    <a:pt x="6336" y="1"/>
                  </a:moveTo>
                  <a:cubicBezTo>
                    <a:pt x="6212" y="1"/>
                    <a:pt x="6085" y="28"/>
                    <a:pt x="5965" y="86"/>
                  </a:cubicBezTo>
                  <a:cubicBezTo>
                    <a:pt x="4382" y="872"/>
                    <a:pt x="2620" y="1527"/>
                    <a:pt x="715" y="2039"/>
                  </a:cubicBezTo>
                  <a:cubicBezTo>
                    <a:pt x="262" y="2158"/>
                    <a:pt x="0" y="2622"/>
                    <a:pt x="119" y="3063"/>
                  </a:cubicBezTo>
                  <a:cubicBezTo>
                    <a:pt x="227" y="3432"/>
                    <a:pt x="560" y="3682"/>
                    <a:pt x="929" y="3682"/>
                  </a:cubicBezTo>
                  <a:cubicBezTo>
                    <a:pt x="1000" y="3682"/>
                    <a:pt x="1072" y="3670"/>
                    <a:pt x="1143" y="3658"/>
                  </a:cubicBezTo>
                  <a:cubicBezTo>
                    <a:pt x="3156" y="3111"/>
                    <a:pt x="5025" y="2420"/>
                    <a:pt x="6704" y="1587"/>
                  </a:cubicBezTo>
                  <a:cubicBezTo>
                    <a:pt x="7120" y="1384"/>
                    <a:pt x="7287" y="884"/>
                    <a:pt x="7085" y="467"/>
                  </a:cubicBezTo>
                  <a:cubicBezTo>
                    <a:pt x="6940" y="171"/>
                    <a:pt x="6645" y="1"/>
                    <a:pt x="6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 rot="10800000">
              <a:off x="8638401" y="4440756"/>
              <a:ext cx="179456" cy="193664"/>
            </a:xfrm>
            <a:custGeom>
              <a:avLst/>
              <a:gdLst/>
              <a:ahLst/>
              <a:cxnLst/>
              <a:rect l="l" t="t" r="r" b="b"/>
              <a:pathLst>
                <a:path w="5608" h="6052" extrusionOk="0">
                  <a:moveTo>
                    <a:pt x="4665" y="0"/>
                  </a:moveTo>
                  <a:cubicBezTo>
                    <a:pt x="4438" y="0"/>
                    <a:pt x="4213" y="93"/>
                    <a:pt x="4048" y="277"/>
                  </a:cubicBezTo>
                  <a:cubicBezTo>
                    <a:pt x="3632" y="753"/>
                    <a:pt x="3227" y="1253"/>
                    <a:pt x="2858" y="1789"/>
                  </a:cubicBezTo>
                  <a:cubicBezTo>
                    <a:pt x="2155" y="2789"/>
                    <a:pt x="1310" y="3741"/>
                    <a:pt x="369" y="4587"/>
                  </a:cubicBezTo>
                  <a:cubicBezTo>
                    <a:pt x="24" y="4896"/>
                    <a:pt x="0" y="5432"/>
                    <a:pt x="310" y="5777"/>
                  </a:cubicBezTo>
                  <a:cubicBezTo>
                    <a:pt x="476" y="5956"/>
                    <a:pt x="703" y="6051"/>
                    <a:pt x="929" y="6051"/>
                  </a:cubicBezTo>
                  <a:cubicBezTo>
                    <a:pt x="1131" y="6051"/>
                    <a:pt x="1334" y="5980"/>
                    <a:pt x="1488" y="5837"/>
                  </a:cubicBezTo>
                  <a:cubicBezTo>
                    <a:pt x="2524" y="4896"/>
                    <a:pt x="3453" y="3860"/>
                    <a:pt x="4227" y="2741"/>
                  </a:cubicBezTo>
                  <a:cubicBezTo>
                    <a:pt x="4560" y="2265"/>
                    <a:pt x="4917" y="1812"/>
                    <a:pt x="5298" y="1396"/>
                  </a:cubicBezTo>
                  <a:cubicBezTo>
                    <a:pt x="5608" y="1050"/>
                    <a:pt x="5572" y="527"/>
                    <a:pt x="5227" y="217"/>
                  </a:cubicBezTo>
                  <a:cubicBezTo>
                    <a:pt x="5065" y="72"/>
                    <a:pt x="4864" y="0"/>
                    <a:pt x="4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6"/>
            <p:cNvSpPr/>
            <p:nvPr/>
          </p:nvSpPr>
          <p:spPr>
            <a:xfrm rot="10800000">
              <a:off x="7948385" y="4745556"/>
              <a:ext cx="239296" cy="64448"/>
            </a:xfrm>
            <a:custGeom>
              <a:avLst/>
              <a:gdLst/>
              <a:ahLst/>
              <a:cxnLst/>
              <a:rect l="l" t="t" r="r" b="b"/>
              <a:pathLst>
                <a:path w="7478" h="2014" extrusionOk="0">
                  <a:moveTo>
                    <a:pt x="833" y="1"/>
                  </a:moveTo>
                  <a:cubicBezTo>
                    <a:pt x="381" y="1"/>
                    <a:pt x="0" y="382"/>
                    <a:pt x="0" y="834"/>
                  </a:cubicBezTo>
                  <a:cubicBezTo>
                    <a:pt x="0" y="1299"/>
                    <a:pt x="369" y="1680"/>
                    <a:pt x="833" y="1680"/>
                  </a:cubicBezTo>
                  <a:cubicBezTo>
                    <a:pt x="2560" y="1692"/>
                    <a:pt x="4417" y="1799"/>
                    <a:pt x="6513" y="2013"/>
                  </a:cubicBezTo>
                  <a:lnTo>
                    <a:pt x="6596" y="2013"/>
                  </a:lnTo>
                  <a:cubicBezTo>
                    <a:pt x="7025" y="2013"/>
                    <a:pt x="7382" y="1692"/>
                    <a:pt x="7430" y="1263"/>
                  </a:cubicBezTo>
                  <a:cubicBezTo>
                    <a:pt x="7477" y="811"/>
                    <a:pt x="7144" y="394"/>
                    <a:pt x="6679" y="346"/>
                  </a:cubicBezTo>
                  <a:cubicBezTo>
                    <a:pt x="4524" y="132"/>
                    <a:pt x="2619" y="25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6"/>
            <p:cNvSpPr/>
            <p:nvPr/>
          </p:nvSpPr>
          <p:spPr>
            <a:xfrm rot="10800000">
              <a:off x="6522689" y="4679668"/>
              <a:ext cx="207680" cy="162560"/>
            </a:xfrm>
            <a:custGeom>
              <a:avLst/>
              <a:gdLst/>
              <a:ahLst/>
              <a:cxnLst/>
              <a:rect l="l" t="t" r="r" b="b"/>
              <a:pathLst>
                <a:path w="6490" h="5080" extrusionOk="0">
                  <a:moveTo>
                    <a:pt x="5568" y="0"/>
                  </a:moveTo>
                  <a:cubicBezTo>
                    <a:pt x="5349" y="0"/>
                    <a:pt x="5130" y="87"/>
                    <a:pt x="4965" y="258"/>
                  </a:cubicBezTo>
                  <a:cubicBezTo>
                    <a:pt x="4727" y="508"/>
                    <a:pt x="4477" y="758"/>
                    <a:pt x="4227" y="1008"/>
                  </a:cubicBezTo>
                  <a:cubicBezTo>
                    <a:pt x="3203" y="2008"/>
                    <a:pt x="1989" y="2853"/>
                    <a:pt x="608" y="3484"/>
                  </a:cubicBezTo>
                  <a:cubicBezTo>
                    <a:pt x="191" y="3675"/>
                    <a:pt x="0" y="4175"/>
                    <a:pt x="203" y="4592"/>
                  </a:cubicBezTo>
                  <a:cubicBezTo>
                    <a:pt x="346" y="4901"/>
                    <a:pt x="643" y="5080"/>
                    <a:pt x="965" y="5080"/>
                  </a:cubicBezTo>
                  <a:cubicBezTo>
                    <a:pt x="1072" y="5080"/>
                    <a:pt x="1191" y="5056"/>
                    <a:pt x="1310" y="5008"/>
                  </a:cubicBezTo>
                  <a:cubicBezTo>
                    <a:pt x="2870" y="4282"/>
                    <a:pt x="4239" y="3342"/>
                    <a:pt x="5406" y="2187"/>
                  </a:cubicBezTo>
                  <a:cubicBezTo>
                    <a:pt x="5668" y="1937"/>
                    <a:pt x="5918" y="1675"/>
                    <a:pt x="6168" y="1413"/>
                  </a:cubicBezTo>
                  <a:cubicBezTo>
                    <a:pt x="6489" y="1079"/>
                    <a:pt x="6477" y="556"/>
                    <a:pt x="6144" y="234"/>
                  </a:cubicBezTo>
                  <a:cubicBezTo>
                    <a:pt x="5982" y="78"/>
                    <a:pt x="5775" y="0"/>
                    <a:pt x="5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6"/>
            <p:cNvSpPr/>
            <p:nvPr/>
          </p:nvSpPr>
          <p:spPr>
            <a:xfrm rot="10800000">
              <a:off x="7582241" y="4692244"/>
              <a:ext cx="239680" cy="83008"/>
            </a:xfrm>
            <a:custGeom>
              <a:avLst/>
              <a:gdLst/>
              <a:ahLst/>
              <a:cxnLst/>
              <a:rect l="l" t="t" r="r" b="b"/>
              <a:pathLst>
                <a:path w="7490" h="2594" extrusionOk="0">
                  <a:moveTo>
                    <a:pt x="882" y="0"/>
                  </a:moveTo>
                  <a:cubicBezTo>
                    <a:pt x="480" y="0"/>
                    <a:pt x="124" y="293"/>
                    <a:pt x="60" y="713"/>
                  </a:cubicBezTo>
                  <a:cubicBezTo>
                    <a:pt x="0" y="1165"/>
                    <a:pt x="310" y="1594"/>
                    <a:pt x="762" y="1665"/>
                  </a:cubicBezTo>
                  <a:cubicBezTo>
                    <a:pt x="2679" y="1951"/>
                    <a:pt x="4620" y="2272"/>
                    <a:pt x="6453" y="2582"/>
                  </a:cubicBezTo>
                  <a:cubicBezTo>
                    <a:pt x="6501" y="2594"/>
                    <a:pt x="6548" y="2594"/>
                    <a:pt x="6596" y="2594"/>
                  </a:cubicBezTo>
                  <a:cubicBezTo>
                    <a:pt x="6989" y="2594"/>
                    <a:pt x="7346" y="2308"/>
                    <a:pt x="7418" y="1903"/>
                  </a:cubicBezTo>
                  <a:cubicBezTo>
                    <a:pt x="7489" y="1439"/>
                    <a:pt x="7191" y="1010"/>
                    <a:pt x="6727" y="939"/>
                  </a:cubicBezTo>
                  <a:cubicBezTo>
                    <a:pt x="4894" y="629"/>
                    <a:pt x="2941" y="296"/>
                    <a:pt x="1012" y="10"/>
                  </a:cubicBezTo>
                  <a:cubicBezTo>
                    <a:pt x="968" y="3"/>
                    <a:pt x="925" y="0"/>
                    <a:pt x="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6"/>
            <p:cNvSpPr/>
            <p:nvPr/>
          </p:nvSpPr>
          <p:spPr>
            <a:xfrm rot="10800000">
              <a:off x="6311233" y="4930356"/>
              <a:ext cx="153184" cy="213152"/>
            </a:xfrm>
            <a:custGeom>
              <a:avLst/>
              <a:gdLst/>
              <a:ahLst/>
              <a:cxnLst/>
              <a:rect l="l" t="t" r="r" b="b"/>
              <a:pathLst>
                <a:path w="4787" h="6661" extrusionOk="0">
                  <a:moveTo>
                    <a:pt x="3826" y="1"/>
                  </a:moveTo>
                  <a:cubicBezTo>
                    <a:pt x="3509" y="1"/>
                    <a:pt x="3211" y="180"/>
                    <a:pt x="3072" y="493"/>
                  </a:cubicBezTo>
                  <a:cubicBezTo>
                    <a:pt x="2334" y="2136"/>
                    <a:pt x="1393" y="3767"/>
                    <a:pt x="274" y="5339"/>
                  </a:cubicBezTo>
                  <a:cubicBezTo>
                    <a:pt x="0" y="5720"/>
                    <a:pt x="83" y="6244"/>
                    <a:pt x="464" y="6506"/>
                  </a:cubicBezTo>
                  <a:cubicBezTo>
                    <a:pt x="607" y="6613"/>
                    <a:pt x="786" y="6661"/>
                    <a:pt x="953" y="6661"/>
                  </a:cubicBezTo>
                  <a:cubicBezTo>
                    <a:pt x="1214" y="6661"/>
                    <a:pt x="1464" y="6542"/>
                    <a:pt x="1631" y="6303"/>
                  </a:cubicBezTo>
                  <a:cubicBezTo>
                    <a:pt x="2822" y="4648"/>
                    <a:pt x="3810" y="2922"/>
                    <a:pt x="4596" y="1184"/>
                  </a:cubicBezTo>
                  <a:cubicBezTo>
                    <a:pt x="4786" y="755"/>
                    <a:pt x="4596" y="267"/>
                    <a:pt x="4179" y="76"/>
                  </a:cubicBezTo>
                  <a:cubicBezTo>
                    <a:pt x="4063" y="25"/>
                    <a:pt x="3943" y="1"/>
                    <a:pt x="3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6"/>
            <p:cNvSpPr/>
            <p:nvPr/>
          </p:nvSpPr>
          <p:spPr>
            <a:xfrm rot="10800000">
              <a:off x="6848449" y="4621748"/>
              <a:ext cx="240064" cy="62368"/>
            </a:xfrm>
            <a:custGeom>
              <a:avLst/>
              <a:gdLst/>
              <a:ahLst/>
              <a:cxnLst/>
              <a:rect l="l" t="t" r="r" b="b"/>
              <a:pathLst>
                <a:path w="7502" h="1949" extrusionOk="0">
                  <a:moveTo>
                    <a:pt x="6600" y="1"/>
                  </a:moveTo>
                  <a:cubicBezTo>
                    <a:pt x="6564" y="1"/>
                    <a:pt x="6527" y="3"/>
                    <a:pt x="6489" y="8"/>
                  </a:cubicBezTo>
                  <a:cubicBezTo>
                    <a:pt x="5179" y="187"/>
                    <a:pt x="3720" y="277"/>
                    <a:pt x="2141" y="277"/>
                  </a:cubicBezTo>
                  <a:cubicBezTo>
                    <a:pt x="1725" y="277"/>
                    <a:pt x="1301" y="270"/>
                    <a:pt x="870" y="258"/>
                  </a:cubicBezTo>
                  <a:cubicBezTo>
                    <a:pt x="855" y="257"/>
                    <a:pt x="841" y="257"/>
                    <a:pt x="827" y="257"/>
                  </a:cubicBezTo>
                  <a:cubicBezTo>
                    <a:pt x="382" y="257"/>
                    <a:pt x="24" y="617"/>
                    <a:pt x="12" y="1068"/>
                  </a:cubicBezTo>
                  <a:cubicBezTo>
                    <a:pt x="1" y="1532"/>
                    <a:pt x="358" y="1913"/>
                    <a:pt x="822" y="1925"/>
                  </a:cubicBezTo>
                  <a:cubicBezTo>
                    <a:pt x="1275" y="1949"/>
                    <a:pt x="1715" y="1949"/>
                    <a:pt x="2144" y="1949"/>
                  </a:cubicBezTo>
                  <a:cubicBezTo>
                    <a:pt x="3787" y="1949"/>
                    <a:pt x="5323" y="1853"/>
                    <a:pt x="6716" y="1663"/>
                  </a:cubicBezTo>
                  <a:cubicBezTo>
                    <a:pt x="7180" y="1603"/>
                    <a:pt x="7502" y="1187"/>
                    <a:pt x="7430" y="722"/>
                  </a:cubicBezTo>
                  <a:cubicBezTo>
                    <a:pt x="7375" y="306"/>
                    <a:pt x="7018" y="1"/>
                    <a:pt x="6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6"/>
            <p:cNvSpPr/>
            <p:nvPr/>
          </p:nvSpPr>
          <p:spPr>
            <a:xfrm rot="10800000">
              <a:off x="7217249" y="4636212"/>
              <a:ext cx="240064" cy="79232"/>
            </a:xfrm>
            <a:custGeom>
              <a:avLst/>
              <a:gdLst/>
              <a:ahLst/>
              <a:cxnLst/>
              <a:rect l="l" t="t" r="r" b="b"/>
              <a:pathLst>
                <a:path w="7502" h="2476" extrusionOk="0">
                  <a:moveTo>
                    <a:pt x="894" y="0"/>
                  </a:moveTo>
                  <a:cubicBezTo>
                    <a:pt x="492" y="0"/>
                    <a:pt x="136" y="292"/>
                    <a:pt x="72" y="701"/>
                  </a:cubicBezTo>
                  <a:cubicBezTo>
                    <a:pt x="0" y="1165"/>
                    <a:pt x="310" y="1594"/>
                    <a:pt x="762" y="1666"/>
                  </a:cubicBezTo>
                  <a:cubicBezTo>
                    <a:pt x="3001" y="2011"/>
                    <a:pt x="4834" y="2273"/>
                    <a:pt x="6513" y="2463"/>
                  </a:cubicBezTo>
                  <a:cubicBezTo>
                    <a:pt x="6549" y="2463"/>
                    <a:pt x="6584" y="2475"/>
                    <a:pt x="6620" y="2475"/>
                  </a:cubicBezTo>
                  <a:cubicBezTo>
                    <a:pt x="7037" y="2475"/>
                    <a:pt x="7394" y="2154"/>
                    <a:pt x="7442" y="1725"/>
                  </a:cubicBezTo>
                  <a:cubicBezTo>
                    <a:pt x="7501" y="1273"/>
                    <a:pt x="7168" y="856"/>
                    <a:pt x="6715" y="796"/>
                  </a:cubicBezTo>
                  <a:cubicBezTo>
                    <a:pt x="5049" y="606"/>
                    <a:pt x="3239" y="356"/>
                    <a:pt x="1024" y="11"/>
                  </a:cubicBezTo>
                  <a:cubicBezTo>
                    <a:pt x="981" y="4"/>
                    <a:pt x="937" y="0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26"/>
          <p:cNvGrpSpPr/>
          <p:nvPr/>
        </p:nvGrpSpPr>
        <p:grpSpPr>
          <a:xfrm>
            <a:off x="20225" y="22010"/>
            <a:ext cx="826694" cy="2779884"/>
            <a:chOff x="48795" y="60119"/>
            <a:chExt cx="994339" cy="3343216"/>
          </a:xfrm>
        </p:grpSpPr>
        <p:sp>
          <p:nvSpPr>
            <p:cNvPr id="607" name="Google Shape;607;p26"/>
            <p:cNvSpPr/>
            <p:nvPr/>
          </p:nvSpPr>
          <p:spPr>
            <a:xfrm rot="-9720648">
              <a:off x="465603" y="3035065"/>
              <a:ext cx="188687" cy="218592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 rot="-9720648">
              <a:off x="866722" y="2355693"/>
              <a:ext cx="141953" cy="245622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 rot="-9720648">
              <a:off x="751596" y="1977460"/>
              <a:ext cx="190370" cy="218662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 rot="-9720648">
              <a:off x="597571" y="1604148"/>
              <a:ext cx="197907" cy="212211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 rot="-9720648">
              <a:off x="535338" y="439946"/>
              <a:ext cx="128210" cy="250425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 rot="-9720648">
              <a:off x="777064" y="2730525"/>
              <a:ext cx="120252" cy="252845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 rot="-9720648">
              <a:off x="702193" y="68781"/>
              <a:ext cx="96868" cy="257613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 rot="-9720648">
              <a:off x="457960" y="1221419"/>
              <a:ext cx="186198" cy="22199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 rot="-9720648">
              <a:off x="66507" y="3215757"/>
              <a:ext cx="245061" cy="153488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 rot="-9720648">
              <a:off x="412595" y="812835"/>
              <a:ext cx="129437" cy="250075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CUSTOM_10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7"/>
          <p:cNvSpPr/>
          <p:nvPr/>
        </p:nvSpPr>
        <p:spPr>
          <a:xfrm>
            <a:off x="0" y="136750"/>
            <a:ext cx="723520" cy="5003712"/>
          </a:xfrm>
          <a:custGeom>
            <a:avLst/>
            <a:gdLst/>
            <a:ahLst/>
            <a:cxnLst/>
            <a:rect l="l" t="t" r="r" b="b"/>
            <a:pathLst>
              <a:path w="22610" h="156366" extrusionOk="0">
                <a:moveTo>
                  <a:pt x="16585" y="1"/>
                </a:moveTo>
                <a:lnTo>
                  <a:pt x="0" y="1691"/>
                </a:lnTo>
                <a:lnTo>
                  <a:pt x="0" y="34505"/>
                </a:lnTo>
                <a:lnTo>
                  <a:pt x="10930" y="156365"/>
                </a:lnTo>
                <a:lnTo>
                  <a:pt x="22610" y="156365"/>
                </a:lnTo>
                <a:lnTo>
                  <a:pt x="16585" y="1"/>
                </a:lnTo>
                <a:close/>
              </a:path>
            </a:pathLst>
          </a:custGeom>
          <a:solidFill>
            <a:srgbClr val="9E6C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7"/>
          <p:cNvSpPr/>
          <p:nvPr/>
        </p:nvSpPr>
        <p:spPr>
          <a:xfrm>
            <a:off x="1866112" y="705582"/>
            <a:ext cx="7277888" cy="3986048"/>
          </a:xfrm>
          <a:custGeom>
            <a:avLst/>
            <a:gdLst/>
            <a:ahLst/>
            <a:cxnLst/>
            <a:rect l="l" t="t" r="r" b="b"/>
            <a:pathLst>
              <a:path w="227434" h="124564" extrusionOk="0">
                <a:moveTo>
                  <a:pt x="227434" y="1"/>
                </a:moveTo>
                <a:lnTo>
                  <a:pt x="202883" y="346"/>
                </a:lnTo>
                <a:lnTo>
                  <a:pt x="50757" y="2441"/>
                </a:lnTo>
                <a:cubicBezTo>
                  <a:pt x="50662" y="2596"/>
                  <a:pt x="50567" y="2751"/>
                  <a:pt x="50495" y="2918"/>
                </a:cubicBezTo>
                <a:lnTo>
                  <a:pt x="45542" y="14109"/>
                </a:lnTo>
                <a:lnTo>
                  <a:pt x="39553" y="3441"/>
                </a:lnTo>
                <a:cubicBezTo>
                  <a:pt x="39375" y="3132"/>
                  <a:pt x="39172" y="2858"/>
                  <a:pt x="38946" y="2608"/>
                </a:cubicBezTo>
                <a:lnTo>
                  <a:pt x="9776" y="3001"/>
                </a:lnTo>
                <a:lnTo>
                  <a:pt x="3156" y="85285"/>
                </a:lnTo>
                <a:lnTo>
                  <a:pt x="1" y="124564"/>
                </a:lnTo>
                <a:lnTo>
                  <a:pt x="133982" y="114312"/>
                </a:lnTo>
                <a:lnTo>
                  <a:pt x="227434" y="107430"/>
                </a:lnTo>
                <a:lnTo>
                  <a:pt x="227434" y="78213"/>
                </a:lnTo>
                <a:lnTo>
                  <a:pt x="210849" y="52709"/>
                </a:lnTo>
                <a:lnTo>
                  <a:pt x="227434" y="17193"/>
                </a:lnTo>
                <a:lnTo>
                  <a:pt x="227434" y="1"/>
                </a:lnTo>
                <a:close/>
              </a:path>
            </a:pathLst>
          </a:custGeom>
          <a:solidFill>
            <a:srgbClr val="AF77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7"/>
          <p:cNvSpPr/>
          <p:nvPr/>
        </p:nvSpPr>
        <p:spPr>
          <a:xfrm>
            <a:off x="1866112" y="3827118"/>
            <a:ext cx="626016" cy="864512"/>
          </a:xfrm>
          <a:custGeom>
            <a:avLst/>
            <a:gdLst/>
            <a:ahLst/>
            <a:cxnLst/>
            <a:rect l="l" t="t" r="r" b="b"/>
            <a:pathLst>
              <a:path w="19563" h="27016" extrusionOk="0">
                <a:moveTo>
                  <a:pt x="1" y="0"/>
                </a:moveTo>
                <a:lnTo>
                  <a:pt x="1" y="27016"/>
                </a:lnTo>
                <a:lnTo>
                  <a:pt x="19563" y="0"/>
                </a:lnTo>
                <a:close/>
              </a:path>
            </a:pathLst>
          </a:custGeom>
          <a:solidFill>
            <a:srgbClr val="5131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7"/>
          <p:cNvSpPr/>
          <p:nvPr/>
        </p:nvSpPr>
        <p:spPr>
          <a:xfrm>
            <a:off x="0" y="388974"/>
            <a:ext cx="2611392" cy="3517792"/>
          </a:xfrm>
          <a:custGeom>
            <a:avLst/>
            <a:gdLst/>
            <a:ahLst/>
            <a:cxnLst/>
            <a:rect l="l" t="t" r="r" b="b"/>
            <a:pathLst>
              <a:path w="81606" h="109931" extrusionOk="0">
                <a:moveTo>
                  <a:pt x="0" y="1"/>
                </a:moveTo>
                <a:lnTo>
                  <a:pt x="0" y="109931"/>
                </a:lnTo>
                <a:lnTo>
                  <a:pt x="77879" y="107633"/>
                </a:lnTo>
                <a:lnTo>
                  <a:pt x="81605" y="5763"/>
                </a:lnTo>
                <a:lnTo>
                  <a:pt x="0" y="1"/>
                </a:lnTo>
                <a:close/>
              </a:path>
            </a:pathLst>
          </a:custGeom>
          <a:solidFill>
            <a:srgbClr val="875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7"/>
          <p:cNvSpPr/>
          <p:nvPr/>
        </p:nvSpPr>
        <p:spPr>
          <a:xfrm>
            <a:off x="138368" y="1365934"/>
            <a:ext cx="1954816" cy="1521760"/>
          </a:xfrm>
          <a:custGeom>
            <a:avLst/>
            <a:gdLst/>
            <a:ahLst/>
            <a:cxnLst/>
            <a:rect l="l" t="t" r="r" b="b"/>
            <a:pathLst>
              <a:path w="61088" h="47555" extrusionOk="0">
                <a:moveTo>
                  <a:pt x="42722" y="16530"/>
                </a:moveTo>
                <a:cubicBezTo>
                  <a:pt x="43269" y="16530"/>
                  <a:pt x="43809" y="16632"/>
                  <a:pt x="44325" y="16845"/>
                </a:cubicBezTo>
                <a:cubicBezTo>
                  <a:pt x="47016" y="17965"/>
                  <a:pt x="48004" y="21739"/>
                  <a:pt x="46540" y="25275"/>
                </a:cubicBezTo>
                <a:cubicBezTo>
                  <a:pt x="45344" y="28148"/>
                  <a:pt x="42907" y="29983"/>
                  <a:pt x="40588" y="29983"/>
                </a:cubicBezTo>
                <a:cubicBezTo>
                  <a:pt x="40044" y="29983"/>
                  <a:pt x="39505" y="29881"/>
                  <a:pt x="38991" y="29668"/>
                </a:cubicBezTo>
                <a:cubicBezTo>
                  <a:pt x="36300" y="28549"/>
                  <a:pt x="35312" y="24775"/>
                  <a:pt x="36776" y="21227"/>
                </a:cubicBezTo>
                <a:cubicBezTo>
                  <a:pt x="37971" y="18356"/>
                  <a:pt x="40405" y="16530"/>
                  <a:pt x="42722" y="16530"/>
                </a:cubicBezTo>
                <a:close/>
                <a:moveTo>
                  <a:pt x="22902" y="17972"/>
                </a:moveTo>
                <a:cubicBezTo>
                  <a:pt x="25215" y="17972"/>
                  <a:pt x="27651" y="19806"/>
                  <a:pt x="28847" y="22679"/>
                </a:cubicBezTo>
                <a:cubicBezTo>
                  <a:pt x="30323" y="26216"/>
                  <a:pt x="29323" y="30002"/>
                  <a:pt x="26632" y="31121"/>
                </a:cubicBezTo>
                <a:cubicBezTo>
                  <a:pt x="26122" y="31331"/>
                  <a:pt x="25587" y="31431"/>
                  <a:pt x="25046" y="31431"/>
                </a:cubicBezTo>
                <a:cubicBezTo>
                  <a:pt x="22729" y="31431"/>
                  <a:pt x="20283" y="29603"/>
                  <a:pt x="19096" y="26728"/>
                </a:cubicBezTo>
                <a:cubicBezTo>
                  <a:pt x="17619" y="23191"/>
                  <a:pt x="18607" y="19405"/>
                  <a:pt x="21310" y="18286"/>
                </a:cubicBezTo>
                <a:cubicBezTo>
                  <a:pt x="21822" y="18073"/>
                  <a:pt x="22359" y="17972"/>
                  <a:pt x="22902" y="17972"/>
                </a:cubicBezTo>
                <a:close/>
                <a:moveTo>
                  <a:pt x="32669" y="28263"/>
                </a:moveTo>
                <a:cubicBezTo>
                  <a:pt x="33371" y="28263"/>
                  <a:pt x="35217" y="32228"/>
                  <a:pt x="34645" y="32788"/>
                </a:cubicBezTo>
                <a:cubicBezTo>
                  <a:pt x="34578" y="32856"/>
                  <a:pt x="34505" y="32886"/>
                  <a:pt x="34428" y="32886"/>
                </a:cubicBezTo>
                <a:cubicBezTo>
                  <a:pt x="33875" y="32886"/>
                  <a:pt x="33091" y="31365"/>
                  <a:pt x="32708" y="31365"/>
                </a:cubicBezTo>
                <a:cubicBezTo>
                  <a:pt x="32694" y="31365"/>
                  <a:pt x="32681" y="31367"/>
                  <a:pt x="32669" y="31371"/>
                </a:cubicBezTo>
                <a:cubicBezTo>
                  <a:pt x="32240" y="31514"/>
                  <a:pt x="32097" y="33502"/>
                  <a:pt x="31109" y="33502"/>
                </a:cubicBezTo>
                <a:cubicBezTo>
                  <a:pt x="30121" y="33502"/>
                  <a:pt x="31954" y="28263"/>
                  <a:pt x="32669" y="28263"/>
                </a:cubicBezTo>
                <a:close/>
                <a:moveTo>
                  <a:pt x="51031" y="1"/>
                </a:moveTo>
                <a:cubicBezTo>
                  <a:pt x="50620" y="1"/>
                  <a:pt x="50154" y="114"/>
                  <a:pt x="49635" y="367"/>
                </a:cubicBezTo>
                <a:cubicBezTo>
                  <a:pt x="45849" y="2213"/>
                  <a:pt x="48337" y="6487"/>
                  <a:pt x="48337" y="6487"/>
                </a:cubicBezTo>
                <a:lnTo>
                  <a:pt x="44027" y="10047"/>
                </a:lnTo>
                <a:cubicBezTo>
                  <a:pt x="42289" y="8582"/>
                  <a:pt x="40182" y="7523"/>
                  <a:pt x="37765" y="7035"/>
                </a:cubicBezTo>
                <a:cubicBezTo>
                  <a:pt x="36409" y="6763"/>
                  <a:pt x="34897" y="6614"/>
                  <a:pt x="33310" y="6614"/>
                </a:cubicBezTo>
                <a:cubicBezTo>
                  <a:pt x="27802" y="6614"/>
                  <a:pt x="21401" y="8409"/>
                  <a:pt x="17584" y="13095"/>
                </a:cubicBezTo>
                <a:lnTo>
                  <a:pt x="11857" y="9594"/>
                </a:lnTo>
                <a:cubicBezTo>
                  <a:pt x="13219" y="6675"/>
                  <a:pt x="12325" y="2646"/>
                  <a:pt x="9335" y="2646"/>
                </a:cubicBezTo>
                <a:cubicBezTo>
                  <a:pt x="8850" y="2646"/>
                  <a:pt x="8309" y="2752"/>
                  <a:pt x="7713" y="2987"/>
                </a:cubicBezTo>
                <a:cubicBezTo>
                  <a:pt x="3439" y="4677"/>
                  <a:pt x="8225" y="10237"/>
                  <a:pt x="8225" y="10237"/>
                </a:cubicBezTo>
                <a:cubicBezTo>
                  <a:pt x="7829" y="10111"/>
                  <a:pt x="7400" y="10052"/>
                  <a:pt x="6959" y="10052"/>
                </a:cubicBezTo>
                <a:cubicBezTo>
                  <a:pt x="3794" y="10052"/>
                  <a:pt x="0" y="13081"/>
                  <a:pt x="3177" y="15798"/>
                </a:cubicBezTo>
                <a:cubicBezTo>
                  <a:pt x="3878" y="16400"/>
                  <a:pt x="4587" y="16642"/>
                  <a:pt x="5274" y="16642"/>
                </a:cubicBezTo>
                <a:cubicBezTo>
                  <a:pt x="8134" y="16642"/>
                  <a:pt x="10618" y="12440"/>
                  <a:pt x="10618" y="12440"/>
                </a:cubicBezTo>
                <a:lnTo>
                  <a:pt x="15845" y="15810"/>
                </a:lnTo>
                <a:cubicBezTo>
                  <a:pt x="14869" y="17786"/>
                  <a:pt x="14285" y="20131"/>
                  <a:pt x="14226" y="22882"/>
                </a:cubicBezTo>
                <a:cubicBezTo>
                  <a:pt x="14119" y="27311"/>
                  <a:pt x="15178" y="30371"/>
                  <a:pt x="16714" y="32550"/>
                </a:cubicBezTo>
                <a:lnTo>
                  <a:pt x="11571" y="36788"/>
                </a:lnTo>
                <a:cubicBezTo>
                  <a:pt x="10376" y="35631"/>
                  <a:pt x="8698" y="34942"/>
                  <a:pt x="7222" y="34942"/>
                </a:cubicBezTo>
                <a:cubicBezTo>
                  <a:pt x="5390" y="34942"/>
                  <a:pt x="3869" y="36004"/>
                  <a:pt x="3975" y="38550"/>
                </a:cubicBezTo>
                <a:cubicBezTo>
                  <a:pt x="4068" y="40654"/>
                  <a:pt x="5554" y="41223"/>
                  <a:pt x="7136" y="41223"/>
                </a:cubicBezTo>
                <a:cubicBezTo>
                  <a:pt x="9002" y="41223"/>
                  <a:pt x="10999" y="40432"/>
                  <a:pt x="10999" y="40432"/>
                </a:cubicBezTo>
                <a:lnTo>
                  <a:pt x="10999" y="40432"/>
                </a:lnTo>
                <a:cubicBezTo>
                  <a:pt x="9280" y="42724"/>
                  <a:pt x="10099" y="47554"/>
                  <a:pt x="12876" y="47554"/>
                </a:cubicBezTo>
                <a:cubicBezTo>
                  <a:pt x="13388" y="47554"/>
                  <a:pt x="13966" y="47390"/>
                  <a:pt x="14607" y="47016"/>
                </a:cubicBezTo>
                <a:cubicBezTo>
                  <a:pt x="18727" y="44611"/>
                  <a:pt x="13857" y="38884"/>
                  <a:pt x="13857" y="38884"/>
                </a:cubicBezTo>
                <a:lnTo>
                  <a:pt x="18929" y="34907"/>
                </a:lnTo>
                <a:cubicBezTo>
                  <a:pt x="22310" y="37646"/>
                  <a:pt x="26370" y="38062"/>
                  <a:pt x="27001" y="39015"/>
                </a:cubicBezTo>
                <a:cubicBezTo>
                  <a:pt x="27001" y="39015"/>
                  <a:pt x="26156" y="45527"/>
                  <a:pt x="28799" y="45980"/>
                </a:cubicBezTo>
                <a:cubicBezTo>
                  <a:pt x="28906" y="45998"/>
                  <a:pt x="29010" y="46007"/>
                  <a:pt x="29111" y="46007"/>
                </a:cubicBezTo>
                <a:cubicBezTo>
                  <a:pt x="31265" y="46007"/>
                  <a:pt x="32394" y="42080"/>
                  <a:pt x="32621" y="41182"/>
                </a:cubicBezTo>
                <a:lnTo>
                  <a:pt x="32621" y="41182"/>
                </a:lnTo>
                <a:cubicBezTo>
                  <a:pt x="32424" y="42035"/>
                  <a:pt x="31695" y="45629"/>
                  <a:pt x="33533" y="45629"/>
                </a:cubicBezTo>
                <a:cubicBezTo>
                  <a:pt x="33696" y="45629"/>
                  <a:pt x="33880" y="45601"/>
                  <a:pt x="34086" y="45539"/>
                </a:cubicBezTo>
                <a:cubicBezTo>
                  <a:pt x="36110" y="44944"/>
                  <a:pt x="36538" y="42718"/>
                  <a:pt x="36622" y="41515"/>
                </a:cubicBezTo>
                <a:cubicBezTo>
                  <a:pt x="36645" y="42880"/>
                  <a:pt x="36889" y="45539"/>
                  <a:pt x="38408" y="45539"/>
                </a:cubicBezTo>
                <a:cubicBezTo>
                  <a:pt x="38466" y="45539"/>
                  <a:pt x="38525" y="45535"/>
                  <a:pt x="38586" y="45527"/>
                </a:cubicBezTo>
                <a:cubicBezTo>
                  <a:pt x="40825" y="45242"/>
                  <a:pt x="40182" y="37884"/>
                  <a:pt x="40182" y="37884"/>
                </a:cubicBezTo>
                <a:cubicBezTo>
                  <a:pt x="40182" y="37884"/>
                  <a:pt x="42515" y="36776"/>
                  <a:pt x="44873" y="34514"/>
                </a:cubicBezTo>
                <a:lnTo>
                  <a:pt x="49838" y="37717"/>
                </a:lnTo>
                <a:cubicBezTo>
                  <a:pt x="49838" y="37717"/>
                  <a:pt x="47564" y="44127"/>
                  <a:pt x="51011" y="44127"/>
                </a:cubicBezTo>
                <a:cubicBezTo>
                  <a:pt x="51188" y="44127"/>
                  <a:pt x="51380" y="44110"/>
                  <a:pt x="51588" y="44075"/>
                </a:cubicBezTo>
                <a:cubicBezTo>
                  <a:pt x="55862" y="43349"/>
                  <a:pt x="53255" y="37812"/>
                  <a:pt x="53255" y="37812"/>
                </a:cubicBezTo>
                <a:lnTo>
                  <a:pt x="53255" y="37812"/>
                </a:lnTo>
                <a:cubicBezTo>
                  <a:pt x="53949" y="38122"/>
                  <a:pt x="54704" y="38261"/>
                  <a:pt x="55443" y="38261"/>
                </a:cubicBezTo>
                <a:cubicBezTo>
                  <a:pt x="58390" y="38261"/>
                  <a:pt x="61088" y="36049"/>
                  <a:pt x="58708" y="33669"/>
                </a:cubicBezTo>
                <a:cubicBezTo>
                  <a:pt x="57862" y="32823"/>
                  <a:pt x="56996" y="32521"/>
                  <a:pt x="56190" y="32521"/>
                </a:cubicBezTo>
                <a:cubicBezTo>
                  <a:pt x="54158" y="32521"/>
                  <a:pt x="52505" y="34443"/>
                  <a:pt x="52505" y="34443"/>
                </a:cubicBezTo>
                <a:lnTo>
                  <a:pt x="47492" y="31383"/>
                </a:lnTo>
                <a:cubicBezTo>
                  <a:pt x="48528" y="29799"/>
                  <a:pt x="49349" y="27906"/>
                  <a:pt x="49647" y="25716"/>
                </a:cubicBezTo>
                <a:cubicBezTo>
                  <a:pt x="50266" y="21263"/>
                  <a:pt x="49207" y="16631"/>
                  <a:pt x="46754" y="13071"/>
                </a:cubicBezTo>
                <a:lnTo>
                  <a:pt x="50564" y="10071"/>
                </a:lnTo>
                <a:cubicBezTo>
                  <a:pt x="50564" y="10071"/>
                  <a:pt x="53339" y="12294"/>
                  <a:pt x="55305" y="12294"/>
                </a:cubicBezTo>
                <a:cubicBezTo>
                  <a:pt x="56198" y="12294"/>
                  <a:pt x="56925" y="11835"/>
                  <a:pt x="57148" y="10499"/>
                </a:cubicBezTo>
                <a:cubicBezTo>
                  <a:pt x="57686" y="7228"/>
                  <a:pt x="54247" y="6844"/>
                  <a:pt x="52604" y="6844"/>
                </a:cubicBezTo>
                <a:cubicBezTo>
                  <a:pt x="52101" y="6844"/>
                  <a:pt x="51766" y="6880"/>
                  <a:pt x="51766" y="6880"/>
                </a:cubicBezTo>
                <a:cubicBezTo>
                  <a:pt x="54016" y="4486"/>
                  <a:pt x="53616" y="1"/>
                  <a:pt x="51031" y="1"/>
                </a:cubicBez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7"/>
          <p:cNvSpPr txBox="1">
            <a:spLocks noGrp="1"/>
          </p:cNvSpPr>
          <p:nvPr>
            <p:ph type="title" hasCustomPrompt="1"/>
          </p:nvPr>
        </p:nvSpPr>
        <p:spPr>
          <a:xfrm>
            <a:off x="2338275" y="1209675"/>
            <a:ext cx="4467300" cy="11811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r>
              <a:t>xx%</a:t>
            </a:r>
          </a:p>
        </p:txBody>
      </p:sp>
      <p:sp>
        <p:nvSpPr>
          <p:cNvPr id="624" name="Google Shape;624;p27"/>
          <p:cNvSpPr txBox="1">
            <a:spLocks noGrp="1"/>
          </p:cNvSpPr>
          <p:nvPr>
            <p:ph type="title" idx="2"/>
          </p:nvPr>
        </p:nvSpPr>
        <p:spPr>
          <a:xfrm>
            <a:off x="2338425" y="2428875"/>
            <a:ext cx="4467300" cy="447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5" name="Google Shape;625;p27"/>
          <p:cNvSpPr txBox="1">
            <a:spLocks noGrp="1"/>
          </p:cNvSpPr>
          <p:nvPr>
            <p:ph type="subTitle" idx="1"/>
          </p:nvPr>
        </p:nvSpPr>
        <p:spPr>
          <a:xfrm>
            <a:off x="2952975" y="3000375"/>
            <a:ext cx="32385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grpSp>
        <p:nvGrpSpPr>
          <p:cNvPr id="626" name="Google Shape;626;p27"/>
          <p:cNvGrpSpPr/>
          <p:nvPr/>
        </p:nvGrpSpPr>
        <p:grpSpPr>
          <a:xfrm>
            <a:off x="6031611" y="54698"/>
            <a:ext cx="2289440" cy="5052152"/>
            <a:chOff x="6193536" y="54698"/>
            <a:chExt cx="2289440" cy="5052152"/>
          </a:xfrm>
        </p:grpSpPr>
        <p:sp>
          <p:nvSpPr>
            <p:cNvPr id="627" name="Google Shape;627;p27"/>
            <p:cNvSpPr/>
            <p:nvPr/>
          </p:nvSpPr>
          <p:spPr>
            <a:xfrm>
              <a:off x="6788640" y="4899554"/>
              <a:ext cx="137184" cy="207296"/>
            </a:xfrm>
            <a:custGeom>
              <a:avLst/>
              <a:gdLst/>
              <a:ahLst/>
              <a:cxnLst/>
              <a:rect l="l" t="t" r="r" b="b"/>
              <a:pathLst>
                <a:path w="4287" h="6478" extrusionOk="0">
                  <a:moveTo>
                    <a:pt x="3400" y="0"/>
                  </a:moveTo>
                  <a:cubicBezTo>
                    <a:pt x="3088" y="0"/>
                    <a:pt x="2790" y="184"/>
                    <a:pt x="2656" y="489"/>
                  </a:cubicBezTo>
                  <a:cubicBezTo>
                    <a:pt x="1989" y="2061"/>
                    <a:pt x="1167" y="3680"/>
                    <a:pt x="227" y="5275"/>
                  </a:cubicBezTo>
                  <a:cubicBezTo>
                    <a:pt x="1" y="5656"/>
                    <a:pt x="120" y="6133"/>
                    <a:pt x="501" y="6359"/>
                  </a:cubicBezTo>
                  <a:cubicBezTo>
                    <a:pt x="632" y="6442"/>
                    <a:pt x="763" y="6478"/>
                    <a:pt x="905" y="6478"/>
                  </a:cubicBezTo>
                  <a:cubicBezTo>
                    <a:pt x="1179" y="6478"/>
                    <a:pt x="1441" y="6335"/>
                    <a:pt x="1584" y="6085"/>
                  </a:cubicBezTo>
                  <a:cubicBezTo>
                    <a:pt x="2572" y="4418"/>
                    <a:pt x="3418" y="2751"/>
                    <a:pt x="4120" y="1108"/>
                  </a:cubicBezTo>
                  <a:cubicBezTo>
                    <a:pt x="4287" y="703"/>
                    <a:pt x="4108" y="239"/>
                    <a:pt x="3703" y="61"/>
                  </a:cubicBezTo>
                  <a:cubicBezTo>
                    <a:pt x="3604" y="20"/>
                    <a:pt x="3501" y="0"/>
                    <a:pt x="3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6924288" y="4559715"/>
              <a:ext cx="75456" cy="224448"/>
            </a:xfrm>
            <a:custGeom>
              <a:avLst/>
              <a:gdLst/>
              <a:ahLst/>
              <a:cxnLst/>
              <a:rect l="l" t="t" r="r" b="b"/>
              <a:pathLst>
                <a:path w="2358" h="7014" extrusionOk="0">
                  <a:moveTo>
                    <a:pt x="1572" y="1"/>
                  </a:moveTo>
                  <a:cubicBezTo>
                    <a:pt x="1131" y="13"/>
                    <a:pt x="774" y="346"/>
                    <a:pt x="774" y="786"/>
                  </a:cubicBezTo>
                  <a:cubicBezTo>
                    <a:pt x="750" y="2489"/>
                    <a:pt x="524" y="4251"/>
                    <a:pt x="107" y="6037"/>
                  </a:cubicBezTo>
                  <a:cubicBezTo>
                    <a:pt x="0" y="6466"/>
                    <a:pt x="262" y="6894"/>
                    <a:pt x="691" y="6990"/>
                  </a:cubicBezTo>
                  <a:cubicBezTo>
                    <a:pt x="750" y="7013"/>
                    <a:pt x="822" y="7013"/>
                    <a:pt x="881" y="7013"/>
                  </a:cubicBezTo>
                  <a:cubicBezTo>
                    <a:pt x="1238" y="7013"/>
                    <a:pt x="1560" y="6763"/>
                    <a:pt x="1655" y="6406"/>
                  </a:cubicBezTo>
                  <a:cubicBezTo>
                    <a:pt x="2096" y="4501"/>
                    <a:pt x="2334" y="2620"/>
                    <a:pt x="2358" y="810"/>
                  </a:cubicBezTo>
                  <a:cubicBezTo>
                    <a:pt x="2358" y="370"/>
                    <a:pt x="2012" y="13"/>
                    <a:pt x="1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6916288" y="4212099"/>
              <a:ext cx="65568" cy="224960"/>
            </a:xfrm>
            <a:custGeom>
              <a:avLst/>
              <a:gdLst/>
              <a:ahLst/>
              <a:cxnLst/>
              <a:rect l="l" t="t" r="r" b="b"/>
              <a:pathLst>
                <a:path w="2049" h="7030" extrusionOk="0">
                  <a:moveTo>
                    <a:pt x="890" y="1"/>
                  </a:moveTo>
                  <a:cubicBezTo>
                    <a:pt x="487" y="1"/>
                    <a:pt x="152" y="307"/>
                    <a:pt x="107" y="708"/>
                  </a:cubicBezTo>
                  <a:cubicBezTo>
                    <a:pt x="36" y="1339"/>
                    <a:pt x="0" y="1982"/>
                    <a:pt x="0" y="2625"/>
                  </a:cubicBezTo>
                  <a:cubicBezTo>
                    <a:pt x="0" y="3875"/>
                    <a:pt x="143" y="5149"/>
                    <a:pt x="405" y="6399"/>
                  </a:cubicBezTo>
                  <a:cubicBezTo>
                    <a:pt x="488" y="6768"/>
                    <a:pt x="810" y="7030"/>
                    <a:pt x="1179" y="7030"/>
                  </a:cubicBezTo>
                  <a:cubicBezTo>
                    <a:pt x="1238" y="7030"/>
                    <a:pt x="1286" y="7018"/>
                    <a:pt x="1346" y="7006"/>
                  </a:cubicBezTo>
                  <a:cubicBezTo>
                    <a:pt x="1774" y="6923"/>
                    <a:pt x="2048" y="6506"/>
                    <a:pt x="1953" y="6065"/>
                  </a:cubicBezTo>
                  <a:cubicBezTo>
                    <a:pt x="1715" y="4922"/>
                    <a:pt x="1596" y="3768"/>
                    <a:pt x="1596" y="2625"/>
                  </a:cubicBezTo>
                  <a:cubicBezTo>
                    <a:pt x="1596" y="2041"/>
                    <a:pt x="1619" y="1458"/>
                    <a:pt x="1691" y="874"/>
                  </a:cubicBezTo>
                  <a:cubicBezTo>
                    <a:pt x="1727" y="446"/>
                    <a:pt x="1417" y="53"/>
                    <a:pt x="976" y="5"/>
                  </a:cubicBezTo>
                  <a:cubicBezTo>
                    <a:pt x="947" y="2"/>
                    <a:pt x="919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6960096" y="3890308"/>
              <a:ext cx="141376" cy="204256"/>
            </a:xfrm>
            <a:custGeom>
              <a:avLst/>
              <a:gdLst/>
              <a:ahLst/>
              <a:cxnLst/>
              <a:rect l="l" t="t" r="r" b="b"/>
              <a:pathLst>
                <a:path w="4418" h="6383" extrusionOk="0">
                  <a:moveTo>
                    <a:pt x="3516" y="0"/>
                  </a:moveTo>
                  <a:cubicBezTo>
                    <a:pt x="3260" y="0"/>
                    <a:pt x="3007" y="121"/>
                    <a:pt x="2858" y="346"/>
                  </a:cubicBezTo>
                  <a:cubicBezTo>
                    <a:pt x="1739" y="2001"/>
                    <a:pt x="834" y="3668"/>
                    <a:pt x="167" y="5287"/>
                  </a:cubicBezTo>
                  <a:cubicBezTo>
                    <a:pt x="0" y="5692"/>
                    <a:pt x="191" y="6156"/>
                    <a:pt x="596" y="6323"/>
                  </a:cubicBezTo>
                  <a:cubicBezTo>
                    <a:pt x="691" y="6358"/>
                    <a:pt x="798" y="6382"/>
                    <a:pt x="893" y="6382"/>
                  </a:cubicBezTo>
                  <a:cubicBezTo>
                    <a:pt x="1203" y="6382"/>
                    <a:pt x="1501" y="6192"/>
                    <a:pt x="1632" y="5894"/>
                  </a:cubicBezTo>
                  <a:cubicBezTo>
                    <a:pt x="2263" y="4370"/>
                    <a:pt x="3108" y="2810"/>
                    <a:pt x="4168" y="1239"/>
                  </a:cubicBezTo>
                  <a:cubicBezTo>
                    <a:pt x="4418" y="870"/>
                    <a:pt x="4322" y="381"/>
                    <a:pt x="3953" y="131"/>
                  </a:cubicBezTo>
                  <a:cubicBezTo>
                    <a:pt x="3820" y="43"/>
                    <a:pt x="3668" y="0"/>
                    <a:pt x="3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7152128" y="3626308"/>
              <a:ext cx="178720" cy="176768"/>
            </a:xfrm>
            <a:custGeom>
              <a:avLst/>
              <a:gdLst/>
              <a:ahLst/>
              <a:cxnLst/>
              <a:rect l="l" t="t" r="r" b="b"/>
              <a:pathLst>
                <a:path w="5585" h="5524" extrusionOk="0">
                  <a:moveTo>
                    <a:pt x="4702" y="1"/>
                  </a:moveTo>
                  <a:cubicBezTo>
                    <a:pt x="4504" y="1"/>
                    <a:pt x="4306" y="75"/>
                    <a:pt x="4155" y="226"/>
                  </a:cubicBezTo>
                  <a:cubicBezTo>
                    <a:pt x="2703" y="1619"/>
                    <a:pt x="1441" y="2916"/>
                    <a:pt x="298" y="4202"/>
                  </a:cubicBezTo>
                  <a:cubicBezTo>
                    <a:pt x="0" y="4536"/>
                    <a:pt x="36" y="5036"/>
                    <a:pt x="357" y="5333"/>
                  </a:cubicBezTo>
                  <a:cubicBezTo>
                    <a:pt x="512" y="5464"/>
                    <a:pt x="703" y="5524"/>
                    <a:pt x="881" y="5524"/>
                  </a:cubicBezTo>
                  <a:cubicBezTo>
                    <a:pt x="1107" y="5524"/>
                    <a:pt x="1322" y="5441"/>
                    <a:pt x="1477" y="5262"/>
                  </a:cubicBezTo>
                  <a:cubicBezTo>
                    <a:pt x="2596" y="4000"/>
                    <a:pt x="3822" y="2726"/>
                    <a:pt x="5251" y="1369"/>
                  </a:cubicBezTo>
                  <a:cubicBezTo>
                    <a:pt x="5572" y="1071"/>
                    <a:pt x="5584" y="571"/>
                    <a:pt x="5275" y="249"/>
                  </a:cubicBezTo>
                  <a:cubicBezTo>
                    <a:pt x="5122" y="84"/>
                    <a:pt x="4912" y="1"/>
                    <a:pt x="4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404352" y="3396389"/>
              <a:ext cx="191648" cy="163232"/>
            </a:xfrm>
            <a:custGeom>
              <a:avLst/>
              <a:gdLst/>
              <a:ahLst/>
              <a:cxnLst/>
              <a:rect l="l" t="t" r="r" b="b"/>
              <a:pathLst>
                <a:path w="5989" h="5101" extrusionOk="0">
                  <a:moveTo>
                    <a:pt x="5101" y="1"/>
                  </a:moveTo>
                  <a:cubicBezTo>
                    <a:pt x="4924" y="1"/>
                    <a:pt x="4745" y="60"/>
                    <a:pt x="4596" y="184"/>
                  </a:cubicBezTo>
                  <a:cubicBezTo>
                    <a:pt x="2989" y="1481"/>
                    <a:pt x="1607" y="2636"/>
                    <a:pt x="369" y="3708"/>
                  </a:cubicBezTo>
                  <a:cubicBezTo>
                    <a:pt x="36" y="3994"/>
                    <a:pt x="0" y="4494"/>
                    <a:pt x="286" y="4827"/>
                  </a:cubicBezTo>
                  <a:cubicBezTo>
                    <a:pt x="441" y="5006"/>
                    <a:pt x="667" y="5101"/>
                    <a:pt x="893" y="5101"/>
                  </a:cubicBezTo>
                  <a:cubicBezTo>
                    <a:pt x="1072" y="5101"/>
                    <a:pt x="1262" y="5041"/>
                    <a:pt x="1405" y="4910"/>
                  </a:cubicBezTo>
                  <a:cubicBezTo>
                    <a:pt x="2631" y="3851"/>
                    <a:pt x="4012" y="2708"/>
                    <a:pt x="5608" y="1410"/>
                  </a:cubicBezTo>
                  <a:cubicBezTo>
                    <a:pt x="5941" y="1136"/>
                    <a:pt x="5989" y="636"/>
                    <a:pt x="5715" y="291"/>
                  </a:cubicBezTo>
                  <a:cubicBezTo>
                    <a:pt x="5560" y="102"/>
                    <a:pt x="5332" y="1"/>
                    <a:pt x="5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7676000" y="3176741"/>
              <a:ext cx="193952" cy="160768"/>
            </a:xfrm>
            <a:custGeom>
              <a:avLst/>
              <a:gdLst/>
              <a:ahLst/>
              <a:cxnLst/>
              <a:rect l="l" t="t" r="r" b="b"/>
              <a:pathLst>
                <a:path w="6061" h="5024" extrusionOk="0">
                  <a:moveTo>
                    <a:pt x="5174" y="1"/>
                  </a:moveTo>
                  <a:cubicBezTo>
                    <a:pt x="4999" y="1"/>
                    <a:pt x="4824" y="59"/>
                    <a:pt x="4679" y="178"/>
                  </a:cubicBezTo>
                  <a:cubicBezTo>
                    <a:pt x="3370" y="1237"/>
                    <a:pt x="2048" y="2285"/>
                    <a:pt x="727" y="3345"/>
                  </a:cubicBezTo>
                  <a:lnTo>
                    <a:pt x="393" y="3607"/>
                  </a:lnTo>
                  <a:cubicBezTo>
                    <a:pt x="48" y="3881"/>
                    <a:pt x="0" y="4381"/>
                    <a:pt x="274" y="4726"/>
                  </a:cubicBezTo>
                  <a:cubicBezTo>
                    <a:pt x="429" y="4916"/>
                    <a:pt x="655" y="5024"/>
                    <a:pt x="893" y="5024"/>
                  </a:cubicBezTo>
                  <a:cubicBezTo>
                    <a:pt x="1060" y="5024"/>
                    <a:pt x="1238" y="4964"/>
                    <a:pt x="1381" y="4845"/>
                  </a:cubicBezTo>
                  <a:lnTo>
                    <a:pt x="1715" y="4583"/>
                  </a:lnTo>
                  <a:cubicBezTo>
                    <a:pt x="3048" y="3523"/>
                    <a:pt x="4370" y="2476"/>
                    <a:pt x="5668" y="1416"/>
                  </a:cubicBezTo>
                  <a:cubicBezTo>
                    <a:pt x="6013" y="1142"/>
                    <a:pt x="6061" y="642"/>
                    <a:pt x="5787" y="297"/>
                  </a:cubicBezTo>
                  <a:cubicBezTo>
                    <a:pt x="5631" y="101"/>
                    <a:pt x="5403" y="1"/>
                    <a:pt x="5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948416" y="2947909"/>
              <a:ext cx="187104" cy="167872"/>
            </a:xfrm>
            <a:custGeom>
              <a:avLst/>
              <a:gdLst/>
              <a:ahLst/>
              <a:cxnLst/>
              <a:rect l="l" t="t" r="r" b="b"/>
              <a:pathLst>
                <a:path w="5847" h="5246" extrusionOk="0">
                  <a:moveTo>
                    <a:pt x="4975" y="0"/>
                  </a:moveTo>
                  <a:cubicBezTo>
                    <a:pt x="4780" y="0"/>
                    <a:pt x="4584" y="72"/>
                    <a:pt x="4429" y="221"/>
                  </a:cubicBezTo>
                  <a:cubicBezTo>
                    <a:pt x="3215" y="1352"/>
                    <a:pt x="1893" y="2542"/>
                    <a:pt x="369" y="3840"/>
                  </a:cubicBezTo>
                  <a:cubicBezTo>
                    <a:pt x="36" y="4126"/>
                    <a:pt x="0" y="4626"/>
                    <a:pt x="286" y="4959"/>
                  </a:cubicBezTo>
                  <a:cubicBezTo>
                    <a:pt x="441" y="5150"/>
                    <a:pt x="655" y="5245"/>
                    <a:pt x="881" y="5245"/>
                  </a:cubicBezTo>
                  <a:cubicBezTo>
                    <a:pt x="1072" y="5245"/>
                    <a:pt x="1250" y="5174"/>
                    <a:pt x="1405" y="5055"/>
                  </a:cubicBezTo>
                  <a:cubicBezTo>
                    <a:pt x="2941" y="3733"/>
                    <a:pt x="4286" y="2530"/>
                    <a:pt x="5513" y="1376"/>
                  </a:cubicBezTo>
                  <a:cubicBezTo>
                    <a:pt x="5834" y="1066"/>
                    <a:pt x="5846" y="566"/>
                    <a:pt x="5549" y="244"/>
                  </a:cubicBezTo>
                  <a:cubicBezTo>
                    <a:pt x="5394" y="84"/>
                    <a:pt x="5185" y="0"/>
                    <a:pt x="4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8202144" y="2684838"/>
              <a:ext cx="165408" cy="188608"/>
            </a:xfrm>
            <a:custGeom>
              <a:avLst/>
              <a:gdLst/>
              <a:ahLst/>
              <a:cxnLst/>
              <a:rect l="l" t="t" r="r" b="b"/>
              <a:pathLst>
                <a:path w="5169" h="5894" extrusionOk="0">
                  <a:moveTo>
                    <a:pt x="4264" y="1"/>
                  </a:moveTo>
                  <a:cubicBezTo>
                    <a:pt x="4007" y="1"/>
                    <a:pt x="3754" y="125"/>
                    <a:pt x="3596" y="357"/>
                  </a:cubicBezTo>
                  <a:cubicBezTo>
                    <a:pt x="2692" y="1715"/>
                    <a:pt x="1572" y="3131"/>
                    <a:pt x="287" y="4572"/>
                  </a:cubicBezTo>
                  <a:cubicBezTo>
                    <a:pt x="1" y="4894"/>
                    <a:pt x="25" y="5394"/>
                    <a:pt x="346" y="5691"/>
                  </a:cubicBezTo>
                  <a:cubicBezTo>
                    <a:pt x="501" y="5822"/>
                    <a:pt x="691" y="5894"/>
                    <a:pt x="882" y="5894"/>
                  </a:cubicBezTo>
                  <a:cubicBezTo>
                    <a:pt x="1096" y="5894"/>
                    <a:pt x="1310" y="5798"/>
                    <a:pt x="1477" y="5632"/>
                  </a:cubicBezTo>
                  <a:cubicBezTo>
                    <a:pt x="2823" y="4108"/>
                    <a:pt x="3954" y="2679"/>
                    <a:pt x="4918" y="1238"/>
                  </a:cubicBezTo>
                  <a:cubicBezTo>
                    <a:pt x="5168" y="869"/>
                    <a:pt x="5061" y="381"/>
                    <a:pt x="4704" y="131"/>
                  </a:cubicBezTo>
                  <a:cubicBezTo>
                    <a:pt x="4567" y="43"/>
                    <a:pt x="4415" y="1"/>
                    <a:pt x="4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8391520" y="2360550"/>
              <a:ext cx="91456" cy="220672"/>
            </a:xfrm>
            <a:custGeom>
              <a:avLst/>
              <a:gdLst/>
              <a:ahLst/>
              <a:cxnLst/>
              <a:rect l="l" t="t" r="r" b="b"/>
              <a:pathLst>
                <a:path w="2858" h="6896" extrusionOk="0">
                  <a:moveTo>
                    <a:pt x="2028" y="1"/>
                  </a:moveTo>
                  <a:cubicBezTo>
                    <a:pt x="1596" y="1"/>
                    <a:pt x="1262" y="337"/>
                    <a:pt x="1250" y="752"/>
                  </a:cubicBezTo>
                  <a:cubicBezTo>
                    <a:pt x="1167" y="2419"/>
                    <a:pt x="810" y="4121"/>
                    <a:pt x="155" y="5824"/>
                  </a:cubicBezTo>
                  <a:cubicBezTo>
                    <a:pt x="0" y="6229"/>
                    <a:pt x="203" y="6693"/>
                    <a:pt x="607" y="6848"/>
                  </a:cubicBezTo>
                  <a:cubicBezTo>
                    <a:pt x="703" y="6884"/>
                    <a:pt x="798" y="6896"/>
                    <a:pt x="893" y="6896"/>
                  </a:cubicBezTo>
                  <a:cubicBezTo>
                    <a:pt x="1215" y="6896"/>
                    <a:pt x="1512" y="6705"/>
                    <a:pt x="1631" y="6384"/>
                  </a:cubicBezTo>
                  <a:cubicBezTo>
                    <a:pt x="2346" y="4538"/>
                    <a:pt x="2751" y="2669"/>
                    <a:pt x="2834" y="823"/>
                  </a:cubicBezTo>
                  <a:cubicBezTo>
                    <a:pt x="2858" y="395"/>
                    <a:pt x="2512" y="14"/>
                    <a:pt x="2072" y="2"/>
                  </a:cubicBezTo>
                  <a:cubicBezTo>
                    <a:pt x="2057" y="1"/>
                    <a:pt x="2042" y="1"/>
                    <a:pt x="20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8384640" y="2013863"/>
              <a:ext cx="87680" cy="222944"/>
            </a:xfrm>
            <a:custGeom>
              <a:avLst/>
              <a:gdLst/>
              <a:ahLst/>
              <a:cxnLst/>
              <a:rect l="l" t="t" r="r" b="b"/>
              <a:pathLst>
                <a:path w="2740" h="6967" extrusionOk="0">
                  <a:moveTo>
                    <a:pt x="875" y="0"/>
                  </a:moveTo>
                  <a:cubicBezTo>
                    <a:pt x="810" y="0"/>
                    <a:pt x="745" y="8"/>
                    <a:pt x="680" y="25"/>
                  </a:cubicBezTo>
                  <a:cubicBezTo>
                    <a:pt x="251" y="144"/>
                    <a:pt x="1" y="573"/>
                    <a:pt x="108" y="1001"/>
                  </a:cubicBezTo>
                  <a:cubicBezTo>
                    <a:pt x="537" y="2656"/>
                    <a:pt x="882" y="4430"/>
                    <a:pt x="1108" y="6264"/>
                  </a:cubicBezTo>
                  <a:cubicBezTo>
                    <a:pt x="1168" y="6669"/>
                    <a:pt x="1501" y="6966"/>
                    <a:pt x="1894" y="6966"/>
                  </a:cubicBezTo>
                  <a:cubicBezTo>
                    <a:pt x="1930" y="6966"/>
                    <a:pt x="1965" y="6966"/>
                    <a:pt x="2001" y="6955"/>
                  </a:cubicBezTo>
                  <a:cubicBezTo>
                    <a:pt x="2430" y="6907"/>
                    <a:pt x="2739" y="6502"/>
                    <a:pt x="2692" y="6073"/>
                  </a:cubicBezTo>
                  <a:cubicBezTo>
                    <a:pt x="2442" y="4157"/>
                    <a:pt x="2096" y="2323"/>
                    <a:pt x="1644" y="597"/>
                  </a:cubicBezTo>
                  <a:cubicBezTo>
                    <a:pt x="1553" y="235"/>
                    <a:pt x="1226" y="0"/>
                    <a:pt x="8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8243680" y="1694855"/>
              <a:ext cx="140992" cy="204384"/>
            </a:xfrm>
            <a:custGeom>
              <a:avLst/>
              <a:gdLst/>
              <a:ahLst/>
              <a:cxnLst/>
              <a:rect l="l" t="t" r="r" b="b"/>
              <a:pathLst>
                <a:path w="4406" h="6387" extrusionOk="0">
                  <a:moveTo>
                    <a:pt x="897" y="0"/>
                  </a:moveTo>
                  <a:cubicBezTo>
                    <a:pt x="747" y="0"/>
                    <a:pt x="596" y="44"/>
                    <a:pt x="465" y="136"/>
                  </a:cubicBezTo>
                  <a:cubicBezTo>
                    <a:pt x="96" y="374"/>
                    <a:pt x="1" y="862"/>
                    <a:pt x="239" y="1231"/>
                  </a:cubicBezTo>
                  <a:cubicBezTo>
                    <a:pt x="1215" y="2696"/>
                    <a:pt x="2060" y="4279"/>
                    <a:pt x="2775" y="5910"/>
                  </a:cubicBezTo>
                  <a:cubicBezTo>
                    <a:pt x="2906" y="6220"/>
                    <a:pt x="3203" y="6387"/>
                    <a:pt x="3501" y="6387"/>
                  </a:cubicBezTo>
                  <a:cubicBezTo>
                    <a:pt x="3608" y="6387"/>
                    <a:pt x="3715" y="6375"/>
                    <a:pt x="3822" y="6327"/>
                  </a:cubicBezTo>
                  <a:cubicBezTo>
                    <a:pt x="4227" y="6148"/>
                    <a:pt x="4406" y="5684"/>
                    <a:pt x="4239" y="5279"/>
                  </a:cubicBezTo>
                  <a:cubicBezTo>
                    <a:pt x="3489" y="3553"/>
                    <a:pt x="2584" y="1898"/>
                    <a:pt x="1560" y="362"/>
                  </a:cubicBezTo>
                  <a:cubicBezTo>
                    <a:pt x="1410" y="129"/>
                    <a:pt x="1155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8005952" y="1439944"/>
              <a:ext cx="185952" cy="168960"/>
            </a:xfrm>
            <a:custGeom>
              <a:avLst/>
              <a:gdLst/>
              <a:ahLst/>
              <a:cxnLst/>
              <a:rect l="l" t="t" r="r" b="b"/>
              <a:pathLst>
                <a:path w="5811" h="5280" extrusionOk="0">
                  <a:moveTo>
                    <a:pt x="888" y="0"/>
                  </a:moveTo>
                  <a:cubicBezTo>
                    <a:pt x="653" y="0"/>
                    <a:pt x="420" y="104"/>
                    <a:pt x="262" y="303"/>
                  </a:cubicBezTo>
                  <a:cubicBezTo>
                    <a:pt x="0" y="648"/>
                    <a:pt x="60" y="1148"/>
                    <a:pt x="393" y="1422"/>
                  </a:cubicBezTo>
                  <a:cubicBezTo>
                    <a:pt x="1846" y="2565"/>
                    <a:pt x="3167" y="3780"/>
                    <a:pt x="4346" y="5030"/>
                  </a:cubicBezTo>
                  <a:cubicBezTo>
                    <a:pt x="4513" y="5197"/>
                    <a:pt x="4715" y="5280"/>
                    <a:pt x="4929" y="5280"/>
                  </a:cubicBezTo>
                  <a:cubicBezTo>
                    <a:pt x="5120" y="5280"/>
                    <a:pt x="5322" y="5209"/>
                    <a:pt x="5477" y="5066"/>
                  </a:cubicBezTo>
                  <a:cubicBezTo>
                    <a:pt x="5786" y="4756"/>
                    <a:pt x="5810" y="4256"/>
                    <a:pt x="5513" y="3935"/>
                  </a:cubicBezTo>
                  <a:cubicBezTo>
                    <a:pt x="4274" y="2625"/>
                    <a:pt x="2893" y="1363"/>
                    <a:pt x="1381" y="172"/>
                  </a:cubicBezTo>
                  <a:cubicBezTo>
                    <a:pt x="1235" y="56"/>
                    <a:pt x="1061" y="0"/>
                    <a:pt x="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08768" y="1255016"/>
              <a:ext cx="211104" cy="135968"/>
            </a:xfrm>
            <a:custGeom>
              <a:avLst/>
              <a:gdLst/>
              <a:ahLst/>
              <a:cxnLst/>
              <a:rect l="l" t="t" r="r" b="b"/>
              <a:pathLst>
                <a:path w="6597" h="4249" extrusionOk="0">
                  <a:moveTo>
                    <a:pt x="910" y="0"/>
                  </a:moveTo>
                  <a:cubicBezTo>
                    <a:pt x="617" y="0"/>
                    <a:pt x="335" y="159"/>
                    <a:pt x="191" y="439"/>
                  </a:cubicBezTo>
                  <a:cubicBezTo>
                    <a:pt x="0" y="832"/>
                    <a:pt x="155" y="1308"/>
                    <a:pt x="548" y="1498"/>
                  </a:cubicBezTo>
                  <a:cubicBezTo>
                    <a:pt x="2227" y="2344"/>
                    <a:pt x="3822" y="3237"/>
                    <a:pt x="5275" y="4130"/>
                  </a:cubicBezTo>
                  <a:cubicBezTo>
                    <a:pt x="5406" y="4201"/>
                    <a:pt x="5548" y="4249"/>
                    <a:pt x="5691" y="4249"/>
                  </a:cubicBezTo>
                  <a:cubicBezTo>
                    <a:pt x="5953" y="4249"/>
                    <a:pt x="6215" y="4106"/>
                    <a:pt x="6358" y="3868"/>
                  </a:cubicBezTo>
                  <a:cubicBezTo>
                    <a:pt x="6596" y="3499"/>
                    <a:pt x="6477" y="3010"/>
                    <a:pt x="6108" y="2772"/>
                  </a:cubicBezTo>
                  <a:cubicBezTo>
                    <a:pt x="4620" y="1855"/>
                    <a:pt x="2989" y="951"/>
                    <a:pt x="1262" y="81"/>
                  </a:cubicBezTo>
                  <a:cubicBezTo>
                    <a:pt x="1149" y="26"/>
                    <a:pt x="1028" y="0"/>
                    <a:pt x="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386816" y="1117096"/>
              <a:ext cx="220640" cy="115392"/>
            </a:xfrm>
            <a:custGeom>
              <a:avLst/>
              <a:gdLst/>
              <a:ahLst/>
              <a:cxnLst/>
              <a:rect l="l" t="t" r="r" b="b"/>
              <a:pathLst>
                <a:path w="6895" h="3606" extrusionOk="0">
                  <a:moveTo>
                    <a:pt x="908" y="0"/>
                  </a:moveTo>
                  <a:cubicBezTo>
                    <a:pt x="581" y="0"/>
                    <a:pt x="277" y="195"/>
                    <a:pt x="155" y="522"/>
                  </a:cubicBezTo>
                  <a:cubicBezTo>
                    <a:pt x="0" y="927"/>
                    <a:pt x="215" y="1391"/>
                    <a:pt x="620" y="1534"/>
                  </a:cubicBezTo>
                  <a:cubicBezTo>
                    <a:pt x="2405" y="2201"/>
                    <a:pt x="4108" y="2867"/>
                    <a:pt x="5680" y="3546"/>
                  </a:cubicBezTo>
                  <a:cubicBezTo>
                    <a:pt x="5787" y="3582"/>
                    <a:pt x="5882" y="3606"/>
                    <a:pt x="5989" y="3606"/>
                  </a:cubicBezTo>
                  <a:cubicBezTo>
                    <a:pt x="6299" y="3606"/>
                    <a:pt x="6596" y="3427"/>
                    <a:pt x="6727" y="3117"/>
                  </a:cubicBezTo>
                  <a:cubicBezTo>
                    <a:pt x="6894" y="2713"/>
                    <a:pt x="6704" y="2248"/>
                    <a:pt x="6299" y="2082"/>
                  </a:cubicBezTo>
                  <a:cubicBezTo>
                    <a:pt x="4703" y="1403"/>
                    <a:pt x="2989" y="724"/>
                    <a:pt x="1179" y="46"/>
                  </a:cubicBezTo>
                  <a:cubicBezTo>
                    <a:pt x="1089" y="15"/>
                    <a:pt x="998" y="0"/>
                    <a:pt x="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054976" y="1005896"/>
              <a:ext cx="223648" cy="103904"/>
            </a:xfrm>
            <a:custGeom>
              <a:avLst/>
              <a:gdLst/>
              <a:ahLst/>
              <a:cxnLst/>
              <a:rect l="l" t="t" r="r" b="b"/>
              <a:pathLst>
                <a:path w="6989" h="3247" extrusionOk="0">
                  <a:moveTo>
                    <a:pt x="890" y="1"/>
                  </a:moveTo>
                  <a:cubicBezTo>
                    <a:pt x="543" y="1"/>
                    <a:pt x="227" y="216"/>
                    <a:pt x="119" y="568"/>
                  </a:cubicBezTo>
                  <a:cubicBezTo>
                    <a:pt x="0" y="985"/>
                    <a:pt x="226" y="1425"/>
                    <a:pt x="655" y="1556"/>
                  </a:cubicBezTo>
                  <a:cubicBezTo>
                    <a:pt x="2477" y="2116"/>
                    <a:pt x="4227" y="2675"/>
                    <a:pt x="5846" y="3211"/>
                  </a:cubicBezTo>
                  <a:cubicBezTo>
                    <a:pt x="5929" y="3235"/>
                    <a:pt x="6013" y="3247"/>
                    <a:pt x="6096" y="3247"/>
                  </a:cubicBezTo>
                  <a:cubicBezTo>
                    <a:pt x="6429" y="3247"/>
                    <a:pt x="6739" y="3044"/>
                    <a:pt x="6858" y="2711"/>
                  </a:cubicBezTo>
                  <a:cubicBezTo>
                    <a:pt x="6989" y="2294"/>
                    <a:pt x="6763" y="1842"/>
                    <a:pt x="6346" y="1699"/>
                  </a:cubicBezTo>
                  <a:cubicBezTo>
                    <a:pt x="4715" y="1163"/>
                    <a:pt x="2953" y="604"/>
                    <a:pt x="1119" y="32"/>
                  </a:cubicBezTo>
                  <a:cubicBezTo>
                    <a:pt x="1042" y="11"/>
                    <a:pt x="965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6723872" y="889704"/>
              <a:ext cx="219872" cy="116480"/>
            </a:xfrm>
            <a:custGeom>
              <a:avLst/>
              <a:gdLst/>
              <a:ahLst/>
              <a:cxnLst/>
              <a:rect l="l" t="t" r="r" b="b"/>
              <a:pathLst>
                <a:path w="6871" h="3640" extrusionOk="0">
                  <a:moveTo>
                    <a:pt x="920" y="0"/>
                  </a:moveTo>
                  <a:cubicBezTo>
                    <a:pt x="624" y="0"/>
                    <a:pt x="340" y="166"/>
                    <a:pt x="203" y="448"/>
                  </a:cubicBezTo>
                  <a:cubicBezTo>
                    <a:pt x="1" y="841"/>
                    <a:pt x="167" y="1318"/>
                    <a:pt x="560" y="1508"/>
                  </a:cubicBezTo>
                  <a:cubicBezTo>
                    <a:pt x="2191" y="2306"/>
                    <a:pt x="3930" y="3008"/>
                    <a:pt x="5739" y="3604"/>
                  </a:cubicBezTo>
                  <a:cubicBezTo>
                    <a:pt x="5823" y="3627"/>
                    <a:pt x="5906" y="3639"/>
                    <a:pt x="5989" y="3639"/>
                  </a:cubicBezTo>
                  <a:cubicBezTo>
                    <a:pt x="6323" y="3639"/>
                    <a:pt x="6632" y="3425"/>
                    <a:pt x="6739" y="3092"/>
                  </a:cubicBezTo>
                  <a:cubicBezTo>
                    <a:pt x="6870" y="2675"/>
                    <a:pt x="6644" y="2234"/>
                    <a:pt x="6227" y="2092"/>
                  </a:cubicBezTo>
                  <a:cubicBezTo>
                    <a:pt x="4501" y="1520"/>
                    <a:pt x="2822" y="853"/>
                    <a:pt x="1263" y="79"/>
                  </a:cubicBezTo>
                  <a:cubicBezTo>
                    <a:pt x="1152" y="26"/>
                    <a:pt x="1035" y="0"/>
                    <a:pt x="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6440416" y="688393"/>
              <a:ext cx="190528" cy="163488"/>
            </a:xfrm>
            <a:custGeom>
              <a:avLst/>
              <a:gdLst/>
              <a:ahLst/>
              <a:cxnLst/>
              <a:rect l="l" t="t" r="r" b="b"/>
              <a:pathLst>
                <a:path w="5954" h="5109" extrusionOk="0">
                  <a:moveTo>
                    <a:pt x="858" y="0"/>
                  </a:moveTo>
                  <a:cubicBezTo>
                    <a:pt x="659" y="0"/>
                    <a:pt x="462" y="75"/>
                    <a:pt x="310" y="227"/>
                  </a:cubicBezTo>
                  <a:cubicBezTo>
                    <a:pt x="0" y="536"/>
                    <a:pt x="0" y="1036"/>
                    <a:pt x="298" y="1358"/>
                  </a:cubicBezTo>
                  <a:cubicBezTo>
                    <a:pt x="1596" y="2656"/>
                    <a:pt x="3036" y="3870"/>
                    <a:pt x="4596" y="4965"/>
                  </a:cubicBezTo>
                  <a:cubicBezTo>
                    <a:pt x="4739" y="5061"/>
                    <a:pt x="4894" y="5108"/>
                    <a:pt x="5049" y="5108"/>
                  </a:cubicBezTo>
                  <a:cubicBezTo>
                    <a:pt x="5299" y="5108"/>
                    <a:pt x="5549" y="4989"/>
                    <a:pt x="5703" y="4775"/>
                  </a:cubicBezTo>
                  <a:cubicBezTo>
                    <a:pt x="5953" y="4418"/>
                    <a:pt x="5870" y="3918"/>
                    <a:pt x="5513" y="3668"/>
                  </a:cubicBezTo>
                  <a:cubicBezTo>
                    <a:pt x="4025" y="2632"/>
                    <a:pt x="2655" y="1477"/>
                    <a:pt x="1429" y="239"/>
                  </a:cubicBezTo>
                  <a:cubicBezTo>
                    <a:pt x="1271" y="81"/>
                    <a:pt x="1064" y="0"/>
                    <a:pt x="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6247232" y="397929"/>
              <a:ext cx="139104" cy="205920"/>
            </a:xfrm>
            <a:custGeom>
              <a:avLst/>
              <a:gdLst/>
              <a:ahLst/>
              <a:cxnLst/>
              <a:rect l="l" t="t" r="r" b="b"/>
              <a:pathLst>
                <a:path w="4347" h="6435" extrusionOk="0">
                  <a:moveTo>
                    <a:pt x="895" y="1"/>
                  </a:moveTo>
                  <a:cubicBezTo>
                    <a:pt x="800" y="1"/>
                    <a:pt x="703" y="17"/>
                    <a:pt x="608" y="53"/>
                  </a:cubicBezTo>
                  <a:cubicBezTo>
                    <a:pt x="203" y="219"/>
                    <a:pt x="1" y="684"/>
                    <a:pt x="167" y="1088"/>
                  </a:cubicBezTo>
                  <a:cubicBezTo>
                    <a:pt x="858" y="2815"/>
                    <a:pt x="1739" y="4494"/>
                    <a:pt x="2787" y="6077"/>
                  </a:cubicBezTo>
                  <a:cubicBezTo>
                    <a:pt x="2942" y="6303"/>
                    <a:pt x="3192" y="6434"/>
                    <a:pt x="3442" y="6434"/>
                  </a:cubicBezTo>
                  <a:cubicBezTo>
                    <a:pt x="3596" y="6434"/>
                    <a:pt x="3751" y="6387"/>
                    <a:pt x="3882" y="6303"/>
                  </a:cubicBezTo>
                  <a:cubicBezTo>
                    <a:pt x="4251" y="6053"/>
                    <a:pt x="4347" y="5565"/>
                    <a:pt x="4108" y="5196"/>
                  </a:cubicBezTo>
                  <a:cubicBezTo>
                    <a:pt x="3120" y="3708"/>
                    <a:pt x="2287" y="2136"/>
                    <a:pt x="1644" y="505"/>
                  </a:cubicBezTo>
                  <a:cubicBezTo>
                    <a:pt x="1515" y="192"/>
                    <a:pt x="1216" y="1"/>
                    <a:pt x="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6193536" y="54698"/>
              <a:ext cx="63264" cy="225664"/>
            </a:xfrm>
            <a:custGeom>
              <a:avLst/>
              <a:gdLst/>
              <a:ahLst/>
              <a:cxnLst/>
              <a:rect l="l" t="t" r="r" b="b"/>
              <a:pathLst>
                <a:path w="1977" h="7052" extrusionOk="0">
                  <a:moveTo>
                    <a:pt x="830" y="1"/>
                  </a:moveTo>
                  <a:cubicBezTo>
                    <a:pt x="417" y="1"/>
                    <a:pt x="70" y="334"/>
                    <a:pt x="48" y="742"/>
                  </a:cubicBezTo>
                  <a:cubicBezTo>
                    <a:pt x="24" y="1254"/>
                    <a:pt x="0" y="1766"/>
                    <a:pt x="0" y="2266"/>
                  </a:cubicBezTo>
                  <a:cubicBezTo>
                    <a:pt x="0" y="3635"/>
                    <a:pt x="119" y="5028"/>
                    <a:pt x="333" y="6385"/>
                  </a:cubicBezTo>
                  <a:cubicBezTo>
                    <a:pt x="405" y="6766"/>
                    <a:pt x="738" y="7052"/>
                    <a:pt x="1119" y="7052"/>
                  </a:cubicBezTo>
                  <a:cubicBezTo>
                    <a:pt x="1167" y="7052"/>
                    <a:pt x="1203" y="7040"/>
                    <a:pt x="1250" y="7040"/>
                  </a:cubicBezTo>
                  <a:cubicBezTo>
                    <a:pt x="1679" y="6969"/>
                    <a:pt x="1976" y="6552"/>
                    <a:pt x="1905" y="6123"/>
                  </a:cubicBezTo>
                  <a:cubicBezTo>
                    <a:pt x="1703" y="4849"/>
                    <a:pt x="1595" y="3552"/>
                    <a:pt x="1595" y="2266"/>
                  </a:cubicBezTo>
                  <a:cubicBezTo>
                    <a:pt x="1595" y="1801"/>
                    <a:pt x="1607" y="1313"/>
                    <a:pt x="1631" y="837"/>
                  </a:cubicBezTo>
                  <a:cubicBezTo>
                    <a:pt x="1667" y="408"/>
                    <a:pt x="1334" y="27"/>
                    <a:pt x="893" y="3"/>
                  </a:cubicBezTo>
                  <a:cubicBezTo>
                    <a:pt x="872" y="2"/>
                    <a:pt x="851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8"/>
          <p:cNvSpPr/>
          <p:nvPr/>
        </p:nvSpPr>
        <p:spPr>
          <a:xfrm rot="10800000" flipH="1">
            <a:off x="613872" y="4666687"/>
            <a:ext cx="235872" cy="106656"/>
          </a:xfrm>
          <a:custGeom>
            <a:avLst/>
            <a:gdLst/>
            <a:ahLst/>
            <a:cxnLst/>
            <a:rect l="l" t="t" r="r" b="b"/>
            <a:pathLst>
              <a:path w="7371" h="3333" extrusionOk="0">
                <a:moveTo>
                  <a:pt x="6465" y="0"/>
                </a:moveTo>
                <a:cubicBezTo>
                  <a:pt x="6422" y="0"/>
                  <a:pt x="6379" y="4"/>
                  <a:pt x="6335" y="11"/>
                </a:cubicBezTo>
                <a:cubicBezTo>
                  <a:pt x="4204" y="356"/>
                  <a:pt x="2263" y="939"/>
                  <a:pt x="596" y="1737"/>
                </a:cubicBezTo>
                <a:cubicBezTo>
                  <a:pt x="179" y="1939"/>
                  <a:pt x="1" y="2440"/>
                  <a:pt x="203" y="2856"/>
                </a:cubicBezTo>
                <a:cubicBezTo>
                  <a:pt x="346" y="3154"/>
                  <a:pt x="644" y="3332"/>
                  <a:pt x="953" y="3332"/>
                </a:cubicBezTo>
                <a:cubicBezTo>
                  <a:pt x="1084" y="3332"/>
                  <a:pt x="1203" y="3309"/>
                  <a:pt x="1322" y="3249"/>
                </a:cubicBezTo>
                <a:cubicBezTo>
                  <a:pt x="2846" y="2511"/>
                  <a:pt x="4620" y="1975"/>
                  <a:pt x="6597" y="1666"/>
                </a:cubicBezTo>
                <a:cubicBezTo>
                  <a:pt x="7061" y="1582"/>
                  <a:pt x="7371" y="1154"/>
                  <a:pt x="7287" y="701"/>
                </a:cubicBezTo>
                <a:cubicBezTo>
                  <a:pt x="7223" y="293"/>
                  <a:pt x="6867" y="0"/>
                  <a:pt x="6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8"/>
          <p:cNvSpPr/>
          <p:nvPr/>
        </p:nvSpPr>
        <p:spPr>
          <a:xfrm rot="10800000" flipH="1">
            <a:off x="21808" y="4250623"/>
            <a:ext cx="233184" cy="117856"/>
          </a:xfrm>
          <a:custGeom>
            <a:avLst/>
            <a:gdLst/>
            <a:ahLst/>
            <a:cxnLst/>
            <a:rect l="l" t="t" r="r" b="b"/>
            <a:pathLst>
              <a:path w="7287" h="3683" extrusionOk="0">
                <a:moveTo>
                  <a:pt x="6336" y="1"/>
                </a:moveTo>
                <a:cubicBezTo>
                  <a:pt x="6212" y="1"/>
                  <a:pt x="6085" y="28"/>
                  <a:pt x="5965" y="86"/>
                </a:cubicBezTo>
                <a:cubicBezTo>
                  <a:pt x="4382" y="872"/>
                  <a:pt x="2620" y="1527"/>
                  <a:pt x="715" y="2039"/>
                </a:cubicBezTo>
                <a:cubicBezTo>
                  <a:pt x="262" y="2158"/>
                  <a:pt x="0" y="2622"/>
                  <a:pt x="119" y="3063"/>
                </a:cubicBezTo>
                <a:cubicBezTo>
                  <a:pt x="227" y="3432"/>
                  <a:pt x="560" y="3682"/>
                  <a:pt x="929" y="3682"/>
                </a:cubicBezTo>
                <a:cubicBezTo>
                  <a:pt x="1000" y="3682"/>
                  <a:pt x="1072" y="3670"/>
                  <a:pt x="1143" y="3658"/>
                </a:cubicBezTo>
                <a:cubicBezTo>
                  <a:pt x="3156" y="3111"/>
                  <a:pt x="5025" y="2420"/>
                  <a:pt x="6704" y="1587"/>
                </a:cubicBezTo>
                <a:cubicBezTo>
                  <a:pt x="7120" y="1384"/>
                  <a:pt x="7287" y="884"/>
                  <a:pt x="7085" y="467"/>
                </a:cubicBezTo>
                <a:cubicBezTo>
                  <a:pt x="6940" y="171"/>
                  <a:pt x="6645" y="1"/>
                  <a:pt x="63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8"/>
          <p:cNvSpPr/>
          <p:nvPr/>
        </p:nvSpPr>
        <p:spPr>
          <a:xfrm rot="10800000" flipH="1">
            <a:off x="347952" y="4417119"/>
            <a:ext cx="179456" cy="193664"/>
          </a:xfrm>
          <a:custGeom>
            <a:avLst/>
            <a:gdLst/>
            <a:ahLst/>
            <a:cxnLst/>
            <a:rect l="l" t="t" r="r" b="b"/>
            <a:pathLst>
              <a:path w="5608" h="6052" extrusionOk="0">
                <a:moveTo>
                  <a:pt x="4665" y="0"/>
                </a:moveTo>
                <a:cubicBezTo>
                  <a:pt x="4438" y="0"/>
                  <a:pt x="4213" y="93"/>
                  <a:pt x="4048" y="277"/>
                </a:cubicBezTo>
                <a:cubicBezTo>
                  <a:pt x="3632" y="753"/>
                  <a:pt x="3227" y="1253"/>
                  <a:pt x="2858" y="1789"/>
                </a:cubicBezTo>
                <a:cubicBezTo>
                  <a:pt x="2155" y="2789"/>
                  <a:pt x="1310" y="3741"/>
                  <a:pt x="369" y="4587"/>
                </a:cubicBezTo>
                <a:cubicBezTo>
                  <a:pt x="24" y="4896"/>
                  <a:pt x="0" y="5432"/>
                  <a:pt x="310" y="5777"/>
                </a:cubicBezTo>
                <a:cubicBezTo>
                  <a:pt x="476" y="5956"/>
                  <a:pt x="703" y="6051"/>
                  <a:pt x="929" y="6051"/>
                </a:cubicBezTo>
                <a:cubicBezTo>
                  <a:pt x="1131" y="6051"/>
                  <a:pt x="1334" y="5980"/>
                  <a:pt x="1488" y="5837"/>
                </a:cubicBezTo>
                <a:cubicBezTo>
                  <a:pt x="2524" y="4896"/>
                  <a:pt x="3453" y="3860"/>
                  <a:pt x="4227" y="2741"/>
                </a:cubicBezTo>
                <a:cubicBezTo>
                  <a:pt x="4560" y="2265"/>
                  <a:pt x="4917" y="1812"/>
                  <a:pt x="5298" y="1396"/>
                </a:cubicBezTo>
                <a:cubicBezTo>
                  <a:pt x="5608" y="1050"/>
                  <a:pt x="5572" y="527"/>
                  <a:pt x="5227" y="217"/>
                </a:cubicBezTo>
                <a:cubicBezTo>
                  <a:pt x="5065" y="72"/>
                  <a:pt x="4864" y="0"/>
                  <a:pt x="46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8"/>
          <p:cNvSpPr/>
          <p:nvPr/>
        </p:nvSpPr>
        <p:spPr>
          <a:xfrm rot="10800000" flipH="1">
            <a:off x="978128" y="4721919"/>
            <a:ext cx="239296" cy="64448"/>
          </a:xfrm>
          <a:custGeom>
            <a:avLst/>
            <a:gdLst/>
            <a:ahLst/>
            <a:cxnLst/>
            <a:rect l="l" t="t" r="r" b="b"/>
            <a:pathLst>
              <a:path w="7478" h="2014" extrusionOk="0">
                <a:moveTo>
                  <a:pt x="833" y="1"/>
                </a:moveTo>
                <a:cubicBezTo>
                  <a:pt x="381" y="1"/>
                  <a:pt x="0" y="382"/>
                  <a:pt x="0" y="834"/>
                </a:cubicBezTo>
                <a:cubicBezTo>
                  <a:pt x="0" y="1299"/>
                  <a:pt x="369" y="1680"/>
                  <a:pt x="833" y="1680"/>
                </a:cubicBezTo>
                <a:cubicBezTo>
                  <a:pt x="2560" y="1692"/>
                  <a:pt x="4417" y="1799"/>
                  <a:pt x="6513" y="2013"/>
                </a:cubicBezTo>
                <a:lnTo>
                  <a:pt x="6596" y="2013"/>
                </a:lnTo>
                <a:cubicBezTo>
                  <a:pt x="7025" y="2013"/>
                  <a:pt x="7382" y="1692"/>
                  <a:pt x="7430" y="1263"/>
                </a:cubicBezTo>
                <a:cubicBezTo>
                  <a:pt x="7477" y="811"/>
                  <a:pt x="7144" y="394"/>
                  <a:pt x="6679" y="346"/>
                </a:cubicBezTo>
                <a:cubicBezTo>
                  <a:pt x="4524" y="132"/>
                  <a:pt x="2619" y="25"/>
                  <a:pt x="8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8"/>
          <p:cNvSpPr/>
          <p:nvPr/>
        </p:nvSpPr>
        <p:spPr>
          <a:xfrm rot="10800000" flipH="1">
            <a:off x="2435440" y="4656031"/>
            <a:ext cx="207680" cy="162560"/>
          </a:xfrm>
          <a:custGeom>
            <a:avLst/>
            <a:gdLst/>
            <a:ahLst/>
            <a:cxnLst/>
            <a:rect l="l" t="t" r="r" b="b"/>
            <a:pathLst>
              <a:path w="6490" h="5080" extrusionOk="0">
                <a:moveTo>
                  <a:pt x="5568" y="0"/>
                </a:moveTo>
                <a:cubicBezTo>
                  <a:pt x="5349" y="0"/>
                  <a:pt x="5130" y="87"/>
                  <a:pt x="4965" y="258"/>
                </a:cubicBezTo>
                <a:cubicBezTo>
                  <a:pt x="4727" y="508"/>
                  <a:pt x="4477" y="758"/>
                  <a:pt x="4227" y="1008"/>
                </a:cubicBezTo>
                <a:cubicBezTo>
                  <a:pt x="3203" y="2008"/>
                  <a:pt x="1989" y="2853"/>
                  <a:pt x="608" y="3484"/>
                </a:cubicBezTo>
                <a:cubicBezTo>
                  <a:pt x="191" y="3675"/>
                  <a:pt x="0" y="4175"/>
                  <a:pt x="203" y="4592"/>
                </a:cubicBezTo>
                <a:cubicBezTo>
                  <a:pt x="346" y="4901"/>
                  <a:pt x="643" y="5080"/>
                  <a:pt x="965" y="5080"/>
                </a:cubicBezTo>
                <a:cubicBezTo>
                  <a:pt x="1072" y="5080"/>
                  <a:pt x="1191" y="5056"/>
                  <a:pt x="1310" y="5008"/>
                </a:cubicBezTo>
                <a:cubicBezTo>
                  <a:pt x="2870" y="4282"/>
                  <a:pt x="4239" y="3342"/>
                  <a:pt x="5406" y="2187"/>
                </a:cubicBezTo>
                <a:cubicBezTo>
                  <a:pt x="5668" y="1937"/>
                  <a:pt x="5918" y="1675"/>
                  <a:pt x="6168" y="1413"/>
                </a:cubicBezTo>
                <a:cubicBezTo>
                  <a:pt x="6489" y="1079"/>
                  <a:pt x="6477" y="556"/>
                  <a:pt x="6144" y="234"/>
                </a:cubicBezTo>
                <a:cubicBezTo>
                  <a:pt x="5982" y="78"/>
                  <a:pt x="5775" y="0"/>
                  <a:pt x="55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8"/>
          <p:cNvSpPr/>
          <p:nvPr/>
        </p:nvSpPr>
        <p:spPr>
          <a:xfrm rot="10800000" flipH="1">
            <a:off x="1343888" y="4668607"/>
            <a:ext cx="239680" cy="83008"/>
          </a:xfrm>
          <a:custGeom>
            <a:avLst/>
            <a:gdLst/>
            <a:ahLst/>
            <a:cxnLst/>
            <a:rect l="l" t="t" r="r" b="b"/>
            <a:pathLst>
              <a:path w="7490" h="2594" extrusionOk="0">
                <a:moveTo>
                  <a:pt x="882" y="0"/>
                </a:moveTo>
                <a:cubicBezTo>
                  <a:pt x="480" y="0"/>
                  <a:pt x="124" y="293"/>
                  <a:pt x="60" y="713"/>
                </a:cubicBezTo>
                <a:cubicBezTo>
                  <a:pt x="0" y="1165"/>
                  <a:pt x="310" y="1594"/>
                  <a:pt x="762" y="1665"/>
                </a:cubicBezTo>
                <a:cubicBezTo>
                  <a:pt x="2679" y="1951"/>
                  <a:pt x="4620" y="2272"/>
                  <a:pt x="6453" y="2582"/>
                </a:cubicBezTo>
                <a:cubicBezTo>
                  <a:pt x="6501" y="2594"/>
                  <a:pt x="6548" y="2594"/>
                  <a:pt x="6596" y="2594"/>
                </a:cubicBezTo>
                <a:cubicBezTo>
                  <a:pt x="6989" y="2594"/>
                  <a:pt x="7346" y="2308"/>
                  <a:pt x="7418" y="1903"/>
                </a:cubicBezTo>
                <a:cubicBezTo>
                  <a:pt x="7489" y="1439"/>
                  <a:pt x="7191" y="1010"/>
                  <a:pt x="6727" y="939"/>
                </a:cubicBezTo>
                <a:cubicBezTo>
                  <a:pt x="4894" y="629"/>
                  <a:pt x="2941" y="296"/>
                  <a:pt x="1012" y="10"/>
                </a:cubicBezTo>
                <a:cubicBezTo>
                  <a:pt x="968" y="3"/>
                  <a:pt x="925" y="0"/>
                  <a:pt x="8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8"/>
          <p:cNvSpPr/>
          <p:nvPr/>
        </p:nvSpPr>
        <p:spPr>
          <a:xfrm rot="10800000" flipH="1">
            <a:off x="2701392" y="4906719"/>
            <a:ext cx="153184" cy="213152"/>
          </a:xfrm>
          <a:custGeom>
            <a:avLst/>
            <a:gdLst/>
            <a:ahLst/>
            <a:cxnLst/>
            <a:rect l="l" t="t" r="r" b="b"/>
            <a:pathLst>
              <a:path w="4787" h="6661" extrusionOk="0">
                <a:moveTo>
                  <a:pt x="3826" y="1"/>
                </a:moveTo>
                <a:cubicBezTo>
                  <a:pt x="3509" y="1"/>
                  <a:pt x="3211" y="180"/>
                  <a:pt x="3072" y="493"/>
                </a:cubicBezTo>
                <a:cubicBezTo>
                  <a:pt x="2334" y="2136"/>
                  <a:pt x="1393" y="3767"/>
                  <a:pt x="274" y="5339"/>
                </a:cubicBezTo>
                <a:cubicBezTo>
                  <a:pt x="0" y="5720"/>
                  <a:pt x="83" y="6244"/>
                  <a:pt x="464" y="6506"/>
                </a:cubicBezTo>
                <a:cubicBezTo>
                  <a:pt x="607" y="6613"/>
                  <a:pt x="786" y="6661"/>
                  <a:pt x="953" y="6661"/>
                </a:cubicBezTo>
                <a:cubicBezTo>
                  <a:pt x="1214" y="6661"/>
                  <a:pt x="1464" y="6542"/>
                  <a:pt x="1631" y="6303"/>
                </a:cubicBezTo>
                <a:cubicBezTo>
                  <a:pt x="2822" y="4648"/>
                  <a:pt x="3810" y="2922"/>
                  <a:pt x="4596" y="1184"/>
                </a:cubicBezTo>
                <a:cubicBezTo>
                  <a:pt x="4786" y="755"/>
                  <a:pt x="4596" y="267"/>
                  <a:pt x="4179" y="76"/>
                </a:cubicBezTo>
                <a:cubicBezTo>
                  <a:pt x="4063" y="25"/>
                  <a:pt x="3943" y="1"/>
                  <a:pt x="38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8"/>
          <p:cNvSpPr/>
          <p:nvPr/>
        </p:nvSpPr>
        <p:spPr>
          <a:xfrm rot="10800000" flipH="1">
            <a:off x="2077296" y="4598111"/>
            <a:ext cx="240064" cy="62368"/>
          </a:xfrm>
          <a:custGeom>
            <a:avLst/>
            <a:gdLst/>
            <a:ahLst/>
            <a:cxnLst/>
            <a:rect l="l" t="t" r="r" b="b"/>
            <a:pathLst>
              <a:path w="7502" h="1949" extrusionOk="0">
                <a:moveTo>
                  <a:pt x="6600" y="1"/>
                </a:moveTo>
                <a:cubicBezTo>
                  <a:pt x="6564" y="1"/>
                  <a:pt x="6527" y="3"/>
                  <a:pt x="6489" y="8"/>
                </a:cubicBezTo>
                <a:cubicBezTo>
                  <a:pt x="5179" y="187"/>
                  <a:pt x="3720" y="277"/>
                  <a:pt x="2141" y="277"/>
                </a:cubicBezTo>
                <a:cubicBezTo>
                  <a:pt x="1725" y="277"/>
                  <a:pt x="1301" y="270"/>
                  <a:pt x="870" y="258"/>
                </a:cubicBezTo>
                <a:cubicBezTo>
                  <a:pt x="855" y="257"/>
                  <a:pt x="841" y="257"/>
                  <a:pt x="827" y="257"/>
                </a:cubicBezTo>
                <a:cubicBezTo>
                  <a:pt x="382" y="257"/>
                  <a:pt x="24" y="617"/>
                  <a:pt x="12" y="1068"/>
                </a:cubicBezTo>
                <a:cubicBezTo>
                  <a:pt x="1" y="1532"/>
                  <a:pt x="358" y="1913"/>
                  <a:pt x="822" y="1925"/>
                </a:cubicBezTo>
                <a:cubicBezTo>
                  <a:pt x="1275" y="1949"/>
                  <a:pt x="1715" y="1949"/>
                  <a:pt x="2144" y="1949"/>
                </a:cubicBezTo>
                <a:cubicBezTo>
                  <a:pt x="3787" y="1949"/>
                  <a:pt x="5323" y="1853"/>
                  <a:pt x="6716" y="1663"/>
                </a:cubicBezTo>
                <a:cubicBezTo>
                  <a:pt x="7180" y="1603"/>
                  <a:pt x="7502" y="1187"/>
                  <a:pt x="7430" y="722"/>
                </a:cubicBezTo>
                <a:cubicBezTo>
                  <a:pt x="7375" y="306"/>
                  <a:pt x="7018" y="1"/>
                  <a:pt x="66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8"/>
          <p:cNvSpPr/>
          <p:nvPr/>
        </p:nvSpPr>
        <p:spPr>
          <a:xfrm rot="10800000" flipH="1">
            <a:off x="1708496" y="4612575"/>
            <a:ext cx="240064" cy="79232"/>
          </a:xfrm>
          <a:custGeom>
            <a:avLst/>
            <a:gdLst/>
            <a:ahLst/>
            <a:cxnLst/>
            <a:rect l="l" t="t" r="r" b="b"/>
            <a:pathLst>
              <a:path w="7502" h="2476" extrusionOk="0">
                <a:moveTo>
                  <a:pt x="894" y="0"/>
                </a:moveTo>
                <a:cubicBezTo>
                  <a:pt x="492" y="0"/>
                  <a:pt x="136" y="292"/>
                  <a:pt x="72" y="701"/>
                </a:cubicBezTo>
                <a:cubicBezTo>
                  <a:pt x="0" y="1165"/>
                  <a:pt x="310" y="1594"/>
                  <a:pt x="762" y="1666"/>
                </a:cubicBezTo>
                <a:cubicBezTo>
                  <a:pt x="3001" y="2011"/>
                  <a:pt x="4834" y="2273"/>
                  <a:pt x="6513" y="2463"/>
                </a:cubicBezTo>
                <a:cubicBezTo>
                  <a:pt x="6549" y="2463"/>
                  <a:pt x="6584" y="2475"/>
                  <a:pt x="6620" y="2475"/>
                </a:cubicBezTo>
                <a:cubicBezTo>
                  <a:pt x="7037" y="2475"/>
                  <a:pt x="7394" y="2154"/>
                  <a:pt x="7442" y="1725"/>
                </a:cubicBezTo>
                <a:cubicBezTo>
                  <a:pt x="7501" y="1273"/>
                  <a:pt x="7168" y="856"/>
                  <a:pt x="6715" y="796"/>
                </a:cubicBezTo>
                <a:cubicBezTo>
                  <a:pt x="5049" y="606"/>
                  <a:pt x="3239" y="356"/>
                  <a:pt x="1024" y="11"/>
                </a:cubicBezTo>
                <a:cubicBezTo>
                  <a:pt x="981" y="4"/>
                  <a:pt x="937" y="0"/>
                  <a:pt x="8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8"/>
          <p:cNvSpPr/>
          <p:nvPr/>
        </p:nvSpPr>
        <p:spPr>
          <a:xfrm rot="10800000" flipH="1">
            <a:off x="8010627" y="4986358"/>
            <a:ext cx="161568" cy="158880"/>
          </a:xfrm>
          <a:custGeom>
            <a:avLst/>
            <a:gdLst/>
            <a:ahLst/>
            <a:cxnLst/>
            <a:rect l="l" t="t" r="r" b="b"/>
            <a:pathLst>
              <a:path w="5049" h="4965" extrusionOk="0">
                <a:moveTo>
                  <a:pt x="0" y="0"/>
                </a:moveTo>
                <a:cubicBezTo>
                  <a:pt x="24" y="48"/>
                  <a:pt x="60" y="83"/>
                  <a:pt x="107" y="119"/>
                </a:cubicBezTo>
                <a:cubicBezTo>
                  <a:pt x="1262" y="1203"/>
                  <a:pt x="2334" y="2643"/>
                  <a:pt x="3358" y="4524"/>
                </a:cubicBezTo>
                <a:cubicBezTo>
                  <a:pt x="3500" y="4798"/>
                  <a:pt x="3786" y="4965"/>
                  <a:pt x="4084" y="4965"/>
                </a:cubicBezTo>
                <a:cubicBezTo>
                  <a:pt x="4227" y="4965"/>
                  <a:pt x="4358" y="4929"/>
                  <a:pt x="4489" y="4858"/>
                </a:cubicBezTo>
                <a:cubicBezTo>
                  <a:pt x="4893" y="4643"/>
                  <a:pt x="5048" y="4131"/>
                  <a:pt x="4822" y="3727"/>
                </a:cubicBezTo>
                <a:cubicBezTo>
                  <a:pt x="4024" y="2250"/>
                  <a:pt x="3191" y="1024"/>
                  <a:pt x="23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8"/>
          <p:cNvSpPr/>
          <p:nvPr/>
        </p:nvSpPr>
        <p:spPr>
          <a:xfrm rot="10800000" flipH="1">
            <a:off x="7036003" y="4896438"/>
            <a:ext cx="187488" cy="186752"/>
          </a:xfrm>
          <a:custGeom>
            <a:avLst/>
            <a:gdLst/>
            <a:ahLst/>
            <a:cxnLst/>
            <a:rect l="l" t="t" r="r" b="b"/>
            <a:pathLst>
              <a:path w="5859" h="5836" extrusionOk="0">
                <a:moveTo>
                  <a:pt x="4928" y="1"/>
                </a:moveTo>
                <a:cubicBezTo>
                  <a:pt x="4725" y="1"/>
                  <a:pt x="4522" y="76"/>
                  <a:pt x="4359" y="228"/>
                </a:cubicBezTo>
                <a:cubicBezTo>
                  <a:pt x="3049" y="1442"/>
                  <a:pt x="1715" y="2823"/>
                  <a:pt x="298" y="4443"/>
                </a:cubicBezTo>
                <a:cubicBezTo>
                  <a:pt x="1" y="4788"/>
                  <a:pt x="37" y="5324"/>
                  <a:pt x="382" y="5621"/>
                </a:cubicBezTo>
                <a:cubicBezTo>
                  <a:pt x="537" y="5764"/>
                  <a:pt x="739" y="5836"/>
                  <a:pt x="930" y="5836"/>
                </a:cubicBezTo>
                <a:cubicBezTo>
                  <a:pt x="1168" y="5836"/>
                  <a:pt x="1394" y="5741"/>
                  <a:pt x="1561" y="5550"/>
                </a:cubicBezTo>
                <a:cubicBezTo>
                  <a:pt x="2942" y="3966"/>
                  <a:pt x="4228" y="2633"/>
                  <a:pt x="5502" y="1454"/>
                </a:cubicBezTo>
                <a:cubicBezTo>
                  <a:pt x="5835" y="1133"/>
                  <a:pt x="5859" y="609"/>
                  <a:pt x="5549" y="276"/>
                </a:cubicBezTo>
                <a:cubicBezTo>
                  <a:pt x="5380" y="94"/>
                  <a:pt x="5154" y="1"/>
                  <a:pt x="49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8"/>
          <p:cNvSpPr/>
          <p:nvPr/>
        </p:nvSpPr>
        <p:spPr>
          <a:xfrm rot="10800000" flipH="1">
            <a:off x="8186627" y="4643062"/>
            <a:ext cx="121568" cy="228160"/>
          </a:xfrm>
          <a:custGeom>
            <a:avLst/>
            <a:gdLst/>
            <a:ahLst/>
            <a:cxnLst/>
            <a:rect l="l" t="t" r="r" b="b"/>
            <a:pathLst>
              <a:path w="3799" h="7130" extrusionOk="0">
                <a:moveTo>
                  <a:pt x="950" y="1"/>
                </a:moveTo>
                <a:cubicBezTo>
                  <a:pt x="848" y="1"/>
                  <a:pt x="745" y="19"/>
                  <a:pt x="644" y="57"/>
                </a:cubicBezTo>
                <a:cubicBezTo>
                  <a:pt x="215" y="212"/>
                  <a:pt x="1" y="700"/>
                  <a:pt x="167" y="1129"/>
                </a:cubicBezTo>
                <a:cubicBezTo>
                  <a:pt x="834" y="2891"/>
                  <a:pt x="1477" y="4772"/>
                  <a:pt x="2060" y="6558"/>
                </a:cubicBezTo>
                <a:cubicBezTo>
                  <a:pt x="2180" y="6903"/>
                  <a:pt x="2513" y="7129"/>
                  <a:pt x="2858" y="7129"/>
                </a:cubicBezTo>
                <a:cubicBezTo>
                  <a:pt x="2942" y="7129"/>
                  <a:pt x="3037" y="7117"/>
                  <a:pt x="3120" y="7082"/>
                </a:cubicBezTo>
                <a:cubicBezTo>
                  <a:pt x="3561" y="6939"/>
                  <a:pt x="3799" y="6463"/>
                  <a:pt x="3656" y="6022"/>
                </a:cubicBezTo>
                <a:cubicBezTo>
                  <a:pt x="3061" y="4236"/>
                  <a:pt x="2406" y="2319"/>
                  <a:pt x="1727" y="533"/>
                </a:cubicBezTo>
                <a:cubicBezTo>
                  <a:pt x="1599" y="203"/>
                  <a:pt x="1287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8"/>
          <p:cNvSpPr/>
          <p:nvPr/>
        </p:nvSpPr>
        <p:spPr>
          <a:xfrm rot="10800000" flipH="1">
            <a:off x="8307043" y="4295222"/>
            <a:ext cx="127648" cy="225984"/>
          </a:xfrm>
          <a:custGeom>
            <a:avLst/>
            <a:gdLst/>
            <a:ahLst/>
            <a:cxnLst/>
            <a:rect l="l" t="t" r="r" b="b"/>
            <a:pathLst>
              <a:path w="3989" h="7062" extrusionOk="0">
                <a:moveTo>
                  <a:pt x="945" y="0"/>
                </a:moveTo>
                <a:cubicBezTo>
                  <a:pt x="852" y="0"/>
                  <a:pt x="758" y="16"/>
                  <a:pt x="667" y="49"/>
                </a:cubicBezTo>
                <a:cubicBezTo>
                  <a:pt x="226" y="204"/>
                  <a:pt x="0" y="680"/>
                  <a:pt x="155" y="1109"/>
                </a:cubicBezTo>
                <a:cubicBezTo>
                  <a:pt x="917" y="3299"/>
                  <a:pt x="1596" y="5026"/>
                  <a:pt x="2274" y="6562"/>
                </a:cubicBezTo>
                <a:cubicBezTo>
                  <a:pt x="2417" y="6871"/>
                  <a:pt x="2715" y="7062"/>
                  <a:pt x="3036" y="7062"/>
                </a:cubicBezTo>
                <a:cubicBezTo>
                  <a:pt x="3155" y="7062"/>
                  <a:pt x="3274" y="7038"/>
                  <a:pt x="3381" y="6990"/>
                </a:cubicBezTo>
                <a:cubicBezTo>
                  <a:pt x="3798" y="6800"/>
                  <a:pt x="3989" y="6300"/>
                  <a:pt x="3798" y="5883"/>
                </a:cubicBezTo>
                <a:cubicBezTo>
                  <a:pt x="3143" y="4395"/>
                  <a:pt x="2477" y="2704"/>
                  <a:pt x="1726" y="561"/>
                </a:cubicBezTo>
                <a:cubicBezTo>
                  <a:pt x="1614" y="214"/>
                  <a:pt x="1288" y="0"/>
                  <a:pt x="9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8"/>
          <p:cNvSpPr/>
          <p:nvPr/>
        </p:nvSpPr>
        <p:spPr>
          <a:xfrm rot="10800000" flipH="1">
            <a:off x="6805891" y="4607638"/>
            <a:ext cx="172992" cy="199584"/>
          </a:xfrm>
          <a:custGeom>
            <a:avLst/>
            <a:gdLst/>
            <a:ahLst/>
            <a:cxnLst/>
            <a:rect l="l" t="t" r="r" b="b"/>
            <a:pathLst>
              <a:path w="5406" h="6237" extrusionOk="0">
                <a:moveTo>
                  <a:pt x="4463" y="0"/>
                </a:moveTo>
                <a:cubicBezTo>
                  <a:pt x="4212" y="0"/>
                  <a:pt x="3965" y="111"/>
                  <a:pt x="3799" y="319"/>
                </a:cubicBezTo>
                <a:cubicBezTo>
                  <a:pt x="3072" y="1260"/>
                  <a:pt x="2334" y="2248"/>
                  <a:pt x="1524" y="3332"/>
                </a:cubicBezTo>
                <a:cubicBezTo>
                  <a:pt x="1132" y="3867"/>
                  <a:pt x="727" y="4379"/>
                  <a:pt x="310" y="4856"/>
                </a:cubicBezTo>
                <a:cubicBezTo>
                  <a:pt x="0" y="5201"/>
                  <a:pt x="36" y="5737"/>
                  <a:pt x="381" y="6034"/>
                </a:cubicBezTo>
                <a:cubicBezTo>
                  <a:pt x="548" y="6177"/>
                  <a:pt x="739" y="6237"/>
                  <a:pt x="941" y="6237"/>
                </a:cubicBezTo>
                <a:cubicBezTo>
                  <a:pt x="1167" y="6237"/>
                  <a:pt x="1405" y="6141"/>
                  <a:pt x="1572" y="5951"/>
                </a:cubicBezTo>
                <a:cubicBezTo>
                  <a:pt x="2013" y="5439"/>
                  <a:pt x="2453" y="4891"/>
                  <a:pt x="2870" y="4332"/>
                </a:cubicBezTo>
                <a:cubicBezTo>
                  <a:pt x="3668" y="3248"/>
                  <a:pt x="4406" y="2272"/>
                  <a:pt x="5120" y="1355"/>
                </a:cubicBezTo>
                <a:cubicBezTo>
                  <a:pt x="5406" y="986"/>
                  <a:pt x="5346" y="462"/>
                  <a:pt x="4977" y="176"/>
                </a:cubicBezTo>
                <a:cubicBezTo>
                  <a:pt x="4823" y="57"/>
                  <a:pt x="4642" y="0"/>
                  <a:pt x="44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8"/>
          <p:cNvSpPr/>
          <p:nvPr/>
        </p:nvSpPr>
        <p:spPr>
          <a:xfrm rot="10800000" flipH="1">
            <a:off x="6499171" y="4412950"/>
            <a:ext cx="228640" cy="126656"/>
          </a:xfrm>
          <a:custGeom>
            <a:avLst/>
            <a:gdLst/>
            <a:ahLst/>
            <a:cxnLst/>
            <a:rect l="l" t="t" r="r" b="b"/>
            <a:pathLst>
              <a:path w="7145" h="3958" extrusionOk="0">
                <a:moveTo>
                  <a:pt x="6200" y="1"/>
                </a:moveTo>
                <a:cubicBezTo>
                  <a:pt x="6043" y="1"/>
                  <a:pt x="5883" y="44"/>
                  <a:pt x="5740" y="136"/>
                </a:cubicBezTo>
                <a:cubicBezTo>
                  <a:pt x="4156" y="1160"/>
                  <a:pt x="2466" y="1898"/>
                  <a:pt x="727" y="2315"/>
                </a:cubicBezTo>
                <a:cubicBezTo>
                  <a:pt x="287" y="2422"/>
                  <a:pt x="1" y="2874"/>
                  <a:pt x="108" y="3315"/>
                </a:cubicBezTo>
                <a:cubicBezTo>
                  <a:pt x="203" y="3708"/>
                  <a:pt x="549" y="3958"/>
                  <a:pt x="930" y="3958"/>
                </a:cubicBezTo>
                <a:cubicBezTo>
                  <a:pt x="989" y="3958"/>
                  <a:pt x="1061" y="3958"/>
                  <a:pt x="1120" y="3934"/>
                </a:cubicBezTo>
                <a:cubicBezTo>
                  <a:pt x="3049" y="3482"/>
                  <a:pt x="4906" y="2672"/>
                  <a:pt x="6645" y="1541"/>
                </a:cubicBezTo>
                <a:cubicBezTo>
                  <a:pt x="7038" y="1279"/>
                  <a:pt x="7145" y="767"/>
                  <a:pt x="6895" y="374"/>
                </a:cubicBezTo>
                <a:cubicBezTo>
                  <a:pt x="6736" y="132"/>
                  <a:pt x="6472" y="1"/>
                  <a:pt x="6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8"/>
          <p:cNvSpPr/>
          <p:nvPr/>
        </p:nvSpPr>
        <p:spPr>
          <a:xfrm rot="10800000" flipH="1">
            <a:off x="6142179" y="4404182"/>
            <a:ext cx="232064" cy="115936"/>
          </a:xfrm>
          <a:custGeom>
            <a:avLst/>
            <a:gdLst/>
            <a:ahLst/>
            <a:cxnLst/>
            <a:rect l="l" t="t" r="r" b="b"/>
            <a:pathLst>
              <a:path w="7252" h="3623" extrusionOk="0">
                <a:moveTo>
                  <a:pt x="960" y="0"/>
                </a:moveTo>
                <a:cubicBezTo>
                  <a:pt x="679" y="0"/>
                  <a:pt x="403" y="143"/>
                  <a:pt x="239" y="408"/>
                </a:cubicBezTo>
                <a:cubicBezTo>
                  <a:pt x="1" y="801"/>
                  <a:pt x="132" y="1313"/>
                  <a:pt x="525" y="1551"/>
                </a:cubicBezTo>
                <a:cubicBezTo>
                  <a:pt x="2275" y="2622"/>
                  <a:pt x="4192" y="3313"/>
                  <a:pt x="6228" y="3611"/>
                </a:cubicBezTo>
                <a:cubicBezTo>
                  <a:pt x="6275" y="3623"/>
                  <a:pt x="6311" y="3623"/>
                  <a:pt x="6347" y="3623"/>
                </a:cubicBezTo>
                <a:cubicBezTo>
                  <a:pt x="6764" y="3623"/>
                  <a:pt x="7121" y="3325"/>
                  <a:pt x="7180" y="2908"/>
                </a:cubicBezTo>
                <a:cubicBezTo>
                  <a:pt x="7252" y="2456"/>
                  <a:pt x="6930" y="2027"/>
                  <a:pt x="6478" y="1956"/>
                </a:cubicBezTo>
                <a:cubicBezTo>
                  <a:pt x="4656" y="1694"/>
                  <a:pt x="2954" y="1075"/>
                  <a:pt x="1394" y="122"/>
                </a:cubicBezTo>
                <a:cubicBezTo>
                  <a:pt x="1258" y="40"/>
                  <a:pt x="1108" y="0"/>
                  <a:pt x="9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8"/>
          <p:cNvSpPr/>
          <p:nvPr/>
        </p:nvSpPr>
        <p:spPr>
          <a:xfrm rot="10800000" flipH="1">
            <a:off x="5912067" y="4940246"/>
            <a:ext cx="82336" cy="204992"/>
          </a:xfrm>
          <a:custGeom>
            <a:avLst/>
            <a:gdLst/>
            <a:ahLst/>
            <a:cxnLst/>
            <a:rect l="l" t="t" r="r" b="b"/>
            <a:pathLst>
              <a:path w="2573" h="6406" extrusionOk="0">
                <a:moveTo>
                  <a:pt x="834" y="0"/>
                </a:moveTo>
                <a:cubicBezTo>
                  <a:pt x="334" y="1691"/>
                  <a:pt x="60" y="3560"/>
                  <a:pt x="12" y="5548"/>
                </a:cubicBezTo>
                <a:cubicBezTo>
                  <a:pt x="0" y="6013"/>
                  <a:pt x="369" y="6394"/>
                  <a:pt x="822" y="6406"/>
                </a:cubicBezTo>
                <a:lnTo>
                  <a:pt x="846" y="6406"/>
                </a:lnTo>
                <a:cubicBezTo>
                  <a:pt x="1298" y="6406"/>
                  <a:pt x="1679" y="6048"/>
                  <a:pt x="1679" y="5596"/>
                </a:cubicBezTo>
                <a:cubicBezTo>
                  <a:pt x="1739" y="3619"/>
                  <a:pt x="2024" y="1786"/>
                  <a:pt x="2536" y="155"/>
                </a:cubicBezTo>
                <a:cubicBezTo>
                  <a:pt x="2548" y="95"/>
                  <a:pt x="2560" y="48"/>
                  <a:pt x="25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8"/>
          <p:cNvSpPr/>
          <p:nvPr/>
        </p:nvSpPr>
        <p:spPr>
          <a:xfrm rot="10800000" flipH="1">
            <a:off x="9063299" y="3644086"/>
            <a:ext cx="81184" cy="150816"/>
          </a:xfrm>
          <a:custGeom>
            <a:avLst/>
            <a:gdLst/>
            <a:ahLst/>
            <a:cxnLst/>
            <a:rect l="l" t="t" r="r" b="b"/>
            <a:pathLst>
              <a:path w="2537" h="4713" extrusionOk="0">
                <a:moveTo>
                  <a:pt x="943" y="1"/>
                </a:moveTo>
                <a:cubicBezTo>
                  <a:pt x="766" y="1"/>
                  <a:pt x="589" y="58"/>
                  <a:pt x="442" y="176"/>
                </a:cubicBezTo>
                <a:cubicBezTo>
                  <a:pt x="72" y="462"/>
                  <a:pt x="1" y="986"/>
                  <a:pt x="287" y="1355"/>
                </a:cubicBezTo>
                <a:cubicBezTo>
                  <a:pt x="1275" y="2629"/>
                  <a:pt x="2037" y="3831"/>
                  <a:pt x="2537" y="4713"/>
                </a:cubicBezTo>
                <a:lnTo>
                  <a:pt x="2537" y="1581"/>
                </a:lnTo>
                <a:cubicBezTo>
                  <a:pt x="2251" y="1176"/>
                  <a:pt x="1942" y="760"/>
                  <a:pt x="1608" y="331"/>
                </a:cubicBezTo>
                <a:cubicBezTo>
                  <a:pt x="1441" y="115"/>
                  <a:pt x="1192" y="1"/>
                  <a:pt x="9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/>
          <p:nvPr/>
        </p:nvSpPr>
        <p:spPr>
          <a:xfrm rot="10800000" flipH="1">
            <a:off x="5930339" y="4591254"/>
            <a:ext cx="138336" cy="219648"/>
          </a:xfrm>
          <a:custGeom>
            <a:avLst/>
            <a:gdLst/>
            <a:ahLst/>
            <a:cxnLst/>
            <a:rect l="l" t="t" r="r" b="b"/>
            <a:pathLst>
              <a:path w="4323" h="6864" extrusionOk="0">
                <a:moveTo>
                  <a:pt x="924" y="1"/>
                </a:moveTo>
                <a:cubicBezTo>
                  <a:pt x="851" y="1"/>
                  <a:pt x="777" y="10"/>
                  <a:pt x="703" y="29"/>
                </a:cubicBezTo>
                <a:cubicBezTo>
                  <a:pt x="263" y="149"/>
                  <a:pt x="1" y="613"/>
                  <a:pt x="120" y="1053"/>
                </a:cubicBezTo>
                <a:cubicBezTo>
                  <a:pt x="668" y="3066"/>
                  <a:pt x="1537" y="4911"/>
                  <a:pt x="2704" y="6518"/>
                </a:cubicBezTo>
                <a:cubicBezTo>
                  <a:pt x="2858" y="6745"/>
                  <a:pt x="3120" y="6864"/>
                  <a:pt x="3382" y="6864"/>
                </a:cubicBezTo>
                <a:cubicBezTo>
                  <a:pt x="3549" y="6864"/>
                  <a:pt x="3716" y="6816"/>
                  <a:pt x="3870" y="6709"/>
                </a:cubicBezTo>
                <a:cubicBezTo>
                  <a:pt x="4240" y="6435"/>
                  <a:pt x="4323" y="5911"/>
                  <a:pt x="4049" y="5542"/>
                </a:cubicBezTo>
                <a:cubicBezTo>
                  <a:pt x="3001" y="4090"/>
                  <a:pt x="2227" y="2435"/>
                  <a:pt x="1727" y="613"/>
                </a:cubicBezTo>
                <a:cubicBezTo>
                  <a:pt x="1628" y="244"/>
                  <a:pt x="1295" y="1"/>
                  <a:pt x="9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8"/>
          <p:cNvSpPr/>
          <p:nvPr/>
        </p:nvSpPr>
        <p:spPr>
          <a:xfrm rot="10800000" flipH="1">
            <a:off x="8770691" y="3872310"/>
            <a:ext cx="223680" cy="136800"/>
          </a:xfrm>
          <a:custGeom>
            <a:avLst/>
            <a:gdLst/>
            <a:ahLst/>
            <a:cxnLst/>
            <a:rect l="l" t="t" r="r" b="b"/>
            <a:pathLst>
              <a:path w="6990" h="4275" extrusionOk="0">
                <a:moveTo>
                  <a:pt x="945" y="0"/>
                </a:moveTo>
                <a:cubicBezTo>
                  <a:pt x="571" y="0"/>
                  <a:pt x="221" y="247"/>
                  <a:pt x="120" y="631"/>
                </a:cubicBezTo>
                <a:cubicBezTo>
                  <a:pt x="1" y="1072"/>
                  <a:pt x="275" y="1536"/>
                  <a:pt x="715" y="1643"/>
                </a:cubicBezTo>
                <a:cubicBezTo>
                  <a:pt x="2358" y="2072"/>
                  <a:pt x="3978" y="2905"/>
                  <a:pt x="5537" y="4096"/>
                </a:cubicBezTo>
                <a:cubicBezTo>
                  <a:pt x="5692" y="4215"/>
                  <a:pt x="5871" y="4275"/>
                  <a:pt x="6049" y="4275"/>
                </a:cubicBezTo>
                <a:cubicBezTo>
                  <a:pt x="6299" y="4275"/>
                  <a:pt x="6549" y="4156"/>
                  <a:pt x="6704" y="3941"/>
                </a:cubicBezTo>
                <a:cubicBezTo>
                  <a:pt x="6990" y="3572"/>
                  <a:pt x="6919" y="3048"/>
                  <a:pt x="6561" y="2775"/>
                </a:cubicBezTo>
                <a:cubicBezTo>
                  <a:pt x="4823" y="1441"/>
                  <a:pt x="3001" y="512"/>
                  <a:pt x="1144" y="24"/>
                </a:cubicBezTo>
                <a:cubicBezTo>
                  <a:pt x="1078" y="8"/>
                  <a:pt x="1011" y="0"/>
                  <a:pt x="9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8"/>
          <p:cNvSpPr/>
          <p:nvPr/>
        </p:nvSpPr>
        <p:spPr>
          <a:xfrm rot="10800000" flipH="1">
            <a:off x="8463235" y="4007190"/>
            <a:ext cx="192832" cy="180288"/>
          </a:xfrm>
          <a:custGeom>
            <a:avLst/>
            <a:gdLst/>
            <a:ahLst/>
            <a:cxnLst/>
            <a:rect l="l" t="t" r="r" b="b"/>
            <a:pathLst>
              <a:path w="6026" h="5634" extrusionOk="0">
                <a:moveTo>
                  <a:pt x="946" y="0"/>
                </a:moveTo>
                <a:cubicBezTo>
                  <a:pt x="780" y="0"/>
                  <a:pt x="613" y="51"/>
                  <a:pt x="465" y="157"/>
                </a:cubicBezTo>
                <a:cubicBezTo>
                  <a:pt x="84" y="419"/>
                  <a:pt x="1" y="943"/>
                  <a:pt x="263" y="1324"/>
                </a:cubicBezTo>
                <a:cubicBezTo>
                  <a:pt x="1596" y="3193"/>
                  <a:pt x="3025" y="4562"/>
                  <a:pt x="4644" y="5515"/>
                </a:cubicBezTo>
                <a:cubicBezTo>
                  <a:pt x="4775" y="5598"/>
                  <a:pt x="4930" y="5634"/>
                  <a:pt x="5073" y="5634"/>
                </a:cubicBezTo>
                <a:cubicBezTo>
                  <a:pt x="5358" y="5634"/>
                  <a:pt x="5632" y="5479"/>
                  <a:pt x="5787" y="5217"/>
                </a:cubicBezTo>
                <a:cubicBezTo>
                  <a:pt x="6025" y="4824"/>
                  <a:pt x="5894" y="4312"/>
                  <a:pt x="5489" y="4074"/>
                </a:cubicBezTo>
                <a:cubicBezTo>
                  <a:pt x="4084" y="3241"/>
                  <a:pt x="2822" y="2026"/>
                  <a:pt x="1632" y="359"/>
                </a:cubicBezTo>
                <a:cubicBezTo>
                  <a:pt x="1464" y="126"/>
                  <a:pt x="1207" y="0"/>
                  <a:pt x="9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/>
          <p:nvPr/>
        </p:nvSpPr>
        <p:spPr>
          <a:xfrm rot="10800000" flipH="1">
            <a:off x="1531715" y="1718"/>
            <a:ext cx="174144" cy="170144"/>
          </a:xfrm>
          <a:custGeom>
            <a:avLst/>
            <a:gdLst/>
            <a:ahLst/>
            <a:cxnLst/>
            <a:rect l="l" t="t" r="r" b="b"/>
            <a:pathLst>
              <a:path w="5442" h="5317" extrusionOk="0">
                <a:moveTo>
                  <a:pt x="953" y="1"/>
                </a:moveTo>
                <a:cubicBezTo>
                  <a:pt x="687" y="1"/>
                  <a:pt x="424" y="127"/>
                  <a:pt x="262" y="363"/>
                </a:cubicBezTo>
                <a:cubicBezTo>
                  <a:pt x="0" y="744"/>
                  <a:pt x="95" y="1256"/>
                  <a:pt x="465" y="1530"/>
                </a:cubicBezTo>
                <a:cubicBezTo>
                  <a:pt x="1346" y="2125"/>
                  <a:pt x="2012" y="2875"/>
                  <a:pt x="2524" y="3816"/>
                </a:cubicBezTo>
                <a:cubicBezTo>
                  <a:pt x="2810" y="4340"/>
                  <a:pt x="3155" y="4840"/>
                  <a:pt x="3548" y="5316"/>
                </a:cubicBezTo>
                <a:lnTo>
                  <a:pt x="5429" y="5316"/>
                </a:lnTo>
                <a:cubicBezTo>
                  <a:pt x="5441" y="5090"/>
                  <a:pt x="5370" y="4852"/>
                  <a:pt x="5203" y="4673"/>
                </a:cubicBezTo>
                <a:cubicBezTo>
                  <a:pt x="4727" y="4161"/>
                  <a:pt x="4310" y="3602"/>
                  <a:pt x="3989" y="3006"/>
                </a:cubicBezTo>
                <a:cubicBezTo>
                  <a:pt x="3370" y="1863"/>
                  <a:pt x="2501" y="899"/>
                  <a:pt x="1429" y="149"/>
                </a:cubicBezTo>
                <a:cubicBezTo>
                  <a:pt x="1284" y="49"/>
                  <a:pt x="1118" y="1"/>
                  <a:pt x="9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8"/>
          <p:cNvSpPr/>
          <p:nvPr/>
        </p:nvSpPr>
        <p:spPr>
          <a:xfrm rot="10800000" flipH="1">
            <a:off x="543011" y="1539830"/>
            <a:ext cx="185568" cy="187008"/>
          </a:xfrm>
          <a:custGeom>
            <a:avLst/>
            <a:gdLst/>
            <a:ahLst/>
            <a:cxnLst/>
            <a:rect l="l" t="t" r="r" b="b"/>
            <a:pathLst>
              <a:path w="5799" h="5844" extrusionOk="0">
                <a:moveTo>
                  <a:pt x="955" y="1"/>
                </a:moveTo>
                <a:cubicBezTo>
                  <a:pt x="672" y="1"/>
                  <a:pt x="394" y="146"/>
                  <a:pt x="239" y="402"/>
                </a:cubicBezTo>
                <a:cubicBezTo>
                  <a:pt x="1" y="795"/>
                  <a:pt x="131" y="1319"/>
                  <a:pt x="524" y="1557"/>
                </a:cubicBezTo>
                <a:cubicBezTo>
                  <a:pt x="2036" y="2474"/>
                  <a:pt x="3275" y="3808"/>
                  <a:pt x="4096" y="5391"/>
                </a:cubicBezTo>
                <a:cubicBezTo>
                  <a:pt x="4251" y="5677"/>
                  <a:pt x="4537" y="5844"/>
                  <a:pt x="4846" y="5844"/>
                </a:cubicBezTo>
                <a:cubicBezTo>
                  <a:pt x="4965" y="5844"/>
                  <a:pt x="5096" y="5820"/>
                  <a:pt x="5227" y="5748"/>
                </a:cubicBezTo>
                <a:cubicBezTo>
                  <a:pt x="5632" y="5546"/>
                  <a:pt x="5799" y="5034"/>
                  <a:pt x="5585" y="4629"/>
                </a:cubicBezTo>
                <a:cubicBezTo>
                  <a:pt x="4620" y="2760"/>
                  <a:pt x="3168" y="1200"/>
                  <a:pt x="1394" y="129"/>
                </a:cubicBezTo>
                <a:cubicBezTo>
                  <a:pt x="1257" y="42"/>
                  <a:pt x="1105" y="1"/>
                  <a:pt x="9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"/>
          <p:cNvSpPr/>
          <p:nvPr/>
        </p:nvSpPr>
        <p:spPr>
          <a:xfrm rot="10800000" flipH="1">
            <a:off x="662275" y="1183222"/>
            <a:ext cx="102144" cy="231680"/>
          </a:xfrm>
          <a:custGeom>
            <a:avLst/>
            <a:gdLst/>
            <a:ahLst/>
            <a:cxnLst/>
            <a:rect l="l" t="t" r="r" b="b"/>
            <a:pathLst>
              <a:path w="3192" h="7240" extrusionOk="0">
                <a:moveTo>
                  <a:pt x="2347" y="1"/>
                </a:moveTo>
                <a:cubicBezTo>
                  <a:pt x="1893" y="1"/>
                  <a:pt x="1524" y="354"/>
                  <a:pt x="1500" y="810"/>
                </a:cubicBezTo>
                <a:cubicBezTo>
                  <a:pt x="1453" y="2549"/>
                  <a:pt x="1012" y="4299"/>
                  <a:pt x="191" y="6037"/>
                </a:cubicBezTo>
                <a:cubicBezTo>
                  <a:pt x="0" y="6466"/>
                  <a:pt x="179" y="6954"/>
                  <a:pt x="595" y="7156"/>
                </a:cubicBezTo>
                <a:cubicBezTo>
                  <a:pt x="715" y="7204"/>
                  <a:pt x="834" y="7240"/>
                  <a:pt x="953" y="7240"/>
                </a:cubicBezTo>
                <a:cubicBezTo>
                  <a:pt x="1262" y="7240"/>
                  <a:pt x="1572" y="7061"/>
                  <a:pt x="1715" y="6752"/>
                </a:cubicBezTo>
                <a:cubicBezTo>
                  <a:pt x="2620" y="4811"/>
                  <a:pt x="3120" y="2823"/>
                  <a:pt x="3179" y="858"/>
                </a:cubicBezTo>
                <a:cubicBezTo>
                  <a:pt x="3191" y="406"/>
                  <a:pt x="2834" y="13"/>
                  <a:pt x="2370" y="1"/>
                </a:cubicBezTo>
                <a:cubicBezTo>
                  <a:pt x="2362" y="1"/>
                  <a:pt x="2354" y="1"/>
                  <a:pt x="2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8"/>
          <p:cNvSpPr/>
          <p:nvPr/>
        </p:nvSpPr>
        <p:spPr>
          <a:xfrm rot="10800000" flipH="1">
            <a:off x="807811" y="169366"/>
            <a:ext cx="239296" cy="57664"/>
          </a:xfrm>
          <a:custGeom>
            <a:avLst/>
            <a:gdLst/>
            <a:ahLst/>
            <a:cxnLst/>
            <a:rect l="l" t="t" r="r" b="b"/>
            <a:pathLst>
              <a:path w="7478" h="1802" extrusionOk="0">
                <a:moveTo>
                  <a:pt x="6647" y="1"/>
                </a:moveTo>
                <a:cubicBezTo>
                  <a:pt x="6626" y="1"/>
                  <a:pt x="6605" y="2"/>
                  <a:pt x="6585" y="3"/>
                </a:cubicBezTo>
                <a:cubicBezTo>
                  <a:pt x="5489" y="51"/>
                  <a:pt x="4060" y="123"/>
                  <a:pt x="2667" y="123"/>
                </a:cubicBezTo>
                <a:cubicBezTo>
                  <a:pt x="2036" y="123"/>
                  <a:pt x="1453" y="111"/>
                  <a:pt x="893" y="87"/>
                </a:cubicBezTo>
                <a:cubicBezTo>
                  <a:pt x="872" y="85"/>
                  <a:pt x="852" y="84"/>
                  <a:pt x="831" y="84"/>
                </a:cubicBezTo>
                <a:cubicBezTo>
                  <a:pt x="394" y="84"/>
                  <a:pt x="35" y="441"/>
                  <a:pt x="12" y="873"/>
                </a:cubicBezTo>
                <a:cubicBezTo>
                  <a:pt x="0" y="1337"/>
                  <a:pt x="346" y="1730"/>
                  <a:pt x="810" y="1754"/>
                </a:cubicBezTo>
                <a:cubicBezTo>
                  <a:pt x="1393" y="1777"/>
                  <a:pt x="2001" y="1801"/>
                  <a:pt x="2667" y="1801"/>
                </a:cubicBezTo>
                <a:cubicBezTo>
                  <a:pt x="4096" y="1789"/>
                  <a:pt x="5549" y="1730"/>
                  <a:pt x="6668" y="1670"/>
                </a:cubicBezTo>
                <a:cubicBezTo>
                  <a:pt x="7132" y="1647"/>
                  <a:pt x="7477" y="1254"/>
                  <a:pt x="7454" y="789"/>
                </a:cubicBezTo>
                <a:cubicBezTo>
                  <a:pt x="7431" y="346"/>
                  <a:pt x="7072" y="1"/>
                  <a:pt x="66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8"/>
          <p:cNvSpPr/>
          <p:nvPr/>
        </p:nvSpPr>
        <p:spPr>
          <a:xfrm rot="10800000" flipH="1">
            <a:off x="483" y="1519254"/>
            <a:ext cx="94880" cy="119520"/>
          </a:xfrm>
          <a:custGeom>
            <a:avLst/>
            <a:gdLst/>
            <a:ahLst/>
            <a:cxnLst/>
            <a:rect l="l" t="t" r="r" b="b"/>
            <a:pathLst>
              <a:path w="2965" h="3735" extrusionOk="0">
                <a:moveTo>
                  <a:pt x="2031" y="0"/>
                </a:moveTo>
                <a:cubicBezTo>
                  <a:pt x="1812" y="0"/>
                  <a:pt x="1594" y="87"/>
                  <a:pt x="1429" y="258"/>
                </a:cubicBezTo>
                <a:cubicBezTo>
                  <a:pt x="893" y="829"/>
                  <a:pt x="405" y="1449"/>
                  <a:pt x="0" y="2103"/>
                </a:cubicBezTo>
                <a:lnTo>
                  <a:pt x="0" y="3568"/>
                </a:lnTo>
                <a:cubicBezTo>
                  <a:pt x="24" y="3580"/>
                  <a:pt x="48" y="3604"/>
                  <a:pt x="83" y="3615"/>
                </a:cubicBezTo>
                <a:cubicBezTo>
                  <a:pt x="214" y="3699"/>
                  <a:pt x="357" y="3735"/>
                  <a:pt x="500" y="3735"/>
                </a:cubicBezTo>
                <a:cubicBezTo>
                  <a:pt x="786" y="3735"/>
                  <a:pt x="1072" y="3580"/>
                  <a:pt x="1226" y="3306"/>
                </a:cubicBezTo>
                <a:cubicBezTo>
                  <a:pt x="1607" y="2627"/>
                  <a:pt x="2084" y="1996"/>
                  <a:pt x="2643" y="1413"/>
                </a:cubicBezTo>
                <a:cubicBezTo>
                  <a:pt x="2965" y="1079"/>
                  <a:pt x="2953" y="544"/>
                  <a:pt x="2607" y="234"/>
                </a:cubicBezTo>
                <a:cubicBezTo>
                  <a:pt x="2445" y="78"/>
                  <a:pt x="2238" y="0"/>
                  <a:pt x="20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8"/>
          <p:cNvSpPr/>
          <p:nvPr/>
        </p:nvSpPr>
        <p:spPr>
          <a:xfrm rot="10800000" flipH="1">
            <a:off x="1176995" y="176982"/>
            <a:ext cx="240064" cy="60608"/>
          </a:xfrm>
          <a:custGeom>
            <a:avLst/>
            <a:gdLst/>
            <a:ahLst/>
            <a:cxnLst/>
            <a:rect l="l" t="t" r="r" b="b"/>
            <a:pathLst>
              <a:path w="7502" h="1894" extrusionOk="0">
                <a:moveTo>
                  <a:pt x="2715" y="0"/>
                </a:moveTo>
                <a:cubicBezTo>
                  <a:pt x="2132" y="0"/>
                  <a:pt x="1513" y="12"/>
                  <a:pt x="822" y="36"/>
                </a:cubicBezTo>
                <a:cubicBezTo>
                  <a:pt x="370" y="48"/>
                  <a:pt x="1" y="441"/>
                  <a:pt x="12" y="905"/>
                </a:cubicBezTo>
                <a:cubicBezTo>
                  <a:pt x="36" y="1350"/>
                  <a:pt x="405" y="1715"/>
                  <a:pt x="860" y="1715"/>
                </a:cubicBezTo>
                <a:cubicBezTo>
                  <a:pt x="867" y="1715"/>
                  <a:pt x="874" y="1715"/>
                  <a:pt x="882" y="1715"/>
                </a:cubicBezTo>
                <a:cubicBezTo>
                  <a:pt x="1548" y="1691"/>
                  <a:pt x="2156" y="1679"/>
                  <a:pt x="2715" y="1679"/>
                </a:cubicBezTo>
                <a:cubicBezTo>
                  <a:pt x="4168" y="1679"/>
                  <a:pt x="5418" y="1750"/>
                  <a:pt x="6513" y="1881"/>
                </a:cubicBezTo>
                <a:cubicBezTo>
                  <a:pt x="6549" y="1893"/>
                  <a:pt x="6585" y="1893"/>
                  <a:pt x="6620" y="1893"/>
                </a:cubicBezTo>
                <a:cubicBezTo>
                  <a:pt x="7037" y="1893"/>
                  <a:pt x="7394" y="1584"/>
                  <a:pt x="7442" y="1167"/>
                </a:cubicBezTo>
                <a:cubicBezTo>
                  <a:pt x="7501" y="703"/>
                  <a:pt x="7180" y="286"/>
                  <a:pt x="6728" y="226"/>
                </a:cubicBezTo>
                <a:cubicBezTo>
                  <a:pt x="5549" y="83"/>
                  <a:pt x="4239" y="0"/>
                  <a:pt x="27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8"/>
          <p:cNvSpPr/>
          <p:nvPr/>
        </p:nvSpPr>
        <p:spPr>
          <a:xfrm rot="10800000" flipH="1">
            <a:off x="493091" y="206710"/>
            <a:ext cx="192448" cy="179136"/>
          </a:xfrm>
          <a:custGeom>
            <a:avLst/>
            <a:gdLst/>
            <a:ahLst/>
            <a:cxnLst/>
            <a:rect l="l" t="t" r="r" b="b"/>
            <a:pathLst>
              <a:path w="6014" h="5598" extrusionOk="0">
                <a:moveTo>
                  <a:pt x="950" y="1"/>
                </a:moveTo>
                <a:cubicBezTo>
                  <a:pt x="797" y="1"/>
                  <a:pt x="641" y="43"/>
                  <a:pt x="501" y="133"/>
                </a:cubicBezTo>
                <a:cubicBezTo>
                  <a:pt x="108" y="383"/>
                  <a:pt x="1" y="906"/>
                  <a:pt x="251" y="1287"/>
                </a:cubicBezTo>
                <a:cubicBezTo>
                  <a:pt x="668" y="1930"/>
                  <a:pt x="1144" y="2585"/>
                  <a:pt x="1668" y="3240"/>
                </a:cubicBezTo>
                <a:cubicBezTo>
                  <a:pt x="2442" y="4204"/>
                  <a:pt x="3466" y="4966"/>
                  <a:pt x="4716" y="5526"/>
                </a:cubicBezTo>
                <a:cubicBezTo>
                  <a:pt x="4823" y="5574"/>
                  <a:pt x="4942" y="5597"/>
                  <a:pt x="5061" y="5597"/>
                </a:cubicBezTo>
                <a:cubicBezTo>
                  <a:pt x="5382" y="5597"/>
                  <a:pt x="5680" y="5407"/>
                  <a:pt x="5823" y="5097"/>
                </a:cubicBezTo>
                <a:cubicBezTo>
                  <a:pt x="6013" y="4669"/>
                  <a:pt x="5823" y="4181"/>
                  <a:pt x="5394" y="3990"/>
                </a:cubicBezTo>
                <a:cubicBezTo>
                  <a:pt x="4382" y="3538"/>
                  <a:pt x="3585" y="2954"/>
                  <a:pt x="2965" y="2180"/>
                </a:cubicBezTo>
                <a:cubicBezTo>
                  <a:pt x="2477" y="1585"/>
                  <a:pt x="2037" y="978"/>
                  <a:pt x="1656" y="383"/>
                </a:cubicBezTo>
                <a:cubicBezTo>
                  <a:pt x="1495" y="138"/>
                  <a:pt x="1226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8"/>
          <p:cNvSpPr/>
          <p:nvPr/>
        </p:nvSpPr>
        <p:spPr>
          <a:xfrm rot="10800000" flipH="1">
            <a:off x="484323" y="860118"/>
            <a:ext cx="146336" cy="217312"/>
          </a:xfrm>
          <a:custGeom>
            <a:avLst/>
            <a:gdLst/>
            <a:ahLst/>
            <a:cxnLst/>
            <a:rect l="l" t="t" r="r" b="b"/>
            <a:pathLst>
              <a:path w="4573" h="6791" extrusionOk="0">
                <a:moveTo>
                  <a:pt x="3612" y="1"/>
                </a:moveTo>
                <a:cubicBezTo>
                  <a:pt x="3325" y="1"/>
                  <a:pt x="3042" y="149"/>
                  <a:pt x="2882" y="420"/>
                </a:cubicBezTo>
                <a:cubicBezTo>
                  <a:pt x="1775" y="2349"/>
                  <a:pt x="894" y="4052"/>
                  <a:pt x="191" y="5612"/>
                </a:cubicBezTo>
                <a:cubicBezTo>
                  <a:pt x="1" y="6040"/>
                  <a:pt x="180" y="6528"/>
                  <a:pt x="608" y="6719"/>
                </a:cubicBezTo>
                <a:cubicBezTo>
                  <a:pt x="715" y="6778"/>
                  <a:pt x="834" y="6790"/>
                  <a:pt x="953" y="6790"/>
                </a:cubicBezTo>
                <a:cubicBezTo>
                  <a:pt x="1263" y="6790"/>
                  <a:pt x="1573" y="6612"/>
                  <a:pt x="1715" y="6302"/>
                </a:cubicBezTo>
                <a:cubicBezTo>
                  <a:pt x="2394" y="4790"/>
                  <a:pt x="3251" y="3135"/>
                  <a:pt x="4335" y="1254"/>
                </a:cubicBezTo>
                <a:cubicBezTo>
                  <a:pt x="4573" y="861"/>
                  <a:pt x="4430" y="349"/>
                  <a:pt x="4025" y="111"/>
                </a:cubicBezTo>
                <a:cubicBezTo>
                  <a:pt x="3896" y="36"/>
                  <a:pt x="3754" y="1"/>
                  <a:pt x="36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8"/>
          <p:cNvSpPr/>
          <p:nvPr/>
        </p:nvSpPr>
        <p:spPr>
          <a:xfrm rot="10800000" flipH="1">
            <a:off x="418819" y="501590"/>
            <a:ext cx="66304" cy="237216"/>
          </a:xfrm>
          <a:custGeom>
            <a:avLst/>
            <a:gdLst/>
            <a:ahLst/>
            <a:cxnLst/>
            <a:rect l="l" t="t" r="r" b="b"/>
            <a:pathLst>
              <a:path w="2072" h="7413" extrusionOk="0">
                <a:moveTo>
                  <a:pt x="1163" y="1"/>
                </a:moveTo>
                <a:cubicBezTo>
                  <a:pt x="773" y="1"/>
                  <a:pt x="418" y="278"/>
                  <a:pt x="345" y="673"/>
                </a:cubicBezTo>
                <a:cubicBezTo>
                  <a:pt x="107" y="1816"/>
                  <a:pt x="0" y="2935"/>
                  <a:pt x="0" y="4007"/>
                </a:cubicBezTo>
                <a:cubicBezTo>
                  <a:pt x="0" y="4924"/>
                  <a:pt x="83" y="5840"/>
                  <a:pt x="250" y="6733"/>
                </a:cubicBezTo>
                <a:cubicBezTo>
                  <a:pt x="333" y="7126"/>
                  <a:pt x="679" y="7412"/>
                  <a:pt x="1072" y="7412"/>
                </a:cubicBezTo>
                <a:cubicBezTo>
                  <a:pt x="1131" y="7412"/>
                  <a:pt x="1179" y="7400"/>
                  <a:pt x="1238" y="7388"/>
                </a:cubicBezTo>
                <a:cubicBezTo>
                  <a:pt x="1691" y="7305"/>
                  <a:pt x="1988" y="6864"/>
                  <a:pt x="1893" y="6412"/>
                </a:cubicBezTo>
                <a:cubicBezTo>
                  <a:pt x="1738" y="5626"/>
                  <a:pt x="1667" y="4817"/>
                  <a:pt x="1667" y="4007"/>
                </a:cubicBezTo>
                <a:cubicBezTo>
                  <a:pt x="1667" y="3042"/>
                  <a:pt x="1774" y="2042"/>
                  <a:pt x="1988" y="1007"/>
                </a:cubicBezTo>
                <a:cubicBezTo>
                  <a:pt x="2072" y="554"/>
                  <a:pt x="1786" y="114"/>
                  <a:pt x="1334" y="18"/>
                </a:cubicBezTo>
                <a:cubicBezTo>
                  <a:pt x="1277" y="6"/>
                  <a:pt x="1220" y="1"/>
                  <a:pt x="1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8"/>
          <p:cNvSpPr/>
          <p:nvPr/>
        </p:nvSpPr>
        <p:spPr>
          <a:xfrm rot="10800000" flipH="1">
            <a:off x="187907" y="1686518"/>
            <a:ext cx="237408" cy="90336"/>
          </a:xfrm>
          <a:custGeom>
            <a:avLst/>
            <a:gdLst/>
            <a:ahLst/>
            <a:cxnLst/>
            <a:rect l="l" t="t" r="r" b="b"/>
            <a:pathLst>
              <a:path w="7419" h="2823" extrusionOk="0">
                <a:moveTo>
                  <a:pt x="6323" y="1"/>
                </a:moveTo>
                <a:cubicBezTo>
                  <a:pt x="4573" y="1"/>
                  <a:pt x="2787" y="346"/>
                  <a:pt x="1025" y="1049"/>
                </a:cubicBezTo>
                <a:cubicBezTo>
                  <a:pt x="894" y="1108"/>
                  <a:pt x="763" y="1156"/>
                  <a:pt x="632" y="1215"/>
                </a:cubicBezTo>
                <a:cubicBezTo>
                  <a:pt x="203" y="1394"/>
                  <a:pt x="1" y="1882"/>
                  <a:pt x="179" y="2311"/>
                </a:cubicBezTo>
                <a:cubicBezTo>
                  <a:pt x="322" y="2632"/>
                  <a:pt x="632" y="2823"/>
                  <a:pt x="953" y="2823"/>
                </a:cubicBezTo>
                <a:cubicBezTo>
                  <a:pt x="1061" y="2823"/>
                  <a:pt x="1168" y="2799"/>
                  <a:pt x="1275" y="2751"/>
                </a:cubicBezTo>
                <a:cubicBezTo>
                  <a:pt x="1394" y="2704"/>
                  <a:pt x="1513" y="2656"/>
                  <a:pt x="1632" y="2608"/>
                </a:cubicBezTo>
                <a:cubicBezTo>
                  <a:pt x="3228" y="1977"/>
                  <a:pt x="4835" y="1667"/>
                  <a:pt x="6378" y="1667"/>
                </a:cubicBezTo>
                <a:cubicBezTo>
                  <a:pt x="6435" y="1667"/>
                  <a:pt x="6492" y="1667"/>
                  <a:pt x="6549" y="1668"/>
                </a:cubicBezTo>
                <a:cubicBezTo>
                  <a:pt x="6563" y="1669"/>
                  <a:pt x="6577" y="1669"/>
                  <a:pt x="6591" y="1669"/>
                </a:cubicBezTo>
                <a:cubicBezTo>
                  <a:pt x="7036" y="1669"/>
                  <a:pt x="7395" y="1297"/>
                  <a:pt x="7407" y="858"/>
                </a:cubicBezTo>
                <a:cubicBezTo>
                  <a:pt x="7418" y="394"/>
                  <a:pt x="7049" y="13"/>
                  <a:pt x="65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06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body" idx="1"/>
          </p:nvPr>
        </p:nvSpPr>
        <p:spPr>
          <a:xfrm>
            <a:off x="5908463" y="3997438"/>
            <a:ext cx="2011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body" idx="2"/>
          </p:nvPr>
        </p:nvSpPr>
        <p:spPr>
          <a:xfrm>
            <a:off x="1274988" y="3997438"/>
            <a:ext cx="2011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09" name="Google Shape;109;p5"/>
          <p:cNvGrpSpPr/>
          <p:nvPr/>
        </p:nvGrpSpPr>
        <p:grpSpPr>
          <a:xfrm flipH="1">
            <a:off x="8" y="2"/>
            <a:ext cx="1705376" cy="1775136"/>
            <a:chOff x="7438633" y="2"/>
            <a:chExt cx="1705376" cy="1775136"/>
          </a:xfrm>
        </p:grpSpPr>
        <p:sp>
          <p:nvSpPr>
            <p:cNvPr id="110" name="Google Shape;110;p5"/>
            <p:cNvSpPr/>
            <p:nvPr/>
          </p:nvSpPr>
          <p:spPr>
            <a:xfrm rot="10800000">
              <a:off x="7438633" y="2"/>
              <a:ext cx="174144" cy="170144"/>
            </a:xfrm>
            <a:custGeom>
              <a:avLst/>
              <a:gdLst/>
              <a:ahLst/>
              <a:cxnLst/>
              <a:rect l="l" t="t" r="r" b="b"/>
              <a:pathLst>
                <a:path w="5442" h="5317" extrusionOk="0">
                  <a:moveTo>
                    <a:pt x="953" y="1"/>
                  </a:moveTo>
                  <a:cubicBezTo>
                    <a:pt x="687" y="1"/>
                    <a:pt x="424" y="127"/>
                    <a:pt x="262" y="363"/>
                  </a:cubicBezTo>
                  <a:cubicBezTo>
                    <a:pt x="0" y="744"/>
                    <a:pt x="95" y="1256"/>
                    <a:pt x="465" y="1530"/>
                  </a:cubicBezTo>
                  <a:cubicBezTo>
                    <a:pt x="1346" y="2125"/>
                    <a:pt x="2012" y="2875"/>
                    <a:pt x="2524" y="3816"/>
                  </a:cubicBezTo>
                  <a:cubicBezTo>
                    <a:pt x="2810" y="4340"/>
                    <a:pt x="3155" y="4840"/>
                    <a:pt x="3548" y="5316"/>
                  </a:cubicBezTo>
                  <a:lnTo>
                    <a:pt x="5429" y="5316"/>
                  </a:lnTo>
                  <a:cubicBezTo>
                    <a:pt x="5441" y="5090"/>
                    <a:pt x="5370" y="4852"/>
                    <a:pt x="5203" y="4673"/>
                  </a:cubicBezTo>
                  <a:cubicBezTo>
                    <a:pt x="4727" y="4161"/>
                    <a:pt x="4310" y="3602"/>
                    <a:pt x="3989" y="3006"/>
                  </a:cubicBezTo>
                  <a:cubicBezTo>
                    <a:pt x="3370" y="1863"/>
                    <a:pt x="2501" y="899"/>
                    <a:pt x="1429" y="149"/>
                  </a:cubicBezTo>
                  <a:cubicBezTo>
                    <a:pt x="1284" y="49"/>
                    <a:pt x="1118" y="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 rot="10800000">
              <a:off x="8415913" y="1538114"/>
              <a:ext cx="185568" cy="187008"/>
            </a:xfrm>
            <a:custGeom>
              <a:avLst/>
              <a:gdLst/>
              <a:ahLst/>
              <a:cxnLst/>
              <a:rect l="l" t="t" r="r" b="b"/>
              <a:pathLst>
                <a:path w="5799" h="5844" extrusionOk="0">
                  <a:moveTo>
                    <a:pt x="955" y="1"/>
                  </a:moveTo>
                  <a:cubicBezTo>
                    <a:pt x="672" y="1"/>
                    <a:pt x="394" y="146"/>
                    <a:pt x="239" y="402"/>
                  </a:cubicBezTo>
                  <a:cubicBezTo>
                    <a:pt x="1" y="795"/>
                    <a:pt x="131" y="1319"/>
                    <a:pt x="524" y="1557"/>
                  </a:cubicBezTo>
                  <a:cubicBezTo>
                    <a:pt x="2036" y="2474"/>
                    <a:pt x="3275" y="3808"/>
                    <a:pt x="4096" y="5391"/>
                  </a:cubicBezTo>
                  <a:cubicBezTo>
                    <a:pt x="4251" y="5677"/>
                    <a:pt x="4537" y="5844"/>
                    <a:pt x="4846" y="5844"/>
                  </a:cubicBezTo>
                  <a:cubicBezTo>
                    <a:pt x="4965" y="5844"/>
                    <a:pt x="5096" y="5820"/>
                    <a:pt x="5227" y="5748"/>
                  </a:cubicBezTo>
                  <a:cubicBezTo>
                    <a:pt x="5632" y="5546"/>
                    <a:pt x="5799" y="5034"/>
                    <a:pt x="5585" y="4629"/>
                  </a:cubicBezTo>
                  <a:cubicBezTo>
                    <a:pt x="4620" y="2760"/>
                    <a:pt x="3168" y="1200"/>
                    <a:pt x="1394" y="129"/>
                  </a:cubicBezTo>
                  <a:cubicBezTo>
                    <a:pt x="1257" y="42"/>
                    <a:pt x="1105" y="1"/>
                    <a:pt x="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 rot="10800000">
              <a:off x="8380073" y="1181506"/>
              <a:ext cx="102144" cy="231680"/>
            </a:xfrm>
            <a:custGeom>
              <a:avLst/>
              <a:gdLst/>
              <a:ahLst/>
              <a:cxnLst/>
              <a:rect l="l" t="t" r="r" b="b"/>
              <a:pathLst>
                <a:path w="3192" h="7240" extrusionOk="0">
                  <a:moveTo>
                    <a:pt x="2347" y="1"/>
                  </a:moveTo>
                  <a:cubicBezTo>
                    <a:pt x="1893" y="1"/>
                    <a:pt x="1524" y="354"/>
                    <a:pt x="1500" y="810"/>
                  </a:cubicBezTo>
                  <a:cubicBezTo>
                    <a:pt x="1453" y="2549"/>
                    <a:pt x="1012" y="4299"/>
                    <a:pt x="191" y="6037"/>
                  </a:cubicBezTo>
                  <a:cubicBezTo>
                    <a:pt x="0" y="6466"/>
                    <a:pt x="179" y="6954"/>
                    <a:pt x="595" y="7156"/>
                  </a:cubicBezTo>
                  <a:cubicBezTo>
                    <a:pt x="715" y="7204"/>
                    <a:pt x="834" y="7240"/>
                    <a:pt x="953" y="7240"/>
                  </a:cubicBezTo>
                  <a:cubicBezTo>
                    <a:pt x="1262" y="7240"/>
                    <a:pt x="1572" y="7061"/>
                    <a:pt x="1715" y="6752"/>
                  </a:cubicBezTo>
                  <a:cubicBezTo>
                    <a:pt x="2620" y="4811"/>
                    <a:pt x="3120" y="2823"/>
                    <a:pt x="3179" y="858"/>
                  </a:cubicBezTo>
                  <a:cubicBezTo>
                    <a:pt x="3191" y="406"/>
                    <a:pt x="2834" y="13"/>
                    <a:pt x="2370" y="1"/>
                  </a:cubicBezTo>
                  <a:cubicBezTo>
                    <a:pt x="2362" y="1"/>
                    <a:pt x="2354" y="1"/>
                    <a:pt x="2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 rot="10800000">
              <a:off x="8097385" y="167650"/>
              <a:ext cx="239296" cy="57664"/>
            </a:xfrm>
            <a:custGeom>
              <a:avLst/>
              <a:gdLst/>
              <a:ahLst/>
              <a:cxnLst/>
              <a:rect l="l" t="t" r="r" b="b"/>
              <a:pathLst>
                <a:path w="7478" h="1802" extrusionOk="0">
                  <a:moveTo>
                    <a:pt x="6647" y="1"/>
                  </a:moveTo>
                  <a:cubicBezTo>
                    <a:pt x="6626" y="1"/>
                    <a:pt x="6605" y="2"/>
                    <a:pt x="6585" y="3"/>
                  </a:cubicBezTo>
                  <a:cubicBezTo>
                    <a:pt x="5489" y="51"/>
                    <a:pt x="4060" y="123"/>
                    <a:pt x="2667" y="123"/>
                  </a:cubicBezTo>
                  <a:cubicBezTo>
                    <a:pt x="2036" y="123"/>
                    <a:pt x="1453" y="111"/>
                    <a:pt x="893" y="87"/>
                  </a:cubicBezTo>
                  <a:cubicBezTo>
                    <a:pt x="872" y="85"/>
                    <a:pt x="852" y="84"/>
                    <a:pt x="831" y="84"/>
                  </a:cubicBezTo>
                  <a:cubicBezTo>
                    <a:pt x="394" y="84"/>
                    <a:pt x="35" y="441"/>
                    <a:pt x="12" y="873"/>
                  </a:cubicBezTo>
                  <a:cubicBezTo>
                    <a:pt x="0" y="1337"/>
                    <a:pt x="346" y="1730"/>
                    <a:pt x="810" y="1754"/>
                  </a:cubicBezTo>
                  <a:cubicBezTo>
                    <a:pt x="1393" y="1777"/>
                    <a:pt x="2001" y="1801"/>
                    <a:pt x="2667" y="1801"/>
                  </a:cubicBezTo>
                  <a:cubicBezTo>
                    <a:pt x="4096" y="1789"/>
                    <a:pt x="5549" y="1730"/>
                    <a:pt x="6668" y="1670"/>
                  </a:cubicBezTo>
                  <a:cubicBezTo>
                    <a:pt x="7132" y="1647"/>
                    <a:pt x="7477" y="1254"/>
                    <a:pt x="7454" y="789"/>
                  </a:cubicBezTo>
                  <a:cubicBezTo>
                    <a:pt x="7431" y="346"/>
                    <a:pt x="7072" y="1"/>
                    <a:pt x="6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 rot="10800000">
              <a:off x="9049129" y="1517538"/>
              <a:ext cx="94880" cy="119520"/>
            </a:xfrm>
            <a:custGeom>
              <a:avLst/>
              <a:gdLst/>
              <a:ahLst/>
              <a:cxnLst/>
              <a:rect l="l" t="t" r="r" b="b"/>
              <a:pathLst>
                <a:path w="2965" h="3735" extrusionOk="0">
                  <a:moveTo>
                    <a:pt x="2031" y="0"/>
                  </a:moveTo>
                  <a:cubicBezTo>
                    <a:pt x="1812" y="0"/>
                    <a:pt x="1594" y="87"/>
                    <a:pt x="1429" y="258"/>
                  </a:cubicBezTo>
                  <a:cubicBezTo>
                    <a:pt x="893" y="829"/>
                    <a:pt x="405" y="1449"/>
                    <a:pt x="0" y="2103"/>
                  </a:cubicBezTo>
                  <a:lnTo>
                    <a:pt x="0" y="3568"/>
                  </a:lnTo>
                  <a:cubicBezTo>
                    <a:pt x="24" y="3580"/>
                    <a:pt x="48" y="3604"/>
                    <a:pt x="83" y="3615"/>
                  </a:cubicBezTo>
                  <a:cubicBezTo>
                    <a:pt x="214" y="3699"/>
                    <a:pt x="357" y="3735"/>
                    <a:pt x="500" y="3735"/>
                  </a:cubicBezTo>
                  <a:cubicBezTo>
                    <a:pt x="786" y="3735"/>
                    <a:pt x="1072" y="3580"/>
                    <a:pt x="1226" y="3306"/>
                  </a:cubicBezTo>
                  <a:cubicBezTo>
                    <a:pt x="1607" y="2627"/>
                    <a:pt x="2084" y="1996"/>
                    <a:pt x="2643" y="1413"/>
                  </a:cubicBezTo>
                  <a:cubicBezTo>
                    <a:pt x="2965" y="1079"/>
                    <a:pt x="2953" y="544"/>
                    <a:pt x="2607" y="234"/>
                  </a:cubicBezTo>
                  <a:cubicBezTo>
                    <a:pt x="2445" y="78"/>
                    <a:pt x="2238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10800000">
              <a:off x="7727433" y="175266"/>
              <a:ext cx="240064" cy="60608"/>
            </a:xfrm>
            <a:custGeom>
              <a:avLst/>
              <a:gdLst/>
              <a:ahLst/>
              <a:cxnLst/>
              <a:rect l="l" t="t" r="r" b="b"/>
              <a:pathLst>
                <a:path w="7502" h="1894" extrusionOk="0">
                  <a:moveTo>
                    <a:pt x="2715" y="0"/>
                  </a:moveTo>
                  <a:cubicBezTo>
                    <a:pt x="2132" y="0"/>
                    <a:pt x="1513" y="12"/>
                    <a:pt x="822" y="36"/>
                  </a:cubicBezTo>
                  <a:cubicBezTo>
                    <a:pt x="370" y="48"/>
                    <a:pt x="1" y="441"/>
                    <a:pt x="12" y="905"/>
                  </a:cubicBezTo>
                  <a:cubicBezTo>
                    <a:pt x="36" y="1350"/>
                    <a:pt x="405" y="1715"/>
                    <a:pt x="860" y="1715"/>
                  </a:cubicBezTo>
                  <a:cubicBezTo>
                    <a:pt x="867" y="1715"/>
                    <a:pt x="874" y="1715"/>
                    <a:pt x="882" y="1715"/>
                  </a:cubicBezTo>
                  <a:cubicBezTo>
                    <a:pt x="1548" y="1691"/>
                    <a:pt x="2156" y="1679"/>
                    <a:pt x="2715" y="1679"/>
                  </a:cubicBezTo>
                  <a:cubicBezTo>
                    <a:pt x="4168" y="1679"/>
                    <a:pt x="5418" y="1750"/>
                    <a:pt x="6513" y="1881"/>
                  </a:cubicBezTo>
                  <a:cubicBezTo>
                    <a:pt x="6549" y="1893"/>
                    <a:pt x="6585" y="1893"/>
                    <a:pt x="6620" y="1893"/>
                  </a:cubicBezTo>
                  <a:cubicBezTo>
                    <a:pt x="7037" y="1893"/>
                    <a:pt x="7394" y="1584"/>
                    <a:pt x="7442" y="1167"/>
                  </a:cubicBezTo>
                  <a:cubicBezTo>
                    <a:pt x="7501" y="703"/>
                    <a:pt x="7180" y="286"/>
                    <a:pt x="6728" y="226"/>
                  </a:cubicBezTo>
                  <a:cubicBezTo>
                    <a:pt x="5549" y="83"/>
                    <a:pt x="4239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 rot="10800000">
              <a:off x="8458953" y="204994"/>
              <a:ext cx="192448" cy="179136"/>
            </a:xfrm>
            <a:custGeom>
              <a:avLst/>
              <a:gdLst/>
              <a:ahLst/>
              <a:cxnLst/>
              <a:rect l="l" t="t" r="r" b="b"/>
              <a:pathLst>
                <a:path w="6014" h="5598" extrusionOk="0">
                  <a:moveTo>
                    <a:pt x="950" y="1"/>
                  </a:moveTo>
                  <a:cubicBezTo>
                    <a:pt x="797" y="1"/>
                    <a:pt x="641" y="43"/>
                    <a:pt x="501" y="133"/>
                  </a:cubicBezTo>
                  <a:cubicBezTo>
                    <a:pt x="108" y="383"/>
                    <a:pt x="1" y="906"/>
                    <a:pt x="251" y="1287"/>
                  </a:cubicBezTo>
                  <a:cubicBezTo>
                    <a:pt x="668" y="1930"/>
                    <a:pt x="1144" y="2585"/>
                    <a:pt x="1668" y="3240"/>
                  </a:cubicBezTo>
                  <a:cubicBezTo>
                    <a:pt x="2442" y="4204"/>
                    <a:pt x="3466" y="4966"/>
                    <a:pt x="4716" y="5526"/>
                  </a:cubicBezTo>
                  <a:cubicBezTo>
                    <a:pt x="4823" y="5574"/>
                    <a:pt x="4942" y="5597"/>
                    <a:pt x="5061" y="5597"/>
                  </a:cubicBezTo>
                  <a:cubicBezTo>
                    <a:pt x="5382" y="5597"/>
                    <a:pt x="5680" y="5407"/>
                    <a:pt x="5823" y="5097"/>
                  </a:cubicBezTo>
                  <a:cubicBezTo>
                    <a:pt x="6013" y="4669"/>
                    <a:pt x="5823" y="4181"/>
                    <a:pt x="5394" y="3990"/>
                  </a:cubicBezTo>
                  <a:cubicBezTo>
                    <a:pt x="4382" y="3538"/>
                    <a:pt x="3585" y="2954"/>
                    <a:pt x="2965" y="2180"/>
                  </a:cubicBezTo>
                  <a:cubicBezTo>
                    <a:pt x="2477" y="1585"/>
                    <a:pt x="2037" y="978"/>
                    <a:pt x="1656" y="383"/>
                  </a:cubicBezTo>
                  <a:cubicBezTo>
                    <a:pt x="1495" y="138"/>
                    <a:pt x="1226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 rot="10800000">
              <a:off x="8513833" y="858402"/>
              <a:ext cx="146336" cy="217312"/>
            </a:xfrm>
            <a:custGeom>
              <a:avLst/>
              <a:gdLst/>
              <a:ahLst/>
              <a:cxnLst/>
              <a:rect l="l" t="t" r="r" b="b"/>
              <a:pathLst>
                <a:path w="4573" h="6791" extrusionOk="0">
                  <a:moveTo>
                    <a:pt x="3612" y="1"/>
                  </a:moveTo>
                  <a:cubicBezTo>
                    <a:pt x="3325" y="1"/>
                    <a:pt x="3042" y="149"/>
                    <a:pt x="2882" y="420"/>
                  </a:cubicBezTo>
                  <a:cubicBezTo>
                    <a:pt x="1775" y="2349"/>
                    <a:pt x="894" y="4052"/>
                    <a:pt x="191" y="5612"/>
                  </a:cubicBezTo>
                  <a:cubicBezTo>
                    <a:pt x="1" y="6040"/>
                    <a:pt x="180" y="6528"/>
                    <a:pt x="608" y="6719"/>
                  </a:cubicBezTo>
                  <a:cubicBezTo>
                    <a:pt x="715" y="6778"/>
                    <a:pt x="834" y="6790"/>
                    <a:pt x="953" y="6790"/>
                  </a:cubicBezTo>
                  <a:cubicBezTo>
                    <a:pt x="1263" y="6790"/>
                    <a:pt x="1573" y="6612"/>
                    <a:pt x="1715" y="6302"/>
                  </a:cubicBezTo>
                  <a:cubicBezTo>
                    <a:pt x="2394" y="4790"/>
                    <a:pt x="3251" y="3135"/>
                    <a:pt x="4335" y="1254"/>
                  </a:cubicBezTo>
                  <a:cubicBezTo>
                    <a:pt x="4573" y="861"/>
                    <a:pt x="4430" y="349"/>
                    <a:pt x="4025" y="111"/>
                  </a:cubicBezTo>
                  <a:cubicBezTo>
                    <a:pt x="3896" y="36"/>
                    <a:pt x="3754" y="1"/>
                    <a:pt x="3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0800000">
              <a:off x="8659369" y="499874"/>
              <a:ext cx="66304" cy="237216"/>
            </a:xfrm>
            <a:custGeom>
              <a:avLst/>
              <a:gdLst/>
              <a:ahLst/>
              <a:cxnLst/>
              <a:rect l="l" t="t" r="r" b="b"/>
              <a:pathLst>
                <a:path w="2072" h="7413" extrusionOk="0">
                  <a:moveTo>
                    <a:pt x="1163" y="1"/>
                  </a:moveTo>
                  <a:cubicBezTo>
                    <a:pt x="773" y="1"/>
                    <a:pt x="418" y="278"/>
                    <a:pt x="345" y="673"/>
                  </a:cubicBezTo>
                  <a:cubicBezTo>
                    <a:pt x="107" y="1816"/>
                    <a:pt x="0" y="2935"/>
                    <a:pt x="0" y="4007"/>
                  </a:cubicBezTo>
                  <a:cubicBezTo>
                    <a:pt x="0" y="4924"/>
                    <a:pt x="83" y="5840"/>
                    <a:pt x="250" y="6733"/>
                  </a:cubicBezTo>
                  <a:cubicBezTo>
                    <a:pt x="333" y="7126"/>
                    <a:pt x="679" y="7412"/>
                    <a:pt x="1072" y="7412"/>
                  </a:cubicBezTo>
                  <a:cubicBezTo>
                    <a:pt x="1131" y="7412"/>
                    <a:pt x="1179" y="7400"/>
                    <a:pt x="1238" y="7388"/>
                  </a:cubicBezTo>
                  <a:cubicBezTo>
                    <a:pt x="1691" y="7305"/>
                    <a:pt x="1988" y="6864"/>
                    <a:pt x="1893" y="6412"/>
                  </a:cubicBezTo>
                  <a:cubicBezTo>
                    <a:pt x="1738" y="5626"/>
                    <a:pt x="1667" y="4817"/>
                    <a:pt x="1667" y="4007"/>
                  </a:cubicBezTo>
                  <a:cubicBezTo>
                    <a:pt x="1667" y="3042"/>
                    <a:pt x="1774" y="2042"/>
                    <a:pt x="1988" y="1007"/>
                  </a:cubicBezTo>
                  <a:cubicBezTo>
                    <a:pt x="2072" y="554"/>
                    <a:pt x="1786" y="114"/>
                    <a:pt x="1334" y="18"/>
                  </a:cubicBezTo>
                  <a:cubicBezTo>
                    <a:pt x="1277" y="6"/>
                    <a:pt x="1220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 rot="10800000">
              <a:off x="8719177" y="1684802"/>
              <a:ext cx="237408" cy="90336"/>
            </a:xfrm>
            <a:custGeom>
              <a:avLst/>
              <a:gdLst/>
              <a:ahLst/>
              <a:cxnLst/>
              <a:rect l="l" t="t" r="r" b="b"/>
              <a:pathLst>
                <a:path w="7419" h="2823" extrusionOk="0">
                  <a:moveTo>
                    <a:pt x="6323" y="1"/>
                  </a:moveTo>
                  <a:cubicBezTo>
                    <a:pt x="4573" y="1"/>
                    <a:pt x="2787" y="346"/>
                    <a:pt x="1025" y="1049"/>
                  </a:cubicBezTo>
                  <a:cubicBezTo>
                    <a:pt x="894" y="1108"/>
                    <a:pt x="763" y="1156"/>
                    <a:pt x="632" y="1215"/>
                  </a:cubicBezTo>
                  <a:cubicBezTo>
                    <a:pt x="203" y="1394"/>
                    <a:pt x="1" y="1882"/>
                    <a:pt x="179" y="2311"/>
                  </a:cubicBezTo>
                  <a:cubicBezTo>
                    <a:pt x="322" y="2632"/>
                    <a:pt x="632" y="2823"/>
                    <a:pt x="953" y="2823"/>
                  </a:cubicBezTo>
                  <a:cubicBezTo>
                    <a:pt x="1061" y="2823"/>
                    <a:pt x="1168" y="2799"/>
                    <a:pt x="1275" y="2751"/>
                  </a:cubicBezTo>
                  <a:cubicBezTo>
                    <a:pt x="1394" y="2704"/>
                    <a:pt x="1513" y="2656"/>
                    <a:pt x="1632" y="2608"/>
                  </a:cubicBezTo>
                  <a:cubicBezTo>
                    <a:pt x="3228" y="1977"/>
                    <a:pt x="4835" y="1667"/>
                    <a:pt x="6378" y="1667"/>
                  </a:cubicBezTo>
                  <a:cubicBezTo>
                    <a:pt x="6435" y="1667"/>
                    <a:pt x="6492" y="1667"/>
                    <a:pt x="6549" y="1668"/>
                  </a:cubicBezTo>
                  <a:cubicBezTo>
                    <a:pt x="6563" y="1669"/>
                    <a:pt x="6577" y="1669"/>
                    <a:pt x="6591" y="1669"/>
                  </a:cubicBezTo>
                  <a:cubicBezTo>
                    <a:pt x="7036" y="1669"/>
                    <a:pt x="7395" y="1297"/>
                    <a:pt x="7407" y="858"/>
                  </a:cubicBezTo>
                  <a:cubicBezTo>
                    <a:pt x="7418" y="394"/>
                    <a:pt x="7049" y="13"/>
                    <a:pt x="6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6"/>
          <p:cNvGrpSpPr/>
          <p:nvPr/>
        </p:nvGrpSpPr>
        <p:grpSpPr>
          <a:xfrm>
            <a:off x="0" y="0"/>
            <a:ext cx="9131655" cy="5143505"/>
            <a:chOff x="0" y="0"/>
            <a:chExt cx="9131655" cy="5143505"/>
          </a:xfrm>
        </p:grpSpPr>
        <p:grpSp>
          <p:nvGrpSpPr>
            <p:cNvPr id="123" name="Google Shape;123;p6"/>
            <p:cNvGrpSpPr/>
            <p:nvPr/>
          </p:nvGrpSpPr>
          <p:grpSpPr>
            <a:xfrm>
              <a:off x="0" y="0"/>
              <a:ext cx="1931111" cy="2457452"/>
              <a:chOff x="160768" y="36650"/>
              <a:chExt cx="2487584" cy="3165595"/>
            </a:xfrm>
          </p:grpSpPr>
          <p:sp>
            <p:nvSpPr>
              <p:cNvPr id="124" name="Google Shape;124;p6"/>
              <p:cNvSpPr/>
              <p:nvPr/>
            </p:nvSpPr>
            <p:spPr>
              <a:xfrm>
                <a:off x="808480" y="3147589"/>
                <a:ext cx="226720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7085" h="1708" extrusionOk="0">
                    <a:moveTo>
                      <a:pt x="821" y="1"/>
                    </a:moveTo>
                    <a:cubicBezTo>
                      <a:pt x="426" y="1"/>
                      <a:pt x="81" y="307"/>
                      <a:pt x="48" y="708"/>
                    </a:cubicBezTo>
                    <a:cubicBezTo>
                      <a:pt x="0" y="1148"/>
                      <a:pt x="322" y="1529"/>
                      <a:pt x="750" y="1577"/>
                    </a:cubicBezTo>
                    <a:cubicBezTo>
                      <a:pt x="1691" y="1660"/>
                      <a:pt x="2643" y="1708"/>
                      <a:pt x="3572" y="1708"/>
                    </a:cubicBezTo>
                    <a:cubicBezTo>
                      <a:pt x="4489" y="1708"/>
                      <a:pt x="5417" y="1660"/>
                      <a:pt x="6334" y="1577"/>
                    </a:cubicBezTo>
                    <a:cubicBezTo>
                      <a:pt x="6763" y="1529"/>
                      <a:pt x="7084" y="1148"/>
                      <a:pt x="7037" y="708"/>
                    </a:cubicBezTo>
                    <a:cubicBezTo>
                      <a:pt x="7003" y="307"/>
                      <a:pt x="6658" y="1"/>
                      <a:pt x="6264" y="1"/>
                    </a:cubicBezTo>
                    <a:cubicBezTo>
                      <a:pt x="6236" y="1"/>
                      <a:pt x="6208" y="2"/>
                      <a:pt x="6179" y="5"/>
                    </a:cubicBezTo>
                    <a:cubicBezTo>
                      <a:pt x="5316" y="89"/>
                      <a:pt x="4441" y="130"/>
                      <a:pt x="3560" y="130"/>
                    </a:cubicBezTo>
                    <a:cubicBezTo>
                      <a:pt x="2679" y="130"/>
                      <a:pt x="1792" y="89"/>
                      <a:pt x="905" y="5"/>
                    </a:cubicBezTo>
                    <a:cubicBezTo>
                      <a:pt x="877" y="2"/>
                      <a:pt x="848" y="1"/>
                      <a:pt x="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470912" y="3060837"/>
                <a:ext cx="220992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312" extrusionOk="0">
                    <a:moveTo>
                      <a:pt x="887" y="1"/>
                    </a:moveTo>
                    <a:cubicBezTo>
                      <a:pt x="576" y="1"/>
                      <a:pt x="281" y="184"/>
                      <a:pt x="155" y="490"/>
                    </a:cubicBezTo>
                    <a:cubicBezTo>
                      <a:pt x="0" y="895"/>
                      <a:pt x="191" y="1359"/>
                      <a:pt x="595" y="1514"/>
                    </a:cubicBezTo>
                    <a:cubicBezTo>
                      <a:pt x="2381" y="2240"/>
                      <a:pt x="4144" y="2835"/>
                      <a:pt x="5834" y="3288"/>
                    </a:cubicBezTo>
                    <a:cubicBezTo>
                      <a:pt x="5906" y="3300"/>
                      <a:pt x="5965" y="3312"/>
                      <a:pt x="6037" y="3312"/>
                    </a:cubicBezTo>
                    <a:cubicBezTo>
                      <a:pt x="6382" y="3312"/>
                      <a:pt x="6703" y="3073"/>
                      <a:pt x="6799" y="2728"/>
                    </a:cubicBezTo>
                    <a:cubicBezTo>
                      <a:pt x="6906" y="2299"/>
                      <a:pt x="6656" y="1871"/>
                      <a:pt x="6239" y="1764"/>
                    </a:cubicBezTo>
                    <a:cubicBezTo>
                      <a:pt x="4620" y="1323"/>
                      <a:pt x="2917" y="752"/>
                      <a:pt x="1191" y="61"/>
                    </a:cubicBezTo>
                    <a:cubicBezTo>
                      <a:pt x="1091" y="20"/>
                      <a:pt x="989" y="1"/>
                      <a:pt x="8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150592" y="3049509"/>
                <a:ext cx="218752" cy="114656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3583" extrusionOk="0">
                    <a:moveTo>
                      <a:pt x="5935" y="1"/>
                    </a:moveTo>
                    <a:cubicBezTo>
                      <a:pt x="5818" y="1"/>
                      <a:pt x="5698" y="27"/>
                      <a:pt x="5585" y="82"/>
                    </a:cubicBezTo>
                    <a:cubicBezTo>
                      <a:pt x="3942" y="891"/>
                      <a:pt x="2287" y="1546"/>
                      <a:pt x="656" y="2046"/>
                    </a:cubicBezTo>
                    <a:cubicBezTo>
                      <a:pt x="239" y="2165"/>
                      <a:pt x="1" y="2606"/>
                      <a:pt x="132" y="3023"/>
                    </a:cubicBezTo>
                    <a:cubicBezTo>
                      <a:pt x="239" y="3368"/>
                      <a:pt x="549" y="3582"/>
                      <a:pt x="882" y="3582"/>
                    </a:cubicBezTo>
                    <a:cubicBezTo>
                      <a:pt x="965" y="3582"/>
                      <a:pt x="1037" y="3570"/>
                      <a:pt x="1108" y="3546"/>
                    </a:cubicBezTo>
                    <a:cubicBezTo>
                      <a:pt x="2823" y="3034"/>
                      <a:pt x="4561" y="2344"/>
                      <a:pt x="6275" y="1499"/>
                    </a:cubicBezTo>
                    <a:cubicBezTo>
                      <a:pt x="6668" y="1308"/>
                      <a:pt x="6835" y="832"/>
                      <a:pt x="6633" y="439"/>
                    </a:cubicBezTo>
                    <a:cubicBezTo>
                      <a:pt x="6497" y="159"/>
                      <a:pt x="6223" y="1"/>
                      <a:pt x="59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6"/>
              <p:cNvSpPr/>
              <p:nvPr/>
            </p:nvSpPr>
            <p:spPr>
              <a:xfrm>
                <a:off x="160768" y="2903557"/>
                <a:ext cx="209568" cy="134880"/>
              </a:xfrm>
              <a:custGeom>
                <a:avLst/>
                <a:gdLst/>
                <a:ahLst/>
                <a:cxnLst/>
                <a:rect l="l" t="t" r="r" b="b"/>
                <a:pathLst>
                  <a:path w="6549" h="4215" extrusionOk="0">
                    <a:moveTo>
                      <a:pt x="901" y="0"/>
                    </a:moveTo>
                    <a:cubicBezTo>
                      <a:pt x="631" y="0"/>
                      <a:pt x="365" y="135"/>
                      <a:pt x="215" y="380"/>
                    </a:cubicBezTo>
                    <a:cubicBezTo>
                      <a:pt x="0" y="761"/>
                      <a:pt x="120" y="1238"/>
                      <a:pt x="489" y="1464"/>
                    </a:cubicBezTo>
                    <a:cubicBezTo>
                      <a:pt x="2144" y="2452"/>
                      <a:pt x="3763" y="3345"/>
                      <a:pt x="5287" y="4131"/>
                    </a:cubicBezTo>
                    <a:cubicBezTo>
                      <a:pt x="5406" y="4190"/>
                      <a:pt x="5525" y="4214"/>
                      <a:pt x="5644" y="4214"/>
                    </a:cubicBezTo>
                    <a:cubicBezTo>
                      <a:pt x="5930" y="4214"/>
                      <a:pt x="6204" y="4059"/>
                      <a:pt x="6346" y="3785"/>
                    </a:cubicBezTo>
                    <a:cubicBezTo>
                      <a:pt x="6549" y="3404"/>
                      <a:pt x="6394" y="2928"/>
                      <a:pt x="6001" y="2726"/>
                    </a:cubicBezTo>
                    <a:cubicBezTo>
                      <a:pt x="4513" y="1964"/>
                      <a:pt x="2929" y="1083"/>
                      <a:pt x="1298" y="106"/>
                    </a:cubicBezTo>
                    <a:cubicBezTo>
                      <a:pt x="1174" y="35"/>
                      <a:pt x="1037" y="0"/>
                      <a:pt x="9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6"/>
              <p:cNvSpPr/>
              <p:nvPr/>
            </p:nvSpPr>
            <p:spPr>
              <a:xfrm>
                <a:off x="1461888" y="2846245"/>
                <a:ext cx="184416" cy="166656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5208" extrusionOk="0">
                    <a:moveTo>
                      <a:pt x="4878" y="1"/>
                    </a:moveTo>
                    <a:cubicBezTo>
                      <a:pt x="4640" y="1"/>
                      <a:pt x="4406" y="109"/>
                      <a:pt x="4251" y="314"/>
                    </a:cubicBezTo>
                    <a:cubicBezTo>
                      <a:pt x="3382" y="1469"/>
                      <a:pt x="2370" y="2445"/>
                      <a:pt x="1239" y="3231"/>
                    </a:cubicBezTo>
                    <a:cubicBezTo>
                      <a:pt x="977" y="3410"/>
                      <a:pt x="715" y="3588"/>
                      <a:pt x="465" y="3755"/>
                    </a:cubicBezTo>
                    <a:cubicBezTo>
                      <a:pt x="96" y="4005"/>
                      <a:pt x="0" y="4493"/>
                      <a:pt x="250" y="4850"/>
                    </a:cubicBezTo>
                    <a:cubicBezTo>
                      <a:pt x="393" y="5076"/>
                      <a:pt x="643" y="5207"/>
                      <a:pt x="905" y="5207"/>
                    </a:cubicBezTo>
                    <a:cubicBezTo>
                      <a:pt x="1048" y="5207"/>
                      <a:pt x="1203" y="5160"/>
                      <a:pt x="1334" y="5065"/>
                    </a:cubicBezTo>
                    <a:cubicBezTo>
                      <a:pt x="1608" y="4898"/>
                      <a:pt x="1870" y="4707"/>
                      <a:pt x="2132" y="4529"/>
                    </a:cubicBezTo>
                    <a:cubicBezTo>
                      <a:pt x="3405" y="3648"/>
                      <a:pt x="4537" y="2552"/>
                      <a:pt x="5501" y="1266"/>
                    </a:cubicBezTo>
                    <a:cubicBezTo>
                      <a:pt x="5763" y="909"/>
                      <a:pt x="5703" y="421"/>
                      <a:pt x="5346" y="159"/>
                    </a:cubicBezTo>
                    <a:cubicBezTo>
                      <a:pt x="5205" y="52"/>
                      <a:pt x="5041" y="1"/>
                      <a:pt x="4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6"/>
              <p:cNvSpPr/>
              <p:nvPr/>
            </p:nvSpPr>
            <p:spPr>
              <a:xfrm>
                <a:off x="1671040" y="2526246"/>
                <a:ext cx="102144" cy="21804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6814" extrusionOk="0">
                    <a:moveTo>
                      <a:pt x="2331" y="1"/>
                    </a:moveTo>
                    <a:cubicBezTo>
                      <a:pt x="1967" y="1"/>
                      <a:pt x="1634" y="266"/>
                      <a:pt x="1561" y="634"/>
                    </a:cubicBezTo>
                    <a:cubicBezTo>
                      <a:pt x="1191" y="2563"/>
                      <a:pt x="727" y="4230"/>
                      <a:pt x="156" y="5742"/>
                    </a:cubicBezTo>
                    <a:cubicBezTo>
                      <a:pt x="1" y="6159"/>
                      <a:pt x="203" y="6611"/>
                      <a:pt x="620" y="6766"/>
                    </a:cubicBezTo>
                    <a:cubicBezTo>
                      <a:pt x="703" y="6802"/>
                      <a:pt x="799" y="6814"/>
                      <a:pt x="894" y="6814"/>
                    </a:cubicBezTo>
                    <a:cubicBezTo>
                      <a:pt x="1215" y="6814"/>
                      <a:pt x="1513" y="6623"/>
                      <a:pt x="1632" y="6302"/>
                    </a:cubicBezTo>
                    <a:cubicBezTo>
                      <a:pt x="2239" y="4706"/>
                      <a:pt x="2715" y="2944"/>
                      <a:pt x="3108" y="944"/>
                    </a:cubicBezTo>
                    <a:cubicBezTo>
                      <a:pt x="3192" y="515"/>
                      <a:pt x="2906" y="98"/>
                      <a:pt x="2477" y="15"/>
                    </a:cubicBezTo>
                    <a:cubicBezTo>
                      <a:pt x="2428" y="5"/>
                      <a:pt x="2380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6"/>
              <p:cNvSpPr/>
              <p:nvPr/>
            </p:nvSpPr>
            <p:spPr>
              <a:xfrm>
                <a:off x="1743456" y="2180006"/>
                <a:ext cx="63648" cy="224448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7014" extrusionOk="0">
                    <a:moveTo>
                      <a:pt x="1192" y="0"/>
                    </a:moveTo>
                    <a:cubicBezTo>
                      <a:pt x="773" y="0"/>
                      <a:pt x="416" y="329"/>
                      <a:pt x="393" y="762"/>
                    </a:cubicBezTo>
                    <a:cubicBezTo>
                      <a:pt x="310" y="2775"/>
                      <a:pt x="191" y="4537"/>
                      <a:pt x="36" y="6144"/>
                    </a:cubicBezTo>
                    <a:cubicBezTo>
                      <a:pt x="0" y="6585"/>
                      <a:pt x="310" y="6966"/>
                      <a:pt x="750" y="7013"/>
                    </a:cubicBezTo>
                    <a:lnTo>
                      <a:pt x="822" y="7013"/>
                    </a:lnTo>
                    <a:cubicBezTo>
                      <a:pt x="1226" y="7013"/>
                      <a:pt x="1572" y="6704"/>
                      <a:pt x="1607" y="6299"/>
                    </a:cubicBezTo>
                    <a:cubicBezTo>
                      <a:pt x="1762" y="4656"/>
                      <a:pt x="1881" y="2870"/>
                      <a:pt x="1965" y="822"/>
                    </a:cubicBezTo>
                    <a:cubicBezTo>
                      <a:pt x="1988" y="393"/>
                      <a:pt x="1655" y="24"/>
                      <a:pt x="1214" y="0"/>
                    </a:cubicBezTo>
                    <a:cubicBezTo>
                      <a:pt x="1207" y="0"/>
                      <a:pt x="1200" y="0"/>
                      <a:pt x="1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>
                <a:off x="1760576" y="1831719"/>
                <a:ext cx="53760" cy="22486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7027" extrusionOk="0">
                    <a:moveTo>
                      <a:pt x="852" y="1"/>
                    </a:moveTo>
                    <a:cubicBezTo>
                      <a:pt x="432" y="1"/>
                      <a:pt x="108" y="349"/>
                      <a:pt x="96" y="776"/>
                    </a:cubicBezTo>
                    <a:cubicBezTo>
                      <a:pt x="84" y="1609"/>
                      <a:pt x="72" y="2431"/>
                      <a:pt x="60" y="3264"/>
                    </a:cubicBezTo>
                    <a:cubicBezTo>
                      <a:pt x="48" y="4253"/>
                      <a:pt x="25" y="5241"/>
                      <a:pt x="13" y="6217"/>
                    </a:cubicBezTo>
                    <a:cubicBezTo>
                      <a:pt x="1" y="6658"/>
                      <a:pt x="346" y="7015"/>
                      <a:pt x="787" y="7027"/>
                    </a:cubicBezTo>
                    <a:lnTo>
                      <a:pt x="799" y="7027"/>
                    </a:lnTo>
                    <a:cubicBezTo>
                      <a:pt x="1227" y="7027"/>
                      <a:pt x="1584" y="6681"/>
                      <a:pt x="1584" y="6253"/>
                    </a:cubicBezTo>
                    <a:cubicBezTo>
                      <a:pt x="1608" y="5265"/>
                      <a:pt x="1620" y="4276"/>
                      <a:pt x="1632" y="3288"/>
                    </a:cubicBezTo>
                    <a:cubicBezTo>
                      <a:pt x="1644" y="2455"/>
                      <a:pt x="1656" y="1633"/>
                      <a:pt x="1668" y="800"/>
                    </a:cubicBezTo>
                    <a:cubicBezTo>
                      <a:pt x="1680" y="371"/>
                      <a:pt x="1334" y="14"/>
                      <a:pt x="894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1767456" y="1483784"/>
                <a:ext cx="62496" cy="224192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7006" extrusionOk="0">
                    <a:moveTo>
                      <a:pt x="1118" y="0"/>
                    </a:moveTo>
                    <a:cubicBezTo>
                      <a:pt x="724" y="0"/>
                      <a:pt x="379" y="308"/>
                      <a:pt x="345" y="719"/>
                    </a:cubicBezTo>
                    <a:cubicBezTo>
                      <a:pt x="203" y="2362"/>
                      <a:pt x="95" y="4160"/>
                      <a:pt x="24" y="6184"/>
                    </a:cubicBezTo>
                    <a:cubicBezTo>
                      <a:pt x="0" y="6625"/>
                      <a:pt x="345" y="6994"/>
                      <a:pt x="774" y="7006"/>
                    </a:cubicBezTo>
                    <a:lnTo>
                      <a:pt x="810" y="7006"/>
                    </a:lnTo>
                    <a:cubicBezTo>
                      <a:pt x="1226" y="7006"/>
                      <a:pt x="1584" y="6672"/>
                      <a:pt x="1596" y="6244"/>
                    </a:cubicBezTo>
                    <a:cubicBezTo>
                      <a:pt x="1679" y="4243"/>
                      <a:pt x="1774" y="2469"/>
                      <a:pt x="1917" y="850"/>
                    </a:cubicBezTo>
                    <a:cubicBezTo>
                      <a:pt x="1953" y="421"/>
                      <a:pt x="1631" y="40"/>
                      <a:pt x="1203" y="5"/>
                    </a:cubicBezTo>
                    <a:cubicBezTo>
                      <a:pt x="1174" y="2"/>
                      <a:pt x="1146" y="0"/>
                      <a:pt x="1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1798304" y="1141928"/>
                <a:ext cx="96032" cy="219328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6854" extrusionOk="0">
                    <a:moveTo>
                      <a:pt x="2103" y="1"/>
                    </a:moveTo>
                    <a:cubicBezTo>
                      <a:pt x="1775" y="1"/>
                      <a:pt x="1474" y="212"/>
                      <a:pt x="1370" y="544"/>
                    </a:cubicBezTo>
                    <a:cubicBezTo>
                      <a:pt x="834" y="2175"/>
                      <a:pt x="417" y="3937"/>
                      <a:pt x="72" y="5937"/>
                    </a:cubicBezTo>
                    <a:cubicBezTo>
                      <a:pt x="1" y="6366"/>
                      <a:pt x="286" y="6771"/>
                      <a:pt x="715" y="6842"/>
                    </a:cubicBezTo>
                    <a:cubicBezTo>
                      <a:pt x="763" y="6854"/>
                      <a:pt x="798" y="6854"/>
                      <a:pt x="846" y="6854"/>
                    </a:cubicBezTo>
                    <a:cubicBezTo>
                      <a:pt x="1227" y="6854"/>
                      <a:pt x="1560" y="6592"/>
                      <a:pt x="1620" y="6199"/>
                    </a:cubicBezTo>
                    <a:cubicBezTo>
                      <a:pt x="1953" y="4282"/>
                      <a:pt x="2358" y="2591"/>
                      <a:pt x="2870" y="1032"/>
                    </a:cubicBezTo>
                    <a:cubicBezTo>
                      <a:pt x="3001" y="615"/>
                      <a:pt x="2775" y="175"/>
                      <a:pt x="2358" y="44"/>
                    </a:cubicBezTo>
                    <a:cubicBezTo>
                      <a:pt x="2273" y="14"/>
                      <a:pt x="2187" y="1"/>
                      <a:pt x="2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6"/>
              <p:cNvSpPr/>
              <p:nvPr/>
            </p:nvSpPr>
            <p:spPr>
              <a:xfrm>
                <a:off x="1908032" y="852329"/>
                <a:ext cx="168800" cy="181664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5677" extrusionOk="0">
                    <a:moveTo>
                      <a:pt x="4388" y="0"/>
                    </a:moveTo>
                    <a:cubicBezTo>
                      <a:pt x="4210" y="0"/>
                      <a:pt x="4029" y="61"/>
                      <a:pt x="3882" y="188"/>
                    </a:cubicBezTo>
                    <a:cubicBezTo>
                      <a:pt x="2477" y="1355"/>
                      <a:pt x="1239" y="2795"/>
                      <a:pt x="227" y="4486"/>
                    </a:cubicBezTo>
                    <a:cubicBezTo>
                      <a:pt x="1" y="4855"/>
                      <a:pt x="120" y="5343"/>
                      <a:pt x="489" y="5569"/>
                    </a:cubicBezTo>
                    <a:cubicBezTo>
                      <a:pt x="620" y="5641"/>
                      <a:pt x="751" y="5676"/>
                      <a:pt x="893" y="5676"/>
                    </a:cubicBezTo>
                    <a:cubicBezTo>
                      <a:pt x="1167" y="5676"/>
                      <a:pt x="1417" y="5545"/>
                      <a:pt x="1572" y="5307"/>
                    </a:cubicBezTo>
                    <a:cubicBezTo>
                      <a:pt x="2501" y="3771"/>
                      <a:pt x="3620" y="2450"/>
                      <a:pt x="4894" y="1390"/>
                    </a:cubicBezTo>
                    <a:cubicBezTo>
                      <a:pt x="5227" y="1116"/>
                      <a:pt x="5275" y="616"/>
                      <a:pt x="4989" y="283"/>
                    </a:cubicBezTo>
                    <a:cubicBezTo>
                      <a:pt x="4837" y="97"/>
                      <a:pt x="4614" y="0"/>
                      <a:pt x="4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6"/>
              <p:cNvSpPr/>
              <p:nvPr/>
            </p:nvSpPr>
            <p:spPr>
              <a:xfrm>
                <a:off x="2167872" y="660009"/>
                <a:ext cx="195104" cy="154912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4841" extrusionOk="0">
                    <a:moveTo>
                      <a:pt x="5227" y="1"/>
                    </a:moveTo>
                    <a:cubicBezTo>
                      <a:pt x="5025" y="1"/>
                      <a:pt x="4823" y="78"/>
                      <a:pt x="4668" y="233"/>
                    </a:cubicBezTo>
                    <a:cubicBezTo>
                      <a:pt x="3394" y="1495"/>
                      <a:pt x="2001" y="2554"/>
                      <a:pt x="524" y="3352"/>
                    </a:cubicBezTo>
                    <a:cubicBezTo>
                      <a:pt x="143" y="3566"/>
                      <a:pt x="1" y="4043"/>
                      <a:pt x="215" y="4424"/>
                    </a:cubicBezTo>
                    <a:cubicBezTo>
                      <a:pt x="358" y="4686"/>
                      <a:pt x="620" y="4840"/>
                      <a:pt x="905" y="4840"/>
                    </a:cubicBezTo>
                    <a:cubicBezTo>
                      <a:pt x="1025" y="4840"/>
                      <a:pt x="1155" y="4805"/>
                      <a:pt x="1275" y="4733"/>
                    </a:cubicBezTo>
                    <a:cubicBezTo>
                      <a:pt x="2882" y="3864"/>
                      <a:pt x="4394" y="2721"/>
                      <a:pt x="5775" y="1352"/>
                    </a:cubicBezTo>
                    <a:cubicBezTo>
                      <a:pt x="6085" y="1042"/>
                      <a:pt x="6097" y="542"/>
                      <a:pt x="5787" y="233"/>
                    </a:cubicBezTo>
                    <a:cubicBezTo>
                      <a:pt x="5632" y="78"/>
                      <a:pt x="5430" y="1"/>
                      <a:pt x="5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2414752" y="370761"/>
                <a:ext cx="139104" cy="204128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6379" extrusionOk="0">
                    <a:moveTo>
                      <a:pt x="3446" y="1"/>
                    </a:moveTo>
                    <a:cubicBezTo>
                      <a:pt x="3139" y="1"/>
                      <a:pt x="2851" y="181"/>
                      <a:pt x="2727" y="473"/>
                    </a:cubicBezTo>
                    <a:cubicBezTo>
                      <a:pt x="1989" y="2176"/>
                      <a:pt x="1144" y="3747"/>
                      <a:pt x="239" y="5164"/>
                    </a:cubicBezTo>
                    <a:cubicBezTo>
                      <a:pt x="1" y="5533"/>
                      <a:pt x="108" y="6021"/>
                      <a:pt x="477" y="6247"/>
                    </a:cubicBezTo>
                    <a:cubicBezTo>
                      <a:pt x="608" y="6343"/>
                      <a:pt x="751" y="6378"/>
                      <a:pt x="906" y="6378"/>
                    </a:cubicBezTo>
                    <a:cubicBezTo>
                      <a:pt x="1156" y="6378"/>
                      <a:pt x="1418" y="6247"/>
                      <a:pt x="1561" y="6021"/>
                    </a:cubicBezTo>
                    <a:cubicBezTo>
                      <a:pt x="2525" y="4533"/>
                      <a:pt x="3394" y="2878"/>
                      <a:pt x="4168" y="1104"/>
                    </a:cubicBezTo>
                    <a:cubicBezTo>
                      <a:pt x="4347" y="699"/>
                      <a:pt x="4156" y="235"/>
                      <a:pt x="3763" y="68"/>
                    </a:cubicBezTo>
                    <a:cubicBezTo>
                      <a:pt x="3659" y="22"/>
                      <a:pt x="3551" y="1"/>
                      <a:pt x="3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555744" y="36650"/>
                <a:ext cx="92608" cy="22048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6890" extrusionOk="0">
                    <a:moveTo>
                      <a:pt x="2049" y="1"/>
                    </a:moveTo>
                    <a:cubicBezTo>
                      <a:pt x="1664" y="1"/>
                      <a:pt x="1329" y="293"/>
                      <a:pt x="1274" y="687"/>
                    </a:cubicBezTo>
                    <a:cubicBezTo>
                      <a:pt x="1274" y="710"/>
                      <a:pt x="988" y="2877"/>
                      <a:pt x="119" y="5890"/>
                    </a:cubicBezTo>
                    <a:cubicBezTo>
                      <a:pt x="0" y="6306"/>
                      <a:pt x="238" y="6747"/>
                      <a:pt x="655" y="6866"/>
                    </a:cubicBezTo>
                    <a:cubicBezTo>
                      <a:pt x="726" y="6890"/>
                      <a:pt x="798" y="6890"/>
                      <a:pt x="881" y="6890"/>
                    </a:cubicBezTo>
                    <a:cubicBezTo>
                      <a:pt x="1215" y="6890"/>
                      <a:pt x="1536" y="6675"/>
                      <a:pt x="1631" y="6330"/>
                    </a:cubicBezTo>
                    <a:cubicBezTo>
                      <a:pt x="2536" y="3199"/>
                      <a:pt x="2834" y="972"/>
                      <a:pt x="2846" y="889"/>
                    </a:cubicBezTo>
                    <a:cubicBezTo>
                      <a:pt x="2893" y="448"/>
                      <a:pt x="2596" y="55"/>
                      <a:pt x="2155" y="8"/>
                    </a:cubicBezTo>
                    <a:cubicBezTo>
                      <a:pt x="2120" y="3"/>
                      <a:pt x="2084" y="1"/>
                      <a:pt x="20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" name="Google Shape;138;p6"/>
            <p:cNvSpPr/>
            <p:nvPr/>
          </p:nvSpPr>
          <p:spPr>
            <a:xfrm rot="10800000">
              <a:off x="8403929" y="4745173"/>
              <a:ext cx="207328" cy="93749"/>
            </a:xfrm>
            <a:custGeom>
              <a:avLst/>
              <a:gdLst/>
              <a:ahLst/>
              <a:cxnLst/>
              <a:rect l="l" t="t" r="r" b="b"/>
              <a:pathLst>
                <a:path w="7371" h="3333" extrusionOk="0">
                  <a:moveTo>
                    <a:pt x="6465" y="0"/>
                  </a:moveTo>
                  <a:cubicBezTo>
                    <a:pt x="6422" y="0"/>
                    <a:pt x="6379" y="4"/>
                    <a:pt x="6335" y="11"/>
                  </a:cubicBezTo>
                  <a:cubicBezTo>
                    <a:pt x="4204" y="356"/>
                    <a:pt x="2263" y="939"/>
                    <a:pt x="596" y="1737"/>
                  </a:cubicBezTo>
                  <a:cubicBezTo>
                    <a:pt x="179" y="1939"/>
                    <a:pt x="1" y="2440"/>
                    <a:pt x="203" y="2856"/>
                  </a:cubicBezTo>
                  <a:cubicBezTo>
                    <a:pt x="346" y="3154"/>
                    <a:pt x="644" y="3332"/>
                    <a:pt x="953" y="3332"/>
                  </a:cubicBezTo>
                  <a:cubicBezTo>
                    <a:pt x="1084" y="3332"/>
                    <a:pt x="1203" y="3309"/>
                    <a:pt x="1322" y="3249"/>
                  </a:cubicBezTo>
                  <a:cubicBezTo>
                    <a:pt x="2846" y="2511"/>
                    <a:pt x="4620" y="1975"/>
                    <a:pt x="6597" y="1666"/>
                  </a:cubicBezTo>
                  <a:cubicBezTo>
                    <a:pt x="7061" y="1582"/>
                    <a:pt x="7371" y="1154"/>
                    <a:pt x="7287" y="701"/>
                  </a:cubicBezTo>
                  <a:cubicBezTo>
                    <a:pt x="7223" y="293"/>
                    <a:pt x="6867" y="0"/>
                    <a:pt x="6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 rot="10800000">
              <a:off x="8926690" y="4379472"/>
              <a:ext cx="204965" cy="103594"/>
            </a:xfrm>
            <a:custGeom>
              <a:avLst/>
              <a:gdLst/>
              <a:ahLst/>
              <a:cxnLst/>
              <a:rect l="l" t="t" r="r" b="b"/>
              <a:pathLst>
                <a:path w="7287" h="3683" extrusionOk="0">
                  <a:moveTo>
                    <a:pt x="6336" y="1"/>
                  </a:moveTo>
                  <a:cubicBezTo>
                    <a:pt x="6212" y="1"/>
                    <a:pt x="6085" y="28"/>
                    <a:pt x="5965" y="86"/>
                  </a:cubicBezTo>
                  <a:cubicBezTo>
                    <a:pt x="4382" y="872"/>
                    <a:pt x="2620" y="1527"/>
                    <a:pt x="715" y="2039"/>
                  </a:cubicBezTo>
                  <a:cubicBezTo>
                    <a:pt x="262" y="2158"/>
                    <a:pt x="0" y="2622"/>
                    <a:pt x="119" y="3063"/>
                  </a:cubicBezTo>
                  <a:cubicBezTo>
                    <a:pt x="227" y="3432"/>
                    <a:pt x="560" y="3682"/>
                    <a:pt x="929" y="3682"/>
                  </a:cubicBezTo>
                  <a:cubicBezTo>
                    <a:pt x="1000" y="3682"/>
                    <a:pt x="1072" y="3670"/>
                    <a:pt x="1143" y="3658"/>
                  </a:cubicBezTo>
                  <a:cubicBezTo>
                    <a:pt x="3156" y="3111"/>
                    <a:pt x="5025" y="2420"/>
                    <a:pt x="6704" y="1587"/>
                  </a:cubicBezTo>
                  <a:cubicBezTo>
                    <a:pt x="7120" y="1384"/>
                    <a:pt x="7287" y="884"/>
                    <a:pt x="7085" y="467"/>
                  </a:cubicBezTo>
                  <a:cubicBezTo>
                    <a:pt x="6940" y="171"/>
                    <a:pt x="6645" y="1"/>
                    <a:pt x="6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 rot="10800000">
              <a:off x="8687250" y="4525812"/>
              <a:ext cx="157739" cy="170228"/>
            </a:xfrm>
            <a:custGeom>
              <a:avLst/>
              <a:gdLst/>
              <a:ahLst/>
              <a:cxnLst/>
              <a:rect l="l" t="t" r="r" b="b"/>
              <a:pathLst>
                <a:path w="5608" h="6052" extrusionOk="0">
                  <a:moveTo>
                    <a:pt x="4665" y="0"/>
                  </a:moveTo>
                  <a:cubicBezTo>
                    <a:pt x="4438" y="0"/>
                    <a:pt x="4213" y="93"/>
                    <a:pt x="4048" y="277"/>
                  </a:cubicBezTo>
                  <a:cubicBezTo>
                    <a:pt x="3632" y="753"/>
                    <a:pt x="3227" y="1253"/>
                    <a:pt x="2858" y="1789"/>
                  </a:cubicBezTo>
                  <a:cubicBezTo>
                    <a:pt x="2155" y="2789"/>
                    <a:pt x="1310" y="3741"/>
                    <a:pt x="369" y="4587"/>
                  </a:cubicBezTo>
                  <a:cubicBezTo>
                    <a:pt x="24" y="4896"/>
                    <a:pt x="0" y="5432"/>
                    <a:pt x="310" y="5777"/>
                  </a:cubicBezTo>
                  <a:cubicBezTo>
                    <a:pt x="476" y="5956"/>
                    <a:pt x="703" y="6051"/>
                    <a:pt x="929" y="6051"/>
                  </a:cubicBezTo>
                  <a:cubicBezTo>
                    <a:pt x="1131" y="6051"/>
                    <a:pt x="1334" y="5980"/>
                    <a:pt x="1488" y="5837"/>
                  </a:cubicBezTo>
                  <a:cubicBezTo>
                    <a:pt x="2524" y="4896"/>
                    <a:pt x="3453" y="3860"/>
                    <a:pt x="4227" y="2741"/>
                  </a:cubicBezTo>
                  <a:cubicBezTo>
                    <a:pt x="4560" y="2265"/>
                    <a:pt x="4917" y="1812"/>
                    <a:pt x="5298" y="1396"/>
                  </a:cubicBezTo>
                  <a:cubicBezTo>
                    <a:pt x="5608" y="1050"/>
                    <a:pt x="5572" y="527"/>
                    <a:pt x="5227" y="217"/>
                  </a:cubicBezTo>
                  <a:cubicBezTo>
                    <a:pt x="5065" y="72"/>
                    <a:pt x="4864" y="0"/>
                    <a:pt x="4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 rot="10800000">
              <a:off x="8080755" y="4793721"/>
              <a:ext cx="210337" cy="56649"/>
            </a:xfrm>
            <a:custGeom>
              <a:avLst/>
              <a:gdLst/>
              <a:ahLst/>
              <a:cxnLst/>
              <a:rect l="l" t="t" r="r" b="b"/>
              <a:pathLst>
                <a:path w="7478" h="2014" extrusionOk="0">
                  <a:moveTo>
                    <a:pt x="833" y="1"/>
                  </a:moveTo>
                  <a:cubicBezTo>
                    <a:pt x="381" y="1"/>
                    <a:pt x="0" y="382"/>
                    <a:pt x="0" y="834"/>
                  </a:cubicBezTo>
                  <a:cubicBezTo>
                    <a:pt x="0" y="1299"/>
                    <a:pt x="369" y="1680"/>
                    <a:pt x="833" y="1680"/>
                  </a:cubicBezTo>
                  <a:cubicBezTo>
                    <a:pt x="2560" y="1692"/>
                    <a:pt x="4417" y="1799"/>
                    <a:pt x="6513" y="2013"/>
                  </a:cubicBezTo>
                  <a:lnTo>
                    <a:pt x="6596" y="2013"/>
                  </a:lnTo>
                  <a:cubicBezTo>
                    <a:pt x="7025" y="2013"/>
                    <a:pt x="7382" y="1692"/>
                    <a:pt x="7430" y="1263"/>
                  </a:cubicBezTo>
                  <a:cubicBezTo>
                    <a:pt x="7477" y="811"/>
                    <a:pt x="7144" y="394"/>
                    <a:pt x="6679" y="346"/>
                  </a:cubicBezTo>
                  <a:cubicBezTo>
                    <a:pt x="4524" y="132"/>
                    <a:pt x="2619" y="25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 rot="10800000">
              <a:off x="6827634" y="4735805"/>
              <a:ext cx="182547" cy="142888"/>
            </a:xfrm>
            <a:custGeom>
              <a:avLst/>
              <a:gdLst/>
              <a:ahLst/>
              <a:cxnLst/>
              <a:rect l="l" t="t" r="r" b="b"/>
              <a:pathLst>
                <a:path w="6490" h="5080" extrusionOk="0">
                  <a:moveTo>
                    <a:pt x="5568" y="0"/>
                  </a:moveTo>
                  <a:cubicBezTo>
                    <a:pt x="5349" y="0"/>
                    <a:pt x="5130" y="87"/>
                    <a:pt x="4965" y="258"/>
                  </a:cubicBezTo>
                  <a:cubicBezTo>
                    <a:pt x="4727" y="508"/>
                    <a:pt x="4477" y="758"/>
                    <a:pt x="4227" y="1008"/>
                  </a:cubicBezTo>
                  <a:cubicBezTo>
                    <a:pt x="3203" y="2008"/>
                    <a:pt x="1989" y="2853"/>
                    <a:pt x="608" y="3484"/>
                  </a:cubicBezTo>
                  <a:cubicBezTo>
                    <a:pt x="191" y="3675"/>
                    <a:pt x="0" y="4175"/>
                    <a:pt x="203" y="4592"/>
                  </a:cubicBezTo>
                  <a:cubicBezTo>
                    <a:pt x="346" y="4901"/>
                    <a:pt x="643" y="5080"/>
                    <a:pt x="965" y="5080"/>
                  </a:cubicBezTo>
                  <a:cubicBezTo>
                    <a:pt x="1072" y="5080"/>
                    <a:pt x="1191" y="5056"/>
                    <a:pt x="1310" y="5008"/>
                  </a:cubicBezTo>
                  <a:cubicBezTo>
                    <a:pt x="2870" y="4282"/>
                    <a:pt x="4239" y="3342"/>
                    <a:pt x="5406" y="2187"/>
                  </a:cubicBezTo>
                  <a:cubicBezTo>
                    <a:pt x="5668" y="1937"/>
                    <a:pt x="5918" y="1675"/>
                    <a:pt x="6168" y="1413"/>
                  </a:cubicBezTo>
                  <a:cubicBezTo>
                    <a:pt x="6489" y="1079"/>
                    <a:pt x="6477" y="556"/>
                    <a:pt x="6144" y="234"/>
                  </a:cubicBezTo>
                  <a:cubicBezTo>
                    <a:pt x="5982" y="78"/>
                    <a:pt x="5775" y="0"/>
                    <a:pt x="5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 rot="10800000">
              <a:off x="7758931" y="4746862"/>
              <a:ext cx="210675" cy="72963"/>
            </a:xfrm>
            <a:custGeom>
              <a:avLst/>
              <a:gdLst/>
              <a:ahLst/>
              <a:cxnLst/>
              <a:rect l="l" t="t" r="r" b="b"/>
              <a:pathLst>
                <a:path w="7490" h="2594" extrusionOk="0">
                  <a:moveTo>
                    <a:pt x="882" y="0"/>
                  </a:moveTo>
                  <a:cubicBezTo>
                    <a:pt x="480" y="0"/>
                    <a:pt x="124" y="293"/>
                    <a:pt x="60" y="713"/>
                  </a:cubicBezTo>
                  <a:cubicBezTo>
                    <a:pt x="0" y="1165"/>
                    <a:pt x="310" y="1594"/>
                    <a:pt x="762" y="1665"/>
                  </a:cubicBezTo>
                  <a:cubicBezTo>
                    <a:pt x="2679" y="1951"/>
                    <a:pt x="4620" y="2272"/>
                    <a:pt x="6453" y="2582"/>
                  </a:cubicBezTo>
                  <a:cubicBezTo>
                    <a:pt x="6501" y="2594"/>
                    <a:pt x="6548" y="2594"/>
                    <a:pt x="6596" y="2594"/>
                  </a:cubicBezTo>
                  <a:cubicBezTo>
                    <a:pt x="6989" y="2594"/>
                    <a:pt x="7346" y="2308"/>
                    <a:pt x="7418" y="1903"/>
                  </a:cubicBezTo>
                  <a:cubicBezTo>
                    <a:pt x="7489" y="1439"/>
                    <a:pt x="7191" y="1010"/>
                    <a:pt x="6727" y="939"/>
                  </a:cubicBezTo>
                  <a:cubicBezTo>
                    <a:pt x="4894" y="629"/>
                    <a:pt x="2941" y="296"/>
                    <a:pt x="1012" y="10"/>
                  </a:cubicBezTo>
                  <a:cubicBezTo>
                    <a:pt x="968" y="3"/>
                    <a:pt x="925" y="0"/>
                    <a:pt x="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 rot="10800000">
              <a:off x="6641775" y="4956147"/>
              <a:ext cx="134646" cy="187357"/>
            </a:xfrm>
            <a:custGeom>
              <a:avLst/>
              <a:gdLst/>
              <a:ahLst/>
              <a:cxnLst/>
              <a:rect l="l" t="t" r="r" b="b"/>
              <a:pathLst>
                <a:path w="4787" h="6661" extrusionOk="0">
                  <a:moveTo>
                    <a:pt x="3826" y="1"/>
                  </a:moveTo>
                  <a:cubicBezTo>
                    <a:pt x="3509" y="1"/>
                    <a:pt x="3211" y="180"/>
                    <a:pt x="3072" y="493"/>
                  </a:cubicBezTo>
                  <a:cubicBezTo>
                    <a:pt x="2334" y="2136"/>
                    <a:pt x="1393" y="3767"/>
                    <a:pt x="274" y="5339"/>
                  </a:cubicBezTo>
                  <a:cubicBezTo>
                    <a:pt x="0" y="5720"/>
                    <a:pt x="83" y="6244"/>
                    <a:pt x="464" y="6506"/>
                  </a:cubicBezTo>
                  <a:cubicBezTo>
                    <a:pt x="607" y="6613"/>
                    <a:pt x="786" y="6661"/>
                    <a:pt x="953" y="6661"/>
                  </a:cubicBezTo>
                  <a:cubicBezTo>
                    <a:pt x="1214" y="6661"/>
                    <a:pt x="1464" y="6542"/>
                    <a:pt x="1631" y="6303"/>
                  </a:cubicBezTo>
                  <a:cubicBezTo>
                    <a:pt x="2822" y="4648"/>
                    <a:pt x="3810" y="2922"/>
                    <a:pt x="4596" y="1184"/>
                  </a:cubicBezTo>
                  <a:cubicBezTo>
                    <a:pt x="4786" y="755"/>
                    <a:pt x="4596" y="267"/>
                    <a:pt x="4179" y="76"/>
                  </a:cubicBezTo>
                  <a:cubicBezTo>
                    <a:pt x="4063" y="25"/>
                    <a:pt x="3943" y="1"/>
                    <a:pt x="3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10800000">
              <a:off x="7113961" y="4684899"/>
              <a:ext cx="211013" cy="54820"/>
            </a:xfrm>
            <a:custGeom>
              <a:avLst/>
              <a:gdLst/>
              <a:ahLst/>
              <a:cxnLst/>
              <a:rect l="l" t="t" r="r" b="b"/>
              <a:pathLst>
                <a:path w="7502" h="1949" extrusionOk="0">
                  <a:moveTo>
                    <a:pt x="6600" y="1"/>
                  </a:moveTo>
                  <a:cubicBezTo>
                    <a:pt x="6564" y="1"/>
                    <a:pt x="6527" y="3"/>
                    <a:pt x="6489" y="8"/>
                  </a:cubicBezTo>
                  <a:cubicBezTo>
                    <a:pt x="5179" y="187"/>
                    <a:pt x="3720" y="277"/>
                    <a:pt x="2141" y="277"/>
                  </a:cubicBezTo>
                  <a:cubicBezTo>
                    <a:pt x="1725" y="277"/>
                    <a:pt x="1301" y="270"/>
                    <a:pt x="870" y="258"/>
                  </a:cubicBezTo>
                  <a:cubicBezTo>
                    <a:pt x="855" y="257"/>
                    <a:pt x="841" y="257"/>
                    <a:pt x="827" y="257"/>
                  </a:cubicBezTo>
                  <a:cubicBezTo>
                    <a:pt x="382" y="257"/>
                    <a:pt x="24" y="617"/>
                    <a:pt x="12" y="1068"/>
                  </a:cubicBezTo>
                  <a:cubicBezTo>
                    <a:pt x="1" y="1532"/>
                    <a:pt x="358" y="1913"/>
                    <a:pt x="822" y="1925"/>
                  </a:cubicBezTo>
                  <a:cubicBezTo>
                    <a:pt x="1275" y="1949"/>
                    <a:pt x="1715" y="1949"/>
                    <a:pt x="2144" y="1949"/>
                  </a:cubicBezTo>
                  <a:cubicBezTo>
                    <a:pt x="3787" y="1949"/>
                    <a:pt x="5323" y="1853"/>
                    <a:pt x="6716" y="1663"/>
                  </a:cubicBezTo>
                  <a:cubicBezTo>
                    <a:pt x="7180" y="1603"/>
                    <a:pt x="7502" y="1187"/>
                    <a:pt x="7430" y="722"/>
                  </a:cubicBezTo>
                  <a:cubicBezTo>
                    <a:pt x="7375" y="306"/>
                    <a:pt x="7018" y="1"/>
                    <a:pt x="6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 rot="10800000">
              <a:off x="7438120" y="4697612"/>
              <a:ext cx="211013" cy="69644"/>
            </a:xfrm>
            <a:custGeom>
              <a:avLst/>
              <a:gdLst/>
              <a:ahLst/>
              <a:cxnLst/>
              <a:rect l="l" t="t" r="r" b="b"/>
              <a:pathLst>
                <a:path w="7502" h="2476" extrusionOk="0">
                  <a:moveTo>
                    <a:pt x="894" y="0"/>
                  </a:moveTo>
                  <a:cubicBezTo>
                    <a:pt x="492" y="0"/>
                    <a:pt x="136" y="292"/>
                    <a:pt x="72" y="701"/>
                  </a:cubicBezTo>
                  <a:cubicBezTo>
                    <a:pt x="0" y="1165"/>
                    <a:pt x="310" y="1594"/>
                    <a:pt x="762" y="1666"/>
                  </a:cubicBezTo>
                  <a:cubicBezTo>
                    <a:pt x="3001" y="2011"/>
                    <a:pt x="4834" y="2273"/>
                    <a:pt x="6513" y="2463"/>
                  </a:cubicBezTo>
                  <a:cubicBezTo>
                    <a:pt x="6549" y="2463"/>
                    <a:pt x="6584" y="2475"/>
                    <a:pt x="6620" y="2475"/>
                  </a:cubicBezTo>
                  <a:cubicBezTo>
                    <a:pt x="7037" y="2475"/>
                    <a:pt x="7394" y="2154"/>
                    <a:pt x="7442" y="1725"/>
                  </a:cubicBezTo>
                  <a:cubicBezTo>
                    <a:pt x="7501" y="1273"/>
                    <a:pt x="7168" y="856"/>
                    <a:pt x="6715" y="796"/>
                  </a:cubicBezTo>
                  <a:cubicBezTo>
                    <a:pt x="5049" y="606"/>
                    <a:pt x="3239" y="356"/>
                    <a:pt x="1024" y="11"/>
                  </a:cubicBezTo>
                  <a:cubicBezTo>
                    <a:pt x="981" y="4"/>
                    <a:pt x="937" y="0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6"/>
          <p:cNvGrpSpPr/>
          <p:nvPr/>
        </p:nvGrpSpPr>
        <p:grpSpPr>
          <a:xfrm>
            <a:off x="0" y="0"/>
            <a:ext cx="9131655" cy="5143505"/>
            <a:chOff x="0" y="0"/>
            <a:chExt cx="9131655" cy="5143505"/>
          </a:xfrm>
        </p:grpSpPr>
        <p:grpSp>
          <p:nvGrpSpPr>
            <p:cNvPr id="123" name="Google Shape;123;p6"/>
            <p:cNvGrpSpPr/>
            <p:nvPr/>
          </p:nvGrpSpPr>
          <p:grpSpPr>
            <a:xfrm>
              <a:off x="0" y="0"/>
              <a:ext cx="1931111" cy="2457452"/>
              <a:chOff x="160768" y="36650"/>
              <a:chExt cx="2487584" cy="3165595"/>
            </a:xfrm>
          </p:grpSpPr>
          <p:sp>
            <p:nvSpPr>
              <p:cNvPr id="124" name="Google Shape;124;p6"/>
              <p:cNvSpPr/>
              <p:nvPr/>
            </p:nvSpPr>
            <p:spPr>
              <a:xfrm>
                <a:off x="808480" y="3147589"/>
                <a:ext cx="226720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7085" h="1708" extrusionOk="0">
                    <a:moveTo>
                      <a:pt x="821" y="1"/>
                    </a:moveTo>
                    <a:cubicBezTo>
                      <a:pt x="426" y="1"/>
                      <a:pt x="81" y="307"/>
                      <a:pt x="48" y="708"/>
                    </a:cubicBezTo>
                    <a:cubicBezTo>
                      <a:pt x="0" y="1148"/>
                      <a:pt x="322" y="1529"/>
                      <a:pt x="750" y="1577"/>
                    </a:cubicBezTo>
                    <a:cubicBezTo>
                      <a:pt x="1691" y="1660"/>
                      <a:pt x="2643" y="1708"/>
                      <a:pt x="3572" y="1708"/>
                    </a:cubicBezTo>
                    <a:cubicBezTo>
                      <a:pt x="4489" y="1708"/>
                      <a:pt x="5417" y="1660"/>
                      <a:pt x="6334" y="1577"/>
                    </a:cubicBezTo>
                    <a:cubicBezTo>
                      <a:pt x="6763" y="1529"/>
                      <a:pt x="7084" y="1148"/>
                      <a:pt x="7037" y="708"/>
                    </a:cubicBezTo>
                    <a:cubicBezTo>
                      <a:pt x="7003" y="307"/>
                      <a:pt x="6658" y="1"/>
                      <a:pt x="6264" y="1"/>
                    </a:cubicBezTo>
                    <a:cubicBezTo>
                      <a:pt x="6236" y="1"/>
                      <a:pt x="6208" y="2"/>
                      <a:pt x="6179" y="5"/>
                    </a:cubicBezTo>
                    <a:cubicBezTo>
                      <a:pt x="5316" y="89"/>
                      <a:pt x="4441" y="130"/>
                      <a:pt x="3560" y="130"/>
                    </a:cubicBezTo>
                    <a:cubicBezTo>
                      <a:pt x="2679" y="130"/>
                      <a:pt x="1792" y="89"/>
                      <a:pt x="905" y="5"/>
                    </a:cubicBezTo>
                    <a:cubicBezTo>
                      <a:pt x="877" y="2"/>
                      <a:pt x="848" y="1"/>
                      <a:pt x="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470912" y="3060837"/>
                <a:ext cx="220992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312" extrusionOk="0">
                    <a:moveTo>
                      <a:pt x="887" y="1"/>
                    </a:moveTo>
                    <a:cubicBezTo>
                      <a:pt x="576" y="1"/>
                      <a:pt x="281" y="184"/>
                      <a:pt x="155" y="490"/>
                    </a:cubicBezTo>
                    <a:cubicBezTo>
                      <a:pt x="0" y="895"/>
                      <a:pt x="191" y="1359"/>
                      <a:pt x="595" y="1514"/>
                    </a:cubicBezTo>
                    <a:cubicBezTo>
                      <a:pt x="2381" y="2240"/>
                      <a:pt x="4144" y="2835"/>
                      <a:pt x="5834" y="3288"/>
                    </a:cubicBezTo>
                    <a:cubicBezTo>
                      <a:pt x="5906" y="3300"/>
                      <a:pt x="5965" y="3312"/>
                      <a:pt x="6037" y="3312"/>
                    </a:cubicBezTo>
                    <a:cubicBezTo>
                      <a:pt x="6382" y="3312"/>
                      <a:pt x="6703" y="3073"/>
                      <a:pt x="6799" y="2728"/>
                    </a:cubicBezTo>
                    <a:cubicBezTo>
                      <a:pt x="6906" y="2299"/>
                      <a:pt x="6656" y="1871"/>
                      <a:pt x="6239" y="1764"/>
                    </a:cubicBezTo>
                    <a:cubicBezTo>
                      <a:pt x="4620" y="1323"/>
                      <a:pt x="2917" y="752"/>
                      <a:pt x="1191" y="61"/>
                    </a:cubicBezTo>
                    <a:cubicBezTo>
                      <a:pt x="1091" y="20"/>
                      <a:pt x="989" y="1"/>
                      <a:pt x="8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150592" y="3049509"/>
                <a:ext cx="218752" cy="114656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3583" extrusionOk="0">
                    <a:moveTo>
                      <a:pt x="5935" y="1"/>
                    </a:moveTo>
                    <a:cubicBezTo>
                      <a:pt x="5818" y="1"/>
                      <a:pt x="5698" y="27"/>
                      <a:pt x="5585" y="82"/>
                    </a:cubicBezTo>
                    <a:cubicBezTo>
                      <a:pt x="3942" y="891"/>
                      <a:pt x="2287" y="1546"/>
                      <a:pt x="656" y="2046"/>
                    </a:cubicBezTo>
                    <a:cubicBezTo>
                      <a:pt x="239" y="2165"/>
                      <a:pt x="1" y="2606"/>
                      <a:pt x="132" y="3023"/>
                    </a:cubicBezTo>
                    <a:cubicBezTo>
                      <a:pt x="239" y="3368"/>
                      <a:pt x="549" y="3582"/>
                      <a:pt x="882" y="3582"/>
                    </a:cubicBezTo>
                    <a:cubicBezTo>
                      <a:pt x="965" y="3582"/>
                      <a:pt x="1037" y="3570"/>
                      <a:pt x="1108" y="3546"/>
                    </a:cubicBezTo>
                    <a:cubicBezTo>
                      <a:pt x="2823" y="3034"/>
                      <a:pt x="4561" y="2344"/>
                      <a:pt x="6275" y="1499"/>
                    </a:cubicBezTo>
                    <a:cubicBezTo>
                      <a:pt x="6668" y="1308"/>
                      <a:pt x="6835" y="832"/>
                      <a:pt x="6633" y="439"/>
                    </a:cubicBezTo>
                    <a:cubicBezTo>
                      <a:pt x="6497" y="159"/>
                      <a:pt x="6223" y="1"/>
                      <a:pt x="59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6"/>
              <p:cNvSpPr/>
              <p:nvPr/>
            </p:nvSpPr>
            <p:spPr>
              <a:xfrm>
                <a:off x="160768" y="2903557"/>
                <a:ext cx="209568" cy="134880"/>
              </a:xfrm>
              <a:custGeom>
                <a:avLst/>
                <a:gdLst/>
                <a:ahLst/>
                <a:cxnLst/>
                <a:rect l="l" t="t" r="r" b="b"/>
                <a:pathLst>
                  <a:path w="6549" h="4215" extrusionOk="0">
                    <a:moveTo>
                      <a:pt x="901" y="0"/>
                    </a:moveTo>
                    <a:cubicBezTo>
                      <a:pt x="631" y="0"/>
                      <a:pt x="365" y="135"/>
                      <a:pt x="215" y="380"/>
                    </a:cubicBezTo>
                    <a:cubicBezTo>
                      <a:pt x="0" y="761"/>
                      <a:pt x="120" y="1238"/>
                      <a:pt x="489" y="1464"/>
                    </a:cubicBezTo>
                    <a:cubicBezTo>
                      <a:pt x="2144" y="2452"/>
                      <a:pt x="3763" y="3345"/>
                      <a:pt x="5287" y="4131"/>
                    </a:cubicBezTo>
                    <a:cubicBezTo>
                      <a:pt x="5406" y="4190"/>
                      <a:pt x="5525" y="4214"/>
                      <a:pt x="5644" y="4214"/>
                    </a:cubicBezTo>
                    <a:cubicBezTo>
                      <a:pt x="5930" y="4214"/>
                      <a:pt x="6204" y="4059"/>
                      <a:pt x="6346" y="3785"/>
                    </a:cubicBezTo>
                    <a:cubicBezTo>
                      <a:pt x="6549" y="3404"/>
                      <a:pt x="6394" y="2928"/>
                      <a:pt x="6001" y="2726"/>
                    </a:cubicBezTo>
                    <a:cubicBezTo>
                      <a:pt x="4513" y="1964"/>
                      <a:pt x="2929" y="1083"/>
                      <a:pt x="1298" y="106"/>
                    </a:cubicBezTo>
                    <a:cubicBezTo>
                      <a:pt x="1174" y="35"/>
                      <a:pt x="1037" y="0"/>
                      <a:pt x="9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6"/>
              <p:cNvSpPr/>
              <p:nvPr/>
            </p:nvSpPr>
            <p:spPr>
              <a:xfrm>
                <a:off x="1461888" y="2846245"/>
                <a:ext cx="184416" cy="166656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5208" extrusionOk="0">
                    <a:moveTo>
                      <a:pt x="4878" y="1"/>
                    </a:moveTo>
                    <a:cubicBezTo>
                      <a:pt x="4640" y="1"/>
                      <a:pt x="4406" y="109"/>
                      <a:pt x="4251" y="314"/>
                    </a:cubicBezTo>
                    <a:cubicBezTo>
                      <a:pt x="3382" y="1469"/>
                      <a:pt x="2370" y="2445"/>
                      <a:pt x="1239" y="3231"/>
                    </a:cubicBezTo>
                    <a:cubicBezTo>
                      <a:pt x="977" y="3410"/>
                      <a:pt x="715" y="3588"/>
                      <a:pt x="465" y="3755"/>
                    </a:cubicBezTo>
                    <a:cubicBezTo>
                      <a:pt x="96" y="4005"/>
                      <a:pt x="0" y="4493"/>
                      <a:pt x="250" y="4850"/>
                    </a:cubicBezTo>
                    <a:cubicBezTo>
                      <a:pt x="393" y="5076"/>
                      <a:pt x="643" y="5207"/>
                      <a:pt x="905" y="5207"/>
                    </a:cubicBezTo>
                    <a:cubicBezTo>
                      <a:pt x="1048" y="5207"/>
                      <a:pt x="1203" y="5160"/>
                      <a:pt x="1334" y="5065"/>
                    </a:cubicBezTo>
                    <a:cubicBezTo>
                      <a:pt x="1608" y="4898"/>
                      <a:pt x="1870" y="4707"/>
                      <a:pt x="2132" y="4529"/>
                    </a:cubicBezTo>
                    <a:cubicBezTo>
                      <a:pt x="3405" y="3648"/>
                      <a:pt x="4537" y="2552"/>
                      <a:pt x="5501" y="1266"/>
                    </a:cubicBezTo>
                    <a:cubicBezTo>
                      <a:pt x="5763" y="909"/>
                      <a:pt x="5703" y="421"/>
                      <a:pt x="5346" y="159"/>
                    </a:cubicBezTo>
                    <a:cubicBezTo>
                      <a:pt x="5205" y="52"/>
                      <a:pt x="5041" y="1"/>
                      <a:pt x="4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6"/>
              <p:cNvSpPr/>
              <p:nvPr/>
            </p:nvSpPr>
            <p:spPr>
              <a:xfrm>
                <a:off x="1671040" y="2526246"/>
                <a:ext cx="102144" cy="21804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6814" extrusionOk="0">
                    <a:moveTo>
                      <a:pt x="2331" y="1"/>
                    </a:moveTo>
                    <a:cubicBezTo>
                      <a:pt x="1967" y="1"/>
                      <a:pt x="1634" y="266"/>
                      <a:pt x="1561" y="634"/>
                    </a:cubicBezTo>
                    <a:cubicBezTo>
                      <a:pt x="1191" y="2563"/>
                      <a:pt x="727" y="4230"/>
                      <a:pt x="156" y="5742"/>
                    </a:cubicBezTo>
                    <a:cubicBezTo>
                      <a:pt x="1" y="6159"/>
                      <a:pt x="203" y="6611"/>
                      <a:pt x="620" y="6766"/>
                    </a:cubicBezTo>
                    <a:cubicBezTo>
                      <a:pt x="703" y="6802"/>
                      <a:pt x="799" y="6814"/>
                      <a:pt x="894" y="6814"/>
                    </a:cubicBezTo>
                    <a:cubicBezTo>
                      <a:pt x="1215" y="6814"/>
                      <a:pt x="1513" y="6623"/>
                      <a:pt x="1632" y="6302"/>
                    </a:cubicBezTo>
                    <a:cubicBezTo>
                      <a:pt x="2239" y="4706"/>
                      <a:pt x="2715" y="2944"/>
                      <a:pt x="3108" y="944"/>
                    </a:cubicBezTo>
                    <a:cubicBezTo>
                      <a:pt x="3192" y="515"/>
                      <a:pt x="2906" y="98"/>
                      <a:pt x="2477" y="15"/>
                    </a:cubicBezTo>
                    <a:cubicBezTo>
                      <a:pt x="2428" y="5"/>
                      <a:pt x="2380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6"/>
              <p:cNvSpPr/>
              <p:nvPr/>
            </p:nvSpPr>
            <p:spPr>
              <a:xfrm>
                <a:off x="1743456" y="2180006"/>
                <a:ext cx="63648" cy="224448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7014" extrusionOk="0">
                    <a:moveTo>
                      <a:pt x="1192" y="0"/>
                    </a:moveTo>
                    <a:cubicBezTo>
                      <a:pt x="773" y="0"/>
                      <a:pt x="416" y="329"/>
                      <a:pt x="393" y="762"/>
                    </a:cubicBezTo>
                    <a:cubicBezTo>
                      <a:pt x="310" y="2775"/>
                      <a:pt x="191" y="4537"/>
                      <a:pt x="36" y="6144"/>
                    </a:cubicBezTo>
                    <a:cubicBezTo>
                      <a:pt x="0" y="6585"/>
                      <a:pt x="310" y="6966"/>
                      <a:pt x="750" y="7013"/>
                    </a:cubicBezTo>
                    <a:lnTo>
                      <a:pt x="822" y="7013"/>
                    </a:lnTo>
                    <a:cubicBezTo>
                      <a:pt x="1226" y="7013"/>
                      <a:pt x="1572" y="6704"/>
                      <a:pt x="1607" y="6299"/>
                    </a:cubicBezTo>
                    <a:cubicBezTo>
                      <a:pt x="1762" y="4656"/>
                      <a:pt x="1881" y="2870"/>
                      <a:pt x="1965" y="822"/>
                    </a:cubicBezTo>
                    <a:cubicBezTo>
                      <a:pt x="1988" y="393"/>
                      <a:pt x="1655" y="24"/>
                      <a:pt x="1214" y="0"/>
                    </a:cubicBezTo>
                    <a:cubicBezTo>
                      <a:pt x="1207" y="0"/>
                      <a:pt x="1200" y="0"/>
                      <a:pt x="1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>
                <a:off x="1760576" y="1831719"/>
                <a:ext cx="53760" cy="22486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7027" extrusionOk="0">
                    <a:moveTo>
                      <a:pt x="852" y="1"/>
                    </a:moveTo>
                    <a:cubicBezTo>
                      <a:pt x="432" y="1"/>
                      <a:pt x="108" y="349"/>
                      <a:pt x="96" y="776"/>
                    </a:cubicBezTo>
                    <a:cubicBezTo>
                      <a:pt x="84" y="1609"/>
                      <a:pt x="72" y="2431"/>
                      <a:pt x="60" y="3264"/>
                    </a:cubicBezTo>
                    <a:cubicBezTo>
                      <a:pt x="48" y="4253"/>
                      <a:pt x="25" y="5241"/>
                      <a:pt x="13" y="6217"/>
                    </a:cubicBezTo>
                    <a:cubicBezTo>
                      <a:pt x="1" y="6658"/>
                      <a:pt x="346" y="7015"/>
                      <a:pt x="787" y="7027"/>
                    </a:cubicBezTo>
                    <a:lnTo>
                      <a:pt x="799" y="7027"/>
                    </a:lnTo>
                    <a:cubicBezTo>
                      <a:pt x="1227" y="7027"/>
                      <a:pt x="1584" y="6681"/>
                      <a:pt x="1584" y="6253"/>
                    </a:cubicBezTo>
                    <a:cubicBezTo>
                      <a:pt x="1608" y="5265"/>
                      <a:pt x="1620" y="4276"/>
                      <a:pt x="1632" y="3288"/>
                    </a:cubicBezTo>
                    <a:cubicBezTo>
                      <a:pt x="1644" y="2455"/>
                      <a:pt x="1656" y="1633"/>
                      <a:pt x="1668" y="800"/>
                    </a:cubicBezTo>
                    <a:cubicBezTo>
                      <a:pt x="1680" y="371"/>
                      <a:pt x="1334" y="14"/>
                      <a:pt x="894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1767456" y="1483784"/>
                <a:ext cx="62496" cy="224192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7006" extrusionOk="0">
                    <a:moveTo>
                      <a:pt x="1118" y="0"/>
                    </a:moveTo>
                    <a:cubicBezTo>
                      <a:pt x="724" y="0"/>
                      <a:pt x="379" y="308"/>
                      <a:pt x="345" y="719"/>
                    </a:cubicBezTo>
                    <a:cubicBezTo>
                      <a:pt x="203" y="2362"/>
                      <a:pt x="95" y="4160"/>
                      <a:pt x="24" y="6184"/>
                    </a:cubicBezTo>
                    <a:cubicBezTo>
                      <a:pt x="0" y="6625"/>
                      <a:pt x="345" y="6994"/>
                      <a:pt x="774" y="7006"/>
                    </a:cubicBezTo>
                    <a:lnTo>
                      <a:pt x="810" y="7006"/>
                    </a:lnTo>
                    <a:cubicBezTo>
                      <a:pt x="1226" y="7006"/>
                      <a:pt x="1584" y="6672"/>
                      <a:pt x="1596" y="6244"/>
                    </a:cubicBezTo>
                    <a:cubicBezTo>
                      <a:pt x="1679" y="4243"/>
                      <a:pt x="1774" y="2469"/>
                      <a:pt x="1917" y="850"/>
                    </a:cubicBezTo>
                    <a:cubicBezTo>
                      <a:pt x="1953" y="421"/>
                      <a:pt x="1631" y="40"/>
                      <a:pt x="1203" y="5"/>
                    </a:cubicBezTo>
                    <a:cubicBezTo>
                      <a:pt x="1174" y="2"/>
                      <a:pt x="1146" y="0"/>
                      <a:pt x="1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1798304" y="1141928"/>
                <a:ext cx="96032" cy="219328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6854" extrusionOk="0">
                    <a:moveTo>
                      <a:pt x="2103" y="1"/>
                    </a:moveTo>
                    <a:cubicBezTo>
                      <a:pt x="1775" y="1"/>
                      <a:pt x="1474" y="212"/>
                      <a:pt x="1370" y="544"/>
                    </a:cubicBezTo>
                    <a:cubicBezTo>
                      <a:pt x="834" y="2175"/>
                      <a:pt x="417" y="3937"/>
                      <a:pt x="72" y="5937"/>
                    </a:cubicBezTo>
                    <a:cubicBezTo>
                      <a:pt x="1" y="6366"/>
                      <a:pt x="286" y="6771"/>
                      <a:pt x="715" y="6842"/>
                    </a:cubicBezTo>
                    <a:cubicBezTo>
                      <a:pt x="763" y="6854"/>
                      <a:pt x="798" y="6854"/>
                      <a:pt x="846" y="6854"/>
                    </a:cubicBezTo>
                    <a:cubicBezTo>
                      <a:pt x="1227" y="6854"/>
                      <a:pt x="1560" y="6592"/>
                      <a:pt x="1620" y="6199"/>
                    </a:cubicBezTo>
                    <a:cubicBezTo>
                      <a:pt x="1953" y="4282"/>
                      <a:pt x="2358" y="2591"/>
                      <a:pt x="2870" y="1032"/>
                    </a:cubicBezTo>
                    <a:cubicBezTo>
                      <a:pt x="3001" y="615"/>
                      <a:pt x="2775" y="175"/>
                      <a:pt x="2358" y="44"/>
                    </a:cubicBezTo>
                    <a:cubicBezTo>
                      <a:pt x="2273" y="14"/>
                      <a:pt x="2187" y="1"/>
                      <a:pt x="2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6"/>
              <p:cNvSpPr/>
              <p:nvPr/>
            </p:nvSpPr>
            <p:spPr>
              <a:xfrm>
                <a:off x="1908032" y="852329"/>
                <a:ext cx="168800" cy="181664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5677" extrusionOk="0">
                    <a:moveTo>
                      <a:pt x="4388" y="0"/>
                    </a:moveTo>
                    <a:cubicBezTo>
                      <a:pt x="4210" y="0"/>
                      <a:pt x="4029" y="61"/>
                      <a:pt x="3882" y="188"/>
                    </a:cubicBezTo>
                    <a:cubicBezTo>
                      <a:pt x="2477" y="1355"/>
                      <a:pt x="1239" y="2795"/>
                      <a:pt x="227" y="4486"/>
                    </a:cubicBezTo>
                    <a:cubicBezTo>
                      <a:pt x="1" y="4855"/>
                      <a:pt x="120" y="5343"/>
                      <a:pt x="489" y="5569"/>
                    </a:cubicBezTo>
                    <a:cubicBezTo>
                      <a:pt x="620" y="5641"/>
                      <a:pt x="751" y="5676"/>
                      <a:pt x="893" y="5676"/>
                    </a:cubicBezTo>
                    <a:cubicBezTo>
                      <a:pt x="1167" y="5676"/>
                      <a:pt x="1417" y="5545"/>
                      <a:pt x="1572" y="5307"/>
                    </a:cubicBezTo>
                    <a:cubicBezTo>
                      <a:pt x="2501" y="3771"/>
                      <a:pt x="3620" y="2450"/>
                      <a:pt x="4894" y="1390"/>
                    </a:cubicBezTo>
                    <a:cubicBezTo>
                      <a:pt x="5227" y="1116"/>
                      <a:pt x="5275" y="616"/>
                      <a:pt x="4989" y="283"/>
                    </a:cubicBezTo>
                    <a:cubicBezTo>
                      <a:pt x="4837" y="97"/>
                      <a:pt x="4614" y="0"/>
                      <a:pt x="4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6"/>
              <p:cNvSpPr/>
              <p:nvPr/>
            </p:nvSpPr>
            <p:spPr>
              <a:xfrm>
                <a:off x="2167872" y="660009"/>
                <a:ext cx="195104" cy="154912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4841" extrusionOk="0">
                    <a:moveTo>
                      <a:pt x="5227" y="1"/>
                    </a:moveTo>
                    <a:cubicBezTo>
                      <a:pt x="5025" y="1"/>
                      <a:pt x="4823" y="78"/>
                      <a:pt x="4668" y="233"/>
                    </a:cubicBezTo>
                    <a:cubicBezTo>
                      <a:pt x="3394" y="1495"/>
                      <a:pt x="2001" y="2554"/>
                      <a:pt x="524" y="3352"/>
                    </a:cubicBezTo>
                    <a:cubicBezTo>
                      <a:pt x="143" y="3566"/>
                      <a:pt x="1" y="4043"/>
                      <a:pt x="215" y="4424"/>
                    </a:cubicBezTo>
                    <a:cubicBezTo>
                      <a:pt x="358" y="4686"/>
                      <a:pt x="620" y="4840"/>
                      <a:pt x="905" y="4840"/>
                    </a:cubicBezTo>
                    <a:cubicBezTo>
                      <a:pt x="1025" y="4840"/>
                      <a:pt x="1155" y="4805"/>
                      <a:pt x="1275" y="4733"/>
                    </a:cubicBezTo>
                    <a:cubicBezTo>
                      <a:pt x="2882" y="3864"/>
                      <a:pt x="4394" y="2721"/>
                      <a:pt x="5775" y="1352"/>
                    </a:cubicBezTo>
                    <a:cubicBezTo>
                      <a:pt x="6085" y="1042"/>
                      <a:pt x="6097" y="542"/>
                      <a:pt x="5787" y="233"/>
                    </a:cubicBezTo>
                    <a:cubicBezTo>
                      <a:pt x="5632" y="78"/>
                      <a:pt x="5430" y="1"/>
                      <a:pt x="5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2414752" y="370761"/>
                <a:ext cx="139104" cy="204128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6379" extrusionOk="0">
                    <a:moveTo>
                      <a:pt x="3446" y="1"/>
                    </a:moveTo>
                    <a:cubicBezTo>
                      <a:pt x="3139" y="1"/>
                      <a:pt x="2851" y="181"/>
                      <a:pt x="2727" y="473"/>
                    </a:cubicBezTo>
                    <a:cubicBezTo>
                      <a:pt x="1989" y="2176"/>
                      <a:pt x="1144" y="3747"/>
                      <a:pt x="239" y="5164"/>
                    </a:cubicBezTo>
                    <a:cubicBezTo>
                      <a:pt x="1" y="5533"/>
                      <a:pt x="108" y="6021"/>
                      <a:pt x="477" y="6247"/>
                    </a:cubicBezTo>
                    <a:cubicBezTo>
                      <a:pt x="608" y="6343"/>
                      <a:pt x="751" y="6378"/>
                      <a:pt x="906" y="6378"/>
                    </a:cubicBezTo>
                    <a:cubicBezTo>
                      <a:pt x="1156" y="6378"/>
                      <a:pt x="1418" y="6247"/>
                      <a:pt x="1561" y="6021"/>
                    </a:cubicBezTo>
                    <a:cubicBezTo>
                      <a:pt x="2525" y="4533"/>
                      <a:pt x="3394" y="2878"/>
                      <a:pt x="4168" y="1104"/>
                    </a:cubicBezTo>
                    <a:cubicBezTo>
                      <a:pt x="4347" y="699"/>
                      <a:pt x="4156" y="235"/>
                      <a:pt x="3763" y="68"/>
                    </a:cubicBezTo>
                    <a:cubicBezTo>
                      <a:pt x="3659" y="22"/>
                      <a:pt x="3551" y="1"/>
                      <a:pt x="3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555744" y="36650"/>
                <a:ext cx="92608" cy="22048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6890" extrusionOk="0">
                    <a:moveTo>
                      <a:pt x="2049" y="1"/>
                    </a:moveTo>
                    <a:cubicBezTo>
                      <a:pt x="1664" y="1"/>
                      <a:pt x="1329" y="293"/>
                      <a:pt x="1274" y="687"/>
                    </a:cubicBezTo>
                    <a:cubicBezTo>
                      <a:pt x="1274" y="710"/>
                      <a:pt x="988" y="2877"/>
                      <a:pt x="119" y="5890"/>
                    </a:cubicBezTo>
                    <a:cubicBezTo>
                      <a:pt x="0" y="6306"/>
                      <a:pt x="238" y="6747"/>
                      <a:pt x="655" y="6866"/>
                    </a:cubicBezTo>
                    <a:cubicBezTo>
                      <a:pt x="726" y="6890"/>
                      <a:pt x="798" y="6890"/>
                      <a:pt x="881" y="6890"/>
                    </a:cubicBezTo>
                    <a:cubicBezTo>
                      <a:pt x="1215" y="6890"/>
                      <a:pt x="1536" y="6675"/>
                      <a:pt x="1631" y="6330"/>
                    </a:cubicBezTo>
                    <a:cubicBezTo>
                      <a:pt x="2536" y="3199"/>
                      <a:pt x="2834" y="972"/>
                      <a:pt x="2846" y="889"/>
                    </a:cubicBezTo>
                    <a:cubicBezTo>
                      <a:pt x="2893" y="448"/>
                      <a:pt x="2596" y="55"/>
                      <a:pt x="2155" y="8"/>
                    </a:cubicBezTo>
                    <a:cubicBezTo>
                      <a:pt x="2120" y="3"/>
                      <a:pt x="2084" y="1"/>
                      <a:pt x="20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" name="Google Shape;138;p6"/>
            <p:cNvSpPr/>
            <p:nvPr/>
          </p:nvSpPr>
          <p:spPr>
            <a:xfrm rot="10800000">
              <a:off x="8403929" y="4745173"/>
              <a:ext cx="207328" cy="93749"/>
            </a:xfrm>
            <a:custGeom>
              <a:avLst/>
              <a:gdLst/>
              <a:ahLst/>
              <a:cxnLst/>
              <a:rect l="l" t="t" r="r" b="b"/>
              <a:pathLst>
                <a:path w="7371" h="3333" extrusionOk="0">
                  <a:moveTo>
                    <a:pt x="6465" y="0"/>
                  </a:moveTo>
                  <a:cubicBezTo>
                    <a:pt x="6422" y="0"/>
                    <a:pt x="6379" y="4"/>
                    <a:pt x="6335" y="11"/>
                  </a:cubicBezTo>
                  <a:cubicBezTo>
                    <a:pt x="4204" y="356"/>
                    <a:pt x="2263" y="939"/>
                    <a:pt x="596" y="1737"/>
                  </a:cubicBezTo>
                  <a:cubicBezTo>
                    <a:pt x="179" y="1939"/>
                    <a:pt x="1" y="2440"/>
                    <a:pt x="203" y="2856"/>
                  </a:cubicBezTo>
                  <a:cubicBezTo>
                    <a:pt x="346" y="3154"/>
                    <a:pt x="644" y="3332"/>
                    <a:pt x="953" y="3332"/>
                  </a:cubicBezTo>
                  <a:cubicBezTo>
                    <a:pt x="1084" y="3332"/>
                    <a:pt x="1203" y="3309"/>
                    <a:pt x="1322" y="3249"/>
                  </a:cubicBezTo>
                  <a:cubicBezTo>
                    <a:pt x="2846" y="2511"/>
                    <a:pt x="4620" y="1975"/>
                    <a:pt x="6597" y="1666"/>
                  </a:cubicBezTo>
                  <a:cubicBezTo>
                    <a:pt x="7061" y="1582"/>
                    <a:pt x="7371" y="1154"/>
                    <a:pt x="7287" y="701"/>
                  </a:cubicBezTo>
                  <a:cubicBezTo>
                    <a:pt x="7223" y="293"/>
                    <a:pt x="6867" y="0"/>
                    <a:pt x="6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 rot="10800000">
              <a:off x="8926690" y="4379472"/>
              <a:ext cx="204965" cy="103594"/>
            </a:xfrm>
            <a:custGeom>
              <a:avLst/>
              <a:gdLst/>
              <a:ahLst/>
              <a:cxnLst/>
              <a:rect l="l" t="t" r="r" b="b"/>
              <a:pathLst>
                <a:path w="7287" h="3683" extrusionOk="0">
                  <a:moveTo>
                    <a:pt x="6336" y="1"/>
                  </a:moveTo>
                  <a:cubicBezTo>
                    <a:pt x="6212" y="1"/>
                    <a:pt x="6085" y="28"/>
                    <a:pt x="5965" y="86"/>
                  </a:cubicBezTo>
                  <a:cubicBezTo>
                    <a:pt x="4382" y="872"/>
                    <a:pt x="2620" y="1527"/>
                    <a:pt x="715" y="2039"/>
                  </a:cubicBezTo>
                  <a:cubicBezTo>
                    <a:pt x="262" y="2158"/>
                    <a:pt x="0" y="2622"/>
                    <a:pt x="119" y="3063"/>
                  </a:cubicBezTo>
                  <a:cubicBezTo>
                    <a:pt x="227" y="3432"/>
                    <a:pt x="560" y="3682"/>
                    <a:pt x="929" y="3682"/>
                  </a:cubicBezTo>
                  <a:cubicBezTo>
                    <a:pt x="1000" y="3682"/>
                    <a:pt x="1072" y="3670"/>
                    <a:pt x="1143" y="3658"/>
                  </a:cubicBezTo>
                  <a:cubicBezTo>
                    <a:pt x="3156" y="3111"/>
                    <a:pt x="5025" y="2420"/>
                    <a:pt x="6704" y="1587"/>
                  </a:cubicBezTo>
                  <a:cubicBezTo>
                    <a:pt x="7120" y="1384"/>
                    <a:pt x="7287" y="884"/>
                    <a:pt x="7085" y="467"/>
                  </a:cubicBezTo>
                  <a:cubicBezTo>
                    <a:pt x="6940" y="171"/>
                    <a:pt x="6645" y="1"/>
                    <a:pt x="6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 rot="10800000">
              <a:off x="8687250" y="4525812"/>
              <a:ext cx="157739" cy="170228"/>
            </a:xfrm>
            <a:custGeom>
              <a:avLst/>
              <a:gdLst/>
              <a:ahLst/>
              <a:cxnLst/>
              <a:rect l="l" t="t" r="r" b="b"/>
              <a:pathLst>
                <a:path w="5608" h="6052" extrusionOk="0">
                  <a:moveTo>
                    <a:pt x="4665" y="0"/>
                  </a:moveTo>
                  <a:cubicBezTo>
                    <a:pt x="4438" y="0"/>
                    <a:pt x="4213" y="93"/>
                    <a:pt x="4048" y="277"/>
                  </a:cubicBezTo>
                  <a:cubicBezTo>
                    <a:pt x="3632" y="753"/>
                    <a:pt x="3227" y="1253"/>
                    <a:pt x="2858" y="1789"/>
                  </a:cubicBezTo>
                  <a:cubicBezTo>
                    <a:pt x="2155" y="2789"/>
                    <a:pt x="1310" y="3741"/>
                    <a:pt x="369" y="4587"/>
                  </a:cubicBezTo>
                  <a:cubicBezTo>
                    <a:pt x="24" y="4896"/>
                    <a:pt x="0" y="5432"/>
                    <a:pt x="310" y="5777"/>
                  </a:cubicBezTo>
                  <a:cubicBezTo>
                    <a:pt x="476" y="5956"/>
                    <a:pt x="703" y="6051"/>
                    <a:pt x="929" y="6051"/>
                  </a:cubicBezTo>
                  <a:cubicBezTo>
                    <a:pt x="1131" y="6051"/>
                    <a:pt x="1334" y="5980"/>
                    <a:pt x="1488" y="5837"/>
                  </a:cubicBezTo>
                  <a:cubicBezTo>
                    <a:pt x="2524" y="4896"/>
                    <a:pt x="3453" y="3860"/>
                    <a:pt x="4227" y="2741"/>
                  </a:cubicBezTo>
                  <a:cubicBezTo>
                    <a:pt x="4560" y="2265"/>
                    <a:pt x="4917" y="1812"/>
                    <a:pt x="5298" y="1396"/>
                  </a:cubicBezTo>
                  <a:cubicBezTo>
                    <a:pt x="5608" y="1050"/>
                    <a:pt x="5572" y="527"/>
                    <a:pt x="5227" y="217"/>
                  </a:cubicBezTo>
                  <a:cubicBezTo>
                    <a:pt x="5065" y="72"/>
                    <a:pt x="4864" y="0"/>
                    <a:pt x="4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 rot="10800000">
              <a:off x="8080755" y="4793721"/>
              <a:ext cx="210337" cy="56649"/>
            </a:xfrm>
            <a:custGeom>
              <a:avLst/>
              <a:gdLst/>
              <a:ahLst/>
              <a:cxnLst/>
              <a:rect l="l" t="t" r="r" b="b"/>
              <a:pathLst>
                <a:path w="7478" h="2014" extrusionOk="0">
                  <a:moveTo>
                    <a:pt x="833" y="1"/>
                  </a:moveTo>
                  <a:cubicBezTo>
                    <a:pt x="381" y="1"/>
                    <a:pt x="0" y="382"/>
                    <a:pt x="0" y="834"/>
                  </a:cubicBezTo>
                  <a:cubicBezTo>
                    <a:pt x="0" y="1299"/>
                    <a:pt x="369" y="1680"/>
                    <a:pt x="833" y="1680"/>
                  </a:cubicBezTo>
                  <a:cubicBezTo>
                    <a:pt x="2560" y="1692"/>
                    <a:pt x="4417" y="1799"/>
                    <a:pt x="6513" y="2013"/>
                  </a:cubicBezTo>
                  <a:lnTo>
                    <a:pt x="6596" y="2013"/>
                  </a:lnTo>
                  <a:cubicBezTo>
                    <a:pt x="7025" y="2013"/>
                    <a:pt x="7382" y="1692"/>
                    <a:pt x="7430" y="1263"/>
                  </a:cubicBezTo>
                  <a:cubicBezTo>
                    <a:pt x="7477" y="811"/>
                    <a:pt x="7144" y="394"/>
                    <a:pt x="6679" y="346"/>
                  </a:cubicBezTo>
                  <a:cubicBezTo>
                    <a:pt x="4524" y="132"/>
                    <a:pt x="2619" y="25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 rot="10800000">
              <a:off x="6827634" y="4735805"/>
              <a:ext cx="182547" cy="142888"/>
            </a:xfrm>
            <a:custGeom>
              <a:avLst/>
              <a:gdLst/>
              <a:ahLst/>
              <a:cxnLst/>
              <a:rect l="l" t="t" r="r" b="b"/>
              <a:pathLst>
                <a:path w="6490" h="5080" extrusionOk="0">
                  <a:moveTo>
                    <a:pt x="5568" y="0"/>
                  </a:moveTo>
                  <a:cubicBezTo>
                    <a:pt x="5349" y="0"/>
                    <a:pt x="5130" y="87"/>
                    <a:pt x="4965" y="258"/>
                  </a:cubicBezTo>
                  <a:cubicBezTo>
                    <a:pt x="4727" y="508"/>
                    <a:pt x="4477" y="758"/>
                    <a:pt x="4227" y="1008"/>
                  </a:cubicBezTo>
                  <a:cubicBezTo>
                    <a:pt x="3203" y="2008"/>
                    <a:pt x="1989" y="2853"/>
                    <a:pt x="608" y="3484"/>
                  </a:cubicBezTo>
                  <a:cubicBezTo>
                    <a:pt x="191" y="3675"/>
                    <a:pt x="0" y="4175"/>
                    <a:pt x="203" y="4592"/>
                  </a:cubicBezTo>
                  <a:cubicBezTo>
                    <a:pt x="346" y="4901"/>
                    <a:pt x="643" y="5080"/>
                    <a:pt x="965" y="5080"/>
                  </a:cubicBezTo>
                  <a:cubicBezTo>
                    <a:pt x="1072" y="5080"/>
                    <a:pt x="1191" y="5056"/>
                    <a:pt x="1310" y="5008"/>
                  </a:cubicBezTo>
                  <a:cubicBezTo>
                    <a:pt x="2870" y="4282"/>
                    <a:pt x="4239" y="3342"/>
                    <a:pt x="5406" y="2187"/>
                  </a:cubicBezTo>
                  <a:cubicBezTo>
                    <a:pt x="5668" y="1937"/>
                    <a:pt x="5918" y="1675"/>
                    <a:pt x="6168" y="1413"/>
                  </a:cubicBezTo>
                  <a:cubicBezTo>
                    <a:pt x="6489" y="1079"/>
                    <a:pt x="6477" y="556"/>
                    <a:pt x="6144" y="234"/>
                  </a:cubicBezTo>
                  <a:cubicBezTo>
                    <a:pt x="5982" y="78"/>
                    <a:pt x="5775" y="0"/>
                    <a:pt x="5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 rot="10800000">
              <a:off x="7758931" y="4746862"/>
              <a:ext cx="210675" cy="72963"/>
            </a:xfrm>
            <a:custGeom>
              <a:avLst/>
              <a:gdLst/>
              <a:ahLst/>
              <a:cxnLst/>
              <a:rect l="l" t="t" r="r" b="b"/>
              <a:pathLst>
                <a:path w="7490" h="2594" extrusionOk="0">
                  <a:moveTo>
                    <a:pt x="882" y="0"/>
                  </a:moveTo>
                  <a:cubicBezTo>
                    <a:pt x="480" y="0"/>
                    <a:pt x="124" y="293"/>
                    <a:pt x="60" y="713"/>
                  </a:cubicBezTo>
                  <a:cubicBezTo>
                    <a:pt x="0" y="1165"/>
                    <a:pt x="310" y="1594"/>
                    <a:pt x="762" y="1665"/>
                  </a:cubicBezTo>
                  <a:cubicBezTo>
                    <a:pt x="2679" y="1951"/>
                    <a:pt x="4620" y="2272"/>
                    <a:pt x="6453" y="2582"/>
                  </a:cubicBezTo>
                  <a:cubicBezTo>
                    <a:pt x="6501" y="2594"/>
                    <a:pt x="6548" y="2594"/>
                    <a:pt x="6596" y="2594"/>
                  </a:cubicBezTo>
                  <a:cubicBezTo>
                    <a:pt x="6989" y="2594"/>
                    <a:pt x="7346" y="2308"/>
                    <a:pt x="7418" y="1903"/>
                  </a:cubicBezTo>
                  <a:cubicBezTo>
                    <a:pt x="7489" y="1439"/>
                    <a:pt x="7191" y="1010"/>
                    <a:pt x="6727" y="939"/>
                  </a:cubicBezTo>
                  <a:cubicBezTo>
                    <a:pt x="4894" y="629"/>
                    <a:pt x="2941" y="296"/>
                    <a:pt x="1012" y="10"/>
                  </a:cubicBezTo>
                  <a:cubicBezTo>
                    <a:pt x="968" y="3"/>
                    <a:pt x="925" y="0"/>
                    <a:pt x="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 rot="10800000">
              <a:off x="6641775" y="4956147"/>
              <a:ext cx="134646" cy="187357"/>
            </a:xfrm>
            <a:custGeom>
              <a:avLst/>
              <a:gdLst/>
              <a:ahLst/>
              <a:cxnLst/>
              <a:rect l="l" t="t" r="r" b="b"/>
              <a:pathLst>
                <a:path w="4787" h="6661" extrusionOk="0">
                  <a:moveTo>
                    <a:pt x="3826" y="1"/>
                  </a:moveTo>
                  <a:cubicBezTo>
                    <a:pt x="3509" y="1"/>
                    <a:pt x="3211" y="180"/>
                    <a:pt x="3072" y="493"/>
                  </a:cubicBezTo>
                  <a:cubicBezTo>
                    <a:pt x="2334" y="2136"/>
                    <a:pt x="1393" y="3767"/>
                    <a:pt x="274" y="5339"/>
                  </a:cubicBezTo>
                  <a:cubicBezTo>
                    <a:pt x="0" y="5720"/>
                    <a:pt x="83" y="6244"/>
                    <a:pt x="464" y="6506"/>
                  </a:cubicBezTo>
                  <a:cubicBezTo>
                    <a:pt x="607" y="6613"/>
                    <a:pt x="786" y="6661"/>
                    <a:pt x="953" y="6661"/>
                  </a:cubicBezTo>
                  <a:cubicBezTo>
                    <a:pt x="1214" y="6661"/>
                    <a:pt x="1464" y="6542"/>
                    <a:pt x="1631" y="6303"/>
                  </a:cubicBezTo>
                  <a:cubicBezTo>
                    <a:pt x="2822" y="4648"/>
                    <a:pt x="3810" y="2922"/>
                    <a:pt x="4596" y="1184"/>
                  </a:cubicBezTo>
                  <a:cubicBezTo>
                    <a:pt x="4786" y="755"/>
                    <a:pt x="4596" y="267"/>
                    <a:pt x="4179" y="76"/>
                  </a:cubicBezTo>
                  <a:cubicBezTo>
                    <a:pt x="4063" y="25"/>
                    <a:pt x="3943" y="1"/>
                    <a:pt x="3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10800000">
              <a:off x="7113961" y="4684899"/>
              <a:ext cx="211013" cy="54820"/>
            </a:xfrm>
            <a:custGeom>
              <a:avLst/>
              <a:gdLst/>
              <a:ahLst/>
              <a:cxnLst/>
              <a:rect l="l" t="t" r="r" b="b"/>
              <a:pathLst>
                <a:path w="7502" h="1949" extrusionOk="0">
                  <a:moveTo>
                    <a:pt x="6600" y="1"/>
                  </a:moveTo>
                  <a:cubicBezTo>
                    <a:pt x="6564" y="1"/>
                    <a:pt x="6527" y="3"/>
                    <a:pt x="6489" y="8"/>
                  </a:cubicBezTo>
                  <a:cubicBezTo>
                    <a:pt x="5179" y="187"/>
                    <a:pt x="3720" y="277"/>
                    <a:pt x="2141" y="277"/>
                  </a:cubicBezTo>
                  <a:cubicBezTo>
                    <a:pt x="1725" y="277"/>
                    <a:pt x="1301" y="270"/>
                    <a:pt x="870" y="258"/>
                  </a:cubicBezTo>
                  <a:cubicBezTo>
                    <a:pt x="855" y="257"/>
                    <a:pt x="841" y="257"/>
                    <a:pt x="827" y="257"/>
                  </a:cubicBezTo>
                  <a:cubicBezTo>
                    <a:pt x="382" y="257"/>
                    <a:pt x="24" y="617"/>
                    <a:pt x="12" y="1068"/>
                  </a:cubicBezTo>
                  <a:cubicBezTo>
                    <a:pt x="1" y="1532"/>
                    <a:pt x="358" y="1913"/>
                    <a:pt x="822" y="1925"/>
                  </a:cubicBezTo>
                  <a:cubicBezTo>
                    <a:pt x="1275" y="1949"/>
                    <a:pt x="1715" y="1949"/>
                    <a:pt x="2144" y="1949"/>
                  </a:cubicBezTo>
                  <a:cubicBezTo>
                    <a:pt x="3787" y="1949"/>
                    <a:pt x="5323" y="1853"/>
                    <a:pt x="6716" y="1663"/>
                  </a:cubicBezTo>
                  <a:cubicBezTo>
                    <a:pt x="7180" y="1603"/>
                    <a:pt x="7502" y="1187"/>
                    <a:pt x="7430" y="722"/>
                  </a:cubicBezTo>
                  <a:cubicBezTo>
                    <a:pt x="7375" y="306"/>
                    <a:pt x="7018" y="1"/>
                    <a:pt x="6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 rot="10800000">
              <a:off x="7438120" y="4697612"/>
              <a:ext cx="211013" cy="69644"/>
            </a:xfrm>
            <a:custGeom>
              <a:avLst/>
              <a:gdLst/>
              <a:ahLst/>
              <a:cxnLst/>
              <a:rect l="l" t="t" r="r" b="b"/>
              <a:pathLst>
                <a:path w="7502" h="2476" extrusionOk="0">
                  <a:moveTo>
                    <a:pt x="894" y="0"/>
                  </a:moveTo>
                  <a:cubicBezTo>
                    <a:pt x="492" y="0"/>
                    <a:pt x="136" y="292"/>
                    <a:pt x="72" y="701"/>
                  </a:cubicBezTo>
                  <a:cubicBezTo>
                    <a:pt x="0" y="1165"/>
                    <a:pt x="310" y="1594"/>
                    <a:pt x="762" y="1666"/>
                  </a:cubicBezTo>
                  <a:cubicBezTo>
                    <a:pt x="3001" y="2011"/>
                    <a:pt x="4834" y="2273"/>
                    <a:pt x="6513" y="2463"/>
                  </a:cubicBezTo>
                  <a:cubicBezTo>
                    <a:pt x="6549" y="2463"/>
                    <a:pt x="6584" y="2475"/>
                    <a:pt x="6620" y="2475"/>
                  </a:cubicBezTo>
                  <a:cubicBezTo>
                    <a:pt x="7037" y="2475"/>
                    <a:pt x="7394" y="2154"/>
                    <a:pt x="7442" y="1725"/>
                  </a:cubicBezTo>
                  <a:cubicBezTo>
                    <a:pt x="7501" y="1273"/>
                    <a:pt x="7168" y="856"/>
                    <a:pt x="6715" y="796"/>
                  </a:cubicBezTo>
                  <a:cubicBezTo>
                    <a:pt x="5049" y="606"/>
                    <a:pt x="3239" y="356"/>
                    <a:pt x="1024" y="11"/>
                  </a:cubicBezTo>
                  <a:cubicBezTo>
                    <a:pt x="981" y="4"/>
                    <a:pt x="937" y="0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8500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7"/>
          <p:cNvGrpSpPr/>
          <p:nvPr/>
        </p:nvGrpSpPr>
        <p:grpSpPr>
          <a:xfrm flipH="1">
            <a:off x="-21755" y="3434215"/>
            <a:ext cx="3898452" cy="2348670"/>
            <a:chOff x="4219217" y="2168768"/>
            <a:chExt cx="4921667" cy="2965118"/>
          </a:xfrm>
        </p:grpSpPr>
        <p:sp>
          <p:nvSpPr>
            <p:cNvPr id="149" name="Google Shape;149;p7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7"/>
          <p:cNvSpPr txBox="1">
            <a:spLocks noGrp="1"/>
          </p:cNvSpPr>
          <p:nvPr>
            <p:ph type="body" idx="1"/>
          </p:nvPr>
        </p:nvSpPr>
        <p:spPr>
          <a:xfrm>
            <a:off x="720000" y="1409700"/>
            <a:ext cx="4509300" cy="24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1595400" y="445025"/>
            <a:ext cx="59532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7"/>
          <p:cNvGrpSpPr/>
          <p:nvPr/>
        </p:nvGrpSpPr>
        <p:grpSpPr>
          <a:xfrm flipH="1">
            <a:off x="-21755" y="3434215"/>
            <a:ext cx="3898452" cy="2348670"/>
            <a:chOff x="4219217" y="2168768"/>
            <a:chExt cx="4921667" cy="2965118"/>
          </a:xfrm>
        </p:grpSpPr>
        <p:sp>
          <p:nvSpPr>
            <p:cNvPr id="149" name="Google Shape;149;p7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7"/>
          <p:cNvSpPr txBox="1">
            <a:spLocks noGrp="1"/>
          </p:cNvSpPr>
          <p:nvPr>
            <p:ph type="body" idx="1"/>
          </p:nvPr>
        </p:nvSpPr>
        <p:spPr>
          <a:xfrm>
            <a:off x="720000" y="1409700"/>
            <a:ext cx="4509300" cy="24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1595400" y="445025"/>
            <a:ext cx="59532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48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irata One"/>
              <a:buNone/>
              <a:defRPr sz="2800">
                <a:solidFill>
                  <a:schemeClr val="dk1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 panose="020B0503050000020004"/>
              <a:buChar char="●"/>
              <a:defRPr sz="1800"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 panose="020B0503050000020004"/>
              <a:buChar char="○"/>
              <a:defRPr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 panose="020B0503050000020004"/>
              <a:buChar char="■"/>
              <a:defRPr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 panose="020B0503050000020004"/>
              <a:buChar char="●"/>
              <a:defRPr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 panose="020B0503050000020004"/>
              <a:buChar char="○"/>
              <a:defRPr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 panose="020B0503050000020004"/>
              <a:buChar char="■"/>
              <a:defRPr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 panose="020B0503050000020004"/>
              <a:buChar char="●"/>
              <a:defRPr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 panose="020B0503050000020004"/>
              <a:buChar char="○"/>
              <a:defRPr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" panose="020B0503050000020004"/>
              <a:buChar char="■"/>
              <a:defRPr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82" r:id="rId7"/>
    <p:sldLayoutId id="2147483654" r:id="rId8"/>
    <p:sldLayoutId id="2147483681" r:id="rId9"/>
    <p:sldLayoutId id="2147483655" r:id="rId10"/>
    <p:sldLayoutId id="2147483676" r:id="rId11"/>
    <p:sldLayoutId id="2147483656" r:id="rId12"/>
    <p:sldLayoutId id="2147483657" r:id="rId13"/>
    <p:sldLayoutId id="2147483659" r:id="rId14"/>
    <p:sldLayoutId id="2147483660" r:id="rId15"/>
    <p:sldLayoutId id="2147483691" r:id="rId16"/>
    <p:sldLayoutId id="2147483661" r:id="rId17"/>
    <p:sldLayoutId id="2147483662" r:id="rId18"/>
    <p:sldLayoutId id="2147483663" r:id="rId19"/>
    <p:sldLayoutId id="2147483690" r:id="rId20"/>
    <p:sldLayoutId id="2147483689" r:id="rId21"/>
    <p:sldLayoutId id="2147483688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87" r:id="rId28"/>
    <p:sldLayoutId id="2147483686" r:id="rId29"/>
    <p:sldLayoutId id="2147483685" r:id="rId30"/>
    <p:sldLayoutId id="2147483684" r:id="rId31"/>
    <p:sldLayoutId id="2147483683" r:id="rId32"/>
    <p:sldLayoutId id="2147483669" r:id="rId33"/>
    <p:sldLayoutId id="2147483695" r:id="rId34"/>
    <p:sldLayoutId id="2147483694" r:id="rId35"/>
    <p:sldLayoutId id="2147483693" r:id="rId36"/>
    <p:sldLayoutId id="2147483692" r:id="rId37"/>
    <p:sldLayoutId id="2147483680" r:id="rId38"/>
    <p:sldLayoutId id="2147483679" r:id="rId39"/>
    <p:sldLayoutId id="2147483670" r:id="rId40"/>
    <p:sldLayoutId id="2147483678" r:id="rId41"/>
    <p:sldLayoutId id="2147483671" r:id="rId42"/>
    <p:sldLayoutId id="2147483672" r:id="rId43"/>
    <p:sldLayoutId id="2147483673" r:id="rId44"/>
    <p:sldLayoutId id="2147483674" r:id="rId45"/>
    <p:sldLayoutId id="2147483675" r:id="rId46"/>
    <p:sldLayoutId id="2147483696" r:id="rId4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2" name="Google Shape;4222;p71"/>
          <p:cNvSpPr/>
          <p:nvPr/>
        </p:nvSpPr>
        <p:spPr>
          <a:xfrm>
            <a:off x="3337238" y="3958966"/>
            <a:ext cx="2795525" cy="21450"/>
          </a:xfrm>
          <a:custGeom>
            <a:avLst/>
            <a:gdLst/>
            <a:ahLst/>
            <a:cxnLst/>
            <a:rect l="l" t="t" r="r" b="b"/>
            <a:pathLst>
              <a:path w="111821" h="858" extrusionOk="0">
                <a:moveTo>
                  <a:pt x="0" y="1"/>
                </a:moveTo>
                <a:lnTo>
                  <a:pt x="0" y="857"/>
                </a:lnTo>
                <a:lnTo>
                  <a:pt x="111821" y="857"/>
                </a:lnTo>
                <a:lnTo>
                  <a:pt x="1118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23" name="Google Shape;4223;p71"/>
          <p:cNvGrpSpPr/>
          <p:nvPr/>
        </p:nvGrpSpPr>
        <p:grpSpPr>
          <a:xfrm>
            <a:off x="893445" y="3401060"/>
            <a:ext cx="2065655" cy="1736090"/>
            <a:chOff x="553027" y="2008603"/>
            <a:chExt cx="1417915" cy="1331058"/>
          </a:xfrm>
        </p:grpSpPr>
        <p:sp>
          <p:nvSpPr>
            <p:cNvPr id="4224" name="Google Shape;4224;p71"/>
            <p:cNvSpPr/>
            <p:nvPr/>
          </p:nvSpPr>
          <p:spPr>
            <a:xfrm>
              <a:off x="1095423" y="2418301"/>
              <a:ext cx="875519" cy="921360"/>
            </a:xfrm>
            <a:custGeom>
              <a:avLst/>
              <a:gdLst/>
              <a:ahLst/>
              <a:cxnLst/>
              <a:rect l="l" t="t" r="r" b="b"/>
              <a:pathLst>
                <a:path w="15241" h="16039" extrusionOk="0">
                  <a:moveTo>
                    <a:pt x="13978" y="1"/>
                  </a:moveTo>
                  <a:lnTo>
                    <a:pt x="0" y="4406"/>
                  </a:lnTo>
                  <a:lnTo>
                    <a:pt x="3727" y="16038"/>
                  </a:lnTo>
                  <a:lnTo>
                    <a:pt x="15240" y="11466"/>
                  </a:lnTo>
                  <a:lnTo>
                    <a:pt x="13978" y="1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71"/>
            <p:cNvSpPr/>
            <p:nvPr/>
          </p:nvSpPr>
          <p:spPr>
            <a:xfrm>
              <a:off x="1193252" y="2492175"/>
              <a:ext cx="712031" cy="741443"/>
            </a:xfrm>
            <a:custGeom>
              <a:avLst/>
              <a:gdLst/>
              <a:ahLst/>
              <a:cxnLst/>
              <a:rect l="l" t="t" r="r" b="b"/>
              <a:pathLst>
                <a:path w="12395" h="12907" extrusionOk="0">
                  <a:moveTo>
                    <a:pt x="10251" y="0"/>
                  </a:moveTo>
                  <a:lnTo>
                    <a:pt x="10251" y="0"/>
                  </a:lnTo>
                  <a:cubicBezTo>
                    <a:pt x="1179" y="3108"/>
                    <a:pt x="274" y="3429"/>
                    <a:pt x="274" y="3429"/>
                  </a:cubicBezTo>
                  <a:cubicBezTo>
                    <a:pt x="1499" y="4169"/>
                    <a:pt x="982" y="4983"/>
                    <a:pt x="276" y="4983"/>
                  </a:cubicBezTo>
                  <a:cubicBezTo>
                    <a:pt x="186" y="4983"/>
                    <a:pt x="93" y="4970"/>
                    <a:pt x="0" y="4942"/>
                  </a:cubicBezTo>
                  <a:lnTo>
                    <a:pt x="0" y="4942"/>
                  </a:lnTo>
                  <a:lnTo>
                    <a:pt x="2405" y="12728"/>
                  </a:lnTo>
                  <a:cubicBezTo>
                    <a:pt x="2405" y="12728"/>
                    <a:pt x="2927" y="12148"/>
                    <a:pt x="3393" y="12148"/>
                  </a:cubicBezTo>
                  <a:cubicBezTo>
                    <a:pt x="3655" y="12148"/>
                    <a:pt x="3900" y="12332"/>
                    <a:pt x="4024" y="12907"/>
                  </a:cubicBezTo>
                  <a:cubicBezTo>
                    <a:pt x="9061" y="10954"/>
                    <a:pt x="11513" y="9847"/>
                    <a:pt x="11513" y="9847"/>
                  </a:cubicBezTo>
                  <a:cubicBezTo>
                    <a:pt x="11513" y="9847"/>
                    <a:pt x="10692" y="8537"/>
                    <a:pt x="12394" y="8490"/>
                  </a:cubicBezTo>
                  <a:cubicBezTo>
                    <a:pt x="11728" y="3215"/>
                    <a:pt x="11430" y="631"/>
                    <a:pt x="11430" y="631"/>
                  </a:cubicBezTo>
                  <a:cubicBezTo>
                    <a:pt x="11312" y="942"/>
                    <a:pt x="11045" y="1099"/>
                    <a:pt x="10789" y="1099"/>
                  </a:cubicBezTo>
                  <a:cubicBezTo>
                    <a:pt x="10397" y="1099"/>
                    <a:pt x="10028" y="734"/>
                    <a:pt x="10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71"/>
            <p:cNvSpPr/>
            <p:nvPr/>
          </p:nvSpPr>
          <p:spPr>
            <a:xfrm>
              <a:off x="695319" y="2671346"/>
              <a:ext cx="614259" cy="668315"/>
            </a:xfrm>
            <a:custGeom>
              <a:avLst/>
              <a:gdLst/>
              <a:ahLst/>
              <a:cxnLst/>
              <a:rect l="l" t="t" r="r" b="b"/>
              <a:pathLst>
                <a:path w="10693" h="11634" extrusionOk="0">
                  <a:moveTo>
                    <a:pt x="6965" y="1"/>
                  </a:moveTo>
                  <a:lnTo>
                    <a:pt x="0" y="1442"/>
                  </a:lnTo>
                  <a:lnTo>
                    <a:pt x="4918" y="11383"/>
                  </a:lnTo>
                  <a:lnTo>
                    <a:pt x="10692" y="11633"/>
                  </a:lnTo>
                  <a:lnTo>
                    <a:pt x="6965" y="1"/>
                  </a:lnTo>
                  <a:close/>
                </a:path>
              </a:pathLst>
            </a:custGeom>
            <a:solidFill>
              <a:srgbClr val="DCA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71"/>
            <p:cNvSpPr/>
            <p:nvPr/>
          </p:nvSpPr>
          <p:spPr>
            <a:xfrm>
              <a:off x="778040" y="2746599"/>
              <a:ext cx="428942" cy="548600"/>
            </a:xfrm>
            <a:custGeom>
              <a:avLst/>
              <a:gdLst/>
              <a:ahLst/>
              <a:cxnLst/>
              <a:rect l="l" t="t" r="r" b="b"/>
              <a:pathLst>
                <a:path w="7467" h="9550" extrusionOk="0">
                  <a:moveTo>
                    <a:pt x="3585" y="1"/>
                  </a:moveTo>
                  <a:cubicBezTo>
                    <a:pt x="2275" y="179"/>
                    <a:pt x="239" y="572"/>
                    <a:pt x="239" y="572"/>
                  </a:cubicBezTo>
                  <a:cubicBezTo>
                    <a:pt x="239" y="572"/>
                    <a:pt x="1063" y="1861"/>
                    <a:pt x="183" y="1861"/>
                  </a:cubicBezTo>
                  <a:cubicBezTo>
                    <a:pt x="129" y="1861"/>
                    <a:pt x="68" y="1856"/>
                    <a:pt x="1" y="1846"/>
                  </a:cubicBezTo>
                  <a:lnTo>
                    <a:pt x="1" y="1846"/>
                  </a:lnTo>
                  <a:lnTo>
                    <a:pt x="3335" y="8764"/>
                  </a:lnTo>
                  <a:cubicBezTo>
                    <a:pt x="3496" y="8523"/>
                    <a:pt x="3669" y="8429"/>
                    <a:pt x="3827" y="8429"/>
                  </a:cubicBezTo>
                  <a:cubicBezTo>
                    <a:pt x="4287" y="8429"/>
                    <a:pt x="4611" y="9230"/>
                    <a:pt x="4097" y="9549"/>
                  </a:cubicBezTo>
                  <a:lnTo>
                    <a:pt x="7442" y="9549"/>
                  </a:lnTo>
                  <a:cubicBezTo>
                    <a:pt x="6541" y="8971"/>
                    <a:pt x="7098" y="8035"/>
                    <a:pt x="7436" y="8035"/>
                  </a:cubicBezTo>
                  <a:cubicBezTo>
                    <a:pt x="7446" y="8035"/>
                    <a:pt x="7456" y="8036"/>
                    <a:pt x="7466" y="8037"/>
                  </a:cubicBezTo>
                  <a:cubicBezTo>
                    <a:pt x="5549" y="2548"/>
                    <a:pt x="4942" y="679"/>
                    <a:pt x="4942" y="679"/>
                  </a:cubicBezTo>
                  <a:cubicBezTo>
                    <a:pt x="4942" y="679"/>
                    <a:pt x="4825" y="695"/>
                    <a:pt x="4659" y="695"/>
                  </a:cubicBezTo>
                  <a:cubicBezTo>
                    <a:pt x="4261" y="695"/>
                    <a:pt x="3585" y="606"/>
                    <a:pt x="3585" y="1"/>
                  </a:cubicBezTo>
                  <a:close/>
                </a:path>
              </a:pathLst>
            </a:custGeom>
            <a:solidFill>
              <a:srgbClr val="966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71"/>
            <p:cNvSpPr/>
            <p:nvPr/>
          </p:nvSpPr>
          <p:spPr>
            <a:xfrm>
              <a:off x="823191" y="2754124"/>
              <a:ext cx="331113" cy="541074"/>
            </a:xfrm>
            <a:custGeom>
              <a:avLst/>
              <a:gdLst/>
              <a:ahLst/>
              <a:cxnLst/>
              <a:rect l="l" t="t" r="r" b="b"/>
              <a:pathLst>
                <a:path w="5764" h="9419" extrusionOk="0">
                  <a:moveTo>
                    <a:pt x="1941" y="1"/>
                  </a:moveTo>
                  <a:cubicBezTo>
                    <a:pt x="1239" y="120"/>
                    <a:pt x="489" y="251"/>
                    <a:pt x="1" y="346"/>
                  </a:cubicBezTo>
                  <a:cubicBezTo>
                    <a:pt x="1596" y="3287"/>
                    <a:pt x="2882" y="6299"/>
                    <a:pt x="4275" y="9418"/>
                  </a:cubicBezTo>
                  <a:lnTo>
                    <a:pt x="5763" y="9418"/>
                  </a:lnTo>
                  <a:cubicBezTo>
                    <a:pt x="4692" y="6692"/>
                    <a:pt x="2656" y="4394"/>
                    <a:pt x="2215" y="1489"/>
                  </a:cubicBezTo>
                  <a:cubicBezTo>
                    <a:pt x="2120" y="1001"/>
                    <a:pt x="2037" y="501"/>
                    <a:pt x="1941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71"/>
            <p:cNvSpPr/>
            <p:nvPr/>
          </p:nvSpPr>
          <p:spPr>
            <a:xfrm>
              <a:off x="553027" y="2241370"/>
              <a:ext cx="542453" cy="512812"/>
            </a:xfrm>
            <a:custGeom>
              <a:avLst/>
              <a:gdLst/>
              <a:ahLst/>
              <a:cxnLst/>
              <a:rect l="l" t="t" r="r" b="b"/>
              <a:pathLst>
                <a:path w="9443" h="8927" extrusionOk="0">
                  <a:moveTo>
                    <a:pt x="3780" y="0"/>
                  </a:moveTo>
                  <a:cubicBezTo>
                    <a:pt x="3593" y="0"/>
                    <a:pt x="3404" y="30"/>
                    <a:pt x="3215" y="92"/>
                  </a:cubicBezTo>
                  <a:cubicBezTo>
                    <a:pt x="1" y="1152"/>
                    <a:pt x="2477" y="8927"/>
                    <a:pt x="2477" y="8927"/>
                  </a:cubicBezTo>
                  <a:lnTo>
                    <a:pt x="9442" y="7486"/>
                  </a:lnTo>
                  <a:cubicBezTo>
                    <a:pt x="9442" y="7486"/>
                    <a:pt x="6764" y="0"/>
                    <a:pt x="3780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71"/>
            <p:cNvSpPr/>
            <p:nvPr/>
          </p:nvSpPr>
          <p:spPr>
            <a:xfrm>
              <a:off x="706233" y="2321563"/>
              <a:ext cx="269532" cy="370405"/>
            </a:xfrm>
            <a:custGeom>
              <a:avLst/>
              <a:gdLst/>
              <a:ahLst/>
              <a:cxnLst/>
              <a:rect l="l" t="t" r="r" b="b"/>
              <a:pathLst>
                <a:path w="4692" h="6448" extrusionOk="0">
                  <a:moveTo>
                    <a:pt x="578" y="1"/>
                  </a:moveTo>
                  <a:cubicBezTo>
                    <a:pt x="559" y="1"/>
                    <a:pt x="541" y="2"/>
                    <a:pt x="525" y="6"/>
                  </a:cubicBezTo>
                  <a:cubicBezTo>
                    <a:pt x="1" y="101"/>
                    <a:pt x="227" y="3685"/>
                    <a:pt x="358" y="5173"/>
                  </a:cubicBezTo>
                  <a:cubicBezTo>
                    <a:pt x="518" y="4908"/>
                    <a:pt x="668" y="4801"/>
                    <a:pt x="799" y="4801"/>
                  </a:cubicBezTo>
                  <a:cubicBezTo>
                    <a:pt x="1244" y="4801"/>
                    <a:pt x="1463" y="6033"/>
                    <a:pt x="1049" y="6447"/>
                  </a:cubicBezTo>
                  <a:lnTo>
                    <a:pt x="4168" y="5792"/>
                  </a:lnTo>
                  <a:cubicBezTo>
                    <a:pt x="3249" y="4894"/>
                    <a:pt x="3889" y="4223"/>
                    <a:pt x="4435" y="4223"/>
                  </a:cubicBezTo>
                  <a:cubicBezTo>
                    <a:pt x="4526" y="4223"/>
                    <a:pt x="4614" y="4241"/>
                    <a:pt x="4692" y="4280"/>
                  </a:cubicBezTo>
                  <a:cubicBezTo>
                    <a:pt x="3008" y="1604"/>
                    <a:pt x="1167" y="1"/>
                    <a:pt x="578" y="1"/>
                  </a:cubicBezTo>
                  <a:close/>
                </a:path>
              </a:pathLst>
            </a:custGeom>
            <a:solidFill>
              <a:srgbClr val="966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71"/>
            <p:cNvSpPr/>
            <p:nvPr/>
          </p:nvSpPr>
          <p:spPr>
            <a:xfrm>
              <a:off x="737713" y="2008603"/>
              <a:ext cx="1160734" cy="662800"/>
            </a:xfrm>
            <a:custGeom>
              <a:avLst/>
              <a:gdLst/>
              <a:ahLst/>
              <a:cxnLst/>
              <a:rect l="l" t="t" r="r" b="b"/>
              <a:pathLst>
                <a:path w="20206" h="11538" extrusionOk="0">
                  <a:moveTo>
                    <a:pt x="56" y="4128"/>
                  </a:moveTo>
                  <a:cubicBezTo>
                    <a:pt x="37" y="4133"/>
                    <a:pt x="19" y="4138"/>
                    <a:pt x="0" y="4144"/>
                  </a:cubicBezTo>
                  <a:lnTo>
                    <a:pt x="56" y="4128"/>
                  </a:lnTo>
                  <a:close/>
                  <a:moveTo>
                    <a:pt x="13895" y="1"/>
                  </a:moveTo>
                  <a:lnTo>
                    <a:pt x="56" y="4128"/>
                  </a:lnTo>
                  <a:lnTo>
                    <a:pt x="56" y="4128"/>
                  </a:lnTo>
                  <a:cubicBezTo>
                    <a:pt x="220" y="4081"/>
                    <a:pt x="383" y="4060"/>
                    <a:pt x="546" y="4060"/>
                  </a:cubicBezTo>
                  <a:cubicBezTo>
                    <a:pt x="3547" y="4060"/>
                    <a:pt x="6227" y="11538"/>
                    <a:pt x="6227" y="11538"/>
                  </a:cubicBezTo>
                  <a:cubicBezTo>
                    <a:pt x="6227" y="11538"/>
                    <a:pt x="12371" y="9657"/>
                    <a:pt x="20205" y="7133"/>
                  </a:cubicBezTo>
                  <a:cubicBezTo>
                    <a:pt x="18646" y="632"/>
                    <a:pt x="13895" y="1"/>
                    <a:pt x="13895" y="1"/>
                  </a:cubicBezTo>
                  <a:close/>
                </a:path>
              </a:pathLst>
            </a:custGeom>
            <a:solidFill>
              <a:srgbClr val="DCA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71"/>
            <p:cNvSpPr/>
            <p:nvPr/>
          </p:nvSpPr>
          <p:spPr>
            <a:xfrm>
              <a:off x="861507" y="2021586"/>
              <a:ext cx="904931" cy="568476"/>
            </a:xfrm>
            <a:custGeom>
              <a:avLst/>
              <a:gdLst/>
              <a:ahLst/>
              <a:cxnLst/>
              <a:rect l="l" t="t" r="r" b="b"/>
              <a:pathLst>
                <a:path w="15753" h="9896" extrusionOk="0">
                  <a:moveTo>
                    <a:pt x="10621" y="1"/>
                  </a:moveTo>
                  <a:lnTo>
                    <a:pt x="0" y="3204"/>
                  </a:lnTo>
                  <a:cubicBezTo>
                    <a:pt x="1155" y="3763"/>
                    <a:pt x="3168" y="6680"/>
                    <a:pt x="4061" y="9324"/>
                  </a:cubicBezTo>
                  <a:cubicBezTo>
                    <a:pt x="4370" y="8660"/>
                    <a:pt x="4682" y="8416"/>
                    <a:pt x="4935" y="8416"/>
                  </a:cubicBezTo>
                  <a:cubicBezTo>
                    <a:pt x="5431" y="8416"/>
                    <a:pt x="5705" y="9351"/>
                    <a:pt x="5311" y="9895"/>
                  </a:cubicBezTo>
                  <a:lnTo>
                    <a:pt x="15729" y="6537"/>
                  </a:lnTo>
                  <a:cubicBezTo>
                    <a:pt x="14608" y="5787"/>
                    <a:pt x="14880" y="5004"/>
                    <a:pt x="15610" y="5004"/>
                  </a:cubicBezTo>
                  <a:cubicBezTo>
                    <a:pt x="15656" y="5004"/>
                    <a:pt x="15703" y="5007"/>
                    <a:pt x="15752" y="5013"/>
                  </a:cubicBezTo>
                  <a:cubicBezTo>
                    <a:pt x="15538" y="3930"/>
                    <a:pt x="14383" y="906"/>
                    <a:pt x="106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71"/>
            <p:cNvSpPr/>
            <p:nvPr/>
          </p:nvSpPr>
          <p:spPr>
            <a:xfrm>
              <a:off x="686415" y="2409741"/>
              <a:ext cx="1221625" cy="352655"/>
            </a:xfrm>
            <a:custGeom>
              <a:avLst/>
              <a:gdLst/>
              <a:ahLst/>
              <a:cxnLst/>
              <a:rect l="l" t="t" r="r" b="b"/>
              <a:pathLst>
                <a:path w="21266" h="6139" extrusionOk="0">
                  <a:moveTo>
                    <a:pt x="21101" y="0"/>
                  </a:moveTo>
                  <a:cubicBezTo>
                    <a:pt x="21088" y="0"/>
                    <a:pt x="21075" y="2"/>
                    <a:pt x="21063" y="7"/>
                  </a:cubicBezTo>
                  <a:lnTo>
                    <a:pt x="7097" y="4412"/>
                  </a:lnTo>
                  <a:lnTo>
                    <a:pt x="131" y="5853"/>
                  </a:lnTo>
                  <a:cubicBezTo>
                    <a:pt x="60" y="5865"/>
                    <a:pt x="0" y="5948"/>
                    <a:pt x="24" y="6019"/>
                  </a:cubicBezTo>
                  <a:cubicBezTo>
                    <a:pt x="36" y="6091"/>
                    <a:pt x="96" y="6138"/>
                    <a:pt x="155" y="6138"/>
                  </a:cubicBezTo>
                  <a:lnTo>
                    <a:pt x="191" y="6138"/>
                  </a:lnTo>
                  <a:lnTo>
                    <a:pt x="7168" y="4698"/>
                  </a:lnTo>
                  <a:lnTo>
                    <a:pt x="21146" y="281"/>
                  </a:lnTo>
                  <a:cubicBezTo>
                    <a:pt x="21217" y="257"/>
                    <a:pt x="21265" y="185"/>
                    <a:pt x="21241" y="102"/>
                  </a:cubicBezTo>
                  <a:cubicBezTo>
                    <a:pt x="21222" y="43"/>
                    <a:pt x="21162" y="0"/>
                    <a:pt x="2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71"/>
            <p:cNvSpPr/>
            <p:nvPr/>
          </p:nvSpPr>
          <p:spPr>
            <a:xfrm>
              <a:off x="1340254" y="2427205"/>
              <a:ext cx="303769" cy="351621"/>
            </a:xfrm>
            <a:custGeom>
              <a:avLst/>
              <a:gdLst/>
              <a:ahLst/>
              <a:cxnLst/>
              <a:rect l="l" t="t" r="r" b="b"/>
              <a:pathLst>
                <a:path w="5288" h="6121" extrusionOk="0">
                  <a:moveTo>
                    <a:pt x="3930" y="0"/>
                  </a:moveTo>
                  <a:lnTo>
                    <a:pt x="1" y="1060"/>
                  </a:lnTo>
                  <a:lnTo>
                    <a:pt x="1358" y="6120"/>
                  </a:lnTo>
                  <a:lnTo>
                    <a:pt x="5287" y="5060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DEB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71"/>
            <p:cNvSpPr/>
            <p:nvPr/>
          </p:nvSpPr>
          <p:spPr>
            <a:xfrm>
              <a:off x="1380638" y="2471552"/>
              <a:ext cx="92372" cy="289465"/>
            </a:xfrm>
            <a:custGeom>
              <a:avLst/>
              <a:gdLst/>
              <a:ahLst/>
              <a:cxnLst/>
              <a:rect l="l" t="t" r="r" b="b"/>
              <a:pathLst>
                <a:path w="1608" h="5039" extrusionOk="0">
                  <a:moveTo>
                    <a:pt x="145" y="0"/>
                  </a:moveTo>
                  <a:cubicBezTo>
                    <a:pt x="136" y="0"/>
                    <a:pt x="128" y="1"/>
                    <a:pt x="119" y="2"/>
                  </a:cubicBezTo>
                  <a:cubicBezTo>
                    <a:pt x="48" y="26"/>
                    <a:pt x="0" y="109"/>
                    <a:pt x="24" y="181"/>
                  </a:cubicBezTo>
                  <a:cubicBezTo>
                    <a:pt x="48" y="300"/>
                    <a:pt x="1334" y="5039"/>
                    <a:pt x="1334" y="5039"/>
                  </a:cubicBezTo>
                  <a:lnTo>
                    <a:pt x="1608" y="4967"/>
                  </a:lnTo>
                  <a:cubicBezTo>
                    <a:pt x="1608" y="4967"/>
                    <a:pt x="334" y="228"/>
                    <a:pt x="298" y="109"/>
                  </a:cubicBezTo>
                  <a:cubicBezTo>
                    <a:pt x="277" y="45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71"/>
            <p:cNvSpPr/>
            <p:nvPr/>
          </p:nvSpPr>
          <p:spPr>
            <a:xfrm>
              <a:off x="1472952" y="2502228"/>
              <a:ext cx="118394" cy="180148"/>
            </a:xfrm>
            <a:custGeom>
              <a:avLst/>
              <a:gdLst/>
              <a:ahLst/>
              <a:cxnLst/>
              <a:rect l="l" t="t" r="r" b="b"/>
              <a:pathLst>
                <a:path w="2061" h="3136" extrusionOk="0">
                  <a:moveTo>
                    <a:pt x="763" y="290"/>
                  </a:moveTo>
                  <a:cubicBezTo>
                    <a:pt x="810" y="290"/>
                    <a:pt x="858" y="302"/>
                    <a:pt x="917" y="397"/>
                  </a:cubicBezTo>
                  <a:cubicBezTo>
                    <a:pt x="1025" y="611"/>
                    <a:pt x="989" y="1040"/>
                    <a:pt x="870" y="1207"/>
                  </a:cubicBezTo>
                  <a:cubicBezTo>
                    <a:pt x="846" y="1254"/>
                    <a:pt x="846" y="1326"/>
                    <a:pt x="882" y="1373"/>
                  </a:cubicBezTo>
                  <a:cubicBezTo>
                    <a:pt x="1346" y="2028"/>
                    <a:pt x="1584" y="2433"/>
                    <a:pt x="1703" y="2647"/>
                  </a:cubicBezTo>
                  <a:lnTo>
                    <a:pt x="798" y="2814"/>
                  </a:lnTo>
                  <a:lnTo>
                    <a:pt x="739" y="1385"/>
                  </a:lnTo>
                  <a:cubicBezTo>
                    <a:pt x="739" y="1349"/>
                    <a:pt x="727" y="1314"/>
                    <a:pt x="691" y="1290"/>
                  </a:cubicBezTo>
                  <a:cubicBezTo>
                    <a:pt x="417" y="1028"/>
                    <a:pt x="298" y="766"/>
                    <a:pt x="358" y="564"/>
                  </a:cubicBezTo>
                  <a:cubicBezTo>
                    <a:pt x="405" y="421"/>
                    <a:pt x="548" y="314"/>
                    <a:pt x="739" y="290"/>
                  </a:cubicBezTo>
                  <a:close/>
                  <a:moveTo>
                    <a:pt x="763" y="0"/>
                  </a:moveTo>
                  <a:cubicBezTo>
                    <a:pt x="744" y="0"/>
                    <a:pt x="724" y="2"/>
                    <a:pt x="703" y="4"/>
                  </a:cubicBezTo>
                  <a:cubicBezTo>
                    <a:pt x="405" y="40"/>
                    <a:pt x="167" y="230"/>
                    <a:pt x="84" y="480"/>
                  </a:cubicBezTo>
                  <a:cubicBezTo>
                    <a:pt x="36" y="659"/>
                    <a:pt x="1" y="1016"/>
                    <a:pt x="453" y="1457"/>
                  </a:cubicBezTo>
                  <a:lnTo>
                    <a:pt x="525" y="2992"/>
                  </a:lnTo>
                  <a:cubicBezTo>
                    <a:pt x="525" y="3028"/>
                    <a:pt x="548" y="3076"/>
                    <a:pt x="572" y="3100"/>
                  </a:cubicBezTo>
                  <a:cubicBezTo>
                    <a:pt x="596" y="3123"/>
                    <a:pt x="632" y="3135"/>
                    <a:pt x="667" y="3135"/>
                  </a:cubicBezTo>
                  <a:cubicBezTo>
                    <a:pt x="679" y="3135"/>
                    <a:pt x="679" y="3123"/>
                    <a:pt x="691" y="3123"/>
                  </a:cubicBezTo>
                  <a:lnTo>
                    <a:pt x="1941" y="2885"/>
                  </a:lnTo>
                  <a:cubicBezTo>
                    <a:pt x="1989" y="2885"/>
                    <a:pt x="2025" y="2850"/>
                    <a:pt x="2037" y="2814"/>
                  </a:cubicBezTo>
                  <a:cubicBezTo>
                    <a:pt x="2060" y="2778"/>
                    <a:pt x="2060" y="2731"/>
                    <a:pt x="2049" y="2695"/>
                  </a:cubicBezTo>
                  <a:cubicBezTo>
                    <a:pt x="2037" y="2671"/>
                    <a:pt x="1858" y="2278"/>
                    <a:pt x="1167" y="1278"/>
                  </a:cubicBezTo>
                  <a:cubicBezTo>
                    <a:pt x="1287" y="1004"/>
                    <a:pt x="1322" y="540"/>
                    <a:pt x="1167" y="254"/>
                  </a:cubicBezTo>
                  <a:cubicBezTo>
                    <a:pt x="1071" y="94"/>
                    <a:pt x="936" y="0"/>
                    <a:pt x="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71"/>
            <p:cNvSpPr/>
            <p:nvPr/>
          </p:nvSpPr>
          <p:spPr>
            <a:xfrm>
              <a:off x="813655" y="2852700"/>
              <a:ext cx="246267" cy="245462"/>
            </a:xfrm>
            <a:custGeom>
              <a:avLst/>
              <a:gdLst/>
              <a:ahLst/>
              <a:cxnLst/>
              <a:rect l="l" t="t" r="r" b="b"/>
              <a:pathLst>
                <a:path w="4287" h="4273" extrusionOk="0">
                  <a:moveTo>
                    <a:pt x="2034" y="873"/>
                  </a:moveTo>
                  <a:cubicBezTo>
                    <a:pt x="2511" y="873"/>
                    <a:pt x="2977" y="1282"/>
                    <a:pt x="3131" y="1868"/>
                  </a:cubicBezTo>
                  <a:cubicBezTo>
                    <a:pt x="3322" y="2547"/>
                    <a:pt x="3024" y="3226"/>
                    <a:pt x="2477" y="3368"/>
                  </a:cubicBezTo>
                  <a:cubicBezTo>
                    <a:pt x="2402" y="3389"/>
                    <a:pt x="2327" y="3399"/>
                    <a:pt x="2252" y="3399"/>
                  </a:cubicBezTo>
                  <a:cubicBezTo>
                    <a:pt x="1775" y="3399"/>
                    <a:pt x="1309" y="2991"/>
                    <a:pt x="1155" y="2404"/>
                  </a:cubicBezTo>
                  <a:cubicBezTo>
                    <a:pt x="964" y="1725"/>
                    <a:pt x="1262" y="1047"/>
                    <a:pt x="1810" y="904"/>
                  </a:cubicBezTo>
                  <a:cubicBezTo>
                    <a:pt x="1884" y="883"/>
                    <a:pt x="1959" y="873"/>
                    <a:pt x="2034" y="873"/>
                  </a:cubicBezTo>
                  <a:close/>
                  <a:moveTo>
                    <a:pt x="2023" y="0"/>
                  </a:moveTo>
                  <a:cubicBezTo>
                    <a:pt x="1877" y="0"/>
                    <a:pt x="1730" y="19"/>
                    <a:pt x="1584" y="59"/>
                  </a:cubicBezTo>
                  <a:cubicBezTo>
                    <a:pt x="572" y="332"/>
                    <a:pt x="0" y="1487"/>
                    <a:pt x="310" y="2630"/>
                  </a:cubicBezTo>
                  <a:cubicBezTo>
                    <a:pt x="574" y="3608"/>
                    <a:pt x="1397" y="4272"/>
                    <a:pt x="2263" y="4272"/>
                  </a:cubicBezTo>
                  <a:cubicBezTo>
                    <a:pt x="2409" y="4272"/>
                    <a:pt x="2557" y="4253"/>
                    <a:pt x="2703" y="4214"/>
                  </a:cubicBezTo>
                  <a:cubicBezTo>
                    <a:pt x="3715" y="3940"/>
                    <a:pt x="4286" y="2785"/>
                    <a:pt x="3977" y="1642"/>
                  </a:cubicBezTo>
                  <a:cubicBezTo>
                    <a:pt x="3712" y="664"/>
                    <a:pt x="2889" y="0"/>
                    <a:pt x="2023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71"/>
            <p:cNvSpPr/>
            <p:nvPr/>
          </p:nvSpPr>
          <p:spPr>
            <a:xfrm>
              <a:off x="863575" y="2821852"/>
              <a:ext cx="100586" cy="115637"/>
            </a:xfrm>
            <a:custGeom>
              <a:avLst/>
              <a:gdLst/>
              <a:ahLst/>
              <a:cxnLst/>
              <a:rect l="l" t="t" r="r" b="b"/>
              <a:pathLst>
                <a:path w="1751" h="2013" extrusionOk="0">
                  <a:moveTo>
                    <a:pt x="1203" y="0"/>
                  </a:moveTo>
                  <a:lnTo>
                    <a:pt x="0" y="322"/>
                  </a:lnTo>
                  <a:lnTo>
                    <a:pt x="465" y="2012"/>
                  </a:lnTo>
                  <a:lnTo>
                    <a:pt x="1750" y="1750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DEB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9" name="Google Shape;4239;p71"/>
          <p:cNvGrpSpPr/>
          <p:nvPr/>
        </p:nvGrpSpPr>
        <p:grpSpPr>
          <a:xfrm>
            <a:off x="7247255" y="371475"/>
            <a:ext cx="1910715" cy="2481580"/>
            <a:chOff x="6260175" y="1107400"/>
            <a:chExt cx="2670786" cy="3407389"/>
          </a:xfrm>
        </p:grpSpPr>
        <p:sp>
          <p:nvSpPr>
            <p:cNvPr id="4240" name="Google Shape;4240;p71"/>
            <p:cNvSpPr/>
            <p:nvPr/>
          </p:nvSpPr>
          <p:spPr>
            <a:xfrm>
              <a:off x="8062650" y="2323035"/>
              <a:ext cx="638934" cy="911153"/>
            </a:xfrm>
            <a:custGeom>
              <a:avLst/>
              <a:gdLst/>
              <a:ahLst/>
              <a:cxnLst/>
              <a:rect l="l" t="t" r="r" b="b"/>
              <a:pathLst>
                <a:path w="11109" h="15842" extrusionOk="0">
                  <a:moveTo>
                    <a:pt x="3123" y="0"/>
                  </a:moveTo>
                  <a:cubicBezTo>
                    <a:pt x="2601" y="0"/>
                    <a:pt x="2238" y="47"/>
                    <a:pt x="2238" y="47"/>
                  </a:cubicBezTo>
                  <a:cubicBezTo>
                    <a:pt x="2238" y="47"/>
                    <a:pt x="0" y="14656"/>
                    <a:pt x="524" y="15334"/>
                  </a:cubicBezTo>
                  <a:cubicBezTo>
                    <a:pt x="854" y="15760"/>
                    <a:pt x="1602" y="15842"/>
                    <a:pt x="2126" y="15842"/>
                  </a:cubicBezTo>
                  <a:cubicBezTo>
                    <a:pt x="2452" y="15842"/>
                    <a:pt x="2691" y="15810"/>
                    <a:pt x="2691" y="15810"/>
                  </a:cubicBezTo>
                  <a:cubicBezTo>
                    <a:pt x="2060" y="15370"/>
                    <a:pt x="2322" y="14906"/>
                    <a:pt x="2322" y="14906"/>
                  </a:cubicBezTo>
                  <a:lnTo>
                    <a:pt x="2322" y="14906"/>
                  </a:lnTo>
                  <a:cubicBezTo>
                    <a:pt x="2560" y="14936"/>
                    <a:pt x="2783" y="14950"/>
                    <a:pt x="2991" y="14950"/>
                  </a:cubicBezTo>
                  <a:cubicBezTo>
                    <a:pt x="4707" y="14950"/>
                    <a:pt x="5417" y="14013"/>
                    <a:pt x="5417" y="14013"/>
                  </a:cubicBezTo>
                  <a:cubicBezTo>
                    <a:pt x="5748" y="14240"/>
                    <a:pt x="6135" y="14288"/>
                    <a:pt x="6402" y="14288"/>
                  </a:cubicBezTo>
                  <a:cubicBezTo>
                    <a:pt x="6596" y="14288"/>
                    <a:pt x="6727" y="14263"/>
                    <a:pt x="6727" y="14263"/>
                  </a:cubicBezTo>
                  <a:cubicBezTo>
                    <a:pt x="6167" y="14191"/>
                    <a:pt x="6548" y="13727"/>
                    <a:pt x="6548" y="13727"/>
                  </a:cubicBezTo>
                  <a:lnTo>
                    <a:pt x="6548" y="13727"/>
                  </a:lnTo>
                  <a:cubicBezTo>
                    <a:pt x="6751" y="13761"/>
                    <a:pt x="6937" y="13776"/>
                    <a:pt x="7108" y="13776"/>
                  </a:cubicBezTo>
                  <a:cubicBezTo>
                    <a:pt x="9115" y="13776"/>
                    <a:pt x="9084" y="11643"/>
                    <a:pt x="9084" y="11643"/>
                  </a:cubicBezTo>
                  <a:cubicBezTo>
                    <a:pt x="11109" y="10631"/>
                    <a:pt x="9835" y="8952"/>
                    <a:pt x="9835" y="8952"/>
                  </a:cubicBezTo>
                  <a:cubicBezTo>
                    <a:pt x="10811" y="8691"/>
                    <a:pt x="10775" y="7619"/>
                    <a:pt x="10775" y="7619"/>
                  </a:cubicBezTo>
                  <a:lnTo>
                    <a:pt x="10775" y="7619"/>
                  </a:lnTo>
                  <a:cubicBezTo>
                    <a:pt x="10376" y="8022"/>
                    <a:pt x="10055" y="8164"/>
                    <a:pt x="9801" y="8164"/>
                  </a:cubicBezTo>
                  <a:cubicBezTo>
                    <a:pt x="9201" y="8164"/>
                    <a:pt x="8977" y="7369"/>
                    <a:pt x="8977" y="7369"/>
                  </a:cubicBezTo>
                  <a:cubicBezTo>
                    <a:pt x="10216" y="5321"/>
                    <a:pt x="8120" y="4238"/>
                    <a:pt x="8120" y="4238"/>
                  </a:cubicBezTo>
                  <a:cubicBezTo>
                    <a:pt x="8644" y="3202"/>
                    <a:pt x="7299" y="2916"/>
                    <a:pt x="7299" y="2916"/>
                  </a:cubicBezTo>
                  <a:cubicBezTo>
                    <a:pt x="8156" y="2773"/>
                    <a:pt x="8120" y="2083"/>
                    <a:pt x="8120" y="2083"/>
                  </a:cubicBezTo>
                  <a:lnTo>
                    <a:pt x="8120" y="2083"/>
                  </a:lnTo>
                  <a:cubicBezTo>
                    <a:pt x="7767" y="2352"/>
                    <a:pt x="7497" y="2455"/>
                    <a:pt x="7291" y="2455"/>
                  </a:cubicBezTo>
                  <a:cubicBezTo>
                    <a:pt x="6640" y="2455"/>
                    <a:pt x="6620" y="1440"/>
                    <a:pt x="6620" y="1440"/>
                  </a:cubicBezTo>
                  <a:cubicBezTo>
                    <a:pt x="5985" y="201"/>
                    <a:pt x="4209" y="0"/>
                    <a:pt x="3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71"/>
            <p:cNvSpPr/>
            <p:nvPr/>
          </p:nvSpPr>
          <p:spPr>
            <a:xfrm>
              <a:off x="6413573" y="2347652"/>
              <a:ext cx="638992" cy="910750"/>
            </a:xfrm>
            <a:custGeom>
              <a:avLst/>
              <a:gdLst/>
              <a:ahLst/>
              <a:cxnLst/>
              <a:rect l="l" t="t" r="r" b="b"/>
              <a:pathLst>
                <a:path w="11110" h="15835" extrusionOk="0">
                  <a:moveTo>
                    <a:pt x="7987" y="1"/>
                  </a:moveTo>
                  <a:cubicBezTo>
                    <a:pt x="6901" y="1"/>
                    <a:pt x="5125" y="202"/>
                    <a:pt x="4489" y="1440"/>
                  </a:cubicBezTo>
                  <a:cubicBezTo>
                    <a:pt x="4489" y="1440"/>
                    <a:pt x="4469" y="2455"/>
                    <a:pt x="3824" y="2455"/>
                  </a:cubicBezTo>
                  <a:cubicBezTo>
                    <a:pt x="3619" y="2455"/>
                    <a:pt x="3351" y="2353"/>
                    <a:pt x="3001" y="2083"/>
                  </a:cubicBezTo>
                  <a:lnTo>
                    <a:pt x="3001" y="2083"/>
                  </a:lnTo>
                  <a:cubicBezTo>
                    <a:pt x="3001" y="2083"/>
                    <a:pt x="2954" y="2774"/>
                    <a:pt x="3823" y="2917"/>
                  </a:cubicBezTo>
                  <a:cubicBezTo>
                    <a:pt x="3823" y="2917"/>
                    <a:pt x="2477" y="3202"/>
                    <a:pt x="3001" y="4238"/>
                  </a:cubicBezTo>
                  <a:cubicBezTo>
                    <a:pt x="3001" y="4238"/>
                    <a:pt x="906" y="5322"/>
                    <a:pt x="2132" y="7370"/>
                  </a:cubicBezTo>
                  <a:cubicBezTo>
                    <a:pt x="2132" y="7370"/>
                    <a:pt x="1914" y="8164"/>
                    <a:pt x="1317" y="8164"/>
                  </a:cubicBezTo>
                  <a:cubicBezTo>
                    <a:pt x="1065" y="8164"/>
                    <a:pt x="745" y="8023"/>
                    <a:pt x="346" y="7620"/>
                  </a:cubicBezTo>
                  <a:lnTo>
                    <a:pt x="346" y="7620"/>
                  </a:lnTo>
                  <a:cubicBezTo>
                    <a:pt x="346" y="7620"/>
                    <a:pt x="298" y="8691"/>
                    <a:pt x="1275" y="8941"/>
                  </a:cubicBezTo>
                  <a:cubicBezTo>
                    <a:pt x="1275" y="8941"/>
                    <a:pt x="1" y="10632"/>
                    <a:pt x="2025" y="11644"/>
                  </a:cubicBezTo>
                  <a:cubicBezTo>
                    <a:pt x="2025" y="11644"/>
                    <a:pt x="1995" y="13767"/>
                    <a:pt x="3998" y="13767"/>
                  </a:cubicBezTo>
                  <a:cubicBezTo>
                    <a:pt x="4173" y="13767"/>
                    <a:pt x="4364" y="13751"/>
                    <a:pt x="4573" y="13716"/>
                  </a:cubicBezTo>
                  <a:lnTo>
                    <a:pt x="4573" y="13716"/>
                  </a:lnTo>
                  <a:cubicBezTo>
                    <a:pt x="4573" y="13716"/>
                    <a:pt x="4942" y="14192"/>
                    <a:pt x="4382" y="14263"/>
                  </a:cubicBezTo>
                  <a:cubicBezTo>
                    <a:pt x="4382" y="14263"/>
                    <a:pt x="4515" y="14289"/>
                    <a:pt x="4711" y="14289"/>
                  </a:cubicBezTo>
                  <a:cubicBezTo>
                    <a:pt x="4980" y="14289"/>
                    <a:pt x="5368" y="14241"/>
                    <a:pt x="5692" y="14013"/>
                  </a:cubicBezTo>
                  <a:cubicBezTo>
                    <a:pt x="5692" y="14013"/>
                    <a:pt x="6402" y="14951"/>
                    <a:pt x="8127" y="14951"/>
                  </a:cubicBezTo>
                  <a:cubicBezTo>
                    <a:pt x="8336" y="14951"/>
                    <a:pt x="8560" y="14937"/>
                    <a:pt x="8799" y="14906"/>
                  </a:cubicBezTo>
                  <a:lnTo>
                    <a:pt x="8799" y="14906"/>
                  </a:lnTo>
                  <a:cubicBezTo>
                    <a:pt x="8799" y="14906"/>
                    <a:pt x="9061" y="15371"/>
                    <a:pt x="8418" y="15799"/>
                  </a:cubicBezTo>
                  <a:cubicBezTo>
                    <a:pt x="8418" y="15799"/>
                    <a:pt x="8674" y="15835"/>
                    <a:pt x="9016" y="15835"/>
                  </a:cubicBezTo>
                  <a:cubicBezTo>
                    <a:pt x="9538" y="15835"/>
                    <a:pt x="10262" y="15752"/>
                    <a:pt x="10585" y="15335"/>
                  </a:cubicBezTo>
                  <a:cubicBezTo>
                    <a:pt x="11109" y="14656"/>
                    <a:pt x="8871" y="47"/>
                    <a:pt x="8871" y="47"/>
                  </a:cubicBezTo>
                  <a:cubicBezTo>
                    <a:pt x="8871" y="47"/>
                    <a:pt x="8508" y="1"/>
                    <a:pt x="7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242" name="Google Shape;4242;p71"/>
            <p:cNvPicPr preferRelativeResize="0"/>
            <p:nvPr/>
          </p:nvPicPr>
          <p:blipFill rotWithShape="1">
            <a:blip r:embed="rId3"/>
            <a:srcRect l="62425" t="13268" r="19827" b="52367"/>
            <a:stretch>
              <a:fillRect/>
            </a:stretch>
          </p:blipFill>
          <p:spPr>
            <a:xfrm>
              <a:off x="6704717" y="2008601"/>
              <a:ext cx="1672200" cy="18216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4243" name="Google Shape;4243;p71"/>
            <p:cNvSpPr/>
            <p:nvPr/>
          </p:nvSpPr>
          <p:spPr>
            <a:xfrm>
              <a:off x="6638236" y="2989261"/>
              <a:ext cx="1816094" cy="1525528"/>
            </a:xfrm>
            <a:custGeom>
              <a:avLst/>
              <a:gdLst/>
              <a:ahLst/>
              <a:cxnLst/>
              <a:rect l="l" t="t" r="r" b="b"/>
              <a:pathLst>
                <a:path w="31576" h="26524" extrusionOk="0">
                  <a:moveTo>
                    <a:pt x="30182" y="1"/>
                  </a:moveTo>
                  <a:cubicBezTo>
                    <a:pt x="29968" y="3132"/>
                    <a:pt x="28920" y="6025"/>
                    <a:pt x="27265" y="8383"/>
                  </a:cubicBezTo>
                  <a:cubicBezTo>
                    <a:pt x="24610" y="12181"/>
                    <a:pt x="20407" y="14622"/>
                    <a:pt x="15692" y="14622"/>
                  </a:cubicBezTo>
                  <a:cubicBezTo>
                    <a:pt x="10894" y="14622"/>
                    <a:pt x="6632" y="12097"/>
                    <a:pt x="3989" y="8192"/>
                  </a:cubicBezTo>
                  <a:cubicBezTo>
                    <a:pt x="2465" y="5954"/>
                    <a:pt x="1476" y="3263"/>
                    <a:pt x="1214" y="334"/>
                  </a:cubicBezTo>
                  <a:lnTo>
                    <a:pt x="1143" y="334"/>
                  </a:lnTo>
                  <a:cubicBezTo>
                    <a:pt x="1143" y="334"/>
                    <a:pt x="0" y="2775"/>
                    <a:pt x="1595" y="6632"/>
                  </a:cubicBezTo>
                  <a:cubicBezTo>
                    <a:pt x="1595" y="6632"/>
                    <a:pt x="2077" y="7926"/>
                    <a:pt x="1214" y="7926"/>
                  </a:cubicBezTo>
                  <a:cubicBezTo>
                    <a:pt x="1026" y="7926"/>
                    <a:pt x="774" y="7865"/>
                    <a:pt x="441" y="7716"/>
                  </a:cubicBezTo>
                  <a:lnTo>
                    <a:pt x="441" y="7716"/>
                  </a:lnTo>
                  <a:cubicBezTo>
                    <a:pt x="441" y="7716"/>
                    <a:pt x="750" y="8918"/>
                    <a:pt x="2310" y="8918"/>
                  </a:cubicBezTo>
                  <a:cubicBezTo>
                    <a:pt x="2310" y="8918"/>
                    <a:pt x="1476" y="9800"/>
                    <a:pt x="2310" y="10895"/>
                  </a:cubicBezTo>
                  <a:cubicBezTo>
                    <a:pt x="2310" y="10895"/>
                    <a:pt x="2155" y="9954"/>
                    <a:pt x="3191" y="9954"/>
                  </a:cubicBezTo>
                  <a:cubicBezTo>
                    <a:pt x="3191" y="9954"/>
                    <a:pt x="2727" y="12455"/>
                    <a:pt x="4596" y="13705"/>
                  </a:cubicBezTo>
                  <a:cubicBezTo>
                    <a:pt x="5144" y="14074"/>
                    <a:pt x="5370" y="14383"/>
                    <a:pt x="5417" y="14622"/>
                  </a:cubicBezTo>
                  <a:cubicBezTo>
                    <a:pt x="5513" y="15193"/>
                    <a:pt x="4596" y="15419"/>
                    <a:pt x="4596" y="15419"/>
                  </a:cubicBezTo>
                  <a:cubicBezTo>
                    <a:pt x="4596" y="15419"/>
                    <a:pt x="5030" y="15673"/>
                    <a:pt x="5584" y="15673"/>
                  </a:cubicBezTo>
                  <a:cubicBezTo>
                    <a:pt x="5861" y="15673"/>
                    <a:pt x="6167" y="15610"/>
                    <a:pt x="6465" y="15419"/>
                  </a:cubicBezTo>
                  <a:cubicBezTo>
                    <a:pt x="6510" y="15390"/>
                    <a:pt x="6546" y="15377"/>
                    <a:pt x="6576" y="15377"/>
                  </a:cubicBezTo>
                  <a:cubicBezTo>
                    <a:pt x="6682" y="15377"/>
                    <a:pt x="6703" y="15548"/>
                    <a:pt x="6703" y="15836"/>
                  </a:cubicBezTo>
                  <a:cubicBezTo>
                    <a:pt x="6679" y="16824"/>
                    <a:pt x="6441" y="19098"/>
                    <a:pt x="8882" y="19991"/>
                  </a:cubicBezTo>
                  <a:cubicBezTo>
                    <a:pt x="9311" y="20146"/>
                    <a:pt x="9811" y="20253"/>
                    <a:pt x="10406" y="20313"/>
                  </a:cubicBezTo>
                  <a:cubicBezTo>
                    <a:pt x="10406" y="20313"/>
                    <a:pt x="11811" y="21825"/>
                    <a:pt x="10382" y="22420"/>
                  </a:cubicBezTo>
                  <a:cubicBezTo>
                    <a:pt x="10311" y="22444"/>
                    <a:pt x="10227" y="22468"/>
                    <a:pt x="10144" y="22503"/>
                  </a:cubicBezTo>
                  <a:cubicBezTo>
                    <a:pt x="10144" y="22503"/>
                    <a:pt x="10287" y="22587"/>
                    <a:pt x="10513" y="22670"/>
                  </a:cubicBezTo>
                  <a:cubicBezTo>
                    <a:pt x="10716" y="22751"/>
                    <a:pt x="10983" y="22824"/>
                    <a:pt x="11272" y="22824"/>
                  </a:cubicBezTo>
                  <a:cubicBezTo>
                    <a:pt x="11578" y="22824"/>
                    <a:pt x="11910" y="22742"/>
                    <a:pt x="12216" y="22503"/>
                  </a:cubicBezTo>
                  <a:cubicBezTo>
                    <a:pt x="12276" y="22456"/>
                    <a:pt x="12327" y="22434"/>
                    <a:pt x="12370" y="22434"/>
                  </a:cubicBezTo>
                  <a:cubicBezTo>
                    <a:pt x="12960" y="22434"/>
                    <a:pt x="12160" y="26524"/>
                    <a:pt x="15014" y="26524"/>
                  </a:cubicBezTo>
                  <a:cubicBezTo>
                    <a:pt x="15221" y="26524"/>
                    <a:pt x="15446" y="26502"/>
                    <a:pt x="15692" y="26456"/>
                  </a:cubicBezTo>
                  <a:cubicBezTo>
                    <a:pt x="15692" y="26456"/>
                    <a:pt x="13156" y="25147"/>
                    <a:pt x="17776" y="23492"/>
                  </a:cubicBezTo>
                  <a:cubicBezTo>
                    <a:pt x="17776" y="23492"/>
                    <a:pt x="18208" y="23857"/>
                    <a:pt x="18957" y="23857"/>
                  </a:cubicBezTo>
                  <a:cubicBezTo>
                    <a:pt x="19395" y="23857"/>
                    <a:pt x="19942" y="23732"/>
                    <a:pt x="20574" y="23337"/>
                  </a:cubicBezTo>
                  <a:cubicBezTo>
                    <a:pt x="20574" y="23337"/>
                    <a:pt x="18931" y="22730"/>
                    <a:pt x="20050" y="21349"/>
                  </a:cubicBezTo>
                  <a:cubicBezTo>
                    <a:pt x="20050" y="21349"/>
                    <a:pt x="20979" y="21099"/>
                    <a:pt x="21181" y="19979"/>
                  </a:cubicBezTo>
                  <a:cubicBezTo>
                    <a:pt x="24551" y="19325"/>
                    <a:pt x="24860" y="17253"/>
                    <a:pt x="24872" y="16015"/>
                  </a:cubicBezTo>
                  <a:cubicBezTo>
                    <a:pt x="24882" y="15439"/>
                    <a:pt x="24834" y="15036"/>
                    <a:pt x="24998" y="15036"/>
                  </a:cubicBezTo>
                  <a:cubicBezTo>
                    <a:pt x="25030" y="15036"/>
                    <a:pt x="25071" y="15052"/>
                    <a:pt x="25122" y="15086"/>
                  </a:cubicBezTo>
                  <a:cubicBezTo>
                    <a:pt x="25416" y="15276"/>
                    <a:pt x="25721" y="15340"/>
                    <a:pt x="25998" y="15340"/>
                  </a:cubicBezTo>
                  <a:cubicBezTo>
                    <a:pt x="26552" y="15340"/>
                    <a:pt x="26991" y="15086"/>
                    <a:pt x="26991" y="15086"/>
                  </a:cubicBezTo>
                  <a:cubicBezTo>
                    <a:pt x="26991" y="15086"/>
                    <a:pt x="25122" y="14622"/>
                    <a:pt x="26991" y="13371"/>
                  </a:cubicBezTo>
                  <a:cubicBezTo>
                    <a:pt x="28861" y="12121"/>
                    <a:pt x="28396" y="9621"/>
                    <a:pt x="28396" y="9621"/>
                  </a:cubicBezTo>
                  <a:cubicBezTo>
                    <a:pt x="29432" y="9621"/>
                    <a:pt x="29277" y="10562"/>
                    <a:pt x="29277" y="10562"/>
                  </a:cubicBezTo>
                  <a:cubicBezTo>
                    <a:pt x="30099" y="9466"/>
                    <a:pt x="29277" y="8585"/>
                    <a:pt x="29277" y="8585"/>
                  </a:cubicBezTo>
                  <a:cubicBezTo>
                    <a:pt x="30825" y="8585"/>
                    <a:pt x="31147" y="7383"/>
                    <a:pt x="31147" y="7383"/>
                  </a:cubicBezTo>
                  <a:lnTo>
                    <a:pt x="31147" y="7383"/>
                  </a:lnTo>
                  <a:cubicBezTo>
                    <a:pt x="30815" y="7531"/>
                    <a:pt x="30564" y="7592"/>
                    <a:pt x="30376" y="7592"/>
                  </a:cubicBezTo>
                  <a:cubicBezTo>
                    <a:pt x="29505" y="7592"/>
                    <a:pt x="29980" y="6287"/>
                    <a:pt x="29980" y="6287"/>
                  </a:cubicBezTo>
                  <a:cubicBezTo>
                    <a:pt x="31575" y="2442"/>
                    <a:pt x="30432" y="1"/>
                    <a:pt x="30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71"/>
            <p:cNvSpPr/>
            <p:nvPr/>
          </p:nvSpPr>
          <p:spPr>
            <a:xfrm>
              <a:off x="6606716" y="2424323"/>
              <a:ext cx="293844" cy="675226"/>
            </a:xfrm>
            <a:custGeom>
              <a:avLst/>
              <a:gdLst/>
              <a:ahLst/>
              <a:cxnLst/>
              <a:rect l="l" t="t" r="r" b="b"/>
              <a:pathLst>
                <a:path w="5109" h="11740" extrusionOk="0">
                  <a:moveTo>
                    <a:pt x="4989" y="0"/>
                  </a:moveTo>
                  <a:lnTo>
                    <a:pt x="2703" y="12"/>
                  </a:lnTo>
                  <a:lnTo>
                    <a:pt x="2251" y="12"/>
                  </a:lnTo>
                  <a:cubicBezTo>
                    <a:pt x="2251" y="12"/>
                    <a:pt x="2239" y="36"/>
                    <a:pt x="2215" y="95"/>
                  </a:cubicBezTo>
                  <a:cubicBezTo>
                    <a:pt x="2108" y="405"/>
                    <a:pt x="1691" y="1572"/>
                    <a:pt x="1286" y="2977"/>
                  </a:cubicBezTo>
                  <a:cubicBezTo>
                    <a:pt x="643" y="5215"/>
                    <a:pt x="0" y="8084"/>
                    <a:pt x="619" y="9120"/>
                  </a:cubicBezTo>
                  <a:cubicBezTo>
                    <a:pt x="977" y="9727"/>
                    <a:pt x="1608" y="10228"/>
                    <a:pt x="2286" y="10620"/>
                  </a:cubicBezTo>
                  <a:cubicBezTo>
                    <a:pt x="3536" y="11347"/>
                    <a:pt x="4977" y="11704"/>
                    <a:pt x="5108" y="11740"/>
                  </a:cubicBezTo>
                  <a:cubicBezTo>
                    <a:pt x="4096" y="11263"/>
                    <a:pt x="3453" y="8061"/>
                    <a:pt x="3453" y="8061"/>
                  </a:cubicBezTo>
                  <a:lnTo>
                    <a:pt x="3453" y="8061"/>
                  </a:lnTo>
                  <a:cubicBezTo>
                    <a:pt x="4072" y="8499"/>
                    <a:pt x="4490" y="8586"/>
                    <a:pt x="4725" y="8586"/>
                  </a:cubicBezTo>
                  <a:cubicBezTo>
                    <a:pt x="4879" y="8586"/>
                    <a:pt x="4953" y="8549"/>
                    <a:pt x="4953" y="8549"/>
                  </a:cubicBezTo>
                  <a:cubicBezTo>
                    <a:pt x="2715" y="6906"/>
                    <a:pt x="4989" y="0"/>
                    <a:pt x="4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71"/>
            <p:cNvSpPr/>
            <p:nvPr/>
          </p:nvSpPr>
          <p:spPr>
            <a:xfrm>
              <a:off x="8208513" y="2457856"/>
              <a:ext cx="293096" cy="674593"/>
            </a:xfrm>
            <a:custGeom>
              <a:avLst/>
              <a:gdLst/>
              <a:ahLst/>
              <a:cxnLst/>
              <a:rect l="l" t="t" r="r" b="b"/>
              <a:pathLst>
                <a:path w="5096" h="11729" extrusionOk="0">
                  <a:moveTo>
                    <a:pt x="119" y="0"/>
                  </a:moveTo>
                  <a:cubicBezTo>
                    <a:pt x="119" y="0"/>
                    <a:pt x="2381" y="6894"/>
                    <a:pt x="143" y="8549"/>
                  </a:cubicBezTo>
                  <a:cubicBezTo>
                    <a:pt x="143" y="8549"/>
                    <a:pt x="215" y="8582"/>
                    <a:pt x="361" y="8582"/>
                  </a:cubicBezTo>
                  <a:cubicBezTo>
                    <a:pt x="597" y="8582"/>
                    <a:pt x="1024" y="8497"/>
                    <a:pt x="1655" y="8049"/>
                  </a:cubicBezTo>
                  <a:lnTo>
                    <a:pt x="1655" y="8049"/>
                  </a:lnTo>
                  <a:cubicBezTo>
                    <a:pt x="1655" y="8049"/>
                    <a:pt x="1012" y="11252"/>
                    <a:pt x="0" y="11728"/>
                  </a:cubicBezTo>
                  <a:cubicBezTo>
                    <a:pt x="131" y="11692"/>
                    <a:pt x="1560" y="11335"/>
                    <a:pt x="2822" y="10609"/>
                  </a:cubicBezTo>
                  <a:cubicBezTo>
                    <a:pt x="3500" y="10216"/>
                    <a:pt x="4132" y="9716"/>
                    <a:pt x="4489" y="9109"/>
                  </a:cubicBezTo>
                  <a:cubicBezTo>
                    <a:pt x="5096" y="8073"/>
                    <a:pt x="4465" y="5204"/>
                    <a:pt x="3822" y="2965"/>
                  </a:cubicBezTo>
                  <a:cubicBezTo>
                    <a:pt x="3405" y="1560"/>
                    <a:pt x="3000" y="393"/>
                    <a:pt x="2881" y="84"/>
                  </a:cubicBezTo>
                  <a:cubicBezTo>
                    <a:pt x="2869" y="24"/>
                    <a:pt x="2858" y="0"/>
                    <a:pt x="2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71"/>
            <p:cNvSpPr/>
            <p:nvPr/>
          </p:nvSpPr>
          <p:spPr>
            <a:xfrm>
              <a:off x="6260175" y="1108780"/>
              <a:ext cx="1315541" cy="1265675"/>
            </a:xfrm>
            <a:custGeom>
              <a:avLst/>
              <a:gdLst/>
              <a:ahLst/>
              <a:cxnLst/>
              <a:rect l="l" t="t" r="r" b="b"/>
              <a:pathLst>
                <a:path w="22873" h="22006" extrusionOk="0">
                  <a:moveTo>
                    <a:pt x="22873" y="0"/>
                  </a:moveTo>
                  <a:lnTo>
                    <a:pt x="22873" y="0"/>
                  </a:lnTo>
                  <a:cubicBezTo>
                    <a:pt x="8633" y="572"/>
                    <a:pt x="11002" y="12788"/>
                    <a:pt x="5561" y="13931"/>
                  </a:cubicBezTo>
                  <a:cubicBezTo>
                    <a:pt x="1" y="15097"/>
                    <a:pt x="620" y="20491"/>
                    <a:pt x="1989" y="21539"/>
                  </a:cubicBezTo>
                  <a:cubicBezTo>
                    <a:pt x="2444" y="21888"/>
                    <a:pt x="3909" y="22005"/>
                    <a:pt x="5661" y="22005"/>
                  </a:cubicBezTo>
                  <a:cubicBezTo>
                    <a:pt x="7254" y="22005"/>
                    <a:pt x="9084" y="21908"/>
                    <a:pt x="10609" y="21801"/>
                  </a:cubicBezTo>
                  <a:cubicBezTo>
                    <a:pt x="13252" y="19991"/>
                    <a:pt x="16050" y="19086"/>
                    <a:pt x="18741" y="18741"/>
                  </a:cubicBezTo>
                  <a:cubicBezTo>
                    <a:pt x="18479" y="18491"/>
                    <a:pt x="18384" y="18217"/>
                    <a:pt x="18503" y="17931"/>
                  </a:cubicBezTo>
                  <a:cubicBezTo>
                    <a:pt x="19753" y="14871"/>
                    <a:pt x="17658" y="14609"/>
                    <a:pt x="17658" y="14609"/>
                  </a:cubicBezTo>
                  <a:cubicBezTo>
                    <a:pt x="8883" y="8620"/>
                    <a:pt x="22873" y="0"/>
                    <a:pt x="2287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71"/>
            <p:cNvSpPr/>
            <p:nvPr/>
          </p:nvSpPr>
          <p:spPr>
            <a:xfrm>
              <a:off x="6760115" y="1107400"/>
              <a:ext cx="2170846" cy="1256933"/>
            </a:xfrm>
            <a:custGeom>
              <a:avLst/>
              <a:gdLst/>
              <a:ahLst/>
              <a:cxnLst/>
              <a:rect l="l" t="t" r="r" b="b"/>
              <a:pathLst>
                <a:path w="37744" h="21854" extrusionOk="0">
                  <a:moveTo>
                    <a:pt x="14550" y="0"/>
                  </a:moveTo>
                  <a:cubicBezTo>
                    <a:pt x="14240" y="12"/>
                    <a:pt x="13943" y="12"/>
                    <a:pt x="13645" y="24"/>
                  </a:cubicBezTo>
                  <a:cubicBezTo>
                    <a:pt x="13645" y="24"/>
                    <a:pt x="0" y="8644"/>
                    <a:pt x="8561" y="14633"/>
                  </a:cubicBezTo>
                  <a:cubicBezTo>
                    <a:pt x="8561" y="14633"/>
                    <a:pt x="10609" y="14895"/>
                    <a:pt x="9394" y="17955"/>
                  </a:cubicBezTo>
                  <a:cubicBezTo>
                    <a:pt x="9275" y="18241"/>
                    <a:pt x="9371" y="18515"/>
                    <a:pt x="9621" y="18765"/>
                  </a:cubicBezTo>
                  <a:cubicBezTo>
                    <a:pt x="10526" y="18646"/>
                    <a:pt x="11419" y="18593"/>
                    <a:pt x="12292" y="18593"/>
                  </a:cubicBezTo>
                  <a:cubicBezTo>
                    <a:pt x="18136" y="18593"/>
                    <a:pt x="23037" y="20951"/>
                    <a:pt x="24063" y="21479"/>
                  </a:cubicBezTo>
                  <a:cubicBezTo>
                    <a:pt x="24182" y="21551"/>
                    <a:pt x="24253" y="21586"/>
                    <a:pt x="24253" y="21586"/>
                  </a:cubicBezTo>
                  <a:cubicBezTo>
                    <a:pt x="24253" y="21586"/>
                    <a:pt x="29119" y="21853"/>
                    <a:pt x="32541" y="21853"/>
                  </a:cubicBezTo>
                  <a:cubicBezTo>
                    <a:pt x="33803" y="21853"/>
                    <a:pt x="34869" y="21817"/>
                    <a:pt x="35421" y="21717"/>
                  </a:cubicBezTo>
                  <a:cubicBezTo>
                    <a:pt x="35612" y="21682"/>
                    <a:pt x="35743" y="21646"/>
                    <a:pt x="35791" y="21598"/>
                  </a:cubicBezTo>
                  <a:cubicBezTo>
                    <a:pt x="36469" y="21003"/>
                    <a:pt x="37743" y="15157"/>
                    <a:pt x="32326" y="13990"/>
                  </a:cubicBezTo>
                  <a:cubicBezTo>
                    <a:pt x="26908" y="12812"/>
                    <a:pt x="29456" y="96"/>
                    <a:pt x="1455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71"/>
            <p:cNvSpPr/>
            <p:nvPr/>
          </p:nvSpPr>
          <p:spPr>
            <a:xfrm>
              <a:off x="6359507" y="1162157"/>
              <a:ext cx="2458421" cy="1199820"/>
            </a:xfrm>
            <a:custGeom>
              <a:avLst/>
              <a:gdLst/>
              <a:ahLst/>
              <a:cxnLst/>
              <a:rect l="l" t="t" r="r" b="b"/>
              <a:pathLst>
                <a:path w="42744" h="20861" extrusionOk="0">
                  <a:moveTo>
                    <a:pt x="21515" y="1"/>
                  </a:moveTo>
                  <a:cubicBezTo>
                    <a:pt x="12395" y="37"/>
                    <a:pt x="10085" y="4942"/>
                    <a:pt x="8227" y="8895"/>
                  </a:cubicBezTo>
                  <a:cubicBezTo>
                    <a:pt x="7227" y="11026"/>
                    <a:pt x="6358" y="12872"/>
                    <a:pt x="4572" y="13253"/>
                  </a:cubicBezTo>
                  <a:cubicBezTo>
                    <a:pt x="1524" y="13907"/>
                    <a:pt x="643" y="15884"/>
                    <a:pt x="381" y="17003"/>
                  </a:cubicBezTo>
                  <a:cubicBezTo>
                    <a:pt x="0" y="18658"/>
                    <a:pt x="500" y="20253"/>
                    <a:pt x="1191" y="20789"/>
                  </a:cubicBezTo>
                  <a:cubicBezTo>
                    <a:pt x="1222" y="20815"/>
                    <a:pt x="1261" y="20827"/>
                    <a:pt x="1301" y="20827"/>
                  </a:cubicBezTo>
                  <a:cubicBezTo>
                    <a:pt x="1354" y="20827"/>
                    <a:pt x="1407" y="20806"/>
                    <a:pt x="1441" y="20765"/>
                  </a:cubicBezTo>
                  <a:cubicBezTo>
                    <a:pt x="1500" y="20682"/>
                    <a:pt x="1488" y="20575"/>
                    <a:pt x="1405" y="20515"/>
                  </a:cubicBezTo>
                  <a:cubicBezTo>
                    <a:pt x="810" y="20039"/>
                    <a:pt x="393" y="18551"/>
                    <a:pt x="726" y="17086"/>
                  </a:cubicBezTo>
                  <a:cubicBezTo>
                    <a:pt x="965" y="16051"/>
                    <a:pt x="1798" y="14217"/>
                    <a:pt x="4644" y="13610"/>
                  </a:cubicBezTo>
                  <a:cubicBezTo>
                    <a:pt x="6608" y="13181"/>
                    <a:pt x="7501" y="11264"/>
                    <a:pt x="8549" y="9038"/>
                  </a:cubicBezTo>
                  <a:cubicBezTo>
                    <a:pt x="10371" y="5192"/>
                    <a:pt x="12621" y="394"/>
                    <a:pt x="21515" y="358"/>
                  </a:cubicBezTo>
                  <a:cubicBezTo>
                    <a:pt x="30397" y="406"/>
                    <a:pt x="32647" y="5204"/>
                    <a:pt x="34457" y="9062"/>
                  </a:cubicBezTo>
                  <a:cubicBezTo>
                    <a:pt x="35493" y="11288"/>
                    <a:pt x="36398" y="13205"/>
                    <a:pt x="38362" y="13634"/>
                  </a:cubicBezTo>
                  <a:cubicBezTo>
                    <a:pt x="40767" y="14157"/>
                    <a:pt x="41636" y="15670"/>
                    <a:pt x="41946" y="16848"/>
                  </a:cubicBezTo>
                  <a:cubicBezTo>
                    <a:pt x="42398" y="18598"/>
                    <a:pt x="41839" y="20325"/>
                    <a:pt x="41577" y="20551"/>
                  </a:cubicBezTo>
                  <a:cubicBezTo>
                    <a:pt x="41493" y="20611"/>
                    <a:pt x="41493" y="20730"/>
                    <a:pt x="41553" y="20801"/>
                  </a:cubicBezTo>
                  <a:cubicBezTo>
                    <a:pt x="41589" y="20849"/>
                    <a:pt x="41636" y="20861"/>
                    <a:pt x="41696" y="20861"/>
                  </a:cubicBezTo>
                  <a:cubicBezTo>
                    <a:pt x="41732" y="20861"/>
                    <a:pt x="41779" y="20849"/>
                    <a:pt x="41803" y="20825"/>
                  </a:cubicBezTo>
                  <a:cubicBezTo>
                    <a:pt x="42244" y="20432"/>
                    <a:pt x="42744" y="18503"/>
                    <a:pt x="42291" y="16753"/>
                  </a:cubicBezTo>
                  <a:cubicBezTo>
                    <a:pt x="41958" y="15479"/>
                    <a:pt x="41017" y="13848"/>
                    <a:pt x="38434" y="13288"/>
                  </a:cubicBezTo>
                  <a:cubicBezTo>
                    <a:pt x="36648" y="12895"/>
                    <a:pt x="35778" y="11050"/>
                    <a:pt x="34778" y="8907"/>
                  </a:cubicBezTo>
                  <a:cubicBezTo>
                    <a:pt x="32933" y="4966"/>
                    <a:pt x="30623" y="49"/>
                    <a:pt x="21515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71"/>
            <p:cNvSpPr/>
            <p:nvPr/>
          </p:nvSpPr>
          <p:spPr>
            <a:xfrm>
              <a:off x="7385327" y="1560064"/>
              <a:ext cx="373963" cy="370512"/>
            </a:xfrm>
            <a:custGeom>
              <a:avLst/>
              <a:gdLst/>
              <a:ahLst/>
              <a:cxnLst/>
              <a:rect l="l" t="t" r="r" b="b"/>
              <a:pathLst>
                <a:path w="6502" h="6442" extrusionOk="0">
                  <a:moveTo>
                    <a:pt x="3263" y="0"/>
                  </a:moveTo>
                  <a:cubicBezTo>
                    <a:pt x="1465" y="0"/>
                    <a:pt x="13" y="1441"/>
                    <a:pt x="1" y="3215"/>
                  </a:cubicBezTo>
                  <a:cubicBezTo>
                    <a:pt x="1" y="5001"/>
                    <a:pt x="1453" y="6442"/>
                    <a:pt x="3251" y="6442"/>
                  </a:cubicBezTo>
                  <a:cubicBezTo>
                    <a:pt x="5049" y="6442"/>
                    <a:pt x="6502" y="5001"/>
                    <a:pt x="6502" y="3227"/>
                  </a:cubicBezTo>
                  <a:cubicBezTo>
                    <a:pt x="6502" y="1453"/>
                    <a:pt x="5049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71"/>
            <p:cNvSpPr/>
            <p:nvPr/>
          </p:nvSpPr>
          <p:spPr>
            <a:xfrm>
              <a:off x="7463435" y="1831949"/>
              <a:ext cx="54812" cy="145225"/>
            </a:xfrm>
            <a:custGeom>
              <a:avLst/>
              <a:gdLst/>
              <a:ahLst/>
              <a:cxnLst/>
              <a:rect l="l" t="t" r="r" b="b"/>
              <a:pathLst>
                <a:path w="953" h="2525" extrusionOk="0">
                  <a:moveTo>
                    <a:pt x="476" y="0"/>
                  </a:moveTo>
                  <a:cubicBezTo>
                    <a:pt x="214" y="0"/>
                    <a:pt x="0" y="274"/>
                    <a:pt x="0" y="619"/>
                  </a:cubicBezTo>
                  <a:lnTo>
                    <a:pt x="0" y="1905"/>
                  </a:lnTo>
                  <a:cubicBezTo>
                    <a:pt x="0" y="2250"/>
                    <a:pt x="214" y="2524"/>
                    <a:pt x="476" y="2524"/>
                  </a:cubicBezTo>
                  <a:cubicBezTo>
                    <a:pt x="738" y="2524"/>
                    <a:pt x="941" y="2250"/>
                    <a:pt x="953" y="1905"/>
                  </a:cubicBezTo>
                  <a:lnTo>
                    <a:pt x="953" y="619"/>
                  </a:lnTo>
                  <a:cubicBezTo>
                    <a:pt x="953" y="274"/>
                    <a:pt x="738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71"/>
            <p:cNvSpPr/>
            <p:nvPr/>
          </p:nvSpPr>
          <p:spPr>
            <a:xfrm>
              <a:off x="7517501" y="1831949"/>
              <a:ext cx="54869" cy="145225"/>
            </a:xfrm>
            <a:custGeom>
              <a:avLst/>
              <a:gdLst/>
              <a:ahLst/>
              <a:cxnLst/>
              <a:rect l="l" t="t" r="r" b="b"/>
              <a:pathLst>
                <a:path w="954" h="2525" extrusionOk="0">
                  <a:moveTo>
                    <a:pt x="477" y="0"/>
                  </a:moveTo>
                  <a:cubicBezTo>
                    <a:pt x="215" y="0"/>
                    <a:pt x="13" y="274"/>
                    <a:pt x="13" y="619"/>
                  </a:cubicBezTo>
                  <a:lnTo>
                    <a:pt x="13" y="1905"/>
                  </a:lnTo>
                  <a:cubicBezTo>
                    <a:pt x="1" y="2250"/>
                    <a:pt x="215" y="2524"/>
                    <a:pt x="477" y="2524"/>
                  </a:cubicBezTo>
                  <a:cubicBezTo>
                    <a:pt x="739" y="2524"/>
                    <a:pt x="953" y="2250"/>
                    <a:pt x="953" y="1905"/>
                  </a:cubicBezTo>
                  <a:lnTo>
                    <a:pt x="953" y="619"/>
                  </a:lnTo>
                  <a:cubicBezTo>
                    <a:pt x="953" y="274"/>
                    <a:pt x="73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71"/>
            <p:cNvSpPr/>
            <p:nvPr/>
          </p:nvSpPr>
          <p:spPr>
            <a:xfrm>
              <a:off x="7572315" y="1831949"/>
              <a:ext cx="54812" cy="145916"/>
            </a:xfrm>
            <a:custGeom>
              <a:avLst/>
              <a:gdLst/>
              <a:ahLst/>
              <a:cxnLst/>
              <a:rect l="l" t="t" r="r" b="b"/>
              <a:pathLst>
                <a:path w="953" h="2537" extrusionOk="0">
                  <a:moveTo>
                    <a:pt x="476" y="0"/>
                  </a:moveTo>
                  <a:cubicBezTo>
                    <a:pt x="214" y="0"/>
                    <a:pt x="0" y="274"/>
                    <a:pt x="0" y="619"/>
                  </a:cubicBezTo>
                  <a:lnTo>
                    <a:pt x="0" y="1905"/>
                  </a:lnTo>
                  <a:cubicBezTo>
                    <a:pt x="0" y="2250"/>
                    <a:pt x="214" y="2524"/>
                    <a:pt x="476" y="2536"/>
                  </a:cubicBezTo>
                  <a:cubicBezTo>
                    <a:pt x="738" y="2536"/>
                    <a:pt x="953" y="2250"/>
                    <a:pt x="953" y="1905"/>
                  </a:cubicBezTo>
                  <a:lnTo>
                    <a:pt x="953" y="619"/>
                  </a:lnTo>
                  <a:cubicBezTo>
                    <a:pt x="953" y="274"/>
                    <a:pt x="738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71"/>
            <p:cNvSpPr/>
            <p:nvPr/>
          </p:nvSpPr>
          <p:spPr>
            <a:xfrm>
              <a:off x="7627072" y="1831949"/>
              <a:ext cx="54179" cy="145916"/>
            </a:xfrm>
            <a:custGeom>
              <a:avLst/>
              <a:gdLst/>
              <a:ahLst/>
              <a:cxnLst/>
              <a:rect l="l" t="t" r="r" b="b"/>
              <a:pathLst>
                <a:path w="942" h="2537" extrusionOk="0">
                  <a:moveTo>
                    <a:pt x="477" y="0"/>
                  </a:moveTo>
                  <a:cubicBezTo>
                    <a:pt x="215" y="0"/>
                    <a:pt x="1" y="274"/>
                    <a:pt x="1" y="619"/>
                  </a:cubicBezTo>
                  <a:lnTo>
                    <a:pt x="1" y="1905"/>
                  </a:lnTo>
                  <a:cubicBezTo>
                    <a:pt x="1" y="2250"/>
                    <a:pt x="203" y="2536"/>
                    <a:pt x="465" y="2536"/>
                  </a:cubicBezTo>
                  <a:cubicBezTo>
                    <a:pt x="727" y="2536"/>
                    <a:pt x="941" y="2250"/>
                    <a:pt x="941" y="1905"/>
                  </a:cubicBezTo>
                  <a:lnTo>
                    <a:pt x="941" y="619"/>
                  </a:lnTo>
                  <a:cubicBezTo>
                    <a:pt x="941" y="286"/>
                    <a:pt x="73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71"/>
            <p:cNvSpPr/>
            <p:nvPr/>
          </p:nvSpPr>
          <p:spPr>
            <a:xfrm>
              <a:off x="7426452" y="1681253"/>
              <a:ext cx="128776" cy="128143"/>
            </a:xfrm>
            <a:custGeom>
              <a:avLst/>
              <a:gdLst/>
              <a:ahLst/>
              <a:cxnLst/>
              <a:rect l="l" t="t" r="r" b="b"/>
              <a:pathLst>
                <a:path w="2239" h="2228" extrusionOk="0"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27"/>
                    <a:pt x="1119" y="2227"/>
                  </a:cubicBezTo>
                  <a:cubicBezTo>
                    <a:pt x="1738" y="2227"/>
                    <a:pt x="2238" y="1727"/>
                    <a:pt x="2238" y="1120"/>
                  </a:cubicBezTo>
                  <a:cubicBezTo>
                    <a:pt x="2238" y="501"/>
                    <a:pt x="1738" y="1"/>
                    <a:pt x="111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71"/>
            <p:cNvSpPr/>
            <p:nvPr/>
          </p:nvSpPr>
          <p:spPr>
            <a:xfrm>
              <a:off x="7590088" y="1681944"/>
              <a:ext cx="128834" cy="127453"/>
            </a:xfrm>
            <a:custGeom>
              <a:avLst/>
              <a:gdLst/>
              <a:ahLst/>
              <a:cxnLst/>
              <a:rect l="l" t="t" r="r" b="b"/>
              <a:pathLst>
                <a:path w="2240" h="2216" extrusionOk="0">
                  <a:moveTo>
                    <a:pt x="1120" y="1"/>
                  </a:moveTo>
                  <a:cubicBezTo>
                    <a:pt x="501" y="1"/>
                    <a:pt x="1" y="489"/>
                    <a:pt x="1" y="1108"/>
                  </a:cubicBezTo>
                  <a:cubicBezTo>
                    <a:pt x="1" y="1715"/>
                    <a:pt x="501" y="2215"/>
                    <a:pt x="1120" y="2215"/>
                  </a:cubicBezTo>
                  <a:cubicBezTo>
                    <a:pt x="1739" y="2215"/>
                    <a:pt x="2239" y="1715"/>
                    <a:pt x="2239" y="1108"/>
                  </a:cubicBezTo>
                  <a:cubicBezTo>
                    <a:pt x="2239" y="489"/>
                    <a:pt x="1739" y="1"/>
                    <a:pt x="112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71"/>
            <p:cNvSpPr/>
            <p:nvPr/>
          </p:nvSpPr>
          <p:spPr>
            <a:xfrm>
              <a:off x="7539876" y="1799049"/>
              <a:ext cx="65567" cy="54007"/>
            </a:xfrm>
            <a:custGeom>
              <a:avLst/>
              <a:gdLst/>
              <a:ahLst/>
              <a:cxnLst/>
              <a:rect l="l" t="t" r="r" b="b"/>
              <a:pathLst>
                <a:path w="1140" h="939" extrusionOk="0">
                  <a:moveTo>
                    <a:pt x="505" y="1"/>
                  </a:moveTo>
                  <a:cubicBezTo>
                    <a:pt x="505" y="1"/>
                    <a:pt x="5" y="96"/>
                    <a:pt x="5" y="679"/>
                  </a:cubicBezTo>
                  <a:cubicBezTo>
                    <a:pt x="1" y="874"/>
                    <a:pt x="61" y="939"/>
                    <a:pt x="144" y="939"/>
                  </a:cubicBezTo>
                  <a:cubicBezTo>
                    <a:pt x="310" y="939"/>
                    <a:pt x="564" y="679"/>
                    <a:pt x="564" y="679"/>
                  </a:cubicBezTo>
                  <a:cubicBezTo>
                    <a:pt x="564" y="679"/>
                    <a:pt x="823" y="939"/>
                    <a:pt x="993" y="939"/>
                  </a:cubicBezTo>
                  <a:cubicBezTo>
                    <a:pt x="1077" y="939"/>
                    <a:pt x="1140" y="874"/>
                    <a:pt x="1136" y="679"/>
                  </a:cubicBezTo>
                  <a:cubicBezTo>
                    <a:pt x="1124" y="96"/>
                    <a:pt x="636" y="1"/>
                    <a:pt x="63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71"/>
            <p:cNvSpPr/>
            <p:nvPr/>
          </p:nvSpPr>
          <p:spPr>
            <a:xfrm>
              <a:off x="7410692" y="1875778"/>
              <a:ext cx="105483" cy="44574"/>
            </a:xfrm>
            <a:custGeom>
              <a:avLst/>
              <a:gdLst/>
              <a:ahLst/>
              <a:cxnLst/>
              <a:rect l="l" t="t" r="r" b="b"/>
              <a:pathLst>
                <a:path w="1834" h="775" extrusionOk="0">
                  <a:moveTo>
                    <a:pt x="917" y="0"/>
                  </a:moveTo>
                  <a:cubicBezTo>
                    <a:pt x="405" y="0"/>
                    <a:pt x="0" y="167"/>
                    <a:pt x="0" y="381"/>
                  </a:cubicBezTo>
                  <a:cubicBezTo>
                    <a:pt x="0" y="607"/>
                    <a:pt x="405" y="774"/>
                    <a:pt x="917" y="774"/>
                  </a:cubicBezTo>
                  <a:cubicBezTo>
                    <a:pt x="1417" y="774"/>
                    <a:pt x="1834" y="607"/>
                    <a:pt x="1834" y="381"/>
                  </a:cubicBezTo>
                  <a:cubicBezTo>
                    <a:pt x="1834" y="167"/>
                    <a:pt x="1417" y="0"/>
                    <a:pt x="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71"/>
            <p:cNvSpPr/>
            <p:nvPr/>
          </p:nvSpPr>
          <p:spPr>
            <a:xfrm>
              <a:off x="7628452" y="1875778"/>
              <a:ext cx="105483" cy="44574"/>
            </a:xfrm>
            <a:custGeom>
              <a:avLst/>
              <a:gdLst/>
              <a:ahLst/>
              <a:cxnLst/>
              <a:rect l="l" t="t" r="r" b="b"/>
              <a:pathLst>
                <a:path w="1834" h="775" extrusionOk="0">
                  <a:moveTo>
                    <a:pt x="917" y="0"/>
                  </a:moveTo>
                  <a:cubicBezTo>
                    <a:pt x="417" y="0"/>
                    <a:pt x="0" y="167"/>
                    <a:pt x="0" y="381"/>
                  </a:cubicBezTo>
                  <a:cubicBezTo>
                    <a:pt x="0" y="607"/>
                    <a:pt x="417" y="774"/>
                    <a:pt x="917" y="774"/>
                  </a:cubicBezTo>
                  <a:cubicBezTo>
                    <a:pt x="1429" y="774"/>
                    <a:pt x="1834" y="607"/>
                    <a:pt x="1834" y="381"/>
                  </a:cubicBezTo>
                  <a:cubicBezTo>
                    <a:pt x="1834" y="167"/>
                    <a:pt x="1429" y="0"/>
                    <a:pt x="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71"/>
            <p:cNvSpPr/>
            <p:nvPr/>
          </p:nvSpPr>
          <p:spPr>
            <a:xfrm>
              <a:off x="7412705" y="1635757"/>
              <a:ext cx="88401" cy="80521"/>
            </a:xfrm>
            <a:custGeom>
              <a:avLst/>
              <a:gdLst/>
              <a:ahLst/>
              <a:cxnLst/>
              <a:rect l="l" t="t" r="r" b="b"/>
              <a:pathLst>
                <a:path w="1537" h="1400" extrusionOk="0">
                  <a:moveTo>
                    <a:pt x="1286" y="1"/>
                  </a:moveTo>
                  <a:cubicBezTo>
                    <a:pt x="1254" y="1"/>
                    <a:pt x="1219" y="6"/>
                    <a:pt x="1180" y="6"/>
                  </a:cubicBezTo>
                  <a:cubicBezTo>
                    <a:pt x="1120" y="18"/>
                    <a:pt x="1061" y="18"/>
                    <a:pt x="1001" y="30"/>
                  </a:cubicBezTo>
                  <a:cubicBezTo>
                    <a:pt x="942" y="54"/>
                    <a:pt x="870" y="54"/>
                    <a:pt x="811" y="89"/>
                  </a:cubicBezTo>
                  <a:cubicBezTo>
                    <a:pt x="739" y="125"/>
                    <a:pt x="668" y="149"/>
                    <a:pt x="620" y="197"/>
                  </a:cubicBezTo>
                  <a:lnTo>
                    <a:pt x="525" y="256"/>
                  </a:lnTo>
                  <a:lnTo>
                    <a:pt x="442" y="327"/>
                  </a:lnTo>
                  <a:cubicBezTo>
                    <a:pt x="382" y="387"/>
                    <a:pt x="334" y="447"/>
                    <a:pt x="287" y="506"/>
                  </a:cubicBezTo>
                  <a:cubicBezTo>
                    <a:pt x="239" y="566"/>
                    <a:pt x="203" y="625"/>
                    <a:pt x="180" y="685"/>
                  </a:cubicBezTo>
                  <a:cubicBezTo>
                    <a:pt x="108" y="804"/>
                    <a:pt x="72" y="935"/>
                    <a:pt x="49" y="1042"/>
                  </a:cubicBezTo>
                  <a:cubicBezTo>
                    <a:pt x="1" y="1256"/>
                    <a:pt x="25" y="1399"/>
                    <a:pt x="25" y="1399"/>
                  </a:cubicBezTo>
                  <a:cubicBezTo>
                    <a:pt x="25" y="1399"/>
                    <a:pt x="72" y="1256"/>
                    <a:pt x="156" y="1078"/>
                  </a:cubicBezTo>
                  <a:cubicBezTo>
                    <a:pt x="180" y="1030"/>
                    <a:pt x="203" y="982"/>
                    <a:pt x="239" y="935"/>
                  </a:cubicBezTo>
                  <a:cubicBezTo>
                    <a:pt x="263" y="875"/>
                    <a:pt x="299" y="828"/>
                    <a:pt x="334" y="780"/>
                  </a:cubicBezTo>
                  <a:cubicBezTo>
                    <a:pt x="358" y="720"/>
                    <a:pt x="406" y="673"/>
                    <a:pt x="442" y="625"/>
                  </a:cubicBezTo>
                  <a:cubicBezTo>
                    <a:pt x="489" y="578"/>
                    <a:pt x="525" y="518"/>
                    <a:pt x="572" y="482"/>
                  </a:cubicBezTo>
                  <a:lnTo>
                    <a:pt x="644" y="411"/>
                  </a:lnTo>
                  <a:lnTo>
                    <a:pt x="727" y="351"/>
                  </a:lnTo>
                  <a:cubicBezTo>
                    <a:pt x="775" y="316"/>
                    <a:pt x="834" y="280"/>
                    <a:pt x="882" y="256"/>
                  </a:cubicBezTo>
                  <a:cubicBezTo>
                    <a:pt x="942" y="220"/>
                    <a:pt x="989" y="208"/>
                    <a:pt x="1049" y="173"/>
                  </a:cubicBezTo>
                  <a:cubicBezTo>
                    <a:pt x="1096" y="149"/>
                    <a:pt x="1156" y="137"/>
                    <a:pt x="1204" y="125"/>
                  </a:cubicBezTo>
                  <a:cubicBezTo>
                    <a:pt x="1251" y="113"/>
                    <a:pt x="1299" y="89"/>
                    <a:pt x="1334" y="89"/>
                  </a:cubicBezTo>
                  <a:cubicBezTo>
                    <a:pt x="1382" y="77"/>
                    <a:pt x="1418" y="66"/>
                    <a:pt x="1442" y="66"/>
                  </a:cubicBezTo>
                  <a:cubicBezTo>
                    <a:pt x="1501" y="42"/>
                    <a:pt x="1537" y="42"/>
                    <a:pt x="1537" y="42"/>
                  </a:cubicBezTo>
                  <a:cubicBezTo>
                    <a:pt x="1537" y="42"/>
                    <a:pt x="1501" y="30"/>
                    <a:pt x="1442" y="18"/>
                  </a:cubicBezTo>
                  <a:cubicBezTo>
                    <a:pt x="1406" y="18"/>
                    <a:pt x="1370" y="18"/>
                    <a:pt x="1334" y="6"/>
                  </a:cubicBezTo>
                  <a:cubicBezTo>
                    <a:pt x="1319" y="2"/>
                    <a:pt x="1303" y="1"/>
                    <a:pt x="1286" y="1"/>
                  </a:cubicBezTo>
                  <a:close/>
                </a:path>
              </a:pathLst>
            </a:custGeom>
            <a:solidFill>
              <a:srgbClr val="040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71"/>
            <p:cNvSpPr/>
            <p:nvPr/>
          </p:nvSpPr>
          <p:spPr>
            <a:xfrm>
              <a:off x="7637367" y="1635757"/>
              <a:ext cx="89091" cy="80521"/>
            </a:xfrm>
            <a:custGeom>
              <a:avLst/>
              <a:gdLst/>
              <a:ahLst/>
              <a:cxnLst/>
              <a:rect l="l" t="t" r="r" b="b"/>
              <a:pathLst>
                <a:path w="1549" h="1400" extrusionOk="0">
                  <a:moveTo>
                    <a:pt x="263" y="1"/>
                  </a:moveTo>
                  <a:cubicBezTo>
                    <a:pt x="246" y="1"/>
                    <a:pt x="230" y="2"/>
                    <a:pt x="215" y="6"/>
                  </a:cubicBezTo>
                  <a:cubicBezTo>
                    <a:pt x="167" y="18"/>
                    <a:pt x="131" y="18"/>
                    <a:pt x="107" y="18"/>
                  </a:cubicBezTo>
                  <a:cubicBezTo>
                    <a:pt x="36" y="30"/>
                    <a:pt x="0" y="42"/>
                    <a:pt x="0" y="42"/>
                  </a:cubicBezTo>
                  <a:cubicBezTo>
                    <a:pt x="0" y="42"/>
                    <a:pt x="36" y="54"/>
                    <a:pt x="107" y="66"/>
                  </a:cubicBezTo>
                  <a:cubicBezTo>
                    <a:pt x="131" y="66"/>
                    <a:pt x="167" y="77"/>
                    <a:pt x="215" y="89"/>
                  </a:cubicBezTo>
                  <a:cubicBezTo>
                    <a:pt x="250" y="89"/>
                    <a:pt x="298" y="113"/>
                    <a:pt x="346" y="125"/>
                  </a:cubicBezTo>
                  <a:cubicBezTo>
                    <a:pt x="393" y="137"/>
                    <a:pt x="453" y="149"/>
                    <a:pt x="500" y="173"/>
                  </a:cubicBezTo>
                  <a:cubicBezTo>
                    <a:pt x="548" y="208"/>
                    <a:pt x="607" y="220"/>
                    <a:pt x="655" y="256"/>
                  </a:cubicBezTo>
                  <a:cubicBezTo>
                    <a:pt x="715" y="280"/>
                    <a:pt x="774" y="316"/>
                    <a:pt x="822" y="351"/>
                  </a:cubicBezTo>
                  <a:lnTo>
                    <a:pt x="893" y="411"/>
                  </a:lnTo>
                  <a:lnTo>
                    <a:pt x="965" y="482"/>
                  </a:lnTo>
                  <a:cubicBezTo>
                    <a:pt x="1024" y="518"/>
                    <a:pt x="1060" y="578"/>
                    <a:pt x="1096" y="625"/>
                  </a:cubicBezTo>
                  <a:cubicBezTo>
                    <a:pt x="1143" y="673"/>
                    <a:pt x="1179" y="720"/>
                    <a:pt x="1215" y="780"/>
                  </a:cubicBezTo>
                  <a:cubicBezTo>
                    <a:pt x="1250" y="828"/>
                    <a:pt x="1286" y="875"/>
                    <a:pt x="1310" y="935"/>
                  </a:cubicBezTo>
                  <a:cubicBezTo>
                    <a:pt x="1334" y="982"/>
                    <a:pt x="1369" y="1030"/>
                    <a:pt x="1393" y="1078"/>
                  </a:cubicBezTo>
                  <a:cubicBezTo>
                    <a:pt x="1477" y="1256"/>
                    <a:pt x="1524" y="1399"/>
                    <a:pt x="1524" y="1399"/>
                  </a:cubicBezTo>
                  <a:cubicBezTo>
                    <a:pt x="1524" y="1399"/>
                    <a:pt x="1548" y="1256"/>
                    <a:pt x="1500" y="1042"/>
                  </a:cubicBezTo>
                  <a:cubicBezTo>
                    <a:pt x="1477" y="935"/>
                    <a:pt x="1429" y="804"/>
                    <a:pt x="1369" y="685"/>
                  </a:cubicBezTo>
                  <a:cubicBezTo>
                    <a:pt x="1334" y="625"/>
                    <a:pt x="1298" y="566"/>
                    <a:pt x="1262" y="506"/>
                  </a:cubicBezTo>
                  <a:cubicBezTo>
                    <a:pt x="1215" y="447"/>
                    <a:pt x="1167" y="387"/>
                    <a:pt x="1108" y="327"/>
                  </a:cubicBezTo>
                  <a:lnTo>
                    <a:pt x="1024" y="256"/>
                  </a:lnTo>
                  <a:lnTo>
                    <a:pt x="929" y="197"/>
                  </a:lnTo>
                  <a:cubicBezTo>
                    <a:pt x="869" y="149"/>
                    <a:pt x="798" y="125"/>
                    <a:pt x="738" y="89"/>
                  </a:cubicBezTo>
                  <a:cubicBezTo>
                    <a:pt x="679" y="54"/>
                    <a:pt x="607" y="54"/>
                    <a:pt x="548" y="30"/>
                  </a:cubicBezTo>
                  <a:cubicBezTo>
                    <a:pt x="476" y="18"/>
                    <a:pt x="417" y="18"/>
                    <a:pt x="369" y="6"/>
                  </a:cubicBezTo>
                  <a:cubicBezTo>
                    <a:pt x="330" y="6"/>
                    <a:pt x="295" y="1"/>
                    <a:pt x="263" y="1"/>
                  </a:cubicBezTo>
                  <a:close/>
                </a:path>
              </a:pathLst>
            </a:custGeom>
            <a:solidFill>
              <a:srgbClr val="040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71"/>
            <p:cNvSpPr/>
            <p:nvPr/>
          </p:nvSpPr>
          <p:spPr>
            <a:xfrm>
              <a:off x="7243604" y="1426508"/>
              <a:ext cx="657454" cy="671143"/>
            </a:xfrm>
            <a:custGeom>
              <a:avLst/>
              <a:gdLst/>
              <a:ahLst/>
              <a:cxnLst/>
              <a:rect l="l" t="t" r="r" b="b"/>
              <a:pathLst>
                <a:path w="11431" h="11669" extrusionOk="0">
                  <a:moveTo>
                    <a:pt x="5715" y="322"/>
                  </a:moveTo>
                  <a:cubicBezTo>
                    <a:pt x="8692" y="322"/>
                    <a:pt x="11109" y="2799"/>
                    <a:pt x="11109" y="5835"/>
                  </a:cubicBezTo>
                  <a:cubicBezTo>
                    <a:pt x="11109" y="8871"/>
                    <a:pt x="8692" y="11347"/>
                    <a:pt x="5715" y="11347"/>
                  </a:cubicBezTo>
                  <a:cubicBezTo>
                    <a:pt x="2739" y="11347"/>
                    <a:pt x="322" y="8871"/>
                    <a:pt x="322" y="5835"/>
                  </a:cubicBezTo>
                  <a:cubicBezTo>
                    <a:pt x="322" y="2799"/>
                    <a:pt x="2739" y="322"/>
                    <a:pt x="5715" y="322"/>
                  </a:cubicBezTo>
                  <a:close/>
                  <a:moveTo>
                    <a:pt x="5715" y="1"/>
                  </a:moveTo>
                  <a:cubicBezTo>
                    <a:pt x="2560" y="1"/>
                    <a:pt x="0" y="2620"/>
                    <a:pt x="0" y="5835"/>
                  </a:cubicBezTo>
                  <a:cubicBezTo>
                    <a:pt x="0" y="9049"/>
                    <a:pt x="2560" y="11669"/>
                    <a:pt x="5715" y="11669"/>
                  </a:cubicBezTo>
                  <a:cubicBezTo>
                    <a:pt x="8870" y="11669"/>
                    <a:pt x="11430" y="9049"/>
                    <a:pt x="11430" y="5835"/>
                  </a:cubicBezTo>
                  <a:cubicBezTo>
                    <a:pt x="11430" y="2620"/>
                    <a:pt x="8870" y="1"/>
                    <a:pt x="5715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71"/>
            <p:cNvSpPr/>
            <p:nvPr/>
          </p:nvSpPr>
          <p:spPr>
            <a:xfrm>
              <a:off x="7507263" y="2198509"/>
              <a:ext cx="867671" cy="420320"/>
            </a:xfrm>
            <a:custGeom>
              <a:avLst/>
              <a:gdLst/>
              <a:ahLst/>
              <a:cxnLst/>
              <a:rect l="l" t="t" r="r" b="b"/>
              <a:pathLst>
                <a:path w="15086" h="7308" extrusionOk="0">
                  <a:moveTo>
                    <a:pt x="5876" y="1"/>
                  </a:moveTo>
                  <a:cubicBezTo>
                    <a:pt x="4396" y="1"/>
                    <a:pt x="2498" y="381"/>
                    <a:pt x="0" y="1438"/>
                  </a:cubicBezTo>
                  <a:cubicBezTo>
                    <a:pt x="0" y="1438"/>
                    <a:pt x="12156" y="4569"/>
                    <a:pt x="14311" y="7307"/>
                  </a:cubicBezTo>
                  <a:cubicBezTo>
                    <a:pt x="14311" y="7307"/>
                    <a:pt x="15085" y="5486"/>
                    <a:pt x="13907" y="4367"/>
                  </a:cubicBezTo>
                  <a:cubicBezTo>
                    <a:pt x="13907" y="4367"/>
                    <a:pt x="13633" y="2974"/>
                    <a:pt x="11835" y="2509"/>
                  </a:cubicBezTo>
                  <a:cubicBezTo>
                    <a:pt x="10567" y="2182"/>
                    <a:pt x="9417" y="1"/>
                    <a:pt x="5876" y="1"/>
                  </a:cubicBezTo>
                  <a:close/>
                </a:path>
              </a:pathLst>
            </a:custGeom>
            <a:solidFill>
              <a:srgbClr val="CA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71"/>
            <p:cNvSpPr/>
            <p:nvPr/>
          </p:nvSpPr>
          <p:spPr>
            <a:xfrm>
              <a:off x="6791634" y="2129776"/>
              <a:ext cx="1357987" cy="325362"/>
            </a:xfrm>
            <a:custGeom>
              <a:avLst/>
              <a:gdLst/>
              <a:ahLst/>
              <a:cxnLst/>
              <a:rect l="l" t="t" r="r" b="b"/>
              <a:pathLst>
                <a:path w="23611" h="5657" extrusionOk="0">
                  <a:moveTo>
                    <a:pt x="12047" y="0"/>
                  </a:moveTo>
                  <a:cubicBezTo>
                    <a:pt x="11803" y="0"/>
                    <a:pt x="11558" y="4"/>
                    <a:pt x="11311" y="13"/>
                  </a:cubicBezTo>
                  <a:cubicBezTo>
                    <a:pt x="6846" y="180"/>
                    <a:pt x="3608" y="1490"/>
                    <a:pt x="1810" y="3657"/>
                  </a:cubicBezTo>
                  <a:cubicBezTo>
                    <a:pt x="0" y="4347"/>
                    <a:pt x="512" y="5466"/>
                    <a:pt x="512" y="5657"/>
                  </a:cubicBezTo>
                  <a:cubicBezTo>
                    <a:pt x="512" y="5657"/>
                    <a:pt x="8173" y="2465"/>
                    <a:pt x="18025" y="2465"/>
                  </a:cubicBezTo>
                  <a:cubicBezTo>
                    <a:pt x="19825" y="2465"/>
                    <a:pt x="21698" y="2571"/>
                    <a:pt x="23610" y="2823"/>
                  </a:cubicBezTo>
                  <a:cubicBezTo>
                    <a:pt x="23610" y="2823"/>
                    <a:pt x="18295" y="0"/>
                    <a:pt x="12047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71"/>
            <p:cNvSpPr/>
            <p:nvPr/>
          </p:nvSpPr>
          <p:spPr>
            <a:xfrm>
              <a:off x="8180675" y="2344604"/>
              <a:ext cx="374365" cy="299538"/>
            </a:xfrm>
            <a:custGeom>
              <a:avLst/>
              <a:gdLst/>
              <a:ahLst/>
              <a:cxnLst/>
              <a:rect l="l" t="t" r="r" b="b"/>
              <a:pathLst>
                <a:path w="6509" h="5208" extrusionOk="0">
                  <a:moveTo>
                    <a:pt x="153" y="1"/>
                  </a:moveTo>
                  <a:cubicBezTo>
                    <a:pt x="21" y="1"/>
                    <a:pt x="1" y="250"/>
                    <a:pt x="317" y="1100"/>
                  </a:cubicBezTo>
                  <a:cubicBezTo>
                    <a:pt x="1079" y="3148"/>
                    <a:pt x="3294" y="4053"/>
                    <a:pt x="4639" y="4089"/>
                  </a:cubicBezTo>
                  <a:cubicBezTo>
                    <a:pt x="5985" y="4125"/>
                    <a:pt x="6509" y="5208"/>
                    <a:pt x="6509" y="5208"/>
                  </a:cubicBezTo>
                  <a:cubicBezTo>
                    <a:pt x="6509" y="899"/>
                    <a:pt x="2830" y="466"/>
                    <a:pt x="1351" y="466"/>
                  </a:cubicBezTo>
                  <a:cubicBezTo>
                    <a:pt x="979" y="466"/>
                    <a:pt x="746" y="493"/>
                    <a:pt x="746" y="493"/>
                  </a:cubicBezTo>
                  <a:cubicBezTo>
                    <a:pt x="746" y="493"/>
                    <a:pt x="339" y="1"/>
                    <a:pt x="153" y="1"/>
                  </a:cubicBezTo>
                  <a:close/>
                </a:path>
              </a:pathLst>
            </a:custGeom>
            <a:solidFill>
              <a:srgbClr val="CA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71"/>
            <p:cNvSpPr/>
            <p:nvPr/>
          </p:nvSpPr>
          <p:spPr>
            <a:xfrm>
              <a:off x="8141391" y="2417479"/>
              <a:ext cx="367751" cy="453333"/>
            </a:xfrm>
            <a:custGeom>
              <a:avLst/>
              <a:gdLst/>
              <a:ahLst/>
              <a:cxnLst/>
              <a:rect l="l" t="t" r="r" b="b"/>
              <a:pathLst>
                <a:path w="6394" h="7882" extrusionOk="0">
                  <a:moveTo>
                    <a:pt x="1000" y="0"/>
                  </a:moveTo>
                  <a:lnTo>
                    <a:pt x="167" y="310"/>
                  </a:lnTo>
                  <a:cubicBezTo>
                    <a:pt x="0" y="2893"/>
                    <a:pt x="2179" y="4620"/>
                    <a:pt x="3286" y="5322"/>
                  </a:cubicBezTo>
                  <a:cubicBezTo>
                    <a:pt x="4394" y="6013"/>
                    <a:pt x="4667" y="7882"/>
                    <a:pt x="4667" y="7882"/>
                  </a:cubicBezTo>
                  <a:cubicBezTo>
                    <a:pt x="6394" y="500"/>
                    <a:pt x="1000" y="0"/>
                    <a:pt x="1000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71"/>
            <p:cNvSpPr/>
            <p:nvPr/>
          </p:nvSpPr>
          <p:spPr>
            <a:xfrm>
              <a:off x="6948426" y="2150079"/>
              <a:ext cx="875896" cy="185946"/>
            </a:xfrm>
            <a:custGeom>
              <a:avLst/>
              <a:gdLst/>
              <a:ahLst/>
              <a:cxnLst/>
              <a:rect l="l" t="t" r="r" b="b"/>
              <a:pathLst>
                <a:path w="15229" h="3233" extrusionOk="0">
                  <a:moveTo>
                    <a:pt x="10353" y="0"/>
                  </a:moveTo>
                  <a:cubicBezTo>
                    <a:pt x="10224" y="0"/>
                    <a:pt x="10095" y="2"/>
                    <a:pt x="9966" y="6"/>
                  </a:cubicBezTo>
                  <a:cubicBezTo>
                    <a:pt x="9764" y="6"/>
                    <a:pt x="9561" y="6"/>
                    <a:pt x="9359" y="18"/>
                  </a:cubicBezTo>
                  <a:cubicBezTo>
                    <a:pt x="9168" y="29"/>
                    <a:pt x="8966" y="41"/>
                    <a:pt x="8764" y="53"/>
                  </a:cubicBezTo>
                  <a:cubicBezTo>
                    <a:pt x="8371" y="89"/>
                    <a:pt x="7978" y="101"/>
                    <a:pt x="7597" y="172"/>
                  </a:cubicBezTo>
                  <a:cubicBezTo>
                    <a:pt x="6823" y="256"/>
                    <a:pt x="6097" y="399"/>
                    <a:pt x="5406" y="565"/>
                  </a:cubicBezTo>
                  <a:cubicBezTo>
                    <a:pt x="5239" y="613"/>
                    <a:pt x="5061" y="649"/>
                    <a:pt x="4894" y="696"/>
                  </a:cubicBezTo>
                  <a:cubicBezTo>
                    <a:pt x="4739" y="744"/>
                    <a:pt x="4573" y="780"/>
                    <a:pt x="4418" y="839"/>
                  </a:cubicBezTo>
                  <a:cubicBezTo>
                    <a:pt x="4096" y="946"/>
                    <a:pt x="3787" y="1030"/>
                    <a:pt x="3501" y="1149"/>
                  </a:cubicBezTo>
                  <a:cubicBezTo>
                    <a:pt x="2929" y="1375"/>
                    <a:pt x="2406" y="1613"/>
                    <a:pt x="1977" y="1851"/>
                  </a:cubicBezTo>
                  <a:cubicBezTo>
                    <a:pt x="1751" y="1970"/>
                    <a:pt x="1548" y="2077"/>
                    <a:pt x="1358" y="2196"/>
                  </a:cubicBezTo>
                  <a:cubicBezTo>
                    <a:pt x="1275" y="2256"/>
                    <a:pt x="1179" y="2304"/>
                    <a:pt x="1096" y="2363"/>
                  </a:cubicBezTo>
                  <a:cubicBezTo>
                    <a:pt x="1013" y="2423"/>
                    <a:pt x="941" y="2470"/>
                    <a:pt x="870" y="2518"/>
                  </a:cubicBezTo>
                  <a:cubicBezTo>
                    <a:pt x="715" y="2625"/>
                    <a:pt x="584" y="2720"/>
                    <a:pt x="477" y="2804"/>
                  </a:cubicBezTo>
                  <a:cubicBezTo>
                    <a:pt x="370" y="2887"/>
                    <a:pt x="286" y="2970"/>
                    <a:pt x="215" y="3030"/>
                  </a:cubicBezTo>
                  <a:cubicBezTo>
                    <a:pt x="60" y="3161"/>
                    <a:pt x="1" y="3232"/>
                    <a:pt x="1" y="3232"/>
                  </a:cubicBezTo>
                  <a:cubicBezTo>
                    <a:pt x="1" y="3232"/>
                    <a:pt x="72" y="3161"/>
                    <a:pt x="227" y="3054"/>
                  </a:cubicBezTo>
                  <a:cubicBezTo>
                    <a:pt x="382" y="2935"/>
                    <a:pt x="608" y="2768"/>
                    <a:pt x="905" y="2589"/>
                  </a:cubicBezTo>
                  <a:cubicBezTo>
                    <a:pt x="989" y="2542"/>
                    <a:pt x="1060" y="2494"/>
                    <a:pt x="1144" y="2446"/>
                  </a:cubicBezTo>
                  <a:cubicBezTo>
                    <a:pt x="1239" y="2399"/>
                    <a:pt x="1322" y="2339"/>
                    <a:pt x="1417" y="2292"/>
                  </a:cubicBezTo>
                  <a:cubicBezTo>
                    <a:pt x="1608" y="2184"/>
                    <a:pt x="1810" y="2089"/>
                    <a:pt x="2037" y="1982"/>
                  </a:cubicBezTo>
                  <a:cubicBezTo>
                    <a:pt x="2489" y="1768"/>
                    <a:pt x="3013" y="1565"/>
                    <a:pt x="3584" y="1375"/>
                  </a:cubicBezTo>
                  <a:cubicBezTo>
                    <a:pt x="3870" y="1268"/>
                    <a:pt x="4180" y="1196"/>
                    <a:pt x="4489" y="1101"/>
                  </a:cubicBezTo>
                  <a:cubicBezTo>
                    <a:pt x="4799" y="1006"/>
                    <a:pt x="5132" y="946"/>
                    <a:pt x="5477" y="863"/>
                  </a:cubicBezTo>
                  <a:cubicBezTo>
                    <a:pt x="6156" y="720"/>
                    <a:pt x="6882" y="601"/>
                    <a:pt x="7632" y="518"/>
                  </a:cubicBezTo>
                  <a:cubicBezTo>
                    <a:pt x="8013" y="470"/>
                    <a:pt x="8394" y="458"/>
                    <a:pt x="8787" y="434"/>
                  </a:cubicBezTo>
                  <a:cubicBezTo>
                    <a:pt x="8978" y="422"/>
                    <a:pt x="9180" y="410"/>
                    <a:pt x="9383" y="399"/>
                  </a:cubicBezTo>
                  <a:lnTo>
                    <a:pt x="9978" y="399"/>
                  </a:lnTo>
                  <a:cubicBezTo>
                    <a:pt x="10103" y="395"/>
                    <a:pt x="10229" y="393"/>
                    <a:pt x="10354" y="393"/>
                  </a:cubicBezTo>
                  <a:cubicBezTo>
                    <a:pt x="11030" y="393"/>
                    <a:pt x="11712" y="442"/>
                    <a:pt x="12395" y="482"/>
                  </a:cubicBezTo>
                  <a:cubicBezTo>
                    <a:pt x="12800" y="506"/>
                    <a:pt x="13205" y="541"/>
                    <a:pt x="13597" y="589"/>
                  </a:cubicBezTo>
                  <a:cubicBezTo>
                    <a:pt x="13800" y="613"/>
                    <a:pt x="14002" y="637"/>
                    <a:pt x="14193" y="672"/>
                  </a:cubicBezTo>
                  <a:cubicBezTo>
                    <a:pt x="14371" y="706"/>
                    <a:pt x="14560" y="739"/>
                    <a:pt x="14711" y="792"/>
                  </a:cubicBezTo>
                  <a:lnTo>
                    <a:pt x="14711" y="792"/>
                  </a:lnTo>
                  <a:cubicBezTo>
                    <a:pt x="14705" y="796"/>
                    <a:pt x="14699" y="799"/>
                    <a:pt x="14693" y="803"/>
                  </a:cubicBezTo>
                  <a:cubicBezTo>
                    <a:pt x="14526" y="875"/>
                    <a:pt x="14336" y="922"/>
                    <a:pt x="14157" y="970"/>
                  </a:cubicBezTo>
                  <a:cubicBezTo>
                    <a:pt x="13776" y="1065"/>
                    <a:pt x="13395" y="1137"/>
                    <a:pt x="13026" y="1208"/>
                  </a:cubicBezTo>
                  <a:cubicBezTo>
                    <a:pt x="11526" y="1470"/>
                    <a:pt x="10109" y="1661"/>
                    <a:pt x="8895" y="1815"/>
                  </a:cubicBezTo>
                  <a:cubicBezTo>
                    <a:pt x="7680" y="1982"/>
                    <a:pt x="6668" y="2113"/>
                    <a:pt x="5954" y="2196"/>
                  </a:cubicBezTo>
                  <a:cubicBezTo>
                    <a:pt x="5608" y="2244"/>
                    <a:pt x="5323" y="2280"/>
                    <a:pt x="5132" y="2304"/>
                  </a:cubicBezTo>
                  <a:cubicBezTo>
                    <a:pt x="4942" y="2339"/>
                    <a:pt x="4846" y="2351"/>
                    <a:pt x="4846" y="2351"/>
                  </a:cubicBezTo>
                  <a:cubicBezTo>
                    <a:pt x="4846" y="2351"/>
                    <a:pt x="4942" y="2339"/>
                    <a:pt x="5144" y="2327"/>
                  </a:cubicBezTo>
                  <a:cubicBezTo>
                    <a:pt x="5335" y="2315"/>
                    <a:pt x="5608" y="2304"/>
                    <a:pt x="5966" y="2280"/>
                  </a:cubicBezTo>
                  <a:cubicBezTo>
                    <a:pt x="6680" y="2232"/>
                    <a:pt x="7704" y="2161"/>
                    <a:pt x="8918" y="2053"/>
                  </a:cubicBezTo>
                  <a:cubicBezTo>
                    <a:pt x="9526" y="1994"/>
                    <a:pt x="10192" y="1934"/>
                    <a:pt x="10895" y="1851"/>
                  </a:cubicBezTo>
                  <a:cubicBezTo>
                    <a:pt x="11585" y="1780"/>
                    <a:pt x="12324" y="1684"/>
                    <a:pt x="13086" y="1565"/>
                  </a:cubicBezTo>
                  <a:cubicBezTo>
                    <a:pt x="13467" y="1494"/>
                    <a:pt x="13848" y="1434"/>
                    <a:pt x="14240" y="1339"/>
                  </a:cubicBezTo>
                  <a:cubicBezTo>
                    <a:pt x="14443" y="1291"/>
                    <a:pt x="14633" y="1244"/>
                    <a:pt x="14836" y="1161"/>
                  </a:cubicBezTo>
                  <a:cubicBezTo>
                    <a:pt x="14895" y="1137"/>
                    <a:pt x="14943" y="1113"/>
                    <a:pt x="15002" y="1077"/>
                  </a:cubicBezTo>
                  <a:cubicBezTo>
                    <a:pt x="15026" y="1065"/>
                    <a:pt x="15062" y="1041"/>
                    <a:pt x="15086" y="1018"/>
                  </a:cubicBezTo>
                  <a:cubicBezTo>
                    <a:pt x="15121" y="994"/>
                    <a:pt x="15157" y="958"/>
                    <a:pt x="15193" y="887"/>
                  </a:cubicBezTo>
                  <a:cubicBezTo>
                    <a:pt x="15229" y="815"/>
                    <a:pt x="15205" y="696"/>
                    <a:pt x="15169" y="637"/>
                  </a:cubicBezTo>
                  <a:cubicBezTo>
                    <a:pt x="15133" y="577"/>
                    <a:pt x="15086" y="553"/>
                    <a:pt x="15062" y="529"/>
                  </a:cubicBezTo>
                  <a:cubicBezTo>
                    <a:pt x="14991" y="482"/>
                    <a:pt x="14943" y="458"/>
                    <a:pt x="14883" y="434"/>
                  </a:cubicBezTo>
                  <a:cubicBezTo>
                    <a:pt x="14669" y="363"/>
                    <a:pt x="14467" y="327"/>
                    <a:pt x="14264" y="279"/>
                  </a:cubicBezTo>
                  <a:cubicBezTo>
                    <a:pt x="14050" y="244"/>
                    <a:pt x="13848" y="220"/>
                    <a:pt x="13645" y="196"/>
                  </a:cubicBezTo>
                  <a:cubicBezTo>
                    <a:pt x="13240" y="148"/>
                    <a:pt x="12824" y="101"/>
                    <a:pt x="12419" y="77"/>
                  </a:cubicBezTo>
                  <a:cubicBezTo>
                    <a:pt x="11728" y="47"/>
                    <a:pt x="11037" y="0"/>
                    <a:pt x="10353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71"/>
            <p:cNvSpPr/>
            <p:nvPr/>
          </p:nvSpPr>
          <p:spPr>
            <a:xfrm>
              <a:off x="8068114" y="2265057"/>
              <a:ext cx="172603" cy="165126"/>
            </a:xfrm>
            <a:custGeom>
              <a:avLst/>
              <a:gdLst/>
              <a:ahLst/>
              <a:cxnLst/>
              <a:rect l="l" t="t" r="r" b="b"/>
              <a:pathLst>
                <a:path w="3001" h="2871" extrusionOk="0">
                  <a:moveTo>
                    <a:pt x="1554" y="1"/>
                  </a:moveTo>
                  <a:cubicBezTo>
                    <a:pt x="1442" y="1"/>
                    <a:pt x="1328" y="14"/>
                    <a:pt x="1215" y="43"/>
                  </a:cubicBezTo>
                  <a:cubicBezTo>
                    <a:pt x="1072" y="78"/>
                    <a:pt x="953" y="126"/>
                    <a:pt x="846" y="185"/>
                  </a:cubicBezTo>
                  <a:cubicBezTo>
                    <a:pt x="298" y="495"/>
                    <a:pt x="0" y="1138"/>
                    <a:pt x="155" y="1781"/>
                  </a:cubicBezTo>
                  <a:cubicBezTo>
                    <a:pt x="307" y="2429"/>
                    <a:pt x="898" y="2871"/>
                    <a:pt x="1541" y="2871"/>
                  </a:cubicBezTo>
                  <a:cubicBezTo>
                    <a:pt x="1654" y="2871"/>
                    <a:pt x="1768" y="2857"/>
                    <a:pt x="1881" y="2829"/>
                  </a:cubicBezTo>
                  <a:cubicBezTo>
                    <a:pt x="2429" y="2698"/>
                    <a:pt x="2834" y="2269"/>
                    <a:pt x="2941" y="1757"/>
                  </a:cubicBezTo>
                  <a:cubicBezTo>
                    <a:pt x="2989" y="1543"/>
                    <a:pt x="3001" y="1317"/>
                    <a:pt x="2941" y="1102"/>
                  </a:cubicBezTo>
                  <a:cubicBezTo>
                    <a:pt x="2779" y="444"/>
                    <a:pt x="2194" y="1"/>
                    <a:pt x="1554" y="1"/>
                  </a:cubicBezTo>
                  <a:close/>
                </a:path>
              </a:pathLst>
            </a:custGeom>
            <a:solidFill>
              <a:srgbClr val="CA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71"/>
            <p:cNvSpPr/>
            <p:nvPr/>
          </p:nvSpPr>
          <p:spPr>
            <a:xfrm>
              <a:off x="8068114" y="2275698"/>
              <a:ext cx="169209" cy="154485"/>
            </a:xfrm>
            <a:custGeom>
              <a:avLst/>
              <a:gdLst/>
              <a:ahLst/>
              <a:cxnLst/>
              <a:rect l="l" t="t" r="r" b="b"/>
              <a:pathLst>
                <a:path w="2942" h="2686" extrusionOk="0">
                  <a:moveTo>
                    <a:pt x="846" y="0"/>
                  </a:moveTo>
                  <a:lnTo>
                    <a:pt x="846" y="0"/>
                  </a:lnTo>
                  <a:cubicBezTo>
                    <a:pt x="298" y="310"/>
                    <a:pt x="0" y="953"/>
                    <a:pt x="155" y="1596"/>
                  </a:cubicBezTo>
                  <a:cubicBezTo>
                    <a:pt x="307" y="2244"/>
                    <a:pt x="898" y="2686"/>
                    <a:pt x="1541" y="2686"/>
                  </a:cubicBezTo>
                  <a:cubicBezTo>
                    <a:pt x="1654" y="2686"/>
                    <a:pt x="1768" y="2672"/>
                    <a:pt x="1881" y="2644"/>
                  </a:cubicBezTo>
                  <a:cubicBezTo>
                    <a:pt x="2429" y="2513"/>
                    <a:pt x="2834" y="2084"/>
                    <a:pt x="2941" y="1572"/>
                  </a:cubicBezTo>
                  <a:lnTo>
                    <a:pt x="2941" y="1572"/>
                  </a:lnTo>
                  <a:cubicBezTo>
                    <a:pt x="2834" y="1632"/>
                    <a:pt x="2715" y="1679"/>
                    <a:pt x="2572" y="1715"/>
                  </a:cubicBezTo>
                  <a:cubicBezTo>
                    <a:pt x="2458" y="1743"/>
                    <a:pt x="2345" y="1757"/>
                    <a:pt x="2233" y="1757"/>
                  </a:cubicBezTo>
                  <a:cubicBezTo>
                    <a:pt x="1592" y="1757"/>
                    <a:pt x="1008" y="1314"/>
                    <a:pt x="846" y="655"/>
                  </a:cubicBezTo>
                  <a:cubicBezTo>
                    <a:pt x="786" y="441"/>
                    <a:pt x="798" y="215"/>
                    <a:pt x="846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9" name="Google Shape;4269;p71"/>
          <p:cNvGrpSpPr/>
          <p:nvPr/>
        </p:nvGrpSpPr>
        <p:grpSpPr>
          <a:xfrm rot="-993179">
            <a:off x="36893" y="1795079"/>
            <a:ext cx="703199" cy="772539"/>
            <a:chOff x="6943641" y="462327"/>
            <a:chExt cx="691552" cy="759744"/>
          </a:xfrm>
        </p:grpSpPr>
        <p:sp>
          <p:nvSpPr>
            <p:cNvPr id="4270" name="Google Shape;4270;p71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71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72" name="Google Shape;4272;p71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4273" name="Google Shape;4273;p71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71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71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71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77" name="Google Shape;4277;p71"/>
          <p:cNvGrpSpPr/>
          <p:nvPr/>
        </p:nvGrpSpPr>
        <p:grpSpPr>
          <a:xfrm rot="1174250">
            <a:off x="8526471" y="4206335"/>
            <a:ext cx="435934" cy="435085"/>
            <a:chOff x="-1158200" y="1575175"/>
            <a:chExt cx="491503" cy="490546"/>
          </a:xfrm>
        </p:grpSpPr>
        <p:sp>
          <p:nvSpPr>
            <p:cNvPr id="4278" name="Google Shape;4278;p71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71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80" name="Google Shape;4280;p71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4281" name="Google Shape;4281;p71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71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71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71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71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86" name="Google Shape;4286;p71"/>
          <p:cNvGrpSpPr/>
          <p:nvPr/>
        </p:nvGrpSpPr>
        <p:grpSpPr>
          <a:xfrm rot="-2389603" flipH="1">
            <a:off x="8175186" y="4538390"/>
            <a:ext cx="306811" cy="306277"/>
            <a:chOff x="-1158200" y="1575175"/>
            <a:chExt cx="491503" cy="490546"/>
          </a:xfrm>
        </p:grpSpPr>
        <p:sp>
          <p:nvSpPr>
            <p:cNvPr id="4287" name="Google Shape;4287;p71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71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89" name="Google Shape;4289;p71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4290" name="Google Shape;4290;p71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71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71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71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71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50" y="158750"/>
            <a:ext cx="6569710" cy="147193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398AC2F-EB2F-4845-8AD1-8780F18CC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19" y="1742023"/>
            <a:ext cx="6438900" cy="20859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38"/>
          <p:cNvSpPr/>
          <p:nvPr/>
        </p:nvSpPr>
        <p:spPr>
          <a:xfrm>
            <a:off x="4131750" y="1409324"/>
            <a:ext cx="880511" cy="649603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grpSp>
        <p:nvGrpSpPr>
          <p:cNvPr id="1366" name="Google Shape;1366;p38"/>
          <p:cNvGrpSpPr/>
          <p:nvPr/>
        </p:nvGrpSpPr>
        <p:grpSpPr>
          <a:xfrm>
            <a:off x="881041" y="3923377"/>
            <a:ext cx="691552" cy="759744"/>
            <a:chOff x="6943641" y="462327"/>
            <a:chExt cx="691552" cy="759744"/>
          </a:xfrm>
        </p:grpSpPr>
        <p:sp>
          <p:nvSpPr>
            <p:cNvPr id="1367" name="Google Shape;1367;p38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8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9" name="Google Shape;1369;p38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1370" name="Google Shape;1370;p38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8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8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8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4" name="Google Shape;1374;p38"/>
          <p:cNvGrpSpPr/>
          <p:nvPr/>
        </p:nvGrpSpPr>
        <p:grpSpPr>
          <a:xfrm>
            <a:off x="8184734" y="4128451"/>
            <a:ext cx="635357" cy="635357"/>
            <a:chOff x="3922789" y="109320"/>
            <a:chExt cx="683400" cy="683400"/>
          </a:xfrm>
        </p:grpSpPr>
        <p:sp>
          <p:nvSpPr>
            <p:cNvPr id="1375" name="Google Shape;1375;p38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8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7" name="Google Shape;1377;p38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1378" name="Google Shape;1378;p38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8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0" name="Google Shape;1380;p38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38"/>
          <p:cNvGrpSpPr/>
          <p:nvPr/>
        </p:nvGrpSpPr>
        <p:grpSpPr>
          <a:xfrm rot="-1875844">
            <a:off x="577367" y="909638"/>
            <a:ext cx="509797" cy="508805"/>
            <a:chOff x="-1158200" y="1575175"/>
            <a:chExt cx="491503" cy="490546"/>
          </a:xfrm>
        </p:grpSpPr>
        <p:sp>
          <p:nvSpPr>
            <p:cNvPr id="1382" name="Google Shape;1382;p38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8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4" name="Google Shape;1384;p38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1385" name="Google Shape;1385;p38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8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8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8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8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90" name="Google Shape;1390;p38"/>
          <p:cNvGrpSpPr/>
          <p:nvPr/>
        </p:nvGrpSpPr>
        <p:grpSpPr>
          <a:xfrm rot="721541">
            <a:off x="1061928" y="1301152"/>
            <a:ext cx="358807" cy="358167"/>
            <a:chOff x="-1158200" y="1575175"/>
            <a:chExt cx="491503" cy="490546"/>
          </a:xfrm>
        </p:grpSpPr>
        <p:sp>
          <p:nvSpPr>
            <p:cNvPr id="1391" name="Google Shape;1391;p38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3" name="Google Shape;1393;p38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1394" name="Google Shape;1394;p38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8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8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8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8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3" name="Google Shape;1413;p38"/>
          <p:cNvGrpSpPr/>
          <p:nvPr/>
        </p:nvGrpSpPr>
        <p:grpSpPr>
          <a:xfrm>
            <a:off x="3644143" y="1848016"/>
            <a:ext cx="1986831" cy="2826533"/>
            <a:chOff x="3644143" y="1848016"/>
            <a:chExt cx="1986831" cy="2826533"/>
          </a:xfrm>
        </p:grpSpPr>
        <p:sp>
          <p:nvSpPr>
            <p:cNvPr id="1414" name="Google Shape;1414;p38"/>
            <p:cNvSpPr/>
            <p:nvPr/>
          </p:nvSpPr>
          <p:spPr>
            <a:xfrm>
              <a:off x="3644143" y="4412775"/>
              <a:ext cx="1808094" cy="261774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4929870" y="4263926"/>
              <a:ext cx="213223" cy="271308"/>
            </a:xfrm>
            <a:custGeom>
              <a:avLst/>
              <a:gdLst/>
              <a:ahLst/>
              <a:cxnLst/>
              <a:rect l="l" t="t" r="r" b="b"/>
              <a:pathLst>
                <a:path w="4963" h="6315" extrusionOk="0">
                  <a:moveTo>
                    <a:pt x="1118" y="0"/>
                  </a:moveTo>
                  <a:cubicBezTo>
                    <a:pt x="1069" y="0"/>
                    <a:pt x="1034" y="7"/>
                    <a:pt x="1014" y="20"/>
                  </a:cubicBezTo>
                  <a:cubicBezTo>
                    <a:pt x="782" y="168"/>
                    <a:pt x="0" y="632"/>
                    <a:pt x="465" y="865"/>
                  </a:cubicBezTo>
                  <a:cubicBezTo>
                    <a:pt x="465" y="865"/>
                    <a:pt x="1099" y="1055"/>
                    <a:pt x="1690" y="1351"/>
                  </a:cubicBezTo>
                  <a:cubicBezTo>
                    <a:pt x="2218" y="1604"/>
                    <a:pt x="2704" y="1942"/>
                    <a:pt x="2725" y="2322"/>
                  </a:cubicBezTo>
                  <a:cubicBezTo>
                    <a:pt x="2810" y="3125"/>
                    <a:pt x="676" y="5237"/>
                    <a:pt x="2831" y="6167"/>
                  </a:cubicBezTo>
                  <a:cubicBezTo>
                    <a:pt x="3064" y="6268"/>
                    <a:pt x="3272" y="6314"/>
                    <a:pt x="3456" y="6314"/>
                  </a:cubicBezTo>
                  <a:cubicBezTo>
                    <a:pt x="4963" y="6314"/>
                    <a:pt x="4930" y="3245"/>
                    <a:pt x="4479" y="2153"/>
                  </a:cubicBezTo>
                  <a:cubicBezTo>
                    <a:pt x="4183" y="1435"/>
                    <a:pt x="3401" y="886"/>
                    <a:pt x="2662" y="506"/>
                  </a:cubicBezTo>
                  <a:cubicBezTo>
                    <a:pt x="2004" y="185"/>
                    <a:pt x="1375" y="0"/>
                    <a:pt x="1118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4929870" y="4263926"/>
              <a:ext cx="114366" cy="58042"/>
            </a:xfrm>
            <a:custGeom>
              <a:avLst/>
              <a:gdLst/>
              <a:ahLst/>
              <a:cxnLst/>
              <a:rect l="l" t="t" r="r" b="b"/>
              <a:pathLst>
                <a:path w="2662" h="1351" extrusionOk="0">
                  <a:moveTo>
                    <a:pt x="1118" y="0"/>
                  </a:moveTo>
                  <a:cubicBezTo>
                    <a:pt x="1069" y="0"/>
                    <a:pt x="1034" y="7"/>
                    <a:pt x="1014" y="20"/>
                  </a:cubicBezTo>
                  <a:cubicBezTo>
                    <a:pt x="782" y="168"/>
                    <a:pt x="0" y="632"/>
                    <a:pt x="465" y="865"/>
                  </a:cubicBezTo>
                  <a:cubicBezTo>
                    <a:pt x="465" y="865"/>
                    <a:pt x="1099" y="1055"/>
                    <a:pt x="1690" y="1351"/>
                  </a:cubicBezTo>
                  <a:cubicBezTo>
                    <a:pt x="2049" y="1076"/>
                    <a:pt x="2387" y="801"/>
                    <a:pt x="2662" y="506"/>
                  </a:cubicBezTo>
                  <a:cubicBezTo>
                    <a:pt x="2004" y="185"/>
                    <a:pt x="1375" y="0"/>
                    <a:pt x="1118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5020610" y="4149772"/>
              <a:ext cx="305893" cy="220312"/>
            </a:xfrm>
            <a:custGeom>
              <a:avLst/>
              <a:gdLst/>
              <a:ahLst/>
              <a:cxnLst/>
              <a:rect l="l" t="t" r="r" b="b"/>
              <a:pathLst>
                <a:path w="7120" h="5128" extrusionOk="0">
                  <a:moveTo>
                    <a:pt x="2054" y="0"/>
                  </a:moveTo>
                  <a:cubicBezTo>
                    <a:pt x="1333" y="0"/>
                    <a:pt x="747" y="121"/>
                    <a:pt x="677" y="226"/>
                  </a:cubicBezTo>
                  <a:cubicBezTo>
                    <a:pt x="529" y="459"/>
                    <a:pt x="1" y="1219"/>
                    <a:pt x="508" y="1219"/>
                  </a:cubicBezTo>
                  <a:cubicBezTo>
                    <a:pt x="508" y="1219"/>
                    <a:pt x="970" y="1157"/>
                    <a:pt x="1511" y="1157"/>
                  </a:cubicBezTo>
                  <a:cubicBezTo>
                    <a:pt x="1673" y="1157"/>
                    <a:pt x="1842" y="1162"/>
                    <a:pt x="2008" y="1177"/>
                  </a:cubicBezTo>
                  <a:cubicBezTo>
                    <a:pt x="2514" y="1219"/>
                    <a:pt x="3021" y="1346"/>
                    <a:pt x="3169" y="1642"/>
                  </a:cubicBezTo>
                  <a:cubicBezTo>
                    <a:pt x="3548" y="2357"/>
                    <a:pt x="2459" y="5127"/>
                    <a:pt x="4769" y="5127"/>
                  </a:cubicBezTo>
                  <a:cubicBezTo>
                    <a:pt x="4778" y="5127"/>
                    <a:pt x="4787" y="5127"/>
                    <a:pt x="4796" y="5127"/>
                  </a:cubicBezTo>
                  <a:cubicBezTo>
                    <a:pt x="7120" y="5127"/>
                    <a:pt x="5662" y="1705"/>
                    <a:pt x="4690" y="797"/>
                  </a:cubicBezTo>
                  <a:cubicBezTo>
                    <a:pt x="4162" y="290"/>
                    <a:pt x="3296" y="79"/>
                    <a:pt x="2493" y="15"/>
                  </a:cubicBezTo>
                  <a:cubicBezTo>
                    <a:pt x="2344" y="5"/>
                    <a:pt x="2196" y="0"/>
                    <a:pt x="205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5020610" y="4149772"/>
              <a:ext cx="107148" cy="52414"/>
            </a:xfrm>
            <a:custGeom>
              <a:avLst/>
              <a:gdLst/>
              <a:ahLst/>
              <a:cxnLst/>
              <a:rect l="l" t="t" r="r" b="b"/>
              <a:pathLst>
                <a:path w="2494" h="1220" extrusionOk="0">
                  <a:moveTo>
                    <a:pt x="2054" y="0"/>
                  </a:moveTo>
                  <a:cubicBezTo>
                    <a:pt x="1333" y="0"/>
                    <a:pt x="747" y="121"/>
                    <a:pt x="677" y="226"/>
                  </a:cubicBezTo>
                  <a:cubicBezTo>
                    <a:pt x="529" y="459"/>
                    <a:pt x="1" y="1219"/>
                    <a:pt x="508" y="1219"/>
                  </a:cubicBezTo>
                  <a:cubicBezTo>
                    <a:pt x="508" y="1219"/>
                    <a:pt x="970" y="1157"/>
                    <a:pt x="1511" y="1157"/>
                  </a:cubicBezTo>
                  <a:cubicBezTo>
                    <a:pt x="1673" y="1157"/>
                    <a:pt x="1842" y="1162"/>
                    <a:pt x="2008" y="1177"/>
                  </a:cubicBezTo>
                  <a:cubicBezTo>
                    <a:pt x="2219" y="776"/>
                    <a:pt x="2367" y="395"/>
                    <a:pt x="2493" y="15"/>
                  </a:cubicBezTo>
                  <a:cubicBezTo>
                    <a:pt x="2344" y="5"/>
                    <a:pt x="2196" y="0"/>
                    <a:pt x="2054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5038783" y="4033684"/>
              <a:ext cx="332916" cy="134129"/>
            </a:xfrm>
            <a:custGeom>
              <a:avLst/>
              <a:gdLst/>
              <a:ahLst/>
              <a:cxnLst/>
              <a:rect l="l" t="t" r="r" b="b"/>
              <a:pathLst>
                <a:path w="7749" h="3122" extrusionOk="0">
                  <a:moveTo>
                    <a:pt x="4856" y="0"/>
                  </a:moveTo>
                  <a:cubicBezTo>
                    <a:pt x="4201" y="0"/>
                    <a:pt x="3415" y="140"/>
                    <a:pt x="2493" y="478"/>
                  </a:cubicBezTo>
                  <a:cubicBezTo>
                    <a:pt x="2070" y="647"/>
                    <a:pt x="1606" y="837"/>
                    <a:pt x="1120" y="1091"/>
                  </a:cubicBezTo>
                  <a:cubicBezTo>
                    <a:pt x="1120" y="1091"/>
                    <a:pt x="0" y="1915"/>
                    <a:pt x="613" y="2062"/>
                  </a:cubicBezTo>
                  <a:cubicBezTo>
                    <a:pt x="613" y="2062"/>
                    <a:pt x="1373" y="1957"/>
                    <a:pt x="2282" y="1957"/>
                  </a:cubicBezTo>
                  <a:cubicBezTo>
                    <a:pt x="3169" y="1957"/>
                    <a:pt x="4183" y="2041"/>
                    <a:pt x="4732" y="2400"/>
                  </a:cubicBezTo>
                  <a:cubicBezTo>
                    <a:pt x="5371" y="2791"/>
                    <a:pt x="5858" y="3122"/>
                    <a:pt x="6288" y="3122"/>
                  </a:cubicBezTo>
                  <a:cubicBezTo>
                    <a:pt x="6626" y="3122"/>
                    <a:pt x="6930" y="2918"/>
                    <a:pt x="7246" y="2379"/>
                  </a:cubicBezTo>
                  <a:cubicBezTo>
                    <a:pt x="7748" y="1520"/>
                    <a:pt x="7019" y="0"/>
                    <a:pt x="4856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5038783" y="4054220"/>
              <a:ext cx="107106" cy="68096"/>
            </a:xfrm>
            <a:custGeom>
              <a:avLst/>
              <a:gdLst/>
              <a:ahLst/>
              <a:cxnLst/>
              <a:rect l="l" t="t" r="r" b="b"/>
              <a:pathLst>
                <a:path w="2493" h="1585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070" y="169"/>
                    <a:pt x="1606" y="359"/>
                    <a:pt x="1120" y="613"/>
                  </a:cubicBezTo>
                  <a:cubicBezTo>
                    <a:pt x="1120" y="613"/>
                    <a:pt x="0" y="1437"/>
                    <a:pt x="613" y="1584"/>
                  </a:cubicBezTo>
                  <a:cubicBezTo>
                    <a:pt x="613" y="1584"/>
                    <a:pt x="1373" y="1479"/>
                    <a:pt x="2282" y="1479"/>
                  </a:cubicBezTo>
                  <a:cubicBezTo>
                    <a:pt x="2429" y="866"/>
                    <a:pt x="2472" y="338"/>
                    <a:pt x="2493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3859774" y="4247213"/>
              <a:ext cx="250600" cy="252491"/>
            </a:xfrm>
            <a:custGeom>
              <a:avLst/>
              <a:gdLst/>
              <a:ahLst/>
              <a:cxnLst/>
              <a:rect l="l" t="t" r="r" b="b"/>
              <a:pathLst>
                <a:path w="5833" h="5877" extrusionOk="0">
                  <a:moveTo>
                    <a:pt x="4676" y="1"/>
                  </a:moveTo>
                  <a:cubicBezTo>
                    <a:pt x="4356" y="1"/>
                    <a:pt x="3805" y="85"/>
                    <a:pt x="3234" y="261"/>
                  </a:cubicBezTo>
                  <a:cubicBezTo>
                    <a:pt x="2453" y="514"/>
                    <a:pt x="1587" y="937"/>
                    <a:pt x="1185" y="1592"/>
                  </a:cubicBezTo>
                  <a:cubicBezTo>
                    <a:pt x="538" y="2651"/>
                    <a:pt x="0" y="5877"/>
                    <a:pt x="1735" y="5877"/>
                  </a:cubicBezTo>
                  <a:cubicBezTo>
                    <a:pt x="1869" y="5877"/>
                    <a:pt x="2016" y="5857"/>
                    <a:pt x="2178" y="5817"/>
                  </a:cubicBezTo>
                  <a:cubicBezTo>
                    <a:pt x="4438" y="5246"/>
                    <a:pt x="2685" y="2817"/>
                    <a:pt x="2875" y="2035"/>
                  </a:cubicBezTo>
                  <a:cubicBezTo>
                    <a:pt x="2960" y="1676"/>
                    <a:pt x="3509" y="1423"/>
                    <a:pt x="4058" y="1254"/>
                  </a:cubicBezTo>
                  <a:cubicBezTo>
                    <a:pt x="4692" y="1043"/>
                    <a:pt x="5347" y="958"/>
                    <a:pt x="5347" y="958"/>
                  </a:cubicBezTo>
                  <a:cubicBezTo>
                    <a:pt x="5832" y="831"/>
                    <a:pt x="5135" y="240"/>
                    <a:pt x="4945" y="50"/>
                  </a:cubicBezTo>
                  <a:cubicBezTo>
                    <a:pt x="4913" y="17"/>
                    <a:pt x="4817" y="1"/>
                    <a:pt x="4676" y="1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3998718" y="4247213"/>
              <a:ext cx="111660" cy="53875"/>
            </a:xfrm>
            <a:custGeom>
              <a:avLst/>
              <a:gdLst/>
              <a:ahLst/>
              <a:cxnLst/>
              <a:rect l="l" t="t" r="r" b="b"/>
              <a:pathLst>
                <a:path w="2599" h="1254" extrusionOk="0">
                  <a:moveTo>
                    <a:pt x="1442" y="1"/>
                  </a:moveTo>
                  <a:cubicBezTo>
                    <a:pt x="1122" y="1"/>
                    <a:pt x="571" y="85"/>
                    <a:pt x="0" y="261"/>
                  </a:cubicBezTo>
                  <a:cubicBezTo>
                    <a:pt x="233" y="599"/>
                    <a:pt x="507" y="916"/>
                    <a:pt x="824" y="1254"/>
                  </a:cubicBezTo>
                  <a:cubicBezTo>
                    <a:pt x="1458" y="1043"/>
                    <a:pt x="2113" y="958"/>
                    <a:pt x="2113" y="958"/>
                  </a:cubicBezTo>
                  <a:cubicBezTo>
                    <a:pt x="2598" y="831"/>
                    <a:pt x="1901" y="240"/>
                    <a:pt x="1711" y="50"/>
                  </a:cubicBezTo>
                  <a:cubicBezTo>
                    <a:pt x="1679" y="17"/>
                    <a:pt x="1583" y="1"/>
                    <a:pt x="1442" y="1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3706479" y="4110890"/>
              <a:ext cx="327847" cy="203470"/>
            </a:xfrm>
            <a:custGeom>
              <a:avLst/>
              <a:gdLst/>
              <a:ahLst/>
              <a:cxnLst/>
              <a:rect l="l" t="t" r="r" b="b"/>
              <a:pathLst>
                <a:path w="7631" h="4736" extrusionOk="0">
                  <a:moveTo>
                    <a:pt x="4791" y="1"/>
                  </a:moveTo>
                  <a:cubicBezTo>
                    <a:pt x="4169" y="1"/>
                    <a:pt x="3548" y="115"/>
                    <a:pt x="3084" y="434"/>
                  </a:cubicBezTo>
                  <a:cubicBezTo>
                    <a:pt x="1986" y="1195"/>
                    <a:pt x="0" y="4321"/>
                    <a:pt x="2303" y="4701"/>
                  </a:cubicBezTo>
                  <a:cubicBezTo>
                    <a:pt x="2442" y="4724"/>
                    <a:pt x="2570" y="4735"/>
                    <a:pt x="2689" y="4735"/>
                  </a:cubicBezTo>
                  <a:cubicBezTo>
                    <a:pt x="4533" y="4735"/>
                    <a:pt x="4001" y="2107"/>
                    <a:pt x="4457" y="1512"/>
                  </a:cubicBezTo>
                  <a:cubicBezTo>
                    <a:pt x="4623" y="1313"/>
                    <a:pt x="4971" y="1244"/>
                    <a:pt x="5358" y="1244"/>
                  </a:cubicBezTo>
                  <a:cubicBezTo>
                    <a:pt x="5464" y="1244"/>
                    <a:pt x="5574" y="1249"/>
                    <a:pt x="5683" y="1258"/>
                  </a:cubicBezTo>
                  <a:cubicBezTo>
                    <a:pt x="6401" y="1300"/>
                    <a:pt x="7161" y="1512"/>
                    <a:pt x="7161" y="1512"/>
                  </a:cubicBezTo>
                  <a:cubicBezTo>
                    <a:pt x="7186" y="1516"/>
                    <a:pt x="7208" y="1518"/>
                    <a:pt x="7229" y="1518"/>
                  </a:cubicBezTo>
                  <a:cubicBezTo>
                    <a:pt x="7630" y="1518"/>
                    <a:pt x="7261" y="760"/>
                    <a:pt x="7140" y="519"/>
                  </a:cubicBezTo>
                  <a:cubicBezTo>
                    <a:pt x="7098" y="371"/>
                    <a:pt x="6295" y="118"/>
                    <a:pt x="5387" y="33"/>
                  </a:cubicBezTo>
                  <a:cubicBezTo>
                    <a:pt x="5192" y="12"/>
                    <a:pt x="4991" y="1"/>
                    <a:pt x="4791" y="1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3937882" y="4112307"/>
              <a:ext cx="96451" cy="63799"/>
            </a:xfrm>
            <a:custGeom>
              <a:avLst/>
              <a:gdLst/>
              <a:ahLst/>
              <a:cxnLst/>
              <a:rect l="l" t="t" r="r" b="b"/>
              <a:pathLst>
                <a:path w="2245" h="1485" extrusionOk="0">
                  <a:moveTo>
                    <a:pt x="1" y="0"/>
                  </a:moveTo>
                  <a:lnTo>
                    <a:pt x="1" y="0"/>
                  </a:lnTo>
                  <a:cubicBezTo>
                    <a:pt x="64" y="380"/>
                    <a:pt x="149" y="782"/>
                    <a:pt x="297" y="1225"/>
                  </a:cubicBezTo>
                  <a:cubicBezTo>
                    <a:pt x="1015" y="1267"/>
                    <a:pt x="1775" y="1479"/>
                    <a:pt x="1775" y="1479"/>
                  </a:cubicBezTo>
                  <a:cubicBezTo>
                    <a:pt x="1800" y="1483"/>
                    <a:pt x="1822" y="1485"/>
                    <a:pt x="1843" y="1485"/>
                  </a:cubicBezTo>
                  <a:cubicBezTo>
                    <a:pt x="2244" y="1485"/>
                    <a:pt x="1875" y="727"/>
                    <a:pt x="1754" y="486"/>
                  </a:cubicBezTo>
                  <a:cubicBezTo>
                    <a:pt x="1712" y="338"/>
                    <a:pt x="909" y="85"/>
                    <a:pt x="1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3707296" y="3975167"/>
              <a:ext cx="324109" cy="125021"/>
            </a:xfrm>
            <a:custGeom>
              <a:avLst/>
              <a:gdLst/>
              <a:ahLst/>
              <a:cxnLst/>
              <a:rect l="l" t="t" r="r" b="b"/>
              <a:pathLst>
                <a:path w="7544" h="2910" extrusionOk="0">
                  <a:moveTo>
                    <a:pt x="2401" y="0"/>
                  </a:moveTo>
                  <a:cubicBezTo>
                    <a:pt x="724" y="0"/>
                    <a:pt x="1" y="1198"/>
                    <a:pt x="319" y="2009"/>
                  </a:cubicBezTo>
                  <a:cubicBezTo>
                    <a:pt x="574" y="2678"/>
                    <a:pt x="888" y="2910"/>
                    <a:pt x="1293" y="2910"/>
                  </a:cubicBezTo>
                  <a:cubicBezTo>
                    <a:pt x="1693" y="2910"/>
                    <a:pt x="2182" y="2684"/>
                    <a:pt x="2791" y="2432"/>
                  </a:cubicBezTo>
                  <a:cubicBezTo>
                    <a:pt x="3089" y="2308"/>
                    <a:pt x="3483" y="2260"/>
                    <a:pt x="3908" y="2260"/>
                  </a:cubicBezTo>
                  <a:cubicBezTo>
                    <a:pt x="4356" y="2260"/>
                    <a:pt x="4839" y="2313"/>
                    <a:pt x="5283" y="2389"/>
                  </a:cubicBezTo>
                  <a:cubicBezTo>
                    <a:pt x="6171" y="2537"/>
                    <a:pt x="6931" y="2770"/>
                    <a:pt x="6931" y="2770"/>
                  </a:cubicBezTo>
                  <a:cubicBezTo>
                    <a:pt x="7544" y="2727"/>
                    <a:pt x="6572" y="1713"/>
                    <a:pt x="6572" y="1713"/>
                  </a:cubicBezTo>
                  <a:cubicBezTo>
                    <a:pt x="6128" y="1396"/>
                    <a:pt x="5706" y="1122"/>
                    <a:pt x="5305" y="911"/>
                  </a:cubicBezTo>
                  <a:cubicBezTo>
                    <a:pt x="4142" y="253"/>
                    <a:pt x="3171" y="0"/>
                    <a:pt x="2401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3932468" y="4014264"/>
              <a:ext cx="98943" cy="79910"/>
            </a:xfrm>
            <a:custGeom>
              <a:avLst/>
              <a:gdLst/>
              <a:ahLst/>
              <a:cxnLst/>
              <a:rect l="l" t="t" r="r" b="b"/>
              <a:pathLst>
                <a:path w="2303" h="1860" extrusionOk="0">
                  <a:moveTo>
                    <a:pt x="64" y="1"/>
                  </a:moveTo>
                  <a:cubicBezTo>
                    <a:pt x="21" y="339"/>
                    <a:pt x="0" y="846"/>
                    <a:pt x="42" y="1479"/>
                  </a:cubicBezTo>
                  <a:cubicBezTo>
                    <a:pt x="930" y="1627"/>
                    <a:pt x="1690" y="1860"/>
                    <a:pt x="1690" y="1860"/>
                  </a:cubicBezTo>
                  <a:cubicBezTo>
                    <a:pt x="2303" y="1817"/>
                    <a:pt x="1331" y="803"/>
                    <a:pt x="1331" y="803"/>
                  </a:cubicBezTo>
                  <a:cubicBezTo>
                    <a:pt x="887" y="486"/>
                    <a:pt x="465" y="212"/>
                    <a:pt x="64" y="1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3872534" y="3415007"/>
              <a:ext cx="236036" cy="482211"/>
            </a:xfrm>
            <a:custGeom>
              <a:avLst/>
              <a:gdLst/>
              <a:ahLst/>
              <a:cxnLst/>
              <a:rect l="l" t="t" r="r" b="b"/>
              <a:pathLst>
                <a:path w="5494" h="11224" extrusionOk="0">
                  <a:moveTo>
                    <a:pt x="2396" y="0"/>
                  </a:moveTo>
                  <a:cubicBezTo>
                    <a:pt x="2237" y="0"/>
                    <a:pt x="2102" y="39"/>
                    <a:pt x="2008" y="134"/>
                  </a:cubicBezTo>
                  <a:cubicBezTo>
                    <a:pt x="1881" y="239"/>
                    <a:pt x="1670" y="619"/>
                    <a:pt x="1459" y="1190"/>
                  </a:cubicBezTo>
                  <a:cubicBezTo>
                    <a:pt x="740" y="3091"/>
                    <a:pt x="1" y="7104"/>
                    <a:pt x="3191" y="10231"/>
                  </a:cubicBezTo>
                  <a:cubicBezTo>
                    <a:pt x="3550" y="10569"/>
                    <a:pt x="3951" y="10907"/>
                    <a:pt x="4416" y="11224"/>
                  </a:cubicBezTo>
                  <a:cubicBezTo>
                    <a:pt x="4416" y="11224"/>
                    <a:pt x="5493" y="10400"/>
                    <a:pt x="5303" y="10189"/>
                  </a:cubicBezTo>
                  <a:cubicBezTo>
                    <a:pt x="4648" y="9470"/>
                    <a:pt x="2726" y="7738"/>
                    <a:pt x="3254" y="4908"/>
                  </a:cubicBezTo>
                  <a:cubicBezTo>
                    <a:pt x="3782" y="2077"/>
                    <a:pt x="4669" y="1000"/>
                    <a:pt x="4500" y="894"/>
                  </a:cubicBezTo>
                  <a:cubicBezTo>
                    <a:pt x="4362" y="825"/>
                    <a:pt x="3126" y="0"/>
                    <a:pt x="2396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3917947" y="3415007"/>
              <a:ext cx="190625" cy="482211"/>
            </a:xfrm>
            <a:custGeom>
              <a:avLst/>
              <a:gdLst/>
              <a:ahLst/>
              <a:cxnLst/>
              <a:rect l="l" t="t" r="r" b="b"/>
              <a:pathLst>
                <a:path w="4437" h="11224" extrusionOk="0">
                  <a:moveTo>
                    <a:pt x="1339" y="0"/>
                  </a:moveTo>
                  <a:cubicBezTo>
                    <a:pt x="1180" y="0"/>
                    <a:pt x="1045" y="39"/>
                    <a:pt x="951" y="134"/>
                  </a:cubicBezTo>
                  <a:cubicBezTo>
                    <a:pt x="824" y="239"/>
                    <a:pt x="613" y="619"/>
                    <a:pt x="402" y="1190"/>
                  </a:cubicBezTo>
                  <a:cubicBezTo>
                    <a:pt x="1014" y="1549"/>
                    <a:pt x="1775" y="1992"/>
                    <a:pt x="1986" y="2056"/>
                  </a:cubicBezTo>
                  <a:cubicBezTo>
                    <a:pt x="2324" y="2183"/>
                    <a:pt x="0" y="5224"/>
                    <a:pt x="2767" y="9365"/>
                  </a:cubicBezTo>
                  <a:cubicBezTo>
                    <a:pt x="2767" y="9365"/>
                    <a:pt x="2894" y="9872"/>
                    <a:pt x="2134" y="10231"/>
                  </a:cubicBezTo>
                  <a:cubicBezTo>
                    <a:pt x="2493" y="10569"/>
                    <a:pt x="2894" y="10907"/>
                    <a:pt x="3359" y="11224"/>
                  </a:cubicBezTo>
                  <a:cubicBezTo>
                    <a:pt x="3359" y="11224"/>
                    <a:pt x="4436" y="10400"/>
                    <a:pt x="4246" y="10189"/>
                  </a:cubicBezTo>
                  <a:cubicBezTo>
                    <a:pt x="3591" y="9470"/>
                    <a:pt x="1669" y="7738"/>
                    <a:pt x="2197" y="4908"/>
                  </a:cubicBezTo>
                  <a:cubicBezTo>
                    <a:pt x="2725" y="2077"/>
                    <a:pt x="3612" y="1000"/>
                    <a:pt x="3443" y="894"/>
                  </a:cubicBezTo>
                  <a:cubicBezTo>
                    <a:pt x="3305" y="825"/>
                    <a:pt x="2069" y="0"/>
                    <a:pt x="1339" y="0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5048751" y="3507207"/>
              <a:ext cx="297730" cy="411323"/>
            </a:xfrm>
            <a:custGeom>
              <a:avLst/>
              <a:gdLst/>
              <a:ahLst/>
              <a:cxnLst/>
              <a:rect l="l" t="t" r="r" b="b"/>
              <a:pathLst>
                <a:path w="6930" h="9574" extrusionOk="0">
                  <a:moveTo>
                    <a:pt x="6097" y="0"/>
                  </a:moveTo>
                  <a:cubicBezTo>
                    <a:pt x="5384" y="0"/>
                    <a:pt x="4147" y="159"/>
                    <a:pt x="3993" y="206"/>
                  </a:cubicBezTo>
                  <a:cubicBezTo>
                    <a:pt x="3761" y="290"/>
                    <a:pt x="4415" y="1832"/>
                    <a:pt x="3549" y="4451"/>
                  </a:cubicBezTo>
                  <a:cubicBezTo>
                    <a:pt x="2683" y="7092"/>
                    <a:pt x="296" y="8655"/>
                    <a:pt x="296" y="8655"/>
                  </a:cubicBezTo>
                  <a:cubicBezTo>
                    <a:pt x="1" y="8676"/>
                    <a:pt x="233" y="9395"/>
                    <a:pt x="444" y="9542"/>
                  </a:cubicBezTo>
                  <a:cubicBezTo>
                    <a:pt x="470" y="9563"/>
                    <a:pt x="518" y="9573"/>
                    <a:pt x="586" y="9573"/>
                  </a:cubicBezTo>
                  <a:cubicBezTo>
                    <a:pt x="798" y="9573"/>
                    <a:pt x="1205" y="9471"/>
                    <a:pt x="1733" y="9247"/>
                  </a:cubicBezTo>
                  <a:cubicBezTo>
                    <a:pt x="2662" y="8866"/>
                    <a:pt x="3909" y="8148"/>
                    <a:pt x="4986" y="6965"/>
                  </a:cubicBezTo>
                  <a:cubicBezTo>
                    <a:pt x="6676" y="5085"/>
                    <a:pt x="6929" y="2909"/>
                    <a:pt x="6866" y="1494"/>
                  </a:cubicBezTo>
                  <a:cubicBezTo>
                    <a:pt x="6824" y="691"/>
                    <a:pt x="6655" y="142"/>
                    <a:pt x="6591" y="79"/>
                  </a:cubicBezTo>
                  <a:cubicBezTo>
                    <a:pt x="6551" y="22"/>
                    <a:pt x="6360" y="0"/>
                    <a:pt x="6097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5048751" y="3507207"/>
              <a:ext cx="294981" cy="411753"/>
            </a:xfrm>
            <a:custGeom>
              <a:avLst/>
              <a:gdLst/>
              <a:ahLst/>
              <a:cxnLst/>
              <a:rect l="l" t="t" r="r" b="b"/>
              <a:pathLst>
                <a:path w="6866" h="9584" extrusionOk="0">
                  <a:moveTo>
                    <a:pt x="6097" y="0"/>
                  </a:moveTo>
                  <a:cubicBezTo>
                    <a:pt x="5384" y="0"/>
                    <a:pt x="4147" y="159"/>
                    <a:pt x="3993" y="206"/>
                  </a:cubicBezTo>
                  <a:cubicBezTo>
                    <a:pt x="3761" y="290"/>
                    <a:pt x="4415" y="1832"/>
                    <a:pt x="3549" y="4451"/>
                  </a:cubicBezTo>
                  <a:cubicBezTo>
                    <a:pt x="2683" y="7092"/>
                    <a:pt x="296" y="8655"/>
                    <a:pt x="296" y="8655"/>
                  </a:cubicBezTo>
                  <a:cubicBezTo>
                    <a:pt x="1" y="8676"/>
                    <a:pt x="233" y="9395"/>
                    <a:pt x="444" y="9564"/>
                  </a:cubicBezTo>
                  <a:cubicBezTo>
                    <a:pt x="466" y="9577"/>
                    <a:pt x="504" y="9583"/>
                    <a:pt x="556" y="9583"/>
                  </a:cubicBezTo>
                  <a:cubicBezTo>
                    <a:pt x="758" y="9583"/>
                    <a:pt x="1179" y="9482"/>
                    <a:pt x="1733" y="9247"/>
                  </a:cubicBezTo>
                  <a:cubicBezTo>
                    <a:pt x="1331" y="8486"/>
                    <a:pt x="1606" y="8317"/>
                    <a:pt x="1606" y="8317"/>
                  </a:cubicBezTo>
                  <a:cubicBezTo>
                    <a:pt x="5487" y="4772"/>
                    <a:pt x="4764" y="1768"/>
                    <a:pt x="5126" y="1768"/>
                  </a:cubicBezTo>
                  <a:cubicBezTo>
                    <a:pt x="5129" y="1768"/>
                    <a:pt x="5131" y="1768"/>
                    <a:pt x="5134" y="1769"/>
                  </a:cubicBezTo>
                  <a:cubicBezTo>
                    <a:pt x="5324" y="1769"/>
                    <a:pt x="6084" y="1642"/>
                    <a:pt x="6866" y="1494"/>
                  </a:cubicBezTo>
                  <a:cubicBezTo>
                    <a:pt x="6824" y="691"/>
                    <a:pt x="6655" y="142"/>
                    <a:pt x="6591" y="79"/>
                  </a:cubicBezTo>
                  <a:cubicBezTo>
                    <a:pt x="6551" y="22"/>
                    <a:pt x="6360" y="0"/>
                    <a:pt x="6097" y="0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4134827" y="3695731"/>
              <a:ext cx="105344" cy="94303"/>
            </a:xfrm>
            <a:custGeom>
              <a:avLst/>
              <a:gdLst/>
              <a:ahLst/>
              <a:cxnLst/>
              <a:rect l="l" t="t" r="r" b="b"/>
              <a:pathLst>
                <a:path w="2452" h="2195" extrusionOk="0">
                  <a:moveTo>
                    <a:pt x="2050" y="0"/>
                  </a:moveTo>
                  <a:cubicBezTo>
                    <a:pt x="1881" y="0"/>
                    <a:pt x="1" y="1204"/>
                    <a:pt x="339" y="1986"/>
                  </a:cubicBezTo>
                  <a:cubicBezTo>
                    <a:pt x="403" y="2134"/>
                    <a:pt x="519" y="2194"/>
                    <a:pt x="664" y="2194"/>
                  </a:cubicBezTo>
                  <a:cubicBezTo>
                    <a:pt x="1286" y="2194"/>
                    <a:pt x="2451" y="1099"/>
                    <a:pt x="2451" y="1099"/>
                  </a:cubicBezTo>
                  <a:cubicBezTo>
                    <a:pt x="2451" y="1099"/>
                    <a:pt x="2451" y="0"/>
                    <a:pt x="2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3880740" y="3657623"/>
              <a:ext cx="1227911" cy="818908"/>
            </a:xfrm>
            <a:custGeom>
              <a:avLst/>
              <a:gdLst/>
              <a:ahLst/>
              <a:cxnLst/>
              <a:rect l="l" t="t" r="r" b="b"/>
              <a:pathLst>
                <a:path w="28581" h="19061" extrusionOk="0">
                  <a:moveTo>
                    <a:pt x="16412" y="1"/>
                  </a:moveTo>
                  <a:cubicBezTo>
                    <a:pt x="15771" y="1"/>
                    <a:pt x="15160" y="36"/>
                    <a:pt x="14597" y="106"/>
                  </a:cubicBezTo>
                  <a:cubicBezTo>
                    <a:pt x="14301" y="148"/>
                    <a:pt x="13203" y="253"/>
                    <a:pt x="11724" y="591"/>
                  </a:cubicBezTo>
                  <a:cubicBezTo>
                    <a:pt x="10351" y="929"/>
                    <a:pt x="8640" y="1436"/>
                    <a:pt x="6971" y="2260"/>
                  </a:cubicBezTo>
                  <a:cubicBezTo>
                    <a:pt x="6633" y="2429"/>
                    <a:pt x="6295" y="2619"/>
                    <a:pt x="5957" y="2809"/>
                  </a:cubicBezTo>
                  <a:cubicBezTo>
                    <a:pt x="0" y="6253"/>
                    <a:pt x="1289" y="11829"/>
                    <a:pt x="4288" y="14766"/>
                  </a:cubicBezTo>
                  <a:cubicBezTo>
                    <a:pt x="6641" y="17085"/>
                    <a:pt x="10297" y="19061"/>
                    <a:pt x="14749" y="19061"/>
                  </a:cubicBezTo>
                  <a:cubicBezTo>
                    <a:pt x="15934" y="19061"/>
                    <a:pt x="17175" y="18921"/>
                    <a:pt x="18462" y="18610"/>
                  </a:cubicBezTo>
                  <a:cubicBezTo>
                    <a:pt x="23849" y="17279"/>
                    <a:pt x="28137" y="13667"/>
                    <a:pt x="28539" y="8978"/>
                  </a:cubicBezTo>
                  <a:cubicBezTo>
                    <a:pt x="28581" y="8555"/>
                    <a:pt x="28581" y="8133"/>
                    <a:pt x="28560" y="7710"/>
                  </a:cubicBezTo>
                  <a:cubicBezTo>
                    <a:pt x="28539" y="7478"/>
                    <a:pt x="28517" y="7245"/>
                    <a:pt x="28496" y="6992"/>
                  </a:cubicBezTo>
                  <a:cubicBezTo>
                    <a:pt x="27788" y="2031"/>
                    <a:pt x="21249" y="1"/>
                    <a:pt x="16412" y="1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3990555" y="3940152"/>
              <a:ext cx="283166" cy="260739"/>
            </a:xfrm>
            <a:custGeom>
              <a:avLst/>
              <a:gdLst/>
              <a:ahLst/>
              <a:cxnLst/>
              <a:rect l="l" t="t" r="r" b="b"/>
              <a:pathLst>
                <a:path w="6591" h="6069" extrusionOk="0">
                  <a:moveTo>
                    <a:pt x="3326" y="0"/>
                  </a:moveTo>
                  <a:cubicBezTo>
                    <a:pt x="2002" y="0"/>
                    <a:pt x="778" y="906"/>
                    <a:pt x="423" y="2275"/>
                  </a:cubicBezTo>
                  <a:cubicBezTo>
                    <a:pt x="0" y="3901"/>
                    <a:pt x="951" y="5549"/>
                    <a:pt x="2535" y="5972"/>
                  </a:cubicBezTo>
                  <a:cubicBezTo>
                    <a:pt x="2782" y="6038"/>
                    <a:pt x="3031" y="6069"/>
                    <a:pt x="3276" y="6069"/>
                  </a:cubicBezTo>
                  <a:cubicBezTo>
                    <a:pt x="4598" y="6069"/>
                    <a:pt x="5812" y="5151"/>
                    <a:pt x="6168" y="3796"/>
                  </a:cubicBezTo>
                  <a:cubicBezTo>
                    <a:pt x="6591" y="2169"/>
                    <a:pt x="5661" y="522"/>
                    <a:pt x="4077" y="99"/>
                  </a:cubicBezTo>
                  <a:cubicBezTo>
                    <a:pt x="3826" y="32"/>
                    <a:pt x="3574" y="0"/>
                    <a:pt x="3326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4181142" y="4219244"/>
              <a:ext cx="106203" cy="87944"/>
            </a:xfrm>
            <a:custGeom>
              <a:avLst/>
              <a:gdLst/>
              <a:ahLst/>
              <a:cxnLst/>
              <a:rect l="l" t="t" r="r" b="b"/>
              <a:pathLst>
                <a:path w="2472" h="2047" extrusionOk="0">
                  <a:moveTo>
                    <a:pt x="1169" y="0"/>
                  </a:moveTo>
                  <a:cubicBezTo>
                    <a:pt x="686" y="0"/>
                    <a:pt x="269" y="294"/>
                    <a:pt x="148" y="743"/>
                  </a:cubicBezTo>
                  <a:cubicBezTo>
                    <a:pt x="0" y="1271"/>
                    <a:pt x="380" y="1841"/>
                    <a:pt x="972" y="2010"/>
                  </a:cubicBezTo>
                  <a:cubicBezTo>
                    <a:pt x="1074" y="2035"/>
                    <a:pt x="1175" y="2047"/>
                    <a:pt x="1274" y="2047"/>
                  </a:cubicBezTo>
                  <a:cubicBezTo>
                    <a:pt x="1769" y="2047"/>
                    <a:pt x="2201" y="1753"/>
                    <a:pt x="2324" y="1313"/>
                  </a:cubicBezTo>
                  <a:cubicBezTo>
                    <a:pt x="2472" y="764"/>
                    <a:pt x="2091" y="194"/>
                    <a:pt x="1500" y="46"/>
                  </a:cubicBezTo>
                  <a:cubicBezTo>
                    <a:pt x="1388" y="15"/>
                    <a:pt x="1277" y="0"/>
                    <a:pt x="1169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4903534" y="4098688"/>
              <a:ext cx="70845" cy="70802"/>
            </a:xfrm>
            <a:custGeom>
              <a:avLst/>
              <a:gdLst/>
              <a:ahLst/>
              <a:cxnLst/>
              <a:rect l="l" t="t" r="r" b="b"/>
              <a:pathLst>
                <a:path w="1649" h="1648" extrusionOk="0">
                  <a:moveTo>
                    <a:pt x="825" y="0"/>
                  </a:moveTo>
                  <a:cubicBezTo>
                    <a:pt x="381" y="0"/>
                    <a:pt x="1" y="380"/>
                    <a:pt x="1" y="824"/>
                  </a:cubicBezTo>
                  <a:cubicBezTo>
                    <a:pt x="1" y="1289"/>
                    <a:pt x="381" y="1648"/>
                    <a:pt x="825" y="1648"/>
                  </a:cubicBezTo>
                  <a:cubicBezTo>
                    <a:pt x="1289" y="1648"/>
                    <a:pt x="1648" y="1289"/>
                    <a:pt x="1648" y="824"/>
                  </a:cubicBezTo>
                  <a:cubicBezTo>
                    <a:pt x="1648" y="380"/>
                    <a:pt x="1289" y="0"/>
                    <a:pt x="825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4790110" y="4166742"/>
              <a:ext cx="144311" cy="144354"/>
            </a:xfrm>
            <a:custGeom>
              <a:avLst/>
              <a:gdLst/>
              <a:ahLst/>
              <a:cxnLst/>
              <a:rect l="l" t="t" r="r" b="b"/>
              <a:pathLst>
                <a:path w="3359" h="3360" extrusionOk="0">
                  <a:moveTo>
                    <a:pt x="1690" y="0"/>
                  </a:moveTo>
                  <a:cubicBezTo>
                    <a:pt x="761" y="0"/>
                    <a:pt x="0" y="761"/>
                    <a:pt x="0" y="1690"/>
                  </a:cubicBezTo>
                  <a:cubicBezTo>
                    <a:pt x="0" y="2620"/>
                    <a:pt x="761" y="3359"/>
                    <a:pt x="1690" y="3359"/>
                  </a:cubicBezTo>
                  <a:cubicBezTo>
                    <a:pt x="2620" y="3359"/>
                    <a:pt x="3359" y="2620"/>
                    <a:pt x="3359" y="1690"/>
                  </a:cubicBezTo>
                  <a:cubicBezTo>
                    <a:pt x="3359" y="761"/>
                    <a:pt x="2620" y="0"/>
                    <a:pt x="1690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4650349" y="4222123"/>
              <a:ext cx="29086" cy="28140"/>
            </a:xfrm>
            <a:custGeom>
              <a:avLst/>
              <a:gdLst/>
              <a:ahLst/>
              <a:cxnLst/>
              <a:rect l="l" t="t" r="r" b="b"/>
              <a:pathLst>
                <a:path w="677" h="655" extrusionOk="0">
                  <a:moveTo>
                    <a:pt x="338" y="0"/>
                  </a:moveTo>
                  <a:cubicBezTo>
                    <a:pt x="148" y="0"/>
                    <a:pt x="0" y="148"/>
                    <a:pt x="0" y="317"/>
                  </a:cubicBezTo>
                  <a:cubicBezTo>
                    <a:pt x="0" y="507"/>
                    <a:pt x="148" y="655"/>
                    <a:pt x="338" y="655"/>
                  </a:cubicBezTo>
                  <a:cubicBezTo>
                    <a:pt x="528" y="655"/>
                    <a:pt x="676" y="507"/>
                    <a:pt x="676" y="317"/>
                  </a:cubicBezTo>
                  <a:cubicBezTo>
                    <a:pt x="676" y="148"/>
                    <a:pt x="528" y="0"/>
                    <a:pt x="338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5039686" y="3123069"/>
              <a:ext cx="460171" cy="421548"/>
            </a:xfrm>
            <a:custGeom>
              <a:avLst/>
              <a:gdLst/>
              <a:ahLst/>
              <a:cxnLst/>
              <a:rect l="l" t="t" r="r" b="b"/>
              <a:pathLst>
                <a:path w="10711" h="9812" extrusionOk="0">
                  <a:moveTo>
                    <a:pt x="4639" y="1"/>
                  </a:moveTo>
                  <a:cubicBezTo>
                    <a:pt x="4381" y="1"/>
                    <a:pt x="4123" y="14"/>
                    <a:pt x="3866" y="42"/>
                  </a:cubicBezTo>
                  <a:cubicBezTo>
                    <a:pt x="254" y="401"/>
                    <a:pt x="1711" y="1500"/>
                    <a:pt x="2155" y="1711"/>
                  </a:cubicBezTo>
                  <a:cubicBezTo>
                    <a:pt x="2366" y="1817"/>
                    <a:pt x="3338" y="2514"/>
                    <a:pt x="4120" y="3126"/>
                  </a:cubicBezTo>
                  <a:cubicBezTo>
                    <a:pt x="4781" y="3643"/>
                    <a:pt x="5300" y="4099"/>
                    <a:pt x="5145" y="4099"/>
                  </a:cubicBezTo>
                  <a:cubicBezTo>
                    <a:pt x="5141" y="4099"/>
                    <a:pt x="5138" y="4098"/>
                    <a:pt x="5133" y="4098"/>
                  </a:cubicBezTo>
                  <a:cubicBezTo>
                    <a:pt x="4964" y="4098"/>
                    <a:pt x="4267" y="4013"/>
                    <a:pt x="3444" y="3950"/>
                  </a:cubicBezTo>
                  <a:cubicBezTo>
                    <a:pt x="2687" y="3879"/>
                    <a:pt x="1837" y="3821"/>
                    <a:pt x="1240" y="3821"/>
                  </a:cubicBezTo>
                  <a:cubicBezTo>
                    <a:pt x="770" y="3821"/>
                    <a:pt x="456" y="3857"/>
                    <a:pt x="465" y="3950"/>
                  </a:cubicBezTo>
                  <a:cubicBezTo>
                    <a:pt x="465" y="3950"/>
                    <a:pt x="0" y="5281"/>
                    <a:pt x="423" y="6717"/>
                  </a:cubicBezTo>
                  <a:cubicBezTo>
                    <a:pt x="676" y="7541"/>
                    <a:pt x="1226" y="8428"/>
                    <a:pt x="2345" y="9083"/>
                  </a:cubicBezTo>
                  <a:cubicBezTo>
                    <a:pt x="3186" y="9579"/>
                    <a:pt x="4094" y="9811"/>
                    <a:pt x="4991" y="9811"/>
                  </a:cubicBezTo>
                  <a:cubicBezTo>
                    <a:pt x="7338" y="9811"/>
                    <a:pt x="9602" y="8223"/>
                    <a:pt x="10351" y="5640"/>
                  </a:cubicBezTo>
                  <a:cubicBezTo>
                    <a:pt x="10710" y="4373"/>
                    <a:pt x="10478" y="3253"/>
                    <a:pt x="9844" y="2366"/>
                  </a:cubicBezTo>
                  <a:cubicBezTo>
                    <a:pt x="8810" y="899"/>
                    <a:pt x="6736" y="1"/>
                    <a:pt x="4639" y="1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5050555" y="3122424"/>
              <a:ext cx="412096" cy="134988"/>
            </a:xfrm>
            <a:custGeom>
              <a:avLst/>
              <a:gdLst/>
              <a:ahLst/>
              <a:cxnLst/>
              <a:rect l="l" t="t" r="r" b="b"/>
              <a:pathLst>
                <a:path w="9592" h="3142" extrusionOk="0">
                  <a:moveTo>
                    <a:pt x="4333" y="1"/>
                  </a:moveTo>
                  <a:cubicBezTo>
                    <a:pt x="4093" y="1"/>
                    <a:pt x="3852" y="12"/>
                    <a:pt x="3613" y="36"/>
                  </a:cubicBezTo>
                  <a:cubicBezTo>
                    <a:pt x="1" y="416"/>
                    <a:pt x="1458" y="1515"/>
                    <a:pt x="1902" y="1726"/>
                  </a:cubicBezTo>
                  <a:cubicBezTo>
                    <a:pt x="2113" y="1832"/>
                    <a:pt x="3085" y="2529"/>
                    <a:pt x="3867" y="3141"/>
                  </a:cubicBezTo>
                  <a:cubicBezTo>
                    <a:pt x="3951" y="2740"/>
                    <a:pt x="4057" y="2022"/>
                    <a:pt x="4141" y="1768"/>
                  </a:cubicBezTo>
                  <a:cubicBezTo>
                    <a:pt x="4164" y="1707"/>
                    <a:pt x="4319" y="1681"/>
                    <a:pt x="4565" y="1681"/>
                  </a:cubicBezTo>
                  <a:cubicBezTo>
                    <a:pt x="5672" y="1681"/>
                    <a:pt x="8623" y="2208"/>
                    <a:pt x="9591" y="2381"/>
                  </a:cubicBezTo>
                  <a:cubicBezTo>
                    <a:pt x="8548" y="901"/>
                    <a:pt x="6448" y="1"/>
                    <a:pt x="4333" y="1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4180197" y="3683014"/>
              <a:ext cx="928463" cy="360326"/>
            </a:xfrm>
            <a:custGeom>
              <a:avLst/>
              <a:gdLst/>
              <a:ahLst/>
              <a:cxnLst/>
              <a:rect l="l" t="t" r="r" b="b"/>
              <a:pathLst>
                <a:path w="21611" h="8387" extrusionOk="0">
                  <a:moveTo>
                    <a:pt x="4754" y="0"/>
                  </a:moveTo>
                  <a:cubicBezTo>
                    <a:pt x="3381" y="338"/>
                    <a:pt x="1670" y="845"/>
                    <a:pt x="1" y="1669"/>
                  </a:cubicBezTo>
                  <a:cubicBezTo>
                    <a:pt x="149" y="2176"/>
                    <a:pt x="614" y="3211"/>
                    <a:pt x="2641" y="4098"/>
                  </a:cubicBezTo>
                  <a:cubicBezTo>
                    <a:pt x="3428" y="4445"/>
                    <a:pt x="4194" y="4563"/>
                    <a:pt x="4891" y="4563"/>
                  </a:cubicBezTo>
                  <a:cubicBezTo>
                    <a:pt x="6378" y="4563"/>
                    <a:pt x="7549" y="4026"/>
                    <a:pt x="7923" y="4026"/>
                  </a:cubicBezTo>
                  <a:cubicBezTo>
                    <a:pt x="7972" y="4026"/>
                    <a:pt x="8007" y="4036"/>
                    <a:pt x="8028" y="4056"/>
                  </a:cubicBezTo>
                  <a:cubicBezTo>
                    <a:pt x="8239" y="4246"/>
                    <a:pt x="18738" y="7499"/>
                    <a:pt x="21569" y="8387"/>
                  </a:cubicBezTo>
                  <a:cubicBezTo>
                    <a:pt x="21611" y="7964"/>
                    <a:pt x="21611" y="7542"/>
                    <a:pt x="21590" y="7119"/>
                  </a:cubicBezTo>
                  <a:lnTo>
                    <a:pt x="4754" y="0"/>
                  </a:ln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4624012" y="3434512"/>
              <a:ext cx="452008" cy="436241"/>
            </a:xfrm>
            <a:custGeom>
              <a:avLst/>
              <a:gdLst/>
              <a:ahLst/>
              <a:cxnLst/>
              <a:rect l="l" t="t" r="r" b="b"/>
              <a:pathLst>
                <a:path w="10521" h="10154" extrusionOk="0">
                  <a:moveTo>
                    <a:pt x="5284" y="0"/>
                  </a:moveTo>
                  <a:cubicBezTo>
                    <a:pt x="2880" y="0"/>
                    <a:pt x="797" y="1695"/>
                    <a:pt x="317" y="4031"/>
                  </a:cubicBezTo>
                  <a:cubicBezTo>
                    <a:pt x="275" y="4242"/>
                    <a:pt x="233" y="4454"/>
                    <a:pt x="233" y="4665"/>
                  </a:cubicBezTo>
                  <a:cubicBezTo>
                    <a:pt x="1" y="7474"/>
                    <a:pt x="2092" y="9925"/>
                    <a:pt x="4880" y="10136"/>
                  </a:cubicBezTo>
                  <a:cubicBezTo>
                    <a:pt x="5023" y="10148"/>
                    <a:pt x="5165" y="10154"/>
                    <a:pt x="5306" y="10154"/>
                  </a:cubicBezTo>
                  <a:cubicBezTo>
                    <a:pt x="7933" y="10154"/>
                    <a:pt x="10151" y="8135"/>
                    <a:pt x="10351" y="5489"/>
                  </a:cubicBezTo>
                  <a:cubicBezTo>
                    <a:pt x="10520" y="3334"/>
                    <a:pt x="9337" y="1391"/>
                    <a:pt x="7521" y="503"/>
                  </a:cubicBezTo>
                  <a:cubicBezTo>
                    <a:pt x="6971" y="229"/>
                    <a:pt x="6359" y="60"/>
                    <a:pt x="5704" y="18"/>
                  </a:cubicBezTo>
                  <a:cubicBezTo>
                    <a:pt x="5563" y="6"/>
                    <a:pt x="5423" y="0"/>
                    <a:pt x="528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4691164" y="3492427"/>
              <a:ext cx="320414" cy="320414"/>
            </a:xfrm>
            <a:custGeom>
              <a:avLst/>
              <a:gdLst/>
              <a:ahLst/>
              <a:cxnLst/>
              <a:rect l="l" t="t" r="r" b="b"/>
              <a:pathLst>
                <a:path w="7458" h="7458" extrusionOk="0">
                  <a:moveTo>
                    <a:pt x="3719" y="0"/>
                  </a:moveTo>
                  <a:cubicBezTo>
                    <a:pt x="1670" y="0"/>
                    <a:pt x="1" y="1669"/>
                    <a:pt x="1" y="3718"/>
                  </a:cubicBezTo>
                  <a:cubicBezTo>
                    <a:pt x="1" y="5788"/>
                    <a:pt x="1670" y="7457"/>
                    <a:pt x="3719" y="7457"/>
                  </a:cubicBezTo>
                  <a:cubicBezTo>
                    <a:pt x="5789" y="7457"/>
                    <a:pt x="7458" y="5788"/>
                    <a:pt x="7458" y="3718"/>
                  </a:cubicBezTo>
                  <a:cubicBezTo>
                    <a:pt x="7458" y="1669"/>
                    <a:pt x="5789" y="0"/>
                    <a:pt x="3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8"/>
            <p:cNvSpPr/>
            <p:nvPr/>
          </p:nvSpPr>
          <p:spPr>
            <a:xfrm>
              <a:off x="4771034" y="3572297"/>
              <a:ext cx="160680" cy="160680"/>
            </a:xfrm>
            <a:custGeom>
              <a:avLst/>
              <a:gdLst/>
              <a:ahLst/>
              <a:cxnLst/>
              <a:rect l="l" t="t" r="r" b="b"/>
              <a:pathLst>
                <a:path w="3740" h="3740" extrusionOk="0">
                  <a:moveTo>
                    <a:pt x="1860" y="0"/>
                  </a:moveTo>
                  <a:cubicBezTo>
                    <a:pt x="846" y="0"/>
                    <a:pt x="1" y="845"/>
                    <a:pt x="1" y="1859"/>
                  </a:cubicBezTo>
                  <a:cubicBezTo>
                    <a:pt x="1" y="2894"/>
                    <a:pt x="846" y="3739"/>
                    <a:pt x="1860" y="3739"/>
                  </a:cubicBezTo>
                  <a:cubicBezTo>
                    <a:pt x="2895" y="3739"/>
                    <a:pt x="3740" y="2894"/>
                    <a:pt x="3740" y="1859"/>
                  </a:cubicBezTo>
                  <a:cubicBezTo>
                    <a:pt x="3740" y="845"/>
                    <a:pt x="2895" y="0"/>
                    <a:pt x="186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8"/>
            <p:cNvSpPr/>
            <p:nvPr/>
          </p:nvSpPr>
          <p:spPr>
            <a:xfrm>
              <a:off x="3883447" y="3093209"/>
              <a:ext cx="391174" cy="394052"/>
            </a:xfrm>
            <a:custGeom>
              <a:avLst/>
              <a:gdLst/>
              <a:ahLst/>
              <a:cxnLst/>
              <a:rect l="l" t="t" r="r" b="b"/>
              <a:pathLst>
                <a:path w="9105" h="9172" extrusionOk="0">
                  <a:moveTo>
                    <a:pt x="3795" y="1"/>
                  </a:moveTo>
                  <a:cubicBezTo>
                    <a:pt x="2761" y="1"/>
                    <a:pt x="1376" y="454"/>
                    <a:pt x="550" y="2321"/>
                  </a:cubicBezTo>
                  <a:cubicBezTo>
                    <a:pt x="0" y="3504"/>
                    <a:pt x="22" y="4687"/>
                    <a:pt x="317" y="5701"/>
                  </a:cubicBezTo>
                  <a:cubicBezTo>
                    <a:pt x="824" y="7412"/>
                    <a:pt x="2092" y="8659"/>
                    <a:pt x="2662" y="8849"/>
                  </a:cubicBezTo>
                  <a:cubicBezTo>
                    <a:pt x="2962" y="8931"/>
                    <a:pt x="3596" y="9171"/>
                    <a:pt x="4411" y="9171"/>
                  </a:cubicBezTo>
                  <a:cubicBezTo>
                    <a:pt x="5260" y="9171"/>
                    <a:pt x="6305" y="8911"/>
                    <a:pt x="7373" y="7940"/>
                  </a:cubicBezTo>
                  <a:cubicBezTo>
                    <a:pt x="7563" y="7771"/>
                    <a:pt x="7732" y="7602"/>
                    <a:pt x="7859" y="7433"/>
                  </a:cubicBezTo>
                  <a:cubicBezTo>
                    <a:pt x="8281" y="6905"/>
                    <a:pt x="8556" y="6377"/>
                    <a:pt x="8704" y="5870"/>
                  </a:cubicBezTo>
                  <a:cubicBezTo>
                    <a:pt x="9105" y="4561"/>
                    <a:pt x="8746" y="3399"/>
                    <a:pt x="8429" y="3124"/>
                  </a:cubicBezTo>
                  <a:cubicBezTo>
                    <a:pt x="8389" y="3089"/>
                    <a:pt x="8333" y="3073"/>
                    <a:pt x="8262" y="3073"/>
                  </a:cubicBezTo>
                  <a:cubicBezTo>
                    <a:pt x="7656" y="3073"/>
                    <a:pt x="6010" y="4263"/>
                    <a:pt x="5007" y="4793"/>
                  </a:cubicBezTo>
                  <a:cubicBezTo>
                    <a:pt x="4838" y="4877"/>
                    <a:pt x="4690" y="4962"/>
                    <a:pt x="4563" y="5004"/>
                  </a:cubicBezTo>
                  <a:cubicBezTo>
                    <a:pt x="4455" y="5035"/>
                    <a:pt x="4369" y="5055"/>
                    <a:pt x="4306" y="5055"/>
                  </a:cubicBezTo>
                  <a:cubicBezTo>
                    <a:pt x="4283" y="5055"/>
                    <a:pt x="4263" y="5052"/>
                    <a:pt x="4246" y="5046"/>
                  </a:cubicBezTo>
                  <a:cubicBezTo>
                    <a:pt x="4225" y="5025"/>
                    <a:pt x="4225" y="5025"/>
                    <a:pt x="4204" y="5004"/>
                  </a:cubicBezTo>
                  <a:cubicBezTo>
                    <a:pt x="3972" y="4687"/>
                    <a:pt x="4479" y="2807"/>
                    <a:pt x="4838" y="1540"/>
                  </a:cubicBezTo>
                  <a:cubicBezTo>
                    <a:pt x="5028" y="906"/>
                    <a:pt x="5176" y="420"/>
                    <a:pt x="5155" y="336"/>
                  </a:cubicBezTo>
                  <a:cubicBezTo>
                    <a:pt x="5155" y="315"/>
                    <a:pt x="5091" y="251"/>
                    <a:pt x="4943" y="209"/>
                  </a:cubicBezTo>
                  <a:cubicBezTo>
                    <a:pt x="4710" y="106"/>
                    <a:pt x="4293" y="1"/>
                    <a:pt x="3795" y="1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4491082" y="3652037"/>
              <a:ext cx="649378" cy="374117"/>
            </a:xfrm>
            <a:custGeom>
              <a:avLst/>
              <a:gdLst/>
              <a:ahLst/>
              <a:cxnLst/>
              <a:rect l="l" t="t" r="r" b="b"/>
              <a:pathLst>
                <a:path w="15115" h="8708" extrusionOk="0">
                  <a:moveTo>
                    <a:pt x="2207" y="1"/>
                  </a:moveTo>
                  <a:cubicBezTo>
                    <a:pt x="1715" y="1"/>
                    <a:pt x="0" y="3092"/>
                    <a:pt x="222" y="3615"/>
                  </a:cubicBezTo>
                  <a:cubicBezTo>
                    <a:pt x="243" y="3700"/>
                    <a:pt x="644" y="3890"/>
                    <a:pt x="1278" y="4165"/>
                  </a:cubicBezTo>
                  <a:cubicBezTo>
                    <a:pt x="4542" y="5504"/>
                    <a:pt x="14228" y="8707"/>
                    <a:pt x="14640" y="8707"/>
                  </a:cubicBezTo>
                  <a:cubicBezTo>
                    <a:pt x="14644" y="8707"/>
                    <a:pt x="14647" y="8707"/>
                    <a:pt x="14649" y="8706"/>
                  </a:cubicBezTo>
                  <a:cubicBezTo>
                    <a:pt x="14903" y="8643"/>
                    <a:pt x="14797" y="7882"/>
                    <a:pt x="14734" y="7566"/>
                  </a:cubicBezTo>
                  <a:cubicBezTo>
                    <a:pt x="14671" y="7249"/>
                    <a:pt x="15114" y="7164"/>
                    <a:pt x="11122" y="5369"/>
                  </a:cubicBezTo>
                  <a:cubicBezTo>
                    <a:pt x="8397" y="4165"/>
                    <a:pt x="5355" y="2200"/>
                    <a:pt x="3644" y="1017"/>
                  </a:cubicBezTo>
                  <a:cubicBezTo>
                    <a:pt x="2820" y="447"/>
                    <a:pt x="2313" y="67"/>
                    <a:pt x="2271" y="24"/>
                  </a:cubicBezTo>
                  <a:cubicBezTo>
                    <a:pt x="2253" y="8"/>
                    <a:pt x="2231" y="1"/>
                    <a:pt x="2207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4491082" y="3652037"/>
              <a:ext cx="156555" cy="178939"/>
            </a:xfrm>
            <a:custGeom>
              <a:avLst/>
              <a:gdLst/>
              <a:ahLst/>
              <a:cxnLst/>
              <a:rect l="l" t="t" r="r" b="b"/>
              <a:pathLst>
                <a:path w="3644" h="4165" extrusionOk="0">
                  <a:moveTo>
                    <a:pt x="2207" y="1"/>
                  </a:moveTo>
                  <a:cubicBezTo>
                    <a:pt x="1715" y="1"/>
                    <a:pt x="0" y="3092"/>
                    <a:pt x="222" y="3615"/>
                  </a:cubicBezTo>
                  <a:cubicBezTo>
                    <a:pt x="243" y="3700"/>
                    <a:pt x="644" y="3890"/>
                    <a:pt x="1278" y="4165"/>
                  </a:cubicBezTo>
                  <a:cubicBezTo>
                    <a:pt x="2419" y="3362"/>
                    <a:pt x="3221" y="1925"/>
                    <a:pt x="3644" y="1017"/>
                  </a:cubicBezTo>
                  <a:cubicBezTo>
                    <a:pt x="2820" y="447"/>
                    <a:pt x="2313" y="67"/>
                    <a:pt x="2271" y="24"/>
                  </a:cubicBezTo>
                  <a:cubicBezTo>
                    <a:pt x="2253" y="8"/>
                    <a:pt x="2231" y="1"/>
                    <a:pt x="2207" y="1"/>
                  </a:cubicBezTo>
                  <a:close/>
                </a:path>
              </a:pathLst>
            </a:custGeom>
            <a:solidFill>
              <a:srgbClr val="0E122C">
                <a:alpha val="3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8"/>
            <p:cNvSpPr/>
            <p:nvPr/>
          </p:nvSpPr>
          <p:spPr>
            <a:xfrm rot="-1800051">
              <a:off x="4176594" y="3411645"/>
              <a:ext cx="445664" cy="436427"/>
            </a:xfrm>
            <a:custGeom>
              <a:avLst/>
              <a:gdLst/>
              <a:ahLst/>
              <a:cxnLst/>
              <a:rect l="l" t="t" r="r" b="b"/>
              <a:pathLst>
                <a:path w="10373" h="10158" extrusionOk="0">
                  <a:moveTo>
                    <a:pt x="5227" y="0"/>
                  </a:moveTo>
                  <a:cubicBezTo>
                    <a:pt x="4252" y="0"/>
                    <a:pt x="3325" y="291"/>
                    <a:pt x="2556" y="803"/>
                  </a:cubicBezTo>
                  <a:cubicBezTo>
                    <a:pt x="1247" y="1627"/>
                    <a:pt x="360" y="3021"/>
                    <a:pt x="212" y="4669"/>
                  </a:cubicBezTo>
                  <a:cubicBezTo>
                    <a:pt x="0" y="7478"/>
                    <a:pt x="2071" y="9929"/>
                    <a:pt x="4880" y="10140"/>
                  </a:cubicBezTo>
                  <a:cubicBezTo>
                    <a:pt x="5022" y="10152"/>
                    <a:pt x="5163" y="10157"/>
                    <a:pt x="5303" y="10157"/>
                  </a:cubicBezTo>
                  <a:cubicBezTo>
                    <a:pt x="7912" y="10157"/>
                    <a:pt x="10131" y="8139"/>
                    <a:pt x="10351" y="5493"/>
                  </a:cubicBezTo>
                  <a:cubicBezTo>
                    <a:pt x="10372" y="5133"/>
                    <a:pt x="10372" y="4795"/>
                    <a:pt x="10330" y="4457"/>
                  </a:cubicBezTo>
                  <a:cubicBezTo>
                    <a:pt x="10034" y="2113"/>
                    <a:pt x="8133" y="212"/>
                    <a:pt x="5683" y="21"/>
                  </a:cubicBezTo>
                  <a:cubicBezTo>
                    <a:pt x="5530" y="7"/>
                    <a:pt x="5378" y="0"/>
                    <a:pt x="5227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4064066" y="3308199"/>
              <a:ext cx="171549" cy="104399"/>
            </a:xfrm>
            <a:custGeom>
              <a:avLst/>
              <a:gdLst/>
              <a:ahLst/>
              <a:cxnLst/>
              <a:rect l="l" t="t" r="r" b="b"/>
              <a:pathLst>
                <a:path w="3993" h="2430" extrusionOk="0">
                  <a:moveTo>
                    <a:pt x="0" y="0"/>
                  </a:moveTo>
                  <a:cubicBezTo>
                    <a:pt x="63" y="549"/>
                    <a:pt x="2556" y="1859"/>
                    <a:pt x="3655" y="2429"/>
                  </a:cubicBezTo>
                  <a:cubicBezTo>
                    <a:pt x="3781" y="2260"/>
                    <a:pt x="3908" y="2113"/>
                    <a:pt x="3993" y="19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4393512" y="4042749"/>
              <a:ext cx="326730" cy="132196"/>
            </a:xfrm>
            <a:custGeom>
              <a:avLst/>
              <a:gdLst/>
              <a:ahLst/>
              <a:cxnLst/>
              <a:rect l="l" t="t" r="r" b="b"/>
              <a:pathLst>
                <a:path w="7605" h="3077" extrusionOk="0">
                  <a:moveTo>
                    <a:pt x="691" y="0"/>
                  </a:moveTo>
                  <a:cubicBezTo>
                    <a:pt x="437" y="0"/>
                    <a:pt x="151" y="292"/>
                    <a:pt x="0" y="499"/>
                  </a:cubicBezTo>
                  <a:cubicBezTo>
                    <a:pt x="655" y="1999"/>
                    <a:pt x="2155" y="3077"/>
                    <a:pt x="3887" y="3077"/>
                  </a:cubicBezTo>
                  <a:cubicBezTo>
                    <a:pt x="5492" y="3077"/>
                    <a:pt x="6887" y="2168"/>
                    <a:pt x="7605" y="837"/>
                  </a:cubicBezTo>
                  <a:cubicBezTo>
                    <a:pt x="7499" y="584"/>
                    <a:pt x="7288" y="288"/>
                    <a:pt x="7098" y="246"/>
                  </a:cubicBezTo>
                  <a:cubicBezTo>
                    <a:pt x="7093" y="245"/>
                    <a:pt x="7087" y="245"/>
                    <a:pt x="7082" y="245"/>
                  </a:cubicBezTo>
                  <a:cubicBezTo>
                    <a:pt x="6926" y="245"/>
                    <a:pt x="6581" y="528"/>
                    <a:pt x="6316" y="732"/>
                  </a:cubicBezTo>
                  <a:cubicBezTo>
                    <a:pt x="5999" y="985"/>
                    <a:pt x="5704" y="1218"/>
                    <a:pt x="5492" y="1239"/>
                  </a:cubicBezTo>
                  <a:lnTo>
                    <a:pt x="5450" y="1239"/>
                  </a:lnTo>
                  <a:cubicBezTo>
                    <a:pt x="5197" y="1239"/>
                    <a:pt x="4922" y="943"/>
                    <a:pt x="4647" y="647"/>
                  </a:cubicBezTo>
                  <a:cubicBezTo>
                    <a:pt x="4436" y="415"/>
                    <a:pt x="4204" y="140"/>
                    <a:pt x="4035" y="119"/>
                  </a:cubicBezTo>
                  <a:cubicBezTo>
                    <a:pt x="4022" y="116"/>
                    <a:pt x="4009" y="115"/>
                    <a:pt x="3995" y="115"/>
                  </a:cubicBezTo>
                  <a:cubicBezTo>
                    <a:pt x="3790" y="115"/>
                    <a:pt x="3400" y="388"/>
                    <a:pt x="3084" y="605"/>
                  </a:cubicBezTo>
                  <a:cubicBezTo>
                    <a:pt x="2683" y="880"/>
                    <a:pt x="2324" y="1112"/>
                    <a:pt x="2070" y="1112"/>
                  </a:cubicBezTo>
                  <a:cubicBezTo>
                    <a:pt x="1775" y="1112"/>
                    <a:pt x="1542" y="816"/>
                    <a:pt x="1331" y="542"/>
                  </a:cubicBezTo>
                  <a:cubicBezTo>
                    <a:pt x="1141" y="309"/>
                    <a:pt x="972" y="56"/>
                    <a:pt x="782" y="14"/>
                  </a:cubicBezTo>
                  <a:cubicBezTo>
                    <a:pt x="752" y="5"/>
                    <a:pt x="722" y="0"/>
                    <a:pt x="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4378088" y="3955275"/>
              <a:ext cx="364838" cy="128973"/>
            </a:xfrm>
            <a:custGeom>
              <a:avLst/>
              <a:gdLst/>
              <a:ahLst/>
              <a:cxnLst/>
              <a:rect l="l" t="t" r="r" b="b"/>
              <a:pathLst>
                <a:path w="8492" h="3002" extrusionOk="0">
                  <a:moveTo>
                    <a:pt x="84" y="1"/>
                  </a:moveTo>
                  <a:cubicBezTo>
                    <a:pt x="42" y="254"/>
                    <a:pt x="0" y="529"/>
                    <a:pt x="0" y="803"/>
                  </a:cubicBezTo>
                  <a:cubicBezTo>
                    <a:pt x="0" y="1310"/>
                    <a:pt x="106" y="1775"/>
                    <a:pt x="253" y="2219"/>
                  </a:cubicBezTo>
                  <a:cubicBezTo>
                    <a:pt x="432" y="2005"/>
                    <a:pt x="715" y="1746"/>
                    <a:pt x="1040" y="1746"/>
                  </a:cubicBezTo>
                  <a:cubicBezTo>
                    <a:pt x="1100" y="1746"/>
                    <a:pt x="1162" y="1755"/>
                    <a:pt x="1225" y="1775"/>
                  </a:cubicBezTo>
                  <a:cubicBezTo>
                    <a:pt x="1500" y="1859"/>
                    <a:pt x="1711" y="2134"/>
                    <a:pt x="1901" y="2409"/>
                  </a:cubicBezTo>
                  <a:cubicBezTo>
                    <a:pt x="2070" y="2641"/>
                    <a:pt x="2260" y="2873"/>
                    <a:pt x="2429" y="2873"/>
                  </a:cubicBezTo>
                  <a:cubicBezTo>
                    <a:pt x="2598" y="2873"/>
                    <a:pt x="2957" y="2620"/>
                    <a:pt x="3274" y="2409"/>
                  </a:cubicBezTo>
                  <a:cubicBezTo>
                    <a:pt x="3687" y="2133"/>
                    <a:pt x="4082" y="1876"/>
                    <a:pt x="4373" y="1876"/>
                  </a:cubicBezTo>
                  <a:cubicBezTo>
                    <a:pt x="4395" y="1876"/>
                    <a:pt x="4416" y="1878"/>
                    <a:pt x="4436" y="1881"/>
                  </a:cubicBezTo>
                  <a:cubicBezTo>
                    <a:pt x="4690" y="1923"/>
                    <a:pt x="4943" y="2197"/>
                    <a:pt x="5218" y="2493"/>
                  </a:cubicBezTo>
                  <a:cubicBezTo>
                    <a:pt x="5402" y="2698"/>
                    <a:pt x="5665" y="3001"/>
                    <a:pt x="5797" y="3001"/>
                  </a:cubicBezTo>
                  <a:cubicBezTo>
                    <a:pt x="5801" y="3001"/>
                    <a:pt x="5805" y="3001"/>
                    <a:pt x="5809" y="3000"/>
                  </a:cubicBezTo>
                  <a:cubicBezTo>
                    <a:pt x="5957" y="2979"/>
                    <a:pt x="6253" y="2747"/>
                    <a:pt x="6506" y="2557"/>
                  </a:cubicBezTo>
                  <a:cubicBezTo>
                    <a:pt x="6860" y="2262"/>
                    <a:pt x="7196" y="2003"/>
                    <a:pt x="7445" y="2003"/>
                  </a:cubicBezTo>
                  <a:cubicBezTo>
                    <a:pt x="7464" y="2003"/>
                    <a:pt x="7482" y="2004"/>
                    <a:pt x="7499" y="2007"/>
                  </a:cubicBezTo>
                  <a:cubicBezTo>
                    <a:pt x="7774" y="2050"/>
                    <a:pt x="7985" y="2324"/>
                    <a:pt x="8112" y="2557"/>
                  </a:cubicBezTo>
                  <a:cubicBezTo>
                    <a:pt x="8365" y="2028"/>
                    <a:pt x="8492" y="1437"/>
                    <a:pt x="8492" y="803"/>
                  </a:cubicBezTo>
                  <a:cubicBezTo>
                    <a:pt x="8492" y="529"/>
                    <a:pt x="8471" y="254"/>
                    <a:pt x="8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1" name="Google Shape;1451;p38"/>
            <p:cNvGrpSpPr/>
            <p:nvPr/>
          </p:nvGrpSpPr>
          <p:grpSpPr>
            <a:xfrm rot="-1425915" flipH="1">
              <a:off x="3942799" y="2086057"/>
              <a:ext cx="1472133" cy="1382077"/>
              <a:chOff x="553027" y="2008603"/>
              <a:chExt cx="1417915" cy="1331058"/>
            </a:xfrm>
          </p:grpSpPr>
          <p:sp>
            <p:nvSpPr>
              <p:cNvPr id="1452" name="Google Shape;1452;p38"/>
              <p:cNvSpPr/>
              <p:nvPr/>
            </p:nvSpPr>
            <p:spPr>
              <a:xfrm>
                <a:off x="1095423" y="2418301"/>
                <a:ext cx="875519" cy="921360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16039" extrusionOk="0">
                    <a:moveTo>
                      <a:pt x="13978" y="1"/>
                    </a:moveTo>
                    <a:lnTo>
                      <a:pt x="0" y="4406"/>
                    </a:lnTo>
                    <a:lnTo>
                      <a:pt x="3727" y="16038"/>
                    </a:lnTo>
                    <a:lnTo>
                      <a:pt x="15240" y="11466"/>
                    </a:lnTo>
                    <a:lnTo>
                      <a:pt x="13978" y="1"/>
                    </a:lnTo>
                    <a:close/>
                  </a:path>
                </a:pathLst>
              </a:custGeom>
              <a:solidFill>
                <a:srgbClr val="FBB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8"/>
              <p:cNvSpPr/>
              <p:nvPr/>
            </p:nvSpPr>
            <p:spPr>
              <a:xfrm>
                <a:off x="1193252" y="2492175"/>
                <a:ext cx="712031" cy="741443"/>
              </a:xfrm>
              <a:custGeom>
                <a:avLst/>
                <a:gdLst/>
                <a:ahLst/>
                <a:cxnLst/>
                <a:rect l="l" t="t" r="r" b="b"/>
                <a:pathLst>
                  <a:path w="12395" h="12907" extrusionOk="0">
                    <a:moveTo>
                      <a:pt x="10251" y="0"/>
                    </a:moveTo>
                    <a:lnTo>
                      <a:pt x="10251" y="0"/>
                    </a:lnTo>
                    <a:cubicBezTo>
                      <a:pt x="1179" y="3108"/>
                      <a:pt x="274" y="3429"/>
                      <a:pt x="274" y="3429"/>
                    </a:cubicBezTo>
                    <a:cubicBezTo>
                      <a:pt x="1499" y="4169"/>
                      <a:pt x="982" y="4983"/>
                      <a:pt x="276" y="4983"/>
                    </a:cubicBezTo>
                    <a:cubicBezTo>
                      <a:pt x="186" y="4983"/>
                      <a:pt x="93" y="4970"/>
                      <a:pt x="0" y="4942"/>
                    </a:cubicBezTo>
                    <a:lnTo>
                      <a:pt x="0" y="4942"/>
                    </a:lnTo>
                    <a:lnTo>
                      <a:pt x="2405" y="12728"/>
                    </a:lnTo>
                    <a:cubicBezTo>
                      <a:pt x="2405" y="12728"/>
                      <a:pt x="2927" y="12148"/>
                      <a:pt x="3393" y="12148"/>
                    </a:cubicBezTo>
                    <a:cubicBezTo>
                      <a:pt x="3655" y="12148"/>
                      <a:pt x="3900" y="12332"/>
                      <a:pt x="4024" y="12907"/>
                    </a:cubicBezTo>
                    <a:cubicBezTo>
                      <a:pt x="9061" y="10954"/>
                      <a:pt x="11513" y="9847"/>
                      <a:pt x="11513" y="9847"/>
                    </a:cubicBezTo>
                    <a:cubicBezTo>
                      <a:pt x="11513" y="9847"/>
                      <a:pt x="10692" y="8537"/>
                      <a:pt x="12394" y="8490"/>
                    </a:cubicBezTo>
                    <a:cubicBezTo>
                      <a:pt x="11728" y="3215"/>
                      <a:pt x="11430" y="631"/>
                      <a:pt x="11430" y="631"/>
                    </a:cubicBezTo>
                    <a:cubicBezTo>
                      <a:pt x="11312" y="942"/>
                      <a:pt x="11045" y="1099"/>
                      <a:pt x="10789" y="1099"/>
                    </a:cubicBezTo>
                    <a:cubicBezTo>
                      <a:pt x="10397" y="1099"/>
                      <a:pt x="10028" y="734"/>
                      <a:pt x="102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8"/>
              <p:cNvSpPr/>
              <p:nvPr/>
            </p:nvSpPr>
            <p:spPr>
              <a:xfrm>
                <a:off x="695319" y="2671346"/>
                <a:ext cx="614259" cy="66831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11634" extrusionOk="0">
                    <a:moveTo>
                      <a:pt x="6965" y="1"/>
                    </a:moveTo>
                    <a:lnTo>
                      <a:pt x="0" y="1442"/>
                    </a:lnTo>
                    <a:lnTo>
                      <a:pt x="4918" y="11383"/>
                    </a:lnTo>
                    <a:lnTo>
                      <a:pt x="10692" y="11633"/>
                    </a:lnTo>
                    <a:lnTo>
                      <a:pt x="6965" y="1"/>
                    </a:lnTo>
                    <a:close/>
                  </a:path>
                </a:pathLst>
              </a:custGeom>
              <a:solidFill>
                <a:srgbClr val="DCA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8"/>
              <p:cNvSpPr/>
              <p:nvPr/>
            </p:nvSpPr>
            <p:spPr>
              <a:xfrm>
                <a:off x="778040" y="2746599"/>
                <a:ext cx="428942" cy="5486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9550" extrusionOk="0">
                    <a:moveTo>
                      <a:pt x="3585" y="1"/>
                    </a:moveTo>
                    <a:cubicBezTo>
                      <a:pt x="2275" y="179"/>
                      <a:pt x="239" y="572"/>
                      <a:pt x="239" y="572"/>
                    </a:cubicBezTo>
                    <a:cubicBezTo>
                      <a:pt x="239" y="572"/>
                      <a:pt x="1063" y="1861"/>
                      <a:pt x="183" y="1861"/>
                    </a:cubicBezTo>
                    <a:cubicBezTo>
                      <a:pt x="129" y="1861"/>
                      <a:pt x="68" y="1856"/>
                      <a:pt x="1" y="1846"/>
                    </a:cubicBezTo>
                    <a:lnTo>
                      <a:pt x="1" y="1846"/>
                    </a:lnTo>
                    <a:lnTo>
                      <a:pt x="3335" y="8764"/>
                    </a:lnTo>
                    <a:cubicBezTo>
                      <a:pt x="3496" y="8523"/>
                      <a:pt x="3669" y="8429"/>
                      <a:pt x="3827" y="8429"/>
                    </a:cubicBezTo>
                    <a:cubicBezTo>
                      <a:pt x="4287" y="8429"/>
                      <a:pt x="4611" y="9230"/>
                      <a:pt x="4097" y="9549"/>
                    </a:cubicBezTo>
                    <a:lnTo>
                      <a:pt x="7442" y="9549"/>
                    </a:lnTo>
                    <a:cubicBezTo>
                      <a:pt x="6541" y="8971"/>
                      <a:pt x="7098" y="8035"/>
                      <a:pt x="7436" y="8035"/>
                    </a:cubicBezTo>
                    <a:cubicBezTo>
                      <a:pt x="7446" y="8035"/>
                      <a:pt x="7456" y="8036"/>
                      <a:pt x="7466" y="8037"/>
                    </a:cubicBezTo>
                    <a:cubicBezTo>
                      <a:pt x="5549" y="2548"/>
                      <a:pt x="4942" y="679"/>
                      <a:pt x="4942" y="679"/>
                    </a:cubicBezTo>
                    <a:cubicBezTo>
                      <a:pt x="4942" y="679"/>
                      <a:pt x="4825" y="695"/>
                      <a:pt x="4659" y="695"/>
                    </a:cubicBezTo>
                    <a:cubicBezTo>
                      <a:pt x="4261" y="695"/>
                      <a:pt x="3585" y="606"/>
                      <a:pt x="3585" y="1"/>
                    </a:cubicBezTo>
                    <a:close/>
                  </a:path>
                </a:pathLst>
              </a:custGeom>
              <a:solidFill>
                <a:srgbClr val="9666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8"/>
              <p:cNvSpPr/>
              <p:nvPr/>
            </p:nvSpPr>
            <p:spPr>
              <a:xfrm>
                <a:off x="823191" y="2754124"/>
                <a:ext cx="331113" cy="541074"/>
              </a:xfrm>
              <a:custGeom>
                <a:avLst/>
                <a:gdLst/>
                <a:ahLst/>
                <a:cxnLst/>
                <a:rect l="l" t="t" r="r" b="b"/>
                <a:pathLst>
                  <a:path w="5764" h="9419" extrusionOk="0">
                    <a:moveTo>
                      <a:pt x="1941" y="1"/>
                    </a:moveTo>
                    <a:cubicBezTo>
                      <a:pt x="1239" y="120"/>
                      <a:pt x="489" y="251"/>
                      <a:pt x="1" y="346"/>
                    </a:cubicBezTo>
                    <a:cubicBezTo>
                      <a:pt x="1596" y="3287"/>
                      <a:pt x="2882" y="6299"/>
                      <a:pt x="4275" y="9418"/>
                    </a:cubicBezTo>
                    <a:lnTo>
                      <a:pt x="5763" y="9418"/>
                    </a:lnTo>
                    <a:cubicBezTo>
                      <a:pt x="4692" y="6692"/>
                      <a:pt x="2656" y="4394"/>
                      <a:pt x="2215" y="1489"/>
                    </a:cubicBezTo>
                    <a:cubicBezTo>
                      <a:pt x="2120" y="1001"/>
                      <a:pt x="2037" y="501"/>
                      <a:pt x="1941" y="1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8"/>
              <p:cNvSpPr/>
              <p:nvPr/>
            </p:nvSpPr>
            <p:spPr>
              <a:xfrm>
                <a:off x="553027" y="2241370"/>
                <a:ext cx="542453" cy="512812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8927" extrusionOk="0">
                    <a:moveTo>
                      <a:pt x="3780" y="0"/>
                    </a:moveTo>
                    <a:cubicBezTo>
                      <a:pt x="3593" y="0"/>
                      <a:pt x="3404" y="30"/>
                      <a:pt x="3215" y="92"/>
                    </a:cubicBezTo>
                    <a:cubicBezTo>
                      <a:pt x="1" y="1152"/>
                      <a:pt x="2477" y="8927"/>
                      <a:pt x="2477" y="8927"/>
                    </a:cubicBezTo>
                    <a:lnTo>
                      <a:pt x="9442" y="7486"/>
                    </a:lnTo>
                    <a:cubicBezTo>
                      <a:pt x="9442" y="7486"/>
                      <a:pt x="6764" y="0"/>
                      <a:pt x="3780" y="0"/>
                    </a:cubicBezTo>
                    <a:close/>
                  </a:path>
                </a:pathLst>
              </a:custGeom>
              <a:solidFill>
                <a:srgbClr val="FBB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8"/>
              <p:cNvSpPr/>
              <p:nvPr/>
            </p:nvSpPr>
            <p:spPr>
              <a:xfrm>
                <a:off x="706233" y="2321563"/>
                <a:ext cx="269532" cy="37040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6448" extrusionOk="0">
                    <a:moveTo>
                      <a:pt x="578" y="1"/>
                    </a:moveTo>
                    <a:cubicBezTo>
                      <a:pt x="559" y="1"/>
                      <a:pt x="541" y="2"/>
                      <a:pt x="525" y="6"/>
                    </a:cubicBezTo>
                    <a:cubicBezTo>
                      <a:pt x="1" y="101"/>
                      <a:pt x="227" y="3685"/>
                      <a:pt x="358" y="5173"/>
                    </a:cubicBezTo>
                    <a:cubicBezTo>
                      <a:pt x="518" y="4908"/>
                      <a:pt x="668" y="4801"/>
                      <a:pt x="799" y="4801"/>
                    </a:cubicBezTo>
                    <a:cubicBezTo>
                      <a:pt x="1244" y="4801"/>
                      <a:pt x="1463" y="6033"/>
                      <a:pt x="1049" y="6447"/>
                    </a:cubicBezTo>
                    <a:lnTo>
                      <a:pt x="4168" y="5792"/>
                    </a:lnTo>
                    <a:cubicBezTo>
                      <a:pt x="3249" y="4894"/>
                      <a:pt x="3889" y="4223"/>
                      <a:pt x="4435" y="4223"/>
                    </a:cubicBezTo>
                    <a:cubicBezTo>
                      <a:pt x="4526" y="4223"/>
                      <a:pt x="4614" y="4241"/>
                      <a:pt x="4692" y="4280"/>
                    </a:cubicBezTo>
                    <a:cubicBezTo>
                      <a:pt x="3008" y="1604"/>
                      <a:pt x="1167" y="1"/>
                      <a:pt x="578" y="1"/>
                    </a:cubicBezTo>
                    <a:close/>
                  </a:path>
                </a:pathLst>
              </a:custGeom>
              <a:solidFill>
                <a:srgbClr val="9666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8"/>
              <p:cNvSpPr/>
              <p:nvPr/>
            </p:nvSpPr>
            <p:spPr>
              <a:xfrm>
                <a:off x="737713" y="2008603"/>
                <a:ext cx="1160734" cy="662800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11538" extrusionOk="0">
                    <a:moveTo>
                      <a:pt x="56" y="4128"/>
                    </a:moveTo>
                    <a:cubicBezTo>
                      <a:pt x="37" y="4133"/>
                      <a:pt x="19" y="4138"/>
                      <a:pt x="0" y="4144"/>
                    </a:cubicBezTo>
                    <a:lnTo>
                      <a:pt x="56" y="4128"/>
                    </a:lnTo>
                    <a:close/>
                    <a:moveTo>
                      <a:pt x="13895" y="1"/>
                    </a:moveTo>
                    <a:lnTo>
                      <a:pt x="56" y="4128"/>
                    </a:lnTo>
                    <a:lnTo>
                      <a:pt x="56" y="4128"/>
                    </a:lnTo>
                    <a:cubicBezTo>
                      <a:pt x="220" y="4081"/>
                      <a:pt x="383" y="4060"/>
                      <a:pt x="546" y="4060"/>
                    </a:cubicBezTo>
                    <a:cubicBezTo>
                      <a:pt x="3547" y="4060"/>
                      <a:pt x="6227" y="11538"/>
                      <a:pt x="6227" y="11538"/>
                    </a:cubicBezTo>
                    <a:cubicBezTo>
                      <a:pt x="6227" y="11538"/>
                      <a:pt x="12371" y="9657"/>
                      <a:pt x="20205" y="7133"/>
                    </a:cubicBezTo>
                    <a:cubicBezTo>
                      <a:pt x="18646" y="632"/>
                      <a:pt x="13895" y="1"/>
                      <a:pt x="13895" y="1"/>
                    </a:cubicBezTo>
                    <a:close/>
                  </a:path>
                </a:pathLst>
              </a:custGeom>
              <a:solidFill>
                <a:srgbClr val="DCA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8"/>
              <p:cNvSpPr/>
              <p:nvPr/>
            </p:nvSpPr>
            <p:spPr>
              <a:xfrm>
                <a:off x="861507" y="2021586"/>
                <a:ext cx="904931" cy="568476"/>
              </a:xfrm>
              <a:custGeom>
                <a:avLst/>
                <a:gdLst/>
                <a:ahLst/>
                <a:cxnLst/>
                <a:rect l="l" t="t" r="r" b="b"/>
                <a:pathLst>
                  <a:path w="15753" h="9896" extrusionOk="0">
                    <a:moveTo>
                      <a:pt x="10621" y="1"/>
                    </a:moveTo>
                    <a:lnTo>
                      <a:pt x="0" y="3204"/>
                    </a:lnTo>
                    <a:cubicBezTo>
                      <a:pt x="1155" y="3763"/>
                      <a:pt x="3168" y="6680"/>
                      <a:pt x="4061" y="9324"/>
                    </a:cubicBezTo>
                    <a:cubicBezTo>
                      <a:pt x="4370" y="8660"/>
                      <a:pt x="4682" y="8416"/>
                      <a:pt x="4935" y="8416"/>
                    </a:cubicBezTo>
                    <a:cubicBezTo>
                      <a:pt x="5431" y="8416"/>
                      <a:pt x="5705" y="9351"/>
                      <a:pt x="5311" y="9895"/>
                    </a:cubicBezTo>
                    <a:lnTo>
                      <a:pt x="15729" y="6537"/>
                    </a:lnTo>
                    <a:cubicBezTo>
                      <a:pt x="14608" y="5787"/>
                      <a:pt x="14880" y="5004"/>
                      <a:pt x="15610" y="5004"/>
                    </a:cubicBezTo>
                    <a:cubicBezTo>
                      <a:pt x="15656" y="5004"/>
                      <a:pt x="15703" y="5007"/>
                      <a:pt x="15752" y="5013"/>
                    </a:cubicBezTo>
                    <a:cubicBezTo>
                      <a:pt x="15538" y="3930"/>
                      <a:pt x="14383" y="906"/>
                      <a:pt x="106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8"/>
              <p:cNvSpPr/>
              <p:nvPr/>
            </p:nvSpPr>
            <p:spPr>
              <a:xfrm>
                <a:off x="686415" y="2409741"/>
                <a:ext cx="1221625" cy="352655"/>
              </a:xfrm>
              <a:custGeom>
                <a:avLst/>
                <a:gdLst/>
                <a:ahLst/>
                <a:cxnLst/>
                <a:rect l="l" t="t" r="r" b="b"/>
                <a:pathLst>
                  <a:path w="21266" h="6139" extrusionOk="0">
                    <a:moveTo>
                      <a:pt x="21101" y="0"/>
                    </a:moveTo>
                    <a:cubicBezTo>
                      <a:pt x="21088" y="0"/>
                      <a:pt x="21075" y="2"/>
                      <a:pt x="21063" y="7"/>
                    </a:cubicBezTo>
                    <a:lnTo>
                      <a:pt x="7097" y="4412"/>
                    </a:lnTo>
                    <a:lnTo>
                      <a:pt x="131" y="5853"/>
                    </a:lnTo>
                    <a:cubicBezTo>
                      <a:pt x="60" y="5865"/>
                      <a:pt x="0" y="5948"/>
                      <a:pt x="24" y="6019"/>
                    </a:cubicBezTo>
                    <a:cubicBezTo>
                      <a:pt x="36" y="6091"/>
                      <a:pt x="96" y="6138"/>
                      <a:pt x="155" y="6138"/>
                    </a:cubicBezTo>
                    <a:lnTo>
                      <a:pt x="191" y="6138"/>
                    </a:lnTo>
                    <a:lnTo>
                      <a:pt x="7168" y="4698"/>
                    </a:lnTo>
                    <a:lnTo>
                      <a:pt x="21146" y="281"/>
                    </a:lnTo>
                    <a:cubicBezTo>
                      <a:pt x="21217" y="257"/>
                      <a:pt x="21265" y="185"/>
                      <a:pt x="21241" y="102"/>
                    </a:cubicBezTo>
                    <a:cubicBezTo>
                      <a:pt x="21222" y="43"/>
                      <a:pt x="21162" y="0"/>
                      <a:pt x="21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8"/>
              <p:cNvSpPr/>
              <p:nvPr/>
            </p:nvSpPr>
            <p:spPr>
              <a:xfrm>
                <a:off x="1340254" y="2427205"/>
                <a:ext cx="303769" cy="351621"/>
              </a:xfrm>
              <a:custGeom>
                <a:avLst/>
                <a:gdLst/>
                <a:ahLst/>
                <a:cxnLst/>
                <a:rect l="l" t="t" r="r" b="b"/>
                <a:pathLst>
                  <a:path w="5288" h="6121" extrusionOk="0">
                    <a:moveTo>
                      <a:pt x="3930" y="0"/>
                    </a:moveTo>
                    <a:lnTo>
                      <a:pt x="1" y="1060"/>
                    </a:lnTo>
                    <a:lnTo>
                      <a:pt x="1358" y="6120"/>
                    </a:lnTo>
                    <a:lnTo>
                      <a:pt x="5287" y="5060"/>
                    </a:lnTo>
                    <a:lnTo>
                      <a:pt x="3930" y="0"/>
                    </a:lnTo>
                    <a:close/>
                  </a:path>
                </a:pathLst>
              </a:custGeom>
              <a:solidFill>
                <a:srgbClr val="DEB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8"/>
              <p:cNvSpPr/>
              <p:nvPr/>
            </p:nvSpPr>
            <p:spPr>
              <a:xfrm>
                <a:off x="1380638" y="2471552"/>
                <a:ext cx="92372" cy="28946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5039" extrusionOk="0">
                    <a:moveTo>
                      <a:pt x="145" y="0"/>
                    </a:moveTo>
                    <a:cubicBezTo>
                      <a:pt x="136" y="0"/>
                      <a:pt x="128" y="1"/>
                      <a:pt x="119" y="2"/>
                    </a:cubicBezTo>
                    <a:cubicBezTo>
                      <a:pt x="48" y="26"/>
                      <a:pt x="0" y="109"/>
                      <a:pt x="24" y="181"/>
                    </a:cubicBezTo>
                    <a:cubicBezTo>
                      <a:pt x="48" y="300"/>
                      <a:pt x="1334" y="5039"/>
                      <a:pt x="1334" y="5039"/>
                    </a:cubicBezTo>
                    <a:lnTo>
                      <a:pt x="1608" y="4967"/>
                    </a:lnTo>
                    <a:cubicBezTo>
                      <a:pt x="1608" y="4967"/>
                      <a:pt x="334" y="228"/>
                      <a:pt x="298" y="109"/>
                    </a:cubicBezTo>
                    <a:cubicBezTo>
                      <a:pt x="277" y="45"/>
                      <a:pt x="217" y="0"/>
                      <a:pt x="1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8"/>
              <p:cNvSpPr/>
              <p:nvPr/>
            </p:nvSpPr>
            <p:spPr>
              <a:xfrm>
                <a:off x="1472952" y="2502228"/>
                <a:ext cx="118394" cy="180148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3136" extrusionOk="0">
                    <a:moveTo>
                      <a:pt x="763" y="290"/>
                    </a:moveTo>
                    <a:cubicBezTo>
                      <a:pt x="810" y="290"/>
                      <a:pt x="858" y="302"/>
                      <a:pt x="917" y="397"/>
                    </a:cubicBezTo>
                    <a:cubicBezTo>
                      <a:pt x="1025" y="611"/>
                      <a:pt x="989" y="1040"/>
                      <a:pt x="870" y="1207"/>
                    </a:cubicBezTo>
                    <a:cubicBezTo>
                      <a:pt x="846" y="1254"/>
                      <a:pt x="846" y="1326"/>
                      <a:pt x="882" y="1373"/>
                    </a:cubicBezTo>
                    <a:cubicBezTo>
                      <a:pt x="1346" y="2028"/>
                      <a:pt x="1584" y="2433"/>
                      <a:pt x="1703" y="2647"/>
                    </a:cubicBezTo>
                    <a:lnTo>
                      <a:pt x="798" y="2814"/>
                    </a:lnTo>
                    <a:lnTo>
                      <a:pt x="739" y="1385"/>
                    </a:lnTo>
                    <a:cubicBezTo>
                      <a:pt x="739" y="1349"/>
                      <a:pt x="727" y="1314"/>
                      <a:pt x="691" y="1290"/>
                    </a:cubicBezTo>
                    <a:cubicBezTo>
                      <a:pt x="417" y="1028"/>
                      <a:pt x="298" y="766"/>
                      <a:pt x="358" y="564"/>
                    </a:cubicBezTo>
                    <a:cubicBezTo>
                      <a:pt x="405" y="421"/>
                      <a:pt x="548" y="314"/>
                      <a:pt x="739" y="290"/>
                    </a:cubicBezTo>
                    <a:close/>
                    <a:moveTo>
                      <a:pt x="763" y="0"/>
                    </a:moveTo>
                    <a:cubicBezTo>
                      <a:pt x="744" y="0"/>
                      <a:pt x="724" y="2"/>
                      <a:pt x="703" y="4"/>
                    </a:cubicBezTo>
                    <a:cubicBezTo>
                      <a:pt x="405" y="40"/>
                      <a:pt x="167" y="230"/>
                      <a:pt x="84" y="480"/>
                    </a:cubicBezTo>
                    <a:cubicBezTo>
                      <a:pt x="36" y="659"/>
                      <a:pt x="1" y="1016"/>
                      <a:pt x="453" y="1457"/>
                    </a:cubicBezTo>
                    <a:lnTo>
                      <a:pt x="525" y="2992"/>
                    </a:lnTo>
                    <a:cubicBezTo>
                      <a:pt x="525" y="3028"/>
                      <a:pt x="548" y="3076"/>
                      <a:pt x="572" y="3100"/>
                    </a:cubicBezTo>
                    <a:cubicBezTo>
                      <a:pt x="596" y="3123"/>
                      <a:pt x="632" y="3135"/>
                      <a:pt x="667" y="3135"/>
                    </a:cubicBezTo>
                    <a:cubicBezTo>
                      <a:pt x="679" y="3135"/>
                      <a:pt x="679" y="3123"/>
                      <a:pt x="691" y="3123"/>
                    </a:cubicBezTo>
                    <a:lnTo>
                      <a:pt x="1941" y="2885"/>
                    </a:lnTo>
                    <a:cubicBezTo>
                      <a:pt x="1989" y="2885"/>
                      <a:pt x="2025" y="2850"/>
                      <a:pt x="2037" y="2814"/>
                    </a:cubicBezTo>
                    <a:cubicBezTo>
                      <a:pt x="2060" y="2778"/>
                      <a:pt x="2060" y="2731"/>
                      <a:pt x="2049" y="2695"/>
                    </a:cubicBezTo>
                    <a:cubicBezTo>
                      <a:pt x="2037" y="2671"/>
                      <a:pt x="1858" y="2278"/>
                      <a:pt x="1167" y="1278"/>
                    </a:cubicBezTo>
                    <a:cubicBezTo>
                      <a:pt x="1287" y="1004"/>
                      <a:pt x="1322" y="540"/>
                      <a:pt x="1167" y="254"/>
                    </a:cubicBezTo>
                    <a:cubicBezTo>
                      <a:pt x="1071" y="94"/>
                      <a:pt x="936" y="0"/>
                      <a:pt x="7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8"/>
              <p:cNvSpPr/>
              <p:nvPr/>
            </p:nvSpPr>
            <p:spPr>
              <a:xfrm>
                <a:off x="813655" y="2852700"/>
                <a:ext cx="246267" cy="245462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4273" extrusionOk="0">
                    <a:moveTo>
                      <a:pt x="2034" y="873"/>
                    </a:moveTo>
                    <a:cubicBezTo>
                      <a:pt x="2511" y="873"/>
                      <a:pt x="2977" y="1282"/>
                      <a:pt x="3131" y="1868"/>
                    </a:cubicBezTo>
                    <a:cubicBezTo>
                      <a:pt x="3322" y="2547"/>
                      <a:pt x="3024" y="3226"/>
                      <a:pt x="2477" y="3368"/>
                    </a:cubicBezTo>
                    <a:cubicBezTo>
                      <a:pt x="2402" y="3389"/>
                      <a:pt x="2327" y="3399"/>
                      <a:pt x="2252" y="3399"/>
                    </a:cubicBezTo>
                    <a:cubicBezTo>
                      <a:pt x="1775" y="3399"/>
                      <a:pt x="1309" y="2991"/>
                      <a:pt x="1155" y="2404"/>
                    </a:cubicBezTo>
                    <a:cubicBezTo>
                      <a:pt x="964" y="1725"/>
                      <a:pt x="1262" y="1047"/>
                      <a:pt x="1810" y="904"/>
                    </a:cubicBezTo>
                    <a:cubicBezTo>
                      <a:pt x="1884" y="883"/>
                      <a:pt x="1959" y="873"/>
                      <a:pt x="2034" y="873"/>
                    </a:cubicBezTo>
                    <a:close/>
                    <a:moveTo>
                      <a:pt x="2023" y="0"/>
                    </a:moveTo>
                    <a:cubicBezTo>
                      <a:pt x="1877" y="0"/>
                      <a:pt x="1730" y="19"/>
                      <a:pt x="1584" y="59"/>
                    </a:cubicBezTo>
                    <a:cubicBezTo>
                      <a:pt x="572" y="332"/>
                      <a:pt x="0" y="1487"/>
                      <a:pt x="310" y="2630"/>
                    </a:cubicBezTo>
                    <a:cubicBezTo>
                      <a:pt x="574" y="3608"/>
                      <a:pt x="1397" y="4272"/>
                      <a:pt x="2263" y="4272"/>
                    </a:cubicBezTo>
                    <a:cubicBezTo>
                      <a:pt x="2409" y="4272"/>
                      <a:pt x="2557" y="4253"/>
                      <a:pt x="2703" y="4214"/>
                    </a:cubicBezTo>
                    <a:cubicBezTo>
                      <a:pt x="3715" y="3940"/>
                      <a:pt x="4286" y="2785"/>
                      <a:pt x="3977" y="1642"/>
                    </a:cubicBezTo>
                    <a:cubicBezTo>
                      <a:pt x="3712" y="664"/>
                      <a:pt x="2889" y="0"/>
                      <a:pt x="2023" y="0"/>
                    </a:cubicBezTo>
                    <a:close/>
                  </a:path>
                </a:pathLst>
              </a:custGeom>
              <a:solidFill>
                <a:srgbClr val="FBB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8"/>
              <p:cNvSpPr/>
              <p:nvPr/>
            </p:nvSpPr>
            <p:spPr>
              <a:xfrm>
                <a:off x="863575" y="2821852"/>
                <a:ext cx="100586" cy="115637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013" extrusionOk="0">
                    <a:moveTo>
                      <a:pt x="1203" y="0"/>
                    </a:moveTo>
                    <a:lnTo>
                      <a:pt x="0" y="322"/>
                    </a:lnTo>
                    <a:lnTo>
                      <a:pt x="465" y="2012"/>
                    </a:lnTo>
                    <a:lnTo>
                      <a:pt x="1750" y="1750"/>
                    </a:lnTo>
                    <a:lnTo>
                      <a:pt x="1203" y="0"/>
                    </a:lnTo>
                    <a:close/>
                  </a:path>
                </a:pathLst>
              </a:custGeom>
              <a:solidFill>
                <a:srgbClr val="DEB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7" name="Google Shape;1467;p38"/>
            <p:cNvSpPr/>
            <p:nvPr/>
          </p:nvSpPr>
          <p:spPr>
            <a:xfrm>
              <a:off x="3884349" y="3093381"/>
              <a:ext cx="211504" cy="258419"/>
            </a:xfrm>
            <a:custGeom>
              <a:avLst/>
              <a:gdLst/>
              <a:ahLst/>
              <a:cxnLst/>
              <a:rect l="l" t="t" r="r" b="b"/>
              <a:pathLst>
                <a:path w="4923" h="6015" extrusionOk="0">
                  <a:moveTo>
                    <a:pt x="3789" y="1"/>
                  </a:moveTo>
                  <a:cubicBezTo>
                    <a:pt x="3456" y="1"/>
                    <a:pt x="3085" y="46"/>
                    <a:pt x="2704" y="163"/>
                  </a:cubicBezTo>
                  <a:cubicBezTo>
                    <a:pt x="1902" y="437"/>
                    <a:pt x="1099" y="1050"/>
                    <a:pt x="529" y="2317"/>
                  </a:cubicBezTo>
                  <a:cubicBezTo>
                    <a:pt x="1" y="3458"/>
                    <a:pt x="1" y="4557"/>
                    <a:pt x="254" y="5528"/>
                  </a:cubicBezTo>
                  <a:cubicBezTo>
                    <a:pt x="275" y="5634"/>
                    <a:pt x="360" y="5697"/>
                    <a:pt x="465" y="5697"/>
                  </a:cubicBezTo>
                  <a:lnTo>
                    <a:pt x="4310" y="6014"/>
                  </a:lnTo>
                  <a:cubicBezTo>
                    <a:pt x="4394" y="6014"/>
                    <a:pt x="4479" y="5972"/>
                    <a:pt x="4521" y="5887"/>
                  </a:cubicBezTo>
                  <a:lnTo>
                    <a:pt x="4690" y="5571"/>
                  </a:lnTo>
                  <a:cubicBezTo>
                    <a:pt x="4753" y="5465"/>
                    <a:pt x="4711" y="5338"/>
                    <a:pt x="4606" y="5275"/>
                  </a:cubicBezTo>
                  <a:cubicBezTo>
                    <a:pt x="4437" y="5190"/>
                    <a:pt x="4268" y="5042"/>
                    <a:pt x="4225" y="5042"/>
                  </a:cubicBezTo>
                  <a:cubicBezTo>
                    <a:pt x="4141" y="5000"/>
                    <a:pt x="4099" y="4810"/>
                    <a:pt x="4120" y="4557"/>
                  </a:cubicBezTo>
                  <a:cubicBezTo>
                    <a:pt x="4162" y="3902"/>
                    <a:pt x="4268" y="3289"/>
                    <a:pt x="4542" y="2339"/>
                  </a:cubicBezTo>
                  <a:cubicBezTo>
                    <a:pt x="4584" y="2233"/>
                    <a:pt x="4648" y="1979"/>
                    <a:pt x="4711" y="1705"/>
                  </a:cubicBezTo>
                  <a:cubicBezTo>
                    <a:pt x="4796" y="1367"/>
                    <a:pt x="4859" y="1008"/>
                    <a:pt x="4901" y="649"/>
                  </a:cubicBezTo>
                  <a:lnTo>
                    <a:pt x="4922" y="374"/>
                  </a:lnTo>
                  <a:cubicBezTo>
                    <a:pt x="4922" y="268"/>
                    <a:pt x="4859" y="163"/>
                    <a:pt x="4753" y="142"/>
                  </a:cubicBezTo>
                  <a:cubicBezTo>
                    <a:pt x="4515" y="62"/>
                    <a:pt x="4178" y="1"/>
                    <a:pt x="3789" y="1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5039686" y="3287233"/>
              <a:ext cx="147963" cy="133527"/>
            </a:xfrm>
            <a:custGeom>
              <a:avLst/>
              <a:gdLst/>
              <a:ahLst/>
              <a:cxnLst/>
              <a:rect l="l" t="t" r="r" b="b"/>
              <a:pathLst>
                <a:path w="3444" h="3108" extrusionOk="0">
                  <a:moveTo>
                    <a:pt x="1240" y="0"/>
                  </a:moveTo>
                  <a:cubicBezTo>
                    <a:pt x="770" y="0"/>
                    <a:pt x="456" y="36"/>
                    <a:pt x="465" y="129"/>
                  </a:cubicBezTo>
                  <a:cubicBezTo>
                    <a:pt x="465" y="129"/>
                    <a:pt x="0" y="1460"/>
                    <a:pt x="423" y="2896"/>
                  </a:cubicBezTo>
                  <a:lnTo>
                    <a:pt x="3211" y="3108"/>
                  </a:lnTo>
                  <a:lnTo>
                    <a:pt x="3444" y="129"/>
                  </a:lnTo>
                  <a:cubicBezTo>
                    <a:pt x="2687" y="58"/>
                    <a:pt x="1837" y="0"/>
                    <a:pt x="1240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8"/>
            <p:cNvSpPr/>
            <p:nvPr/>
          </p:nvSpPr>
          <p:spPr>
            <a:xfrm rot="900060">
              <a:off x="4673630" y="3424078"/>
              <a:ext cx="309495" cy="173221"/>
            </a:xfrm>
            <a:custGeom>
              <a:avLst/>
              <a:gdLst/>
              <a:ahLst/>
              <a:cxnLst/>
              <a:rect l="l" t="t" r="r" b="b"/>
              <a:pathLst>
                <a:path w="7204" h="4032" extrusionOk="0">
                  <a:moveTo>
                    <a:pt x="4967" y="0"/>
                  </a:moveTo>
                  <a:cubicBezTo>
                    <a:pt x="2566" y="0"/>
                    <a:pt x="500" y="1695"/>
                    <a:pt x="0" y="4031"/>
                  </a:cubicBezTo>
                  <a:lnTo>
                    <a:pt x="7204" y="503"/>
                  </a:lnTo>
                  <a:cubicBezTo>
                    <a:pt x="6654" y="229"/>
                    <a:pt x="6042" y="60"/>
                    <a:pt x="5387" y="18"/>
                  </a:cubicBezTo>
                  <a:cubicBezTo>
                    <a:pt x="5246" y="6"/>
                    <a:pt x="5106" y="0"/>
                    <a:pt x="4967" y="0"/>
                  </a:cubicBezTo>
                  <a:close/>
                </a:path>
              </a:pathLst>
            </a:custGeom>
            <a:solidFill>
              <a:srgbClr val="E04D26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" y="391160"/>
            <a:ext cx="8313420" cy="13823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45"/>
          <p:cNvSpPr txBox="1">
            <a:spLocks noGrp="1"/>
          </p:cNvSpPr>
          <p:nvPr>
            <p:ph type="title"/>
          </p:nvPr>
        </p:nvSpPr>
        <p:spPr>
          <a:xfrm>
            <a:off x="12870" y="2654021"/>
            <a:ext cx="2371725" cy="11811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02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1954" name="Google Shape;1954;p45"/>
          <p:cNvGrpSpPr/>
          <p:nvPr/>
        </p:nvGrpSpPr>
        <p:grpSpPr>
          <a:xfrm>
            <a:off x="7078774" y="2938110"/>
            <a:ext cx="851041" cy="934960"/>
            <a:chOff x="7078774" y="2938110"/>
            <a:chExt cx="851041" cy="934960"/>
          </a:xfrm>
        </p:grpSpPr>
        <p:sp>
          <p:nvSpPr>
            <p:cNvPr id="1955" name="Google Shape;1955;p45"/>
            <p:cNvSpPr/>
            <p:nvPr/>
          </p:nvSpPr>
          <p:spPr>
            <a:xfrm>
              <a:off x="7191784" y="3093009"/>
              <a:ext cx="624900" cy="624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5"/>
            <p:cNvSpPr/>
            <p:nvPr/>
          </p:nvSpPr>
          <p:spPr>
            <a:xfrm>
              <a:off x="7259344" y="3160631"/>
              <a:ext cx="489900" cy="489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5"/>
            <p:cNvSpPr/>
            <p:nvPr/>
          </p:nvSpPr>
          <p:spPr>
            <a:xfrm>
              <a:off x="7376480" y="3006551"/>
              <a:ext cx="255576" cy="798075"/>
            </a:xfrm>
            <a:custGeom>
              <a:avLst/>
              <a:gdLst/>
              <a:ahLst/>
              <a:cxnLst/>
              <a:rect l="l" t="t" r="r" b="b"/>
              <a:pathLst>
                <a:path w="6490" h="20266" extrusionOk="0">
                  <a:moveTo>
                    <a:pt x="1" y="1"/>
                  </a:moveTo>
                  <a:lnTo>
                    <a:pt x="1906" y="10561"/>
                  </a:lnTo>
                  <a:lnTo>
                    <a:pt x="6490" y="20265"/>
                  </a:lnTo>
                  <a:lnTo>
                    <a:pt x="4573" y="97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5"/>
            <p:cNvSpPr/>
            <p:nvPr/>
          </p:nvSpPr>
          <p:spPr>
            <a:xfrm>
              <a:off x="7105040" y="3278032"/>
              <a:ext cx="798036" cy="255576"/>
            </a:xfrm>
            <a:custGeom>
              <a:avLst/>
              <a:gdLst/>
              <a:ahLst/>
              <a:cxnLst/>
              <a:rect l="l" t="t" r="r" b="b"/>
              <a:pathLst>
                <a:path w="20265" h="6490" extrusionOk="0">
                  <a:moveTo>
                    <a:pt x="20264" y="0"/>
                  </a:moveTo>
                  <a:lnTo>
                    <a:pt x="9704" y="1905"/>
                  </a:lnTo>
                  <a:lnTo>
                    <a:pt x="0" y="6489"/>
                  </a:lnTo>
                  <a:lnTo>
                    <a:pt x="10561" y="4572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5"/>
            <p:cNvSpPr/>
            <p:nvPr/>
          </p:nvSpPr>
          <p:spPr>
            <a:xfrm>
              <a:off x="7263501" y="2938110"/>
              <a:ext cx="481105" cy="934960"/>
            </a:xfrm>
            <a:custGeom>
              <a:avLst/>
              <a:gdLst/>
              <a:ahLst/>
              <a:cxnLst/>
              <a:rect l="l" t="t" r="r" b="b"/>
              <a:pathLst>
                <a:path w="12217" h="23742" extrusionOk="0">
                  <a:moveTo>
                    <a:pt x="12216" y="0"/>
                  </a:moveTo>
                  <a:lnTo>
                    <a:pt x="4870" y="11228"/>
                  </a:lnTo>
                  <a:lnTo>
                    <a:pt x="0" y="23741"/>
                  </a:lnTo>
                  <a:lnTo>
                    <a:pt x="7358" y="12514"/>
                  </a:lnTo>
                  <a:lnTo>
                    <a:pt x="12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5"/>
            <p:cNvSpPr/>
            <p:nvPr/>
          </p:nvSpPr>
          <p:spPr>
            <a:xfrm>
              <a:off x="7078774" y="3186593"/>
              <a:ext cx="851041" cy="437984"/>
            </a:xfrm>
            <a:custGeom>
              <a:avLst/>
              <a:gdLst/>
              <a:ahLst/>
              <a:cxnLst/>
              <a:rect l="l" t="t" r="r" b="b"/>
              <a:pathLst>
                <a:path w="21611" h="11122" extrusionOk="0">
                  <a:moveTo>
                    <a:pt x="0" y="1"/>
                  </a:moveTo>
                  <a:lnTo>
                    <a:pt x="10156" y="6811"/>
                  </a:lnTo>
                  <a:lnTo>
                    <a:pt x="21610" y="11121"/>
                  </a:lnTo>
                  <a:lnTo>
                    <a:pt x="11442" y="43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2497726" y="1708372"/>
            <a:ext cx="505045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600"/>
              </a:spcAft>
              <a:buSzPts val="1800"/>
              <a:buFont typeface="Fira Sans" panose="020B0503050000020004"/>
            </a:pP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Trong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các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số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đó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độ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dài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dưới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đây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,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những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số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nào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bằng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11,02 km?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4" name="Google Shape;2004;p46"/>
          <p:cNvGrpSpPr/>
          <p:nvPr/>
        </p:nvGrpSpPr>
        <p:grpSpPr>
          <a:xfrm>
            <a:off x="72717" y="2150293"/>
            <a:ext cx="2054766" cy="2974791"/>
            <a:chOff x="347813" y="770788"/>
            <a:chExt cx="1884433" cy="3780493"/>
          </a:xfrm>
        </p:grpSpPr>
        <p:sp>
          <p:nvSpPr>
            <p:cNvPr id="2005" name="Google Shape;2005;p46"/>
            <p:cNvSpPr/>
            <p:nvPr/>
          </p:nvSpPr>
          <p:spPr>
            <a:xfrm>
              <a:off x="477052" y="4289506"/>
              <a:ext cx="1755193" cy="261774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1760621" y="2930238"/>
              <a:ext cx="304071" cy="266079"/>
            </a:xfrm>
            <a:custGeom>
              <a:avLst/>
              <a:gdLst/>
              <a:ahLst/>
              <a:cxnLst/>
              <a:rect l="l" t="t" r="r" b="b"/>
              <a:pathLst>
                <a:path w="8620" h="7543" extrusionOk="0">
                  <a:moveTo>
                    <a:pt x="2282" y="1"/>
                  </a:moveTo>
                  <a:cubicBezTo>
                    <a:pt x="1691" y="888"/>
                    <a:pt x="613" y="2050"/>
                    <a:pt x="85" y="2367"/>
                  </a:cubicBezTo>
                  <a:cubicBezTo>
                    <a:pt x="85" y="2388"/>
                    <a:pt x="64" y="2388"/>
                    <a:pt x="43" y="2388"/>
                  </a:cubicBezTo>
                  <a:cubicBezTo>
                    <a:pt x="22" y="2409"/>
                    <a:pt x="22" y="2409"/>
                    <a:pt x="1" y="2409"/>
                  </a:cubicBezTo>
                  <a:cubicBezTo>
                    <a:pt x="1" y="2409"/>
                    <a:pt x="170" y="2768"/>
                    <a:pt x="592" y="3402"/>
                  </a:cubicBezTo>
                  <a:cubicBezTo>
                    <a:pt x="719" y="3592"/>
                    <a:pt x="867" y="3824"/>
                    <a:pt x="1036" y="4057"/>
                  </a:cubicBezTo>
                  <a:cubicBezTo>
                    <a:pt x="1078" y="4099"/>
                    <a:pt x="1099" y="4141"/>
                    <a:pt x="1120" y="4162"/>
                  </a:cubicBezTo>
                  <a:lnTo>
                    <a:pt x="1332" y="4437"/>
                  </a:lnTo>
                  <a:cubicBezTo>
                    <a:pt x="1374" y="4500"/>
                    <a:pt x="1437" y="4564"/>
                    <a:pt x="1479" y="4606"/>
                  </a:cubicBezTo>
                  <a:cubicBezTo>
                    <a:pt x="1670" y="4859"/>
                    <a:pt x="1881" y="5092"/>
                    <a:pt x="2113" y="5366"/>
                  </a:cubicBezTo>
                  <a:cubicBezTo>
                    <a:pt x="2198" y="5472"/>
                    <a:pt x="2303" y="5577"/>
                    <a:pt x="2409" y="5704"/>
                  </a:cubicBezTo>
                  <a:cubicBezTo>
                    <a:pt x="2916" y="6275"/>
                    <a:pt x="3528" y="6887"/>
                    <a:pt x="4268" y="7542"/>
                  </a:cubicBezTo>
                  <a:cubicBezTo>
                    <a:pt x="4268" y="7542"/>
                    <a:pt x="4352" y="7521"/>
                    <a:pt x="4500" y="7436"/>
                  </a:cubicBezTo>
                  <a:lnTo>
                    <a:pt x="4542" y="7436"/>
                  </a:lnTo>
                  <a:cubicBezTo>
                    <a:pt x="5261" y="7120"/>
                    <a:pt x="7183" y="6148"/>
                    <a:pt x="8619" y="4204"/>
                  </a:cubicBezTo>
                  <a:lnTo>
                    <a:pt x="4458" y="1437"/>
                  </a:lnTo>
                  <a:lnTo>
                    <a:pt x="2282" y="1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1659840" y="3115046"/>
              <a:ext cx="261776" cy="118418"/>
            </a:xfrm>
            <a:custGeom>
              <a:avLst/>
              <a:gdLst/>
              <a:ahLst/>
              <a:cxnLst/>
              <a:rect l="l" t="t" r="r" b="b"/>
              <a:pathLst>
                <a:path w="7421" h="3357" extrusionOk="0">
                  <a:moveTo>
                    <a:pt x="5583" y="1"/>
                  </a:moveTo>
                  <a:cubicBezTo>
                    <a:pt x="5583" y="1"/>
                    <a:pt x="4907" y="1183"/>
                    <a:pt x="3893" y="1395"/>
                  </a:cubicBezTo>
                  <a:cubicBezTo>
                    <a:pt x="3801" y="1413"/>
                    <a:pt x="3707" y="1422"/>
                    <a:pt x="3612" y="1422"/>
                  </a:cubicBezTo>
                  <a:cubicBezTo>
                    <a:pt x="2884" y="1422"/>
                    <a:pt x="2067" y="943"/>
                    <a:pt x="1496" y="943"/>
                  </a:cubicBezTo>
                  <a:cubicBezTo>
                    <a:pt x="1295" y="943"/>
                    <a:pt x="1124" y="1002"/>
                    <a:pt x="999" y="1162"/>
                  </a:cubicBezTo>
                  <a:cubicBezTo>
                    <a:pt x="1" y="2395"/>
                    <a:pt x="2067" y="3357"/>
                    <a:pt x="3788" y="3357"/>
                  </a:cubicBezTo>
                  <a:cubicBezTo>
                    <a:pt x="3924" y="3357"/>
                    <a:pt x="4058" y="3351"/>
                    <a:pt x="4189" y="3338"/>
                  </a:cubicBezTo>
                  <a:cubicBezTo>
                    <a:pt x="5963" y="3169"/>
                    <a:pt x="7420" y="2176"/>
                    <a:pt x="7420" y="2176"/>
                  </a:cubicBezTo>
                  <a:lnTo>
                    <a:pt x="5583" y="1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1601925" y="3064632"/>
              <a:ext cx="261778" cy="123456"/>
            </a:xfrm>
            <a:custGeom>
              <a:avLst/>
              <a:gdLst/>
              <a:ahLst/>
              <a:cxnLst/>
              <a:rect l="l" t="t" r="r" b="b"/>
              <a:pathLst>
                <a:path w="7077" h="3338" extrusionOk="0">
                  <a:moveTo>
                    <a:pt x="5471" y="0"/>
                  </a:moveTo>
                  <a:cubicBezTo>
                    <a:pt x="5471" y="0"/>
                    <a:pt x="5408" y="127"/>
                    <a:pt x="5260" y="296"/>
                  </a:cubicBezTo>
                  <a:cubicBezTo>
                    <a:pt x="4964" y="697"/>
                    <a:pt x="4288" y="1373"/>
                    <a:pt x="3338" y="1373"/>
                  </a:cubicBezTo>
                  <a:cubicBezTo>
                    <a:pt x="3328" y="1373"/>
                    <a:pt x="3318" y="1373"/>
                    <a:pt x="3309" y="1373"/>
                  </a:cubicBezTo>
                  <a:cubicBezTo>
                    <a:pt x="2510" y="1373"/>
                    <a:pt x="1602" y="714"/>
                    <a:pt x="962" y="714"/>
                  </a:cubicBezTo>
                  <a:cubicBezTo>
                    <a:pt x="779" y="714"/>
                    <a:pt x="617" y="768"/>
                    <a:pt x="486" y="908"/>
                  </a:cubicBezTo>
                  <a:cubicBezTo>
                    <a:pt x="444" y="951"/>
                    <a:pt x="423" y="993"/>
                    <a:pt x="402" y="1014"/>
                  </a:cubicBezTo>
                  <a:cubicBezTo>
                    <a:pt x="0" y="1521"/>
                    <a:pt x="169" y="2007"/>
                    <a:pt x="613" y="2387"/>
                  </a:cubicBezTo>
                  <a:cubicBezTo>
                    <a:pt x="1035" y="2767"/>
                    <a:pt x="1690" y="3063"/>
                    <a:pt x="2387" y="3211"/>
                  </a:cubicBezTo>
                  <a:cubicBezTo>
                    <a:pt x="2768" y="3295"/>
                    <a:pt x="3148" y="3338"/>
                    <a:pt x="3486" y="3338"/>
                  </a:cubicBezTo>
                  <a:cubicBezTo>
                    <a:pt x="5281" y="3317"/>
                    <a:pt x="7077" y="2091"/>
                    <a:pt x="7077" y="2091"/>
                  </a:cubicBezTo>
                  <a:lnTo>
                    <a:pt x="6844" y="1796"/>
                  </a:lnTo>
                  <a:lnTo>
                    <a:pt x="6570" y="1415"/>
                  </a:lnTo>
                  <a:lnTo>
                    <a:pt x="5978" y="655"/>
                  </a:lnTo>
                  <a:lnTo>
                    <a:pt x="5831" y="465"/>
                  </a:lnTo>
                  <a:lnTo>
                    <a:pt x="5619" y="190"/>
                  </a:lnTo>
                  <a:lnTo>
                    <a:pt x="5535" y="85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1594475" y="3036805"/>
              <a:ext cx="248160" cy="111504"/>
            </a:xfrm>
            <a:custGeom>
              <a:avLst/>
              <a:gdLst/>
              <a:ahLst/>
              <a:cxnLst/>
              <a:rect l="l" t="t" r="r" b="b"/>
              <a:pathLst>
                <a:path w="7035" h="3161" extrusionOk="0">
                  <a:moveTo>
                    <a:pt x="5640" y="0"/>
                  </a:moveTo>
                  <a:cubicBezTo>
                    <a:pt x="5640" y="0"/>
                    <a:pt x="5513" y="169"/>
                    <a:pt x="5302" y="381"/>
                  </a:cubicBezTo>
                  <a:cubicBezTo>
                    <a:pt x="4945" y="738"/>
                    <a:pt x="4307" y="1189"/>
                    <a:pt x="3530" y="1189"/>
                  </a:cubicBezTo>
                  <a:cubicBezTo>
                    <a:pt x="3480" y="1189"/>
                    <a:pt x="3430" y="1187"/>
                    <a:pt x="3380" y="1183"/>
                  </a:cubicBezTo>
                  <a:cubicBezTo>
                    <a:pt x="2598" y="1120"/>
                    <a:pt x="1753" y="402"/>
                    <a:pt x="1120" y="296"/>
                  </a:cubicBezTo>
                  <a:cubicBezTo>
                    <a:pt x="1076" y="292"/>
                    <a:pt x="1034" y="289"/>
                    <a:pt x="993" y="289"/>
                  </a:cubicBezTo>
                  <a:cubicBezTo>
                    <a:pt x="838" y="289"/>
                    <a:pt x="704" y="327"/>
                    <a:pt x="570" y="444"/>
                  </a:cubicBezTo>
                  <a:cubicBezTo>
                    <a:pt x="0" y="930"/>
                    <a:pt x="127" y="1500"/>
                    <a:pt x="613" y="1965"/>
                  </a:cubicBezTo>
                  <a:cubicBezTo>
                    <a:pt x="1014" y="2409"/>
                    <a:pt x="1711" y="2768"/>
                    <a:pt x="2429" y="2979"/>
                  </a:cubicBezTo>
                  <a:cubicBezTo>
                    <a:pt x="2746" y="3063"/>
                    <a:pt x="3042" y="3127"/>
                    <a:pt x="3338" y="3148"/>
                  </a:cubicBezTo>
                  <a:cubicBezTo>
                    <a:pt x="3446" y="3156"/>
                    <a:pt x="3556" y="3160"/>
                    <a:pt x="3665" y="3160"/>
                  </a:cubicBezTo>
                  <a:cubicBezTo>
                    <a:pt x="4954" y="3160"/>
                    <a:pt x="6236" y="2620"/>
                    <a:pt x="6781" y="2366"/>
                  </a:cubicBezTo>
                  <a:cubicBezTo>
                    <a:pt x="6781" y="2366"/>
                    <a:pt x="6802" y="2345"/>
                    <a:pt x="6823" y="2345"/>
                  </a:cubicBezTo>
                  <a:cubicBezTo>
                    <a:pt x="6950" y="2282"/>
                    <a:pt x="7034" y="2240"/>
                    <a:pt x="7034" y="2240"/>
                  </a:cubicBezTo>
                  <a:lnTo>
                    <a:pt x="6506" y="1374"/>
                  </a:lnTo>
                  <a:lnTo>
                    <a:pt x="6253" y="1014"/>
                  </a:lnTo>
                  <a:lnTo>
                    <a:pt x="5640" y="0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1613841" y="2980929"/>
              <a:ext cx="237718" cy="106495"/>
            </a:xfrm>
            <a:custGeom>
              <a:avLst/>
              <a:gdLst/>
              <a:ahLst/>
              <a:cxnLst/>
              <a:rect l="l" t="t" r="r" b="b"/>
              <a:pathLst>
                <a:path w="6739" h="3019" extrusionOk="0">
                  <a:moveTo>
                    <a:pt x="5408" y="0"/>
                  </a:moveTo>
                  <a:cubicBezTo>
                    <a:pt x="5408" y="0"/>
                    <a:pt x="4964" y="613"/>
                    <a:pt x="4246" y="930"/>
                  </a:cubicBezTo>
                  <a:cubicBezTo>
                    <a:pt x="4246" y="951"/>
                    <a:pt x="4225" y="951"/>
                    <a:pt x="4204" y="951"/>
                  </a:cubicBezTo>
                  <a:cubicBezTo>
                    <a:pt x="3978" y="1055"/>
                    <a:pt x="3709" y="1131"/>
                    <a:pt x="3421" y="1131"/>
                  </a:cubicBezTo>
                  <a:cubicBezTo>
                    <a:pt x="3359" y="1131"/>
                    <a:pt x="3296" y="1127"/>
                    <a:pt x="3232" y="1120"/>
                  </a:cubicBezTo>
                  <a:cubicBezTo>
                    <a:pt x="2431" y="1052"/>
                    <a:pt x="1588" y="268"/>
                    <a:pt x="960" y="268"/>
                  </a:cubicBezTo>
                  <a:cubicBezTo>
                    <a:pt x="810" y="268"/>
                    <a:pt x="672" y="313"/>
                    <a:pt x="550" y="423"/>
                  </a:cubicBezTo>
                  <a:cubicBezTo>
                    <a:pt x="0" y="887"/>
                    <a:pt x="127" y="1416"/>
                    <a:pt x="571" y="1880"/>
                  </a:cubicBezTo>
                  <a:cubicBezTo>
                    <a:pt x="1141" y="2472"/>
                    <a:pt x="2261" y="2936"/>
                    <a:pt x="3211" y="3000"/>
                  </a:cubicBezTo>
                  <a:cubicBezTo>
                    <a:pt x="3333" y="3013"/>
                    <a:pt x="3455" y="3019"/>
                    <a:pt x="3576" y="3019"/>
                  </a:cubicBezTo>
                  <a:cubicBezTo>
                    <a:pt x="4044" y="3019"/>
                    <a:pt x="4503" y="2931"/>
                    <a:pt x="4922" y="2831"/>
                  </a:cubicBezTo>
                  <a:cubicBezTo>
                    <a:pt x="5049" y="2789"/>
                    <a:pt x="5176" y="2767"/>
                    <a:pt x="5281" y="2725"/>
                  </a:cubicBezTo>
                  <a:cubicBezTo>
                    <a:pt x="5429" y="2683"/>
                    <a:pt x="5577" y="2641"/>
                    <a:pt x="5704" y="2598"/>
                  </a:cubicBezTo>
                  <a:cubicBezTo>
                    <a:pt x="6337" y="2366"/>
                    <a:pt x="6739" y="2134"/>
                    <a:pt x="6739" y="2134"/>
                  </a:cubicBezTo>
                  <a:lnTo>
                    <a:pt x="5408" y="0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1848562" y="3025799"/>
              <a:ext cx="157256" cy="133763"/>
            </a:xfrm>
            <a:custGeom>
              <a:avLst/>
              <a:gdLst/>
              <a:ahLst/>
              <a:cxnLst/>
              <a:rect l="l" t="t" r="r" b="b"/>
              <a:pathLst>
                <a:path w="4458" h="3792" extrusionOk="0">
                  <a:moveTo>
                    <a:pt x="2561" y="0"/>
                  </a:moveTo>
                  <a:cubicBezTo>
                    <a:pt x="2137" y="0"/>
                    <a:pt x="1798" y="62"/>
                    <a:pt x="1775" y="186"/>
                  </a:cubicBezTo>
                  <a:cubicBezTo>
                    <a:pt x="1585" y="862"/>
                    <a:pt x="1564" y="2193"/>
                    <a:pt x="1078" y="2552"/>
                  </a:cubicBezTo>
                  <a:cubicBezTo>
                    <a:pt x="613" y="2932"/>
                    <a:pt x="0" y="3502"/>
                    <a:pt x="951" y="3756"/>
                  </a:cubicBezTo>
                  <a:cubicBezTo>
                    <a:pt x="1050" y="3780"/>
                    <a:pt x="1148" y="3791"/>
                    <a:pt x="1245" y="3791"/>
                  </a:cubicBezTo>
                  <a:cubicBezTo>
                    <a:pt x="2085" y="3791"/>
                    <a:pt x="2854" y="2945"/>
                    <a:pt x="3232" y="2150"/>
                  </a:cubicBezTo>
                  <a:cubicBezTo>
                    <a:pt x="3634" y="1263"/>
                    <a:pt x="4458" y="1136"/>
                    <a:pt x="4352" y="545"/>
                  </a:cubicBezTo>
                  <a:cubicBezTo>
                    <a:pt x="4285" y="184"/>
                    <a:pt x="3295" y="0"/>
                    <a:pt x="2561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1848562" y="3025799"/>
              <a:ext cx="157256" cy="133763"/>
            </a:xfrm>
            <a:custGeom>
              <a:avLst/>
              <a:gdLst/>
              <a:ahLst/>
              <a:cxnLst/>
              <a:rect l="l" t="t" r="r" b="b"/>
              <a:pathLst>
                <a:path w="4458" h="3792" extrusionOk="0">
                  <a:moveTo>
                    <a:pt x="2561" y="0"/>
                  </a:moveTo>
                  <a:cubicBezTo>
                    <a:pt x="2137" y="0"/>
                    <a:pt x="1798" y="62"/>
                    <a:pt x="1775" y="186"/>
                  </a:cubicBezTo>
                  <a:cubicBezTo>
                    <a:pt x="1585" y="862"/>
                    <a:pt x="1564" y="2193"/>
                    <a:pt x="1078" y="2552"/>
                  </a:cubicBezTo>
                  <a:cubicBezTo>
                    <a:pt x="613" y="2932"/>
                    <a:pt x="0" y="3502"/>
                    <a:pt x="951" y="3756"/>
                  </a:cubicBezTo>
                  <a:cubicBezTo>
                    <a:pt x="1050" y="3780"/>
                    <a:pt x="1148" y="3791"/>
                    <a:pt x="1245" y="3791"/>
                  </a:cubicBezTo>
                  <a:cubicBezTo>
                    <a:pt x="2085" y="3791"/>
                    <a:pt x="2854" y="2945"/>
                    <a:pt x="3232" y="2150"/>
                  </a:cubicBezTo>
                  <a:cubicBezTo>
                    <a:pt x="3634" y="1263"/>
                    <a:pt x="4458" y="1136"/>
                    <a:pt x="4352" y="545"/>
                  </a:cubicBezTo>
                  <a:cubicBezTo>
                    <a:pt x="4285" y="184"/>
                    <a:pt x="3295" y="0"/>
                    <a:pt x="2561" y="0"/>
                  </a:cubicBezTo>
                  <a:close/>
                </a:path>
              </a:pathLst>
            </a:custGeom>
            <a:solidFill>
              <a:srgbClr val="9A27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1815756" y="2007012"/>
              <a:ext cx="408379" cy="1071549"/>
            </a:xfrm>
            <a:custGeom>
              <a:avLst/>
              <a:gdLst/>
              <a:ahLst/>
              <a:cxnLst/>
              <a:rect l="l" t="t" r="r" b="b"/>
              <a:pathLst>
                <a:path w="11577" h="30377" extrusionOk="0">
                  <a:moveTo>
                    <a:pt x="8556" y="0"/>
                  </a:moveTo>
                  <a:cubicBezTo>
                    <a:pt x="8556" y="0"/>
                    <a:pt x="318" y="845"/>
                    <a:pt x="170" y="6020"/>
                  </a:cubicBezTo>
                  <a:cubicBezTo>
                    <a:pt x="1" y="11196"/>
                    <a:pt x="1881" y="14449"/>
                    <a:pt x="2092" y="17723"/>
                  </a:cubicBezTo>
                  <a:cubicBezTo>
                    <a:pt x="2282" y="20997"/>
                    <a:pt x="719" y="26173"/>
                    <a:pt x="719" y="26173"/>
                  </a:cubicBezTo>
                  <a:lnTo>
                    <a:pt x="2895" y="27609"/>
                  </a:lnTo>
                  <a:lnTo>
                    <a:pt x="7056" y="30376"/>
                  </a:lnTo>
                  <a:cubicBezTo>
                    <a:pt x="11577" y="20533"/>
                    <a:pt x="10542" y="9759"/>
                    <a:pt x="9486" y="4056"/>
                  </a:cubicBezTo>
                  <a:cubicBezTo>
                    <a:pt x="9021" y="1521"/>
                    <a:pt x="8556" y="0"/>
                    <a:pt x="8556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1594475" y="2007012"/>
              <a:ext cx="555899" cy="1147566"/>
            </a:xfrm>
            <a:custGeom>
              <a:avLst/>
              <a:gdLst/>
              <a:ahLst/>
              <a:cxnLst/>
              <a:rect l="l" t="t" r="r" b="b"/>
              <a:pathLst>
                <a:path w="15759" h="32532" extrusionOk="0">
                  <a:moveTo>
                    <a:pt x="14829" y="0"/>
                  </a:moveTo>
                  <a:cubicBezTo>
                    <a:pt x="14829" y="0"/>
                    <a:pt x="6591" y="845"/>
                    <a:pt x="6443" y="6020"/>
                  </a:cubicBezTo>
                  <a:cubicBezTo>
                    <a:pt x="6274" y="11196"/>
                    <a:pt x="8154" y="14449"/>
                    <a:pt x="8344" y="17723"/>
                  </a:cubicBezTo>
                  <a:cubicBezTo>
                    <a:pt x="8555" y="20997"/>
                    <a:pt x="6992" y="26173"/>
                    <a:pt x="6992" y="26173"/>
                  </a:cubicBezTo>
                  <a:cubicBezTo>
                    <a:pt x="6380" y="27060"/>
                    <a:pt x="5323" y="28222"/>
                    <a:pt x="4795" y="28539"/>
                  </a:cubicBezTo>
                  <a:cubicBezTo>
                    <a:pt x="4795" y="28560"/>
                    <a:pt x="4774" y="28560"/>
                    <a:pt x="4753" y="28560"/>
                  </a:cubicBezTo>
                  <a:cubicBezTo>
                    <a:pt x="4527" y="28664"/>
                    <a:pt x="4258" y="28740"/>
                    <a:pt x="3970" y="28740"/>
                  </a:cubicBezTo>
                  <a:cubicBezTo>
                    <a:pt x="3908" y="28740"/>
                    <a:pt x="3845" y="28736"/>
                    <a:pt x="3781" y="28729"/>
                  </a:cubicBezTo>
                  <a:cubicBezTo>
                    <a:pt x="2980" y="28661"/>
                    <a:pt x="2137" y="27877"/>
                    <a:pt x="1509" y="27877"/>
                  </a:cubicBezTo>
                  <a:cubicBezTo>
                    <a:pt x="1359" y="27877"/>
                    <a:pt x="1221" y="27922"/>
                    <a:pt x="1099" y="28032"/>
                  </a:cubicBezTo>
                  <a:cubicBezTo>
                    <a:pt x="549" y="28496"/>
                    <a:pt x="676" y="29025"/>
                    <a:pt x="1120" y="29489"/>
                  </a:cubicBezTo>
                  <a:cubicBezTo>
                    <a:pt x="1076" y="29485"/>
                    <a:pt x="1034" y="29482"/>
                    <a:pt x="993" y="29482"/>
                  </a:cubicBezTo>
                  <a:cubicBezTo>
                    <a:pt x="838" y="29482"/>
                    <a:pt x="704" y="29520"/>
                    <a:pt x="570" y="29637"/>
                  </a:cubicBezTo>
                  <a:cubicBezTo>
                    <a:pt x="0" y="30123"/>
                    <a:pt x="127" y="30693"/>
                    <a:pt x="613" y="31158"/>
                  </a:cubicBezTo>
                  <a:cubicBezTo>
                    <a:pt x="211" y="31665"/>
                    <a:pt x="380" y="32151"/>
                    <a:pt x="824" y="32531"/>
                  </a:cubicBezTo>
                  <a:cubicBezTo>
                    <a:pt x="1331" y="32341"/>
                    <a:pt x="1880" y="32256"/>
                    <a:pt x="2429" y="32172"/>
                  </a:cubicBezTo>
                  <a:cubicBezTo>
                    <a:pt x="2683" y="32130"/>
                    <a:pt x="2915" y="32087"/>
                    <a:pt x="3169" y="32045"/>
                  </a:cubicBezTo>
                  <a:cubicBezTo>
                    <a:pt x="4225" y="31813"/>
                    <a:pt x="5260" y="31390"/>
                    <a:pt x="6168" y="30799"/>
                  </a:cubicBezTo>
                  <a:lnTo>
                    <a:pt x="6189" y="30778"/>
                  </a:lnTo>
                  <a:cubicBezTo>
                    <a:pt x="6295" y="30714"/>
                    <a:pt x="6401" y="30651"/>
                    <a:pt x="6506" y="30567"/>
                  </a:cubicBezTo>
                  <a:cubicBezTo>
                    <a:pt x="7584" y="29806"/>
                    <a:pt x="8513" y="28792"/>
                    <a:pt x="9168" y="27609"/>
                  </a:cubicBezTo>
                  <a:cubicBezTo>
                    <a:pt x="9421" y="27187"/>
                    <a:pt x="9611" y="26743"/>
                    <a:pt x="9780" y="26278"/>
                  </a:cubicBezTo>
                  <a:cubicBezTo>
                    <a:pt x="10435" y="24356"/>
                    <a:pt x="10435" y="22265"/>
                    <a:pt x="10414" y="20216"/>
                  </a:cubicBezTo>
                  <a:cubicBezTo>
                    <a:pt x="10393" y="18420"/>
                    <a:pt x="10372" y="16625"/>
                    <a:pt x="10351" y="14829"/>
                  </a:cubicBezTo>
                  <a:cubicBezTo>
                    <a:pt x="10330" y="13984"/>
                    <a:pt x="10330" y="13118"/>
                    <a:pt x="10583" y="12294"/>
                  </a:cubicBezTo>
                  <a:cubicBezTo>
                    <a:pt x="10963" y="11069"/>
                    <a:pt x="11893" y="10119"/>
                    <a:pt x="12717" y="9126"/>
                  </a:cubicBezTo>
                  <a:cubicBezTo>
                    <a:pt x="14005" y="7541"/>
                    <a:pt x="14829" y="5809"/>
                    <a:pt x="15759" y="4056"/>
                  </a:cubicBezTo>
                  <a:cubicBezTo>
                    <a:pt x="15294" y="1521"/>
                    <a:pt x="14829" y="0"/>
                    <a:pt x="14829" y="0"/>
                  </a:cubicBezTo>
                  <a:close/>
                </a:path>
              </a:pathLst>
            </a:custGeom>
            <a:solidFill>
              <a:srgbClr val="FF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1816532" y="2862898"/>
              <a:ext cx="299555" cy="179303"/>
            </a:xfrm>
            <a:custGeom>
              <a:avLst/>
              <a:gdLst/>
              <a:ahLst/>
              <a:cxnLst/>
              <a:rect l="l" t="t" r="r" b="b"/>
              <a:pathLst>
                <a:path w="8492" h="5083" extrusionOk="0">
                  <a:moveTo>
                    <a:pt x="615" y="1"/>
                  </a:moveTo>
                  <a:cubicBezTo>
                    <a:pt x="503" y="1"/>
                    <a:pt x="390" y="48"/>
                    <a:pt x="317" y="135"/>
                  </a:cubicBezTo>
                  <a:cubicBezTo>
                    <a:pt x="127" y="347"/>
                    <a:pt x="63" y="558"/>
                    <a:pt x="21" y="706"/>
                  </a:cubicBezTo>
                  <a:cubicBezTo>
                    <a:pt x="0" y="854"/>
                    <a:pt x="63" y="1023"/>
                    <a:pt x="190" y="1107"/>
                  </a:cubicBezTo>
                  <a:cubicBezTo>
                    <a:pt x="1563" y="1994"/>
                    <a:pt x="6337" y="4402"/>
                    <a:pt x="7626" y="5036"/>
                  </a:cubicBezTo>
                  <a:cubicBezTo>
                    <a:pt x="7682" y="5068"/>
                    <a:pt x="7743" y="5082"/>
                    <a:pt x="7802" y="5082"/>
                  </a:cubicBezTo>
                  <a:cubicBezTo>
                    <a:pt x="7941" y="5082"/>
                    <a:pt x="8073" y="5001"/>
                    <a:pt x="8133" y="4867"/>
                  </a:cubicBezTo>
                  <a:cubicBezTo>
                    <a:pt x="8259" y="4635"/>
                    <a:pt x="8365" y="4381"/>
                    <a:pt x="8428" y="4212"/>
                  </a:cubicBezTo>
                  <a:cubicBezTo>
                    <a:pt x="8492" y="4022"/>
                    <a:pt x="8428" y="3832"/>
                    <a:pt x="8259" y="3748"/>
                  </a:cubicBezTo>
                  <a:cubicBezTo>
                    <a:pt x="6548" y="2691"/>
                    <a:pt x="1880" y="537"/>
                    <a:pt x="760" y="30"/>
                  </a:cubicBezTo>
                  <a:cubicBezTo>
                    <a:pt x="715" y="10"/>
                    <a:pt x="665" y="1"/>
                    <a:pt x="615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1515458" y="4414590"/>
              <a:ext cx="79792" cy="29102"/>
            </a:xfrm>
            <a:custGeom>
              <a:avLst/>
              <a:gdLst/>
              <a:ahLst/>
              <a:cxnLst/>
              <a:rect l="l" t="t" r="r" b="b"/>
              <a:pathLst>
                <a:path w="2262" h="825" extrusionOk="0">
                  <a:moveTo>
                    <a:pt x="1" y="1"/>
                  </a:moveTo>
                  <a:lnTo>
                    <a:pt x="1" y="613"/>
                  </a:lnTo>
                  <a:lnTo>
                    <a:pt x="2113" y="825"/>
                  </a:lnTo>
                  <a:lnTo>
                    <a:pt x="2261" y="3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1629468" y="4420551"/>
              <a:ext cx="266079" cy="28361"/>
            </a:xfrm>
            <a:custGeom>
              <a:avLst/>
              <a:gdLst/>
              <a:ahLst/>
              <a:cxnLst/>
              <a:rect l="l" t="t" r="r" b="b"/>
              <a:pathLst>
                <a:path w="7543" h="804" extrusionOk="0">
                  <a:moveTo>
                    <a:pt x="1" y="1"/>
                  </a:moveTo>
                  <a:lnTo>
                    <a:pt x="85" y="656"/>
                  </a:lnTo>
                  <a:lnTo>
                    <a:pt x="7373" y="803"/>
                  </a:lnTo>
                  <a:lnTo>
                    <a:pt x="7542" y="4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1503535" y="4190556"/>
              <a:ext cx="406156" cy="245690"/>
            </a:xfrm>
            <a:custGeom>
              <a:avLst/>
              <a:gdLst/>
              <a:ahLst/>
              <a:cxnLst/>
              <a:rect l="l" t="t" r="r" b="b"/>
              <a:pathLst>
                <a:path w="11514" h="6965" extrusionOk="0">
                  <a:moveTo>
                    <a:pt x="2912" y="1"/>
                  </a:moveTo>
                  <a:cubicBezTo>
                    <a:pt x="2157" y="1"/>
                    <a:pt x="1301" y="245"/>
                    <a:pt x="529" y="1050"/>
                  </a:cubicBezTo>
                  <a:cubicBezTo>
                    <a:pt x="529" y="1050"/>
                    <a:pt x="1" y="5063"/>
                    <a:pt x="339" y="6352"/>
                  </a:cubicBezTo>
                  <a:cubicBezTo>
                    <a:pt x="339" y="6352"/>
                    <a:pt x="1771" y="6672"/>
                    <a:pt x="2482" y="6672"/>
                  </a:cubicBezTo>
                  <a:cubicBezTo>
                    <a:pt x="2524" y="6672"/>
                    <a:pt x="2563" y="6671"/>
                    <a:pt x="2599" y="6669"/>
                  </a:cubicBezTo>
                  <a:cubicBezTo>
                    <a:pt x="2599" y="6669"/>
                    <a:pt x="2954" y="5566"/>
                    <a:pt x="3130" y="5566"/>
                  </a:cubicBezTo>
                  <a:cubicBezTo>
                    <a:pt x="3137" y="5566"/>
                    <a:pt x="3143" y="5567"/>
                    <a:pt x="3148" y="5570"/>
                  </a:cubicBezTo>
                  <a:cubicBezTo>
                    <a:pt x="3317" y="5676"/>
                    <a:pt x="3275" y="6542"/>
                    <a:pt x="3824" y="6669"/>
                  </a:cubicBezTo>
                  <a:cubicBezTo>
                    <a:pt x="4374" y="6795"/>
                    <a:pt x="10563" y="6964"/>
                    <a:pt x="11112" y="6964"/>
                  </a:cubicBezTo>
                  <a:cubicBezTo>
                    <a:pt x="11112" y="6964"/>
                    <a:pt x="11514" y="6014"/>
                    <a:pt x="11112" y="5655"/>
                  </a:cubicBezTo>
                  <a:cubicBezTo>
                    <a:pt x="10690" y="5274"/>
                    <a:pt x="10056" y="5655"/>
                    <a:pt x="8683" y="5063"/>
                  </a:cubicBezTo>
                  <a:cubicBezTo>
                    <a:pt x="7331" y="4493"/>
                    <a:pt x="5493" y="2930"/>
                    <a:pt x="5240" y="2549"/>
                  </a:cubicBezTo>
                  <a:cubicBezTo>
                    <a:pt x="5007" y="2169"/>
                    <a:pt x="5007" y="585"/>
                    <a:pt x="5007" y="585"/>
                  </a:cubicBezTo>
                  <a:cubicBezTo>
                    <a:pt x="5007" y="585"/>
                    <a:pt x="4080" y="1"/>
                    <a:pt x="2912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1497573" y="4094501"/>
              <a:ext cx="217647" cy="142687"/>
            </a:xfrm>
            <a:custGeom>
              <a:avLst/>
              <a:gdLst/>
              <a:ahLst/>
              <a:cxnLst/>
              <a:rect l="l" t="t" r="r" b="b"/>
              <a:pathLst>
                <a:path w="6170" h="4045" extrusionOk="0">
                  <a:moveTo>
                    <a:pt x="2829" y="0"/>
                  </a:moveTo>
                  <a:cubicBezTo>
                    <a:pt x="1851" y="0"/>
                    <a:pt x="999" y="156"/>
                    <a:pt x="592" y="646"/>
                  </a:cubicBezTo>
                  <a:cubicBezTo>
                    <a:pt x="402" y="858"/>
                    <a:pt x="761" y="1829"/>
                    <a:pt x="761" y="2378"/>
                  </a:cubicBezTo>
                  <a:cubicBezTo>
                    <a:pt x="761" y="2928"/>
                    <a:pt x="1" y="3836"/>
                    <a:pt x="550" y="4005"/>
                  </a:cubicBezTo>
                  <a:cubicBezTo>
                    <a:pt x="603" y="4021"/>
                    <a:pt x="657" y="4029"/>
                    <a:pt x="710" y="4029"/>
                  </a:cubicBezTo>
                  <a:cubicBezTo>
                    <a:pt x="1125" y="4029"/>
                    <a:pt x="1548" y="3588"/>
                    <a:pt x="2032" y="3588"/>
                  </a:cubicBezTo>
                  <a:cubicBezTo>
                    <a:pt x="2127" y="3588"/>
                    <a:pt x="2224" y="3605"/>
                    <a:pt x="2325" y="3646"/>
                  </a:cubicBezTo>
                  <a:cubicBezTo>
                    <a:pt x="2771" y="3827"/>
                    <a:pt x="3143" y="4045"/>
                    <a:pt x="3502" y="4045"/>
                  </a:cubicBezTo>
                  <a:cubicBezTo>
                    <a:pt x="3688" y="4045"/>
                    <a:pt x="3870" y="3987"/>
                    <a:pt x="4057" y="3836"/>
                  </a:cubicBezTo>
                  <a:cubicBezTo>
                    <a:pt x="4606" y="3392"/>
                    <a:pt x="5155" y="3561"/>
                    <a:pt x="5662" y="3435"/>
                  </a:cubicBezTo>
                  <a:cubicBezTo>
                    <a:pt x="6169" y="3308"/>
                    <a:pt x="5493" y="2716"/>
                    <a:pt x="5514" y="1998"/>
                  </a:cubicBezTo>
                  <a:cubicBezTo>
                    <a:pt x="5557" y="1301"/>
                    <a:pt x="5895" y="266"/>
                    <a:pt x="4374" y="97"/>
                  </a:cubicBezTo>
                  <a:cubicBezTo>
                    <a:pt x="3854" y="40"/>
                    <a:pt x="3326" y="0"/>
                    <a:pt x="2829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1595215" y="4165017"/>
              <a:ext cx="93161" cy="140112"/>
            </a:xfrm>
            <a:custGeom>
              <a:avLst/>
              <a:gdLst/>
              <a:ahLst/>
              <a:cxnLst/>
              <a:rect l="l" t="t" r="r" b="b"/>
              <a:pathLst>
                <a:path w="2641" h="3972" extrusionOk="0">
                  <a:moveTo>
                    <a:pt x="1810" y="1"/>
                  </a:moveTo>
                  <a:cubicBezTo>
                    <a:pt x="1700" y="1"/>
                    <a:pt x="1570" y="8"/>
                    <a:pt x="1416" y="20"/>
                  </a:cubicBezTo>
                  <a:cubicBezTo>
                    <a:pt x="402" y="105"/>
                    <a:pt x="0" y="147"/>
                    <a:pt x="190" y="1372"/>
                  </a:cubicBezTo>
                  <a:cubicBezTo>
                    <a:pt x="402" y="2597"/>
                    <a:pt x="803" y="3780"/>
                    <a:pt x="1056" y="3949"/>
                  </a:cubicBezTo>
                  <a:cubicBezTo>
                    <a:pt x="1078" y="3965"/>
                    <a:pt x="1108" y="3972"/>
                    <a:pt x="1146" y="3972"/>
                  </a:cubicBezTo>
                  <a:cubicBezTo>
                    <a:pt x="1523" y="3972"/>
                    <a:pt x="2641" y="3273"/>
                    <a:pt x="2641" y="3273"/>
                  </a:cubicBezTo>
                  <a:cubicBezTo>
                    <a:pt x="2641" y="3273"/>
                    <a:pt x="2345" y="1753"/>
                    <a:pt x="2387" y="929"/>
                  </a:cubicBezTo>
                  <a:cubicBezTo>
                    <a:pt x="2405" y="228"/>
                    <a:pt x="2438" y="1"/>
                    <a:pt x="18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1592958" y="4258461"/>
              <a:ext cx="150554" cy="107730"/>
            </a:xfrm>
            <a:custGeom>
              <a:avLst/>
              <a:gdLst/>
              <a:ahLst/>
              <a:cxnLst/>
              <a:rect l="l" t="t" r="r" b="b"/>
              <a:pathLst>
                <a:path w="4268" h="3054" extrusionOk="0">
                  <a:moveTo>
                    <a:pt x="2955" y="1"/>
                  </a:moveTo>
                  <a:cubicBezTo>
                    <a:pt x="2921" y="1"/>
                    <a:pt x="2886" y="4"/>
                    <a:pt x="2853" y="12"/>
                  </a:cubicBezTo>
                  <a:cubicBezTo>
                    <a:pt x="1986" y="96"/>
                    <a:pt x="1057" y="413"/>
                    <a:pt x="529" y="603"/>
                  </a:cubicBezTo>
                  <a:cubicBezTo>
                    <a:pt x="212" y="730"/>
                    <a:pt x="1" y="1047"/>
                    <a:pt x="22" y="1385"/>
                  </a:cubicBezTo>
                  <a:cubicBezTo>
                    <a:pt x="85" y="2145"/>
                    <a:pt x="529" y="2631"/>
                    <a:pt x="846" y="2885"/>
                  </a:cubicBezTo>
                  <a:cubicBezTo>
                    <a:pt x="973" y="2997"/>
                    <a:pt x="1137" y="3054"/>
                    <a:pt x="1301" y="3054"/>
                  </a:cubicBezTo>
                  <a:cubicBezTo>
                    <a:pt x="1383" y="3054"/>
                    <a:pt x="1465" y="3040"/>
                    <a:pt x="1543" y="3011"/>
                  </a:cubicBezTo>
                  <a:cubicBezTo>
                    <a:pt x="2409" y="2779"/>
                    <a:pt x="3254" y="2335"/>
                    <a:pt x="3782" y="2040"/>
                  </a:cubicBezTo>
                  <a:cubicBezTo>
                    <a:pt x="4141" y="1829"/>
                    <a:pt x="4268" y="1385"/>
                    <a:pt x="4078" y="1026"/>
                  </a:cubicBezTo>
                  <a:cubicBezTo>
                    <a:pt x="3867" y="624"/>
                    <a:pt x="3592" y="350"/>
                    <a:pt x="3402" y="181"/>
                  </a:cubicBezTo>
                  <a:cubicBezTo>
                    <a:pt x="3280" y="77"/>
                    <a:pt x="3116" y="1"/>
                    <a:pt x="2955" y="1"/>
                  </a:cubicBezTo>
                  <a:close/>
                </a:path>
              </a:pathLst>
            </a:custGeom>
            <a:solidFill>
              <a:srgbClr val="F16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1619061" y="4277474"/>
              <a:ext cx="97641" cy="69315"/>
            </a:xfrm>
            <a:custGeom>
              <a:avLst/>
              <a:gdLst/>
              <a:ahLst/>
              <a:cxnLst/>
              <a:rect l="l" t="t" r="r" b="b"/>
              <a:pathLst>
                <a:path w="2768" h="1965" extrusionOk="0">
                  <a:moveTo>
                    <a:pt x="1838" y="1"/>
                  </a:moveTo>
                  <a:cubicBezTo>
                    <a:pt x="1289" y="64"/>
                    <a:pt x="697" y="254"/>
                    <a:pt x="338" y="402"/>
                  </a:cubicBezTo>
                  <a:cubicBezTo>
                    <a:pt x="148" y="466"/>
                    <a:pt x="0" y="677"/>
                    <a:pt x="21" y="888"/>
                  </a:cubicBezTo>
                  <a:cubicBezTo>
                    <a:pt x="64" y="1395"/>
                    <a:pt x="338" y="1712"/>
                    <a:pt x="549" y="1860"/>
                  </a:cubicBezTo>
                  <a:cubicBezTo>
                    <a:pt x="636" y="1932"/>
                    <a:pt x="742" y="1965"/>
                    <a:pt x="848" y="1965"/>
                  </a:cubicBezTo>
                  <a:cubicBezTo>
                    <a:pt x="897" y="1965"/>
                    <a:pt x="946" y="1958"/>
                    <a:pt x="993" y="1944"/>
                  </a:cubicBezTo>
                  <a:cubicBezTo>
                    <a:pt x="1563" y="1796"/>
                    <a:pt x="2091" y="1522"/>
                    <a:pt x="2429" y="1311"/>
                  </a:cubicBezTo>
                  <a:cubicBezTo>
                    <a:pt x="2662" y="1184"/>
                    <a:pt x="2767" y="888"/>
                    <a:pt x="2641" y="656"/>
                  </a:cubicBezTo>
                  <a:cubicBezTo>
                    <a:pt x="2493" y="402"/>
                    <a:pt x="2324" y="233"/>
                    <a:pt x="2197" y="128"/>
                  </a:cubicBezTo>
                  <a:cubicBezTo>
                    <a:pt x="2113" y="43"/>
                    <a:pt x="1965" y="1"/>
                    <a:pt x="1838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1544525" y="3945886"/>
              <a:ext cx="115526" cy="208052"/>
            </a:xfrm>
            <a:custGeom>
              <a:avLst/>
              <a:gdLst/>
              <a:ahLst/>
              <a:cxnLst/>
              <a:rect l="l" t="t" r="r" b="b"/>
              <a:pathLst>
                <a:path w="3275" h="5898" extrusionOk="0">
                  <a:moveTo>
                    <a:pt x="1" y="1"/>
                  </a:moveTo>
                  <a:cubicBezTo>
                    <a:pt x="1" y="85"/>
                    <a:pt x="149" y="3740"/>
                    <a:pt x="191" y="5071"/>
                  </a:cubicBezTo>
                  <a:cubicBezTo>
                    <a:pt x="191" y="5366"/>
                    <a:pt x="402" y="5641"/>
                    <a:pt x="698" y="5746"/>
                  </a:cubicBezTo>
                  <a:cubicBezTo>
                    <a:pt x="944" y="5822"/>
                    <a:pt x="1257" y="5898"/>
                    <a:pt x="1607" y="5898"/>
                  </a:cubicBezTo>
                  <a:cubicBezTo>
                    <a:pt x="1649" y="5898"/>
                    <a:pt x="1691" y="5897"/>
                    <a:pt x="1733" y="5894"/>
                  </a:cubicBezTo>
                  <a:cubicBezTo>
                    <a:pt x="2092" y="5894"/>
                    <a:pt x="2472" y="5852"/>
                    <a:pt x="2853" y="5662"/>
                  </a:cubicBezTo>
                  <a:cubicBezTo>
                    <a:pt x="3106" y="5556"/>
                    <a:pt x="3275" y="5282"/>
                    <a:pt x="3275" y="5007"/>
                  </a:cubicBezTo>
                  <a:lnTo>
                    <a:pt x="3275" y="1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1544525" y="3945886"/>
              <a:ext cx="115526" cy="208052"/>
            </a:xfrm>
            <a:custGeom>
              <a:avLst/>
              <a:gdLst/>
              <a:ahLst/>
              <a:cxnLst/>
              <a:rect l="l" t="t" r="r" b="b"/>
              <a:pathLst>
                <a:path w="3275" h="5898" extrusionOk="0">
                  <a:moveTo>
                    <a:pt x="1" y="1"/>
                  </a:moveTo>
                  <a:cubicBezTo>
                    <a:pt x="1" y="85"/>
                    <a:pt x="149" y="3740"/>
                    <a:pt x="191" y="5071"/>
                  </a:cubicBezTo>
                  <a:cubicBezTo>
                    <a:pt x="191" y="5366"/>
                    <a:pt x="402" y="5641"/>
                    <a:pt x="698" y="5746"/>
                  </a:cubicBezTo>
                  <a:cubicBezTo>
                    <a:pt x="944" y="5822"/>
                    <a:pt x="1257" y="5898"/>
                    <a:pt x="1607" y="5898"/>
                  </a:cubicBezTo>
                  <a:cubicBezTo>
                    <a:pt x="1649" y="5898"/>
                    <a:pt x="1691" y="5897"/>
                    <a:pt x="1733" y="5894"/>
                  </a:cubicBezTo>
                  <a:cubicBezTo>
                    <a:pt x="1648" y="5662"/>
                    <a:pt x="1585" y="5409"/>
                    <a:pt x="1522" y="5155"/>
                  </a:cubicBezTo>
                  <a:cubicBezTo>
                    <a:pt x="1458" y="4902"/>
                    <a:pt x="1416" y="4627"/>
                    <a:pt x="1501" y="4373"/>
                  </a:cubicBezTo>
                  <a:cubicBezTo>
                    <a:pt x="1648" y="3888"/>
                    <a:pt x="2536" y="4014"/>
                    <a:pt x="3275" y="3972"/>
                  </a:cubicBezTo>
                  <a:lnTo>
                    <a:pt x="3275" y="1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A2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809071" y="4190556"/>
              <a:ext cx="406121" cy="245690"/>
            </a:xfrm>
            <a:custGeom>
              <a:avLst/>
              <a:gdLst/>
              <a:ahLst/>
              <a:cxnLst/>
              <a:rect l="l" t="t" r="r" b="b"/>
              <a:pathLst>
                <a:path w="11513" h="6965" extrusionOk="0">
                  <a:moveTo>
                    <a:pt x="8607" y="1"/>
                  </a:moveTo>
                  <a:cubicBezTo>
                    <a:pt x="7434" y="1"/>
                    <a:pt x="6507" y="585"/>
                    <a:pt x="6507" y="585"/>
                  </a:cubicBezTo>
                  <a:cubicBezTo>
                    <a:pt x="6507" y="585"/>
                    <a:pt x="6507" y="2169"/>
                    <a:pt x="6274" y="2549"/>
                  </a:cubicBezTo>
                  <a:cubicBezTo>
                    <a:pt x="6021" y="2930"/>
                    <a:pt x="4183" y="4493"/>
                    <a:pt x="2831" y="5063"/>
                  </a:cubicBezTo>
                  <a:cubicBezTo>
                    <a:pt x="1479" y="5655"/>
                    <a:pt x="824" y="5274"/>
                    <a:pt x="423" y="5655"/>
                  </a:cubicBezTo>
                  <a:cubicBezTo>
                    <a:pt x="0" y="6014"/>
                    <a:pt x="423" y="6964"/>
                    <a:pt x="423" y="6964"/>
                  </a:cubicBezTo>
                  <a:cubicBezTo>
                    <a:pt x="951" y="6964"/>
                    <a:pt x="7161" y="6795"/>
                    <a:pt x="7690" y="6669"/>
                  </a:cubicBezTo>
                  <a:cubicBezTo>
                    <a:pt x="8239" y="6542"/>
                    <a:pt x="8218" y="5676"/>
                    <a:pt x="8387" y="5570"/>
                  </a:cubicBezTo>
                  <a:cubicBezTo>
                    <a:pt x="8392" y="5567"/>
                    <a:pt x="8399" y="5566"/>
                    <a:pt x="8405" y="5566"/>
                  </a:cubicBezTo>
                  <a:cubicBezTo>
                    <a:pt x="8580" y="5566"/>
                    <a:pt x="8915" y="6669"/>
                    <a:pt x="8915" y="6669"/>
                  </a:cubicBezTo>
                  <a:cubicBezTo>
                    <a:pt x="8951" y="6671"/>
                    <a:pt x="8990" y="6672"/>
                    <a:pt x="9032" y="6672"/>
                  </a:cubicBezTo>
                  <a:cubicBezTo>
                    <a:pt x="9743" y="6672"/>
                    <a:pt x="11175" y="6352"/>
                    <a:pt x="11175" y="6352"/>
                  </a:cubicBezTo>
                  <a:cubicBezTo>
                    <a:pt x="11513" y="5063"/>
                    <a:pt x="11006" y="1050"/>
                    <a:pt x="11006" y="1050"/>
                  </a:cubicBezTo>
                  <a:cubicBezTo>
                    <a:pt x="10226" y="245"/>
                    <a:pt x="9365" y="1"/>
                    <a:pt x="8607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1003544" y="4094501"/>
              <a:ext cx="217611" cy="142687"/>
            </a:xfrm>
            <a:custGeom>
              <a:avLst/>
              <a:gdLst/>
              <a:ahLst/>
              <a:cxnLst/>
              <a:rect l="l" t="t" r="r" b="b"/>
              <a:pathLst>
                <a:path w="6169" h="4045" extrusionOk="0">
                  <a:moveTo>
                    <a:pt x="3347" y="0"/>
                  </a:moveTo>
                  <a:cubicBezTo>
                    <a:pt x="2854" y="0"/>
                    <a:pt x="2330" y="40"/>
                    <a:pt x="1817" y="97"/>
                  </a:cubicBezTo>
                  <a:cubicBezTo>
                    <a:pt x="275" y="266"/>
                    <a:pt x="613" y="1301"/>
                    <a:pt x="656" y="1998"/>
                  </a:cubicBezTo>
                  <a:cubicBezTo>
                    <a:pt x="677" y="2716"/>
                    <a:pt x="1" y="3308"/>
                    <a:pt x="508" y="3435"/>
                  </a:cubicBezTo>
                  <a:cubicBezTo>
                    <a:pt x="1036" y="3561"/>
                    <a:pt x="1564" y="3392"/>
                    <a:pt x="2113" y="3836"/>
                  </a:cubicBezTo>
                  <a:cubicBezTo>
                    <a:pt x="2300" y="3987"/>
                    <a:pt x="2482" y="4045"/>
                    <a:pt x="2668" y="4045"/>
                  </a:cubicBezTo>
                  <a:cubicBezTo>
                    <a:pt x="3027" y="4045"/>
                    <a:pt x="3399" y="3827"/>
                    <a:pt x="3845" y="3646"/>
                  </a:cubicBezTo>
                  <a:cubicBezTo>
                    <a:pt x="3949" y="3605"/>
                    <a:pt x="4049" y="3588"/>
                    <a:pt x="4145" y="3588"/>
                  </a:cubicBezTo>
                  <a:cubicBezTo>
                    <a:pt x="4637" y="3588"/>
                    <a:pt x="5048" y="4029"/>
                    <a:pt x="5461" y="4029"/>
                  </a:cubicBezTo>
                  <a:cubicBezTo>
                    <a:pt x="5514" y="4029"/>
                    <a:pt x="5567" y="4021"/>
                    <a:pt x="5620" y="4005"/>
                  </a:cubicBezTo>
                  <a:cubicBezTo>
                    <a:pt x="6169" y="3836"/>
                    <a:pt x="5409" y="2928"/>
                    <a:pt x="5409" y="2378"/>
                  </a:cubicBezTo>
                  <a:cubicBezTo>
                    <a:pt x="5409" y="1829"/>
                    <a:pt x="5768" y="858"/>
                    <a:pt x="5578" y="646"/>
                  </a:cubicBezTo>
                  <a:cubicBezTo>
                    <a:pt x="5171" y="156"/>
                    <a:pt x="4319" y="0"/>
                    <a:pt x="3347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1030388" y="4165017"/>
              <a:ext cx="93161" cy="140112"/>
            </a:xfrm>
            <a:custGeom>
              <a:avLst/>
              <a:gdLst/>
              <a:ahLst/>
              <a:cxnLst/>
              <a:rect l="l" t="t" r="r" b="b"/>
              <a:pathLst>
                <a:path w="2641" h="3972" extrusionOk="0">
                  <a:moveTo>
                    <a:pt x="831" y="1"/>
                  </a:moveTo>
                  <a:cubicBezTo>
                    <a:pt x="203" y="1"/>
                    <a:pt x="239" y="228"/>
                    <a:pt x="275" y="929"/>
                  </a:cubicBezTo>
                  <a:cubicBezTo>
                    <a:pt x="296" y="1753"/>
                    <a:pt x="0" y="3273"/>
                    <a:pt x="0" y="3273"/>
                  </a:cubicBezTo>
                  <a:cubicBezTo>
                    <a:pt x="0" y="3273"/>
                    <a:pt x="1118" y="3972"/>
                    <a:pt x="1495" y="3972"/>
                  </a:cubicBezTo>
                  <a:cubicBezTo>
                    <a:pt x="1533" y="3972"/>
                    <a:pt x="1563" y="3965"/>
                    <a:pt x="1585" y="3949"/>
                  </a:cubicBezTo>
                  <a:cubicBezTo>
                    <a:pt x="1838" y="3780"/>
                    <a:pt x="2239" y="2597"/>
                    <a:pt x="2451" y="1372"/>
                  </a:cubicBezTo>
                  <a:cubicBezTo>
                    <a:pt x="2641" y="147"/>
                    <a:pt x="2239" y="105"/>
                    <a:pt x="1225" y="20"/>
                  </a:cubicBezTo>
                  <a:cubicBezTo>
                    <a:pt x="1071" y="8"/>
                    <a:pt x="941" y="1"/>
                    <a:pt x="83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975253" y="4258461"/>
              <a:ext cx="150554" cy="107730"/>
            </a:xfrm>
            <a:custGeom>
              <a:avLst/>
              <a:gdLst/>
              <a:ahLst/>
              <a:cxnLst/>
              <a:rect l="l" t="t" r="r" b="b"/>
              <a:pathLst>
                <a:path w="4268" h="3054" extrusionOk="0">
                  <a:moveTo>
                    <a:pt x="1313" y="1"/>
                  </a:moveTo>
                  <a:cubicBezTo>
                    <a:pt x="1152" y="1"/>
                    <a:pt x="988" y="77"/>
                    <a:pt x="866" y="181"/>
                  </a:cubicBezTo>
                  <a:cubicBezTo>
                    <a:pt x="676" y="350"/>
                    <a:pt x="401" y="624"/>
                    <a:pt x="190" y="1026"/>
                  </a:cubicBezTo>
                  <a:cubicBezTo>
                    <a:pt x="0" y="1385"/>
                    <a:pt x="148" y="1829"/>
                    <a:pt x="486" y="2040"/>
                  </a:cubicBezTo>
                  <a:cubicBezTo>
                    <a:pt x="1014" y="2335"/>
                    <a:pt x="1859" y="2779"/>
                    <a:pt x="2725" y="3011"/>
                  </a:cubicBezTo>
                  <a:cubicBezTo>
                    <a:pt x="2810" y="3040"/>
                    <a:pt x="2894" y="3054"/>
                    <a:pt x="2976" y="3054"/>
                  </a:cubicBezTo>
                  <a:cubicBezTo>
                    <a:pt x="3141" y="3054"/>
                    <a:pt x="3295" y="2997"/>
                    <a:pt x="3422" y="2885"/>
                  </a:cubicBezTo>
                  <a:cubicBezTo>
                    <a:pt x="3739" y="2631"/>
                    <a:pt x="4183" y="2145"/>
                    <a:pt x="4246" y="1385"/>
                  </a:cubicBezTo>
                  <a:cubicBezTo>
                    <a:pt x="4267" y="1047"/>
                    <a:pt x="4056" y="730"/>
                    <a:pt x="3739" y="603"/>
                  </a:cubicBezTo>
                  <a:cubicBezTo>
                    <a:pt x="3211" y="413"/>
                    <a:pt x="2281" y="96"/>
                    <a:pt x="1415" y="12"/>
                  </a:cubicBezTo>
                  <a:cubicBezTo>
                    <a:pt x="1382" y="4"/>
                    <a:pt x="1347" y="1"/>
                    <a:pt x="1313" y="1"/>
                  </a:cubicBezTo>
                  <a:close/>
                </a:path>
              </a:pathLst>
            </a:custGeom>
            <a:solidFill>
              <a:srgbClr val="F16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1002803" y="4277474"/>
              <a:ext cx="96900" cy="69315"/>
            </a:xfrm>
            <a:custGeom>
              <a:avLst/>
              <a:gdLst/>
              <a:ahLst/>
              <a:cxnLst/>
              <a:rect l="l" t="t" r="r" b="b"/>
              <a:pathLst>
                <a:path w="2747" h="1965" extrusionOk="0">
                  <a:moveTo>
                    <a:pt x="909" y="1"/>
                  </a:moveTo>
                  <a:cubicBezTo>
                    <a:pt x="782" y="1"/>
                    <a:pt x="656" y="43"/>
                    <a:pt x="550" y="128"/>
                  </a:cubicBezTo>
                  <a:cubicBezTo>
                    <a:pt x="423" y="233"/>
                    <a:pt x="254" y="402"/>
                    <a:pt x="127" y="656"/>
                  </a:cubicBezTo>
                  <a:cubicBezTo>
                    <a:pt x="1" y="888"/>
                    <a:pt x="85" y="1184"/>
                    <a:pt x="318" y="1311"/>
                  </a:cubicBezTo>
                  <a:cubicBezTo>
                    <a:pt x="656" y="1522"/>
                    <a:pt x="1184" y="1796"/>
                    <a:pt x="1754" y="1944"/>
                  </a:cubicBezTo>
                  <a:cubicBezTo>
                    <a:pt x="1801" y="1958"/>
                    <a:pt x="1850" y="1965"/>
                    <a:pt x="1899" y="1965"/>
                  </a:cubicBezTo>
                  <a:cubicBezTo>
                    <a:pt x="2005" y="1965"/>
                    <a:pt x="2111" y="1932"/>
                    <a:pt x="2198" y="1860"/>
                  </a:cubicBezTo>
                  <a:cubicBezTo>
                    <a:pt x="2409" y="1712"/>
                    <a:pt x="2683" y="1395"/>
                    <a:pt x="2726" y="888"/>
                  </a:cubicBezTo>
                  <a:cubicBezTo>
                    <a:pt x="2747" y="677"/>
                    <a:pt x="2620" y="466"/>
                    <a:pt x="2409" y="402"/>
                  </a:cubicBezTo>
                  <a:cubicBezTo>
                    <a:pt x="2071" y="254"/>
                    <a:pt x="1479" y="64"/>
                    <a:pt x="90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1123515" y="4414590"/>
              <a:ext cx="79792" cy="29102"/>
            </a:xfrm>
            <a:custGeom>
              <a:avLst/>
              <a:gdLst/>
              <a:ahLst/>
              <a:cxnLst/>
              <a:rect l="l" t="t" r="r" b="b"/>
              <a:pathLst>
                <a:path w="2262" h="825" extrusionOk="0">
                  <a:moveTo>
                    <a:pt x="2261" y="1"/>
                  </a:moveTo>
                  <a:lnTo>
                    <a:pt x="1" y="318"/>
                  </a:lnTo>
                  <a:lnTo>
                    <a:pt x="149" y="825"/>
                  </a:lnTo>
                  <a:lnTo>
                    <a:pt x="2261" y="613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823958" y="4420551"/>
              <a:ext cx="266079" cy="28361"/>
            </a:xfrm>
            <a:custGeom>
              <a:avLst/>
              <a:gdLst/>
              <a:ahLst/>
              <a:cxnLst/>
              <a:rect l="l" t="t" r="r" b="b"/>
              <a:pathLst>
                <a:path w="7543" h="804" extrusionOk="0">
                  <a:moveTo>
                    <a:pt x="7542" y="1"/>
                  </a:moveTo>
                  <a:lnTo>
                    <a:pt x="1" y="444"/>
                  </a:lnTo>
                  <a:lnTo>
                    <a:pt x="170" y="803"/>
                  </a:lnTo>
                  <a:lnTo>
                    <a:pt x="7437" y="656"/>
                  </a:lnTo>
                  <a:lnTo>
                    <a:pt x="7542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1058679" y="3945886"/>
              <a:ext cx="115561" cy="208264"/>
            </a:xfrm>
            <a:custGeom>
              <a:avLst/>
              <a:gdLst/>
              <a:ahLst/>
              <a:cxnLst/>
              <a:rect l="l" t="t" r="r" b="b"/>
              <a:pathLst>
                <a:path w="3276" h="5904" extrusionOk="0">
                  <a:moveTo>
                    <a:pt x="3275" y="1"/>
                  </a:moveTo>
                  <a:lnTo>
                    <a:pt x="1" y="170"/>
                  </a:lnTo>
                  <a:lnTo>
                    <a:pt x="1" y="5007"/>
                  </a:lnTo>
                  <a:cubicBezTo>
                    <a:pt x="1" y="5282"/>
                    <a:pt x="170" y="5556"/>
                    <a:pt x="423" y="5662"/>
                  </a:cubicBezTo>
                  <a:cubicBezTo>
                    <a:pt x="677" y="5789"/>
                    <a:pt x="909" y="5852"/>
                    <a:pt x="1142" y="5873"/>
                  </a:cubicBezTo>
                  <a:cubicBezTo>
                    <a:pt x="1287" y="5895"/>
                    <a:pt x="1428" y="5904"/>
                    <a:pt x="1564" y="5904"/>
                  </a:cubicBezTo>
                  <a:cubicBezTo>
                    <a:pt x="1961" y="5904"/>
                    <a:pt x="2310" y="5825"/>
                    <a:pt x="2578" y="5746"/>
                  </a:cubicBezTo>
                  <a:cubicBezTo>
                    <a:pt x="2874" y="5641"/>
                    <a:pt x="3085" y="5366"/>
                    <a:pt x="3085" y="5071"/>
                  </a:cubicBezTo>
                  <a:cubicBezTo>
                    <a:pt x="3106" y="4796"/>
                    <a:pt x="3106" y="4437"/>
                    <a:pt x="3127" y="4014"/>
                  </a:cubicBezTo>
                  <a:cubicBezTo>
                    <a:pt x="3191" y="2409"/>
                    <a:pt x="3275" y="64"/>
                    <a:pt x="3275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1058679" y="3945886"/>
              <a:ext cx="115561" cy="207205"/>
            </a:xfrm>
            <a:custGeom>
              <a:avLst/>
              <a:gdLst/>
              <a:ahLst/>
              <a:cxnLst/>
              <a:rect l="l" t="t" r="r" b="b"/>
              <a:pathLst>
                <a:path w="3276" h="5874" extrusionOk="0">
                  <a:moveTo>
                    <a:pt x="3275" y="1"/>
                  </a:moveTo>
                  <a:lnTo>
                    <a:pt x="1" y="170"/>
                  </a:lnTo>
                  <a:lnTo>
                    <a:pt x="1" y="5007"/>
                  </a:lnTo>
                  <a:cubicBezTo>
                    <a:pt x="1" y="5282"/>
                    <a:pt x="170" y="5556"/>
                    <a:pt x="423" y="5662"/>
                  </a:cubicBezTo>
                  <a:cubicBezTo>
                    <a:pt x="677" y="5789"/>
                    <a:pt x="909" y="5852"/>
                    <a:pt x="1142" y="5873"/>
                  </a:cubicBezTo>
                  <a:cubicBezTo>
                    <a:pt x="1036" y="5493"/>
                    <a:pt x="973" y="5092"/>
                    <a:pt x="1015" y="4690"/>
                  </a:cubicBezTo>
                  <a:cubicBezTo>
                    <a:pt x="1036" y="4521"/>
                    <a:pt x="1099" y="4331"/>
                    <a:pt x="1247" y="4247"/>
                  </a:cubicBezTo>
                  <a:cubicBezTo>
                    <a:pt x="1476" y="4098"/>
                    <a:pt x="1784" y="4075"/>
                    <a:pt x="2103" y="4075"/>
                  </a:cubicBezTo>
                  <a:cubicBezTo>
                    <a:pt x="2244" y="4075"/>
                    <a:pt x="2388" y="4079"/>
                    <a:pt x="2528" y="4079"/>
                  </a:cubicBezTo>
                  <a:cubicBezTo>
                    <a:pt x="2744" y="4079"/>
                    <a:pt x="2951" y="4069"/>
                    <a:pt x="3127" y="4014"/>
                  </a:cubicBezTo>
                  <a:cubicBezTo>
                    <a:pt x="3191" y="2409"/>
                    <a:pt x="3275" y="64"/>
                    <a:pt x="3275" y="1"/>
                  </a:cubicBezTo>
                  <a:close/>
                </a:path>
              </a:pathLst>
            </a:custGeom>
            <a:solidFill>
              <a:srgbClr val="9A2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978957" y="2980929"/>
              <a:ext cx="747442" cy="1092396"/>
            </a:xfrm>
            <a:custGeom>
              <a:avLst/>
              <a:gdLst/>
              <a:ahLst/>
              <a:cxnLst/>
              <a:rect l="l" t="t" r="r" b="b"/>
              <a:pathLst>
                <a:path w="21189" h="30968" extrusionOk="0">
                  <a:moveTo>
                    <a:pt x="1712" y="0"/>
                  </a:moveTo>
                  <a:cubicBezTo>
                    <a:pt x="1712" y="0"/>
                    <a:pt x="1" y="6992"/>
                    <a:pt x="740" y="16181"/>
                  </a:cubicBezTo>
                  <a:cubicBezTo>
                    <a:pt x="1501" y="25370"/>
                    <a:pt x="972" y="30545"/>
                    <a:pt x="972" y="30545"/>
                  </a:cubicBezTo>
                  <a:lnTo>
                    <a:pt x="2219" y="30672"/>
                  </a:lnTo>
                  <a:lnTo>
                    <a:pt x="2599" y="29595"/>
                  </a:lnTo>
                  <a:lnTo>
                    <a:pt x="3169" y="30820"/>
                  </a:lnTo>
                  <a:lnTo>
                    <a:pt x="4099" y="30820"/>
                  </a:lnTo>
                  <a:lnTo>
                    <a:pt x="4373" y="29320"/>
                  </a:lnTo>
                  <a:cubicBezTo>
                    <a:pt x="4373" y="29320"/>
                    <a:pt x="4838" y="30609"/>
                    <a:pt x="5049" y="30820"/>
                  </a:cubicBezTo>
                  <a:cubicBezTo>
                    <a:pt x="5093" y="30868"/>
                    <a:pt x="5197" y="30887"/>
                    <a:pt x="5332" y="30887"/>
                  </a:cubicBezTo>
                  <a:cubicBezTo>
                    <a:pt x="5793" y="30887"/>
                    <a:pt x="6613" y="30672"/>
                    <a:pt x="6613" y="30672"/>
                  </a:cubicBezTo>
                  <a:cubicBezTo>
                    <a:pt x="6613" y="30672"/>
                    <a:pt x="5514" y="28306"/>
                    <a:pt x="5514" y="24631"/>
                  </a:cubicBezTo>
                  <a:cubicBezTo>
                    <a:pt x="5514" y="20955"/>
                    <a:pt x="7077" y="12168"/>
                    <a:pt x="7690" y="9823"/>
                  </a:cubicBezTo>
                  <a:cubicBezTo>
                    <a:pt x="8070" y="8365"/>
                    <a:pt x="8450" y="7647"/>
                    <a:pt x="9338" y="7267"/>
                  </a:cubicBezTo>
                  <a:cubicBezTo>
                    <a:pt x="9887" y="7056"/>
                    <a:pt x="10647" y="6950"/>
                    <a:pt x="11725" y="6908"/>
                  </a:cubicBezTo>
                  <a:cubicBezTo>
                    <a:pt x="11781" y="6905"/>
                    <a:pt x="11836" y="6904"/>
                    <a:pt x="11890" y="6904"/>
                  </a:cubicBezTo>
                  <a:cubicBezTo>
                    <a:pt x="14537" y="6904"/>
                    <a:pt x="15131" y="9895"/>
                    <a:pt x="15379" y="12379"/>
                  </a:cubicBezTo>
                  <a:cubicBezTo>
                    <a:pt x="15654" y="14893"/>
                    <a:pt x="16076" y="25856"/>
                    <a:pt x="13964" y="30419"/>
                  </a:cubicBezTo>
                  <a:cubicBezTo>
                    <a:pt x="13964" y="30419"/>
                    <a:pt x="15083" y="30672"/>
                    <a:pt x="15611" y="30757"/>
                  </a:cubicBezTo>
                  <a:lnTo>
                    <a:pt x="16351" y="29109"/>
                  </a:lnTo>
                  <a:lnTo>
                    <a:pt x="16477" y="30883"/>
                  </a:lnTo>
                  <a:cubicBezTo>
                    <a:pt x="16477" y="30883"/>
                    <a:pt x="16733" y="30961"/>
                    <a:pt x="17090" y="30961"/>
                  </a:cubicBezTo>
                  <a:cubicBezTo>
                    <a:pt x="17322" y="30961"/>
                    <a:pt x="17597" y="30928"/>
                    <a:pt x="17872" y="30820"/>
                  </a:cubicBezTo>
                  <a:cubicBezTo>
                    <a:pt x="17977" y="30799"/>
                    <a:pt x="18083" y="30736"/>
                    <a:pt x="18188" y="30672"/>
                  </a:cubicBezTo>
                  <a:lnTo>
                    <a:pt x="18442" y="29109"/>
                  </a:lnTo>
                  <a:cubicBezTo>
                    <a:pt x="18442" y="29109"/>
                    <a:pt x="18717" y="30419"/>
                    <a:pt x="18991" y="30968"/>
                  </a:cubicBezTo>
                  <a:cubicBezTo>
                    <a:pt x="18991" y="30968"/>
                    <a:pt x="19752" y="30947"/>
                    <a:pt x="20364" y="30757"/>
                  </a:cubicBezTo>
                  <a:cubicBezTo>
                    <a:pt x="20364" y="30757"/>
                    <a:pt x="19921" y="27820"/>
                    <a:pt x="20026" y="25032"/>
                  </a:cubicBezTo>
                  <a:cubicBezTo>
                    <a:pt x="20132" y="22497"/>
                    <a:pt x="21188" y="9759"/>
                    <a:pt x="20343" y="3063"/>
                  </a:cubicBezTo>
                  <a:cubicBezTo>
                    <a:pt x="20259" y="2408"/>
                    <a:pt x="20153" y="1796"/>
                    <a:pt x="20026" y="1268"/>
                  </a:cubicBezTo>
                  <a:lnTo>
                    <a:pt x="1712" y="0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978957" y="2980929"/>
              <a:ext cx="717635" cy="1087211"/>
            </a:xfrm>
            <a:custGeom>
              <a:avLst/>
              <a:gdLst/>
              <a:ahLst/>
              <a:cxnLst/>
              <a:rect l="l" t="t" r="r" b="b"/>
              <a:pathLst>
                <a:path w="20344" h="30821" extrusionOk="0">
                  <a:moveTo>
                    <a:pt x="1712" y="0"/>
                  </a:moveTo>
                  <a:cubicBezTo>
                    <a:pt x="1712" y="0"/>
                    <a:pt x="1" y="6992"/>
                    <a:pt x="740" y="16181"/>
                  </a:cubicBezTo>
                  <a:cubicBezTo>
                    <a:pt x="1501" y="25370"/>
                    <a:pt x="972" y="30545"/>
                    <a:pt x="972" y="30545"/>
                  </a:cubicBezTo>
                  <a:lnTo>
                    <a:pt x="2219" y="30672"/>
                  </a:lnTo>
                  <a:lnTo>
                    <a:pt x="2599" y="29595"/>
                  </a:lnTo>
                  <a:lnTo>
                    <a:pt x="3169" y="30820"/>
                  </a:lnTo>
                  <a:lnTo>
                    <a:pt x="3845" y="30820"/>
                  </a:lnTo>
                  <a:cubicBezTo>
                    <a:pt x="2874" y="25771"/>
                    <a:pt x="3254" y="20469"/>
                    <a:pt x="3676" y="15315"/>
                  </a:cubicBezTo>
                  <a:cubicBezTo>
                    <a:pt x="3888" y="12675"/>
                    <a:pt x="4078" y="10055"/>
                    <a:pt x="4289" y="7436"/>
                  </a:cubicBezTo>
                  <a:cubicBezTo>
                    <a:pt x="4352" y="6570"/>
                    <a:pt x="4458" y="5640"/>
                    <a:pt x="4986" y="4943"/>
                  </a:cubicBezTo>
                  <a:cubicBezTo>
                    <a:pt x="5641" y="4098"/>
                    <a:pt x="6782" y="3824"/>
                    <a:pt x="7838" y="3718"/>
                  </a:cubicBezTo>
                  <a:cubicBezTo>
                    <a:pt x="8627" y="3630"/>
                    <a:pt x="9424" y="3600"/>
                    <a:pt x="10225" y="3600"/>
                  </a:cubicBezTo>
                  <a:cubicBezTo>
                    <a:pt x="11939" y="3600"/>
                    <a:pt x="13672" y="3737"/>
                    <a:pt x="15389" y="3737"/>
                  </a:cubicBezTo>
                  <a:cubicBezTo>
                    <a:pt x="16927" y="3737"/>
                    <a:pt x="18452" y="3627"/>
                    <a:pt x="19942" y="3211"/>
                  </a:cubicBezTo>
                  <a:cubicBezTo>
                    <a:pt x="20090" y="3169"/>
                    <a:pt x="20216" y="3127"/>
                    <a:pt x="20343" y="3063"/>
                  </a:cubicBezTo>
                  <a:cubicBezTo>
                    <a:pt x="20259" y="2408"/>
                    <a:pt x="20153" y="1796"/>
                    <a:pt x="20026" y="1268"/>
                  </a:cubicBezTo>
                  <a:lnTo>
                    <a:pt x="1712" y="0"/>
                  </a:lnTo>
                  <a:close/>
                </a:path>
              </a:pathLst>
            </a:custGeom>
            <a:solidFill>
              <a:srgbClr val="0E113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1308322" y="3195121"/>
              <a:ext cx="301072" cy="877995"/>
            </a:xfrm>
            <a:custGeom>
              <a:avLst/>
              <a:gdLst/>
              <a:ahLst/>
              <a:cxnLst/>
              <a:rect l="l" t="t" r="r" b="b"/>
              <a:pathLst>
                <a:path w="8535" h="24890" extrusionOk="0">
                  <a:moveTo>
                    <a:pt x="2356" y="1"/>
                  </a:moveTo>
                  <a:cubicBezTo>
                    <a:pt x="1000" y="1"/>
                    <a:pt x="311" y="471"/>
                    <a:pt x="1" y="1195"/>
                  </a:cubicBezTo>
                  <a:cubicBezTo>
                    <a:pt x="550" y="984"/>
                    <a:pt x="1310" y="878"/>
                    <a:pt x="2388" y="836"/>
                  </a:cubicBezTo>
                  <a:cubicBezTo>
                    <a:pt x="2444" y="833"/>
                    <a:pt x="2499" y="832"/>
                    <a:pt x="2553" y="832"/>
                  </a:cubicBezTo>
                  <a:cubicBezTo>
                    <a:pt x="5200" y="832"/>
                    <a:pt x="5794" y="3823"/>
                    <a:pt x="6042" y="6307"/>
                  </a:cubicBezTo>
                  <a:cubicBezTo>
                    <a:pt x="6317" y="8821"/>
                    <a:pt x="6739" y="19784"/>
                    <a:pt x="4627" y="24347"/>
                  </a:cubicBezTo>
                  <a:cubicBezTo>
                    <a:pt x="4627" y="24347"/>
                    <a:pt x="5746" y="24600"/>
                    <a:pt x="6274" y="24685"/>
                  </a:cubicBezTo>
                  <a:lnTo>
                    <a:pt x="7014" y="23037"/>
                  </a:lnTo>
                  <a:lnTo>
                    <a:pt x="7140" y="24811"/>
                  </a:lnTo>
                  <a:cubicBezTo>
                    <a:pt x="7140" y="24811"/>
                    <a:pt x="7396" y="24889"/>
                    <a:pt x="7753" y="24889"/>
                  </a:cubicBezTo>
                  <a:cubicBezTo>
                    <a:pt x="7985" y="24889"/>
                    <a:pt x="8260" y="24856"/>
                    <a:pt x="8535" y="24748"/>
                  </a:cubicBezTo>
                  <a:cubicBezTo>
                    <a:pt x="8492" y="24283"/>
                    <a:pt x="8429" y="23819"/>
                    <a:pt x="8366" y="23354"/>
                  </a:cubicBezTo>
                  <a:cubicBezTo>
                    <a:pt x="8091" y="20925"/>
                    <a:pt x="8049" y="18474"/>
                    <a:pt x="7985" y="16024"/>
                  </a:cubicBezTo>
                  <a:cubicBezTo>
                    <a:pt x="7922" y="12982"/>
                    <a:pt x="7880" y="9961"/>
                    <a:pt x="7816" y="6919"/>
                  </a:cubicBezTo>
                  <a:cubicBezTo>
                    <a:pt x="7774" y="5504"/>
                    <a:pt x="7732" y="4047"/>
                    <a:pt x="7119" y="2779"/>
                  </a:cubicBezTo>
                  <a:cubicBezTo>
                    <a:pt x="6422" y="1343"/>
                    <a:pt x="4965" y="287"/>
                    <a:pt x="3380" y="75"/>
                  </a:cubicBezTo>
                  <a:cubicBezTo>
                    <a:pt x="3002" y="25"/>
                    <a:pt x="2662" y="1"/>
                    <a:pt x="2356" y="1"/>
                  </a:cubicBezTo>
                  <a:close/>
                </a:path>
              </a:pathLst>
            </a:custGeom>
            <a:solidFill>
              <a:srgbClr val="0E113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1821718" y="1685830"/>
              <a:ext cx="324177" cy="672906"/>
            </a:xfrm>
            <a:custGeom>
              <a:avLst/>
              <a:gdLst/>
              <a:ahLst/>
              <a:cxnLst/>
              <a:rect l="l" t="t" r="r" b="b"/>
              <a:pathLst>
                <a:path w="9190" h="19076" extrusionOk="0">
                  <a:moveTo>
                    <a:pt x="1" y="1"/>
                  </a:moveTo>
                  <a:lnTo>
                    <a:pt x="1" y="19076"/>
                  </a:lnTo>
                  <a:cubicBezTo>
                    <a:pt x="2177" y="17977"/>
                    <a:pt x="3909" y="16625"/>
                    <a:pt x="5240" y="15294"/>
                  </a:cubicBezTo>
                  <a:cubicBezTo>
                    <a:pt x="8112" y="12443"/>
                    <a:pt x="9190" y="9697"/>
                    <a:pt x="9190" y="9697"/>
                  </a:cubicBezTo>
                  <a:cubicBezTo>
                    <a:pt x="8788" y="8852"/>
                    <a:pt x="8281" y="7922"/>
                    <a:pt x="7627" y="6972"/>
                  </a:cubicBezTo>
                  <a:cubicBezTo>
                    <a:pt x="7204" y="6296"/>
                    <a:pt x="6697" y="5620"/>
                    <a:pt x="6127" y="4944"/>
                  </a:cubicBezTo>
                  <a:cubicBezTo>
                    <a:pt x="5556" y="4268"/>
                    <a:pt x="4923" y="3613"/>
                    <a:pt x="4226" y="2958"/>
                  </a:cubicBezTo>
                  <a:cubicBezTo>
                    <a:pt x="4057" y="2831"/>
                    <a:pt x="3909" y="2683"/>
                    <a:pt x="3761" y="2557"/>
                  </a:cubicBezTo>
                  <a:cubicBezTo>
                    <a:pt x="2684" y="1648"/>
                    <a:pt x="1437" y="782"/>
                    <a:pt x="1" y="1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1821718" y="1790174"/>
              <a:ext cx="216130" cy="236237"/>
            </a:xfrm>
            <a:custGeom>
              <a:avLst/>
              <a:gdLst/>
              <a:ahLst/>
              <a:cxnLst/>
              <a:rect l="l" t="t" r="r" b="b"/>
              <a:pathLst>
                <a:path w="6127" h="6697" extrusionOk="0">
                  <a:moveTo>
                    <a:pt x="4226" y="0"/>
                  </a:moveTo>
                  <a:cubicBezTo>
                    <a:pt x="4183" y="63"/>
                    <a:pt x="4141" y="148"/>
                    <a:pt x="4078" y="232"/>
                  </a:cubicBezTo>
                  <a:cubicBezTo>
                    <a:pt x="3655" y="908"/>
                    <a:pt x="2663" y="2091"/>
                    <a:pt x="1" y="3380"/>
                  </a:cubicBezTo>
                  <a:lnTo>
                    <a:pt x="1" y="6696"/>
                  </a:lnTo>
                  <a:cubicBezTo>
                    <a:pt x="1163" y="6232"/>
                    <a:pt x="3275" y="5260"/>
                    <a:pt x="4817" y="3739"/>
                  </a:cubicBezTo>
                  <a:cubicBezTo>
                    <a:pt x="5345" y="3211"/>
                    <a:pt x="5789" y="2619"/>
                    <a:pt x="6127" y="1986"/>
                  </a:cubicBezTo>
                  <a:cubicBezTo>
                    <a:pt x="5556" y="1310"/>
                    <a:pt x="4923" y="655"/>
                    <a:pt x="4226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1821718" y="1931734"/>
              <a:ext cx="324177" cy="427004"/>
            </a:xfrm>
            <a:custGeom>
              <a:avLst/>
              <a:gdLst/>
              <a:ahLst/>
              <a:cxnLst/>
              <a:rect l="l" t="t" r="r" b="b"/>
              <a:pathLst>
                <a:path w="9190" h="12105" extrusionOk="0">
                  <a:moveTo>
                    <a:pt x="7627" y="1"/>
                  </a:moveTo>
                  <a:cubicBezTo>
                    <a:pt x="7014" y="1522"/>
                    <a:pt x="5873" y="2979"/>
                    <a:pt x="4627" y="4268"/>
                  </a:cubicBezTo>
                  <a:cubicBezTo>
                    <a:pt x="2979" y="5958"/>
                    <a:pt x="1142" y="7310"/>
                    <a:pt x="1" y="8091"/>
                  </a:cubicBezTo>
                  <a:lnTo>
                    <a:pt x="1" y="12105"/>
                  </a:lnTo>
                  <a:cubicBezTo>
                    <a:pt x="2177" y="11006"/>
                    <a:pt x="3909" y="9654"/>
                    <a:pt x="5240" y="8323"/>
                  </a:cubicBezTo>
                  <a:cubicBezTo>
                    <a:pt x="8112" y="5472"/>
                    <a:pt x="9190" y="2726"/>
                    <a:pt x="9190" y="2726"/>
                  </a:cubicBezTo>
                  <a:cubicBezTo>
                    <a:pt x="8788" y="1881"/>
                    <a:pt x="8281" y="951"/>
                    <a:pt x="7627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1821718" y="1685830"/>
              <a:ext cx="184841" cy="672906"/>
            </a:xfrm>
            <a:custGeom>
              <a:avLst/>
              <a:gdLst/>
              <a:ahLst/>
              <a:cxnLst/>
              <a:rect l="l" t="t" r="r" b="b"/>
              <a:pathLst>
                <a:path w="5240" h="19076" extrusionOk="0">
                  <a:moveTo>
                    <a:pt x="1" y="1"/>
                  </a:moveTo>
                  <a:lnTo>
                    <a:pt x="1" y="19076"/>
                  </a:lnTo>
                  <a:cubicBezTo>
                    <a:pt x="2177" y="17977"/>
                    <a:pt x="3909" y="16625"/>
                    <a:pt x="5240" y="15294"/>
                  </a:cubicBezTo>
                  <a:cubicBezTo>
                    <a:pt x="5050" y="14914"/>
                    <a:pt x="4881" y="14513"/>
                    <a:pt x="4775" y="14090"/>
                  </a:cubicBezTo>
                  <a:cubicBezTo>
                    <a:pt x="4543" y="13161"/>
                    <a:pt x="4564" y="12210"/>
                    <a:pt x="4627" y="11239"/>
                  </a:cubicBezTo>
                  <a:cubicBezTo>
                    <a:pt x="4648" y="10964"/>
                    <a:pt x="4669" y="10689"/>
                    <a:pt x="4690" y="10415"/>
                  </a:cubicBezTo>
                  <a:cubicBezTo>
                    <a:pt x="4796" y="9190"/>
                    <a:pt x="4881" y="7943"/>
                    <a:pt x="4817" y="6697"/>
                  </a:cubicBezTo>
                  <a:cubicBezTo>
                    <a:pt x="4775" y="5683"/>
                    <a:pt x="4606" y="4669"/>
                    <a:pt x="4289" y="3719"/>
                  </a:cubicBezTo>
                  <a:cubicBezTo>
                    <a:pt x="4226" y="3550"/>
                    <a:pt x="4162" y="3359"/>
                    <a:pt x="4078" y="3190"/>
                  </a:cubicBezTo>
                  <a:cubicBezTo>
                    <a:pt x="3972" y="2979"/>
                    <a:pt x="3867" y="2768"/>
                    <a:pt x="3761" y="2557"/>
                  </a:cubicBezTo>
                  <a:cubicBezTo>
                    <a:pt x="2684" y="1648"/>
                    <a:pt x="1437" y="782"/>
                    <a:pt x="1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663773" y="1598347"/>
              <a:ext cx="1310008" cy="1467017"/>
            </a:xfrm>
            <a:custGeom>
              <a:avLst/>
              <a:gdLst/>
              <a:ahLst/>
              <a:cxnLst/>
              <a:rect l="l" t="t" r="r" b="b"/>
              <a:pathLst>
                <a:path w="37137" h="41588" extrusionOk="0">
                  <a:moveTo>
                    <a:pt x="24201" y="0"/>
                  </a:moveTo>
                  <a:cubicBezTo>
                    <a:pt x="22856" y="0"/>
                    <a:pt x="21424" y="121"/>
                    <a:pt x="19920" y="389"/>
                  </a:cubicBezTo>
                  <a:cubicBezTo>
                    <a:pt x="16815" y="918"/>
                    <a:pt x="14111" y="960"/>
                    <a:pt x="11724" y="1044"/>
                  </a:cubicBezTo>
                  <a:cubicBezTo>
                    <a:pt x="11175" y="1044"/>
                    <a:pt x="10626" y="1065"/>
                    <a:pt x="10098" y="1108"/>
                  </a:cubicBezTo>
                  <a:cubicBezTo>
                    <a:pt x="6781" y="1298"/>
                    <a:pt x="4077" y="1826"/>
                    <a:pt x="1669" y="4466"/>
                  </a:cubicBezTo>
                  <a:cubicBezTo>
                    <a:pt x="1141" y="5016"/>
                    <a:pt x="782" y="5628"/>
                    <a:pt x="528" y="6304"/>
                  </a:cubicBezTo>
                  <a:cubicBezTo>
                    <a:pt x="85" y="7445"/>
                    <a:pt x="0" y="8712"/>
                    <a:pt x="148" y="10085"/>
                  </a:cubicBezTo>
                  <a:cubicBezTo>
                    <a:pt x="317" y="11416"/>
                    <a:pt x="719" y="12853"/>
                    <a:pt x="1268" y="14268"/>
                  </a:cubicBezTo>
                  <a:cubicBezTo>
                    <a:pt x="1901" y="15979"/>
                    <a:pt x="2725" y="17690"/>
                    <a:pt x="3570" y="19317"/>
                  </a:cubicBezTo>
                  <a:cubicBezTo>
                    <a:pt x="4352" y="20816"/>
                    <a:pt x="5155" y="22253"/>
                    <a:pt x="5852" y="23541"/>
                  </a:cubicBezTo>
                  <a:cubicBezTo>
                    <a:pt x="5978" y="23795"/>
                    <a:pt x="6105" y="24027"/>
                    <a:pt x="6211" y="24281"/>
                  </a:cubicBezTo>
                  <a:cubicBezTo>
                    <a:pt x="6760" y="25316"/>
                    <a:pt x="7267" y="26351"/>
                    <a:pt x="7711" y="27344"/>
                  </a:cubicBezTo>
                  <a:cubicBezTo>
                    <a:pt x="8133" y="28315"/>
                    <a:pt x="8513" y="29224"/>
                    <a:pt x="8851" y="30111"/>
                  </a:cubicBezTo>
                  <a:lnTo>
                    <a:pt x="8872" y="30111"/>
                  </a:lnTo>
                  <a:cubicBezTo>
                    <a:pt x="9400" y="31505"/>
                    <a:pt x="9823" y="32794"/>
                    <a:pt x="10098" y="33913"/>
                  </a:cubicBezTo>
                  <a:cubicBezTo>
                    <a:pt x="10457" y="35392"/>
                    <a:pt x="10583" y="36575"/>
                    <a:pt x="10436" y="37272"/>
                  </a:cubicBezTo>
                  <a:cubicBezTo>
                    <a:pt x="10436" y="37335"/>
                    <a:pt x="10414" y="37399"/>
                    <a:pt x="10393" y="37441"/>
                  </a:cubicBezTo>
                  <a:cubicBezTo>
                    <a:pt x="9971" y="39215"/>
                    <a:pt x="9231" y="39891"/>
                    <a:pt x="11661" y="40884"/>
                  </a:cubicBezTo>
                  <a:cubicBezTo>
                    <a:pt x="13013" y="41425"/>
                    <a:pt x="16825" y="41587"/>
                    <a:pt x="20481" y="41587"/>
                  </a:cubicBezTo>
                  <a:cubicBezTo>
                    <a:pt x="21395" y="41587"/>
                    <a:pt x="22299" y="41577"/>
                    <a:pt x="23152" y="41560"/>
                  </a:cubicBezTo>
                  <a:cubicBezTo>
                    <a:pt x="25243" y="41518"/>
                    <a:pt x="27039" y="41433"/>
                    <a:pt x="27926" y="41349"/>
                  </a:cubicBezTo>
                  <a:cubicBezTo>
                    <a:pt x="30229" y="41180"/>
                    <a:pt x="29764" y="39849"/>
                    <a:pt x="29743" y="37863"/>
                  </a:cubicBezTo>
                  <a:lnTo>
                    <a:pt x="29743" y="37842"/>
                  </a:lnTo>
                  <a:cubicBezTo>
                    <a:pt x="29743" y="37483"/>
                    <a:pt x="29764" y="37082"/>
                    <a:pt x="29806" y="36659"/>
                  </a:cubicBezTo>
                  <a:cubicBezTo>
                    <a:pt x="29891" y="36004"/>
                    <a:pt x="29996" y="35033"/>
                    <a:pt x="30165" y="33871"/>
                  </a:cubicBezTo>
                  <a:cubicBezTo>
                    <a:pt x="30355" y="32646"/>
                    <a:pt x="30609" y="31209"/>
                    <a:pt x="30947" y="29625"/>
                  </a:cubicBezTo>
                  <a:cubicBezTo>
                    <a:pt x="31158" y="28759"/>
                    <a:pt x="31369" y="27851"/>
                    <a:pt x="31644" y="26942"/>
                  </a:cubicBezTo>
                  <a:cubicBezTo>
                    <a:pt x="31982" y="25759"/>
                    <a:pt x="32383" y="24534"/>
                    <a:pt x="32848" y="23330"/>
                  </a:cubicBezTo>
                  <a:cubicBezTo>
                    <a:pt x="33207" y="22401"/>
                    <a:pt x="33608" y="21492"/>
                    <a:pt x="34052" y="20605"/>
                  </a:cubicBezTo>
                  <a:cubicBezTo>
                    <a:pt x="34580" y="19570"/>
                    <a:pt x="35024" y="18598"/>
                    <a:pt x="35404" y="17669"/>
                  </a:cubicBezTo>
                  <a:cubicBezTo>
                    <a:pt x="36038" y="16063"/>
                    <a:pt x="36481" y="14627"/>
                    <a:pt x="36735" y="13254"/>
                  </a:cubicBezTo>
                  <a:cubicBezTo>
                    <a:pt x="37094" y="11395"/>
                    <a:pt x="37136" y="9726"/>
                    <a:pt x="36925" y="8121"/>
                  </a:cubicBezTo>
                  <a:cubicBezTo>
                    <a:pt x="36862" y="7572"/>
                    <a:pt x="36777" y="7043"/>
                    <a:pt x="36650" y="6515"/>
                  </a:cubicBezTo>
                  <a:cubicBezTo>
                    <a:pt x="36524" y="5924"/>
                    <a:pt x="36249" y="5354"/>
                    <a:pt x="35890" y="4783"/>
                  </a:cubicBezTo>
                  <a:cubicBezTo>
                    <a:pt x="34855" y="3241"/>
                    <a:pt x="32933" y="1826"/>
                    <a:pt x="30313" y="939"/>
                  </a:cubicBezTo>
                  <a:cubicBezTo>
                    <a:pt x="30144" y="875"/>
                    <a:pt x="29975" y="833"/>
                    <a:pt x="29785" y="770"/>
                  </a:cubicBezTo>
                  <a:cubicBezTo>
                    <a:pt x="29595" y="706"/>
                    <a:pt x="29384" y="643"/>
                    <a:pt x="29172" y="601"/>
                  </a:cubicBezTo>
                  <a:cubicBezTo>
                    <a:pt x="27700" y="223"/>
                    <a:pt x="26030" y="0"/>
                    <a:pt x="24201" y="0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663773" y="1743258"/>
              <a:ext cx="1302529" cy="210874"/>
            </a:xfrm>
            <a:custGeom>
              <a:avLst/>
              <a:gdLst/>
              <a:ahLst/>
              <a:cxnLst/>
              <a:rect l="l" t="t" r="r" b="b"/>
              <a:pathLst>
                <a:path w="36925" h="5978" extrusionOk="0">
                  <a:moveTo>
                    <a:pt x="21900" y="1"/>
                  </a:moveTo>
                  <a:cubicBezTo>
                    <a:pt x="21037" y="1"/>
                    <a:pt x="20145" y="7"/>
                    <a:pt x="19223" y="20"/>
                  </a:cubicBezTo>
                  <a:cubicBezTo>
                    <a:pt x="7816" y="189"/>
                    <a:pt x="2725" y="1351"/>
                    <a:pt x="528" y="2196"/>
                  </a:cubicBezTo>
                  <a:cubicBezTo>
                    <a:pt x="85" y="3337"/>
                    <a:pt x="0" y="4604"/>
                    <a:pt x="169" y="5977"/>
                  </a:cubicBezTo>
                  <a:cubicBezTo>
                    <a:pt x="8872" y="3837"/>
                    <a:pt x="17080" y="3163"/>
                    <a:pt x="23912" y="3163"/>
                  </a:cubicBezTo>
                  <a:cubicBezTo>
                    <a:pt x="29218" y="3163"/>
                    <a:pt x="33693" y="3570"/>
                    <a:pt x="36925" y="4013"/>
                  </a:cubicBezTo>
                  <a:cubicBezTo>
                    <a:pt x="36862" y="3464"/>
                    <a:pt x="36777" y="2935"/>
                    <a:pt x="36650" y="2407"/>
                  </a:cubicBezTo>
                  <a:cubicBezTo>
                    <a:pt x="36524" y="1816"/>
                    <a:pt x="36249" y="1246"/>
                    <a:pt x="35890" y="675"/>
                  </a:cubicBezTo>
                  <a:cubicBezTo>
                    <a:pt x="32509" y="306"/>
                    <a:pt x="27916" y="1"/>
                    <a:pt x="21900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708466" y="2007753"/>
              <a:ext cx="1251134" cy="272006"/>
            </a:xfrm>
            <a:custGeom>
              <a:avLst/>
              <a:gdLst/>
              <a:ahLst/>
              <a:cxnLst/>
              <a:rect l="l" t="t" r="r" b="b"/>
              <a:pathLst>
                <a:path w="35468" h="7711" extrusionOk="0">
                  <a:moveTo>
                    <a:pt x="20376" y="0"/>
                  </a:moveTo>
                  <a:cubicBezTo>
                    <a:pt x="10867" y="0"/>
                    <a:pt x="3168" y="1799"/>
                    <a:pt x="1" y="2662"/>
                  </a:cubicBezTo>
                  <a:cubicBezTo>
                    <a:pt x="634" y="4373"/>
                    <a:pt x="1458" y="6084"/>
                    <a:pt x="2303" y="7711"/>
                  </a:cubicBezTo>
                  <a:cubicBezTo>
                    <a:pt x="9502" y="5395"/>
                    <a:pt x="16061" y="4653"/>
                    <a:pt x="21513" y="4653"/>
                  </a:cubicBezTo>
                  <a:cubicBezTo>
                    <a:pt x="27003" y="4653"/>
                    <a:pt x="31371" y="5406"/>
                    <a:pt x="34137" y="6063"/>
                  </a:cubicBezTo>
                  <a:cubicBezTo>
                    <a:pt x="34771" y="4457"/>
                    <a:pt x="35214" y="3021"/>
                    <a:pt x="35468" y="1648"/>
                  </a:cubicBezTo>
                  <a:cubicBezTo>
                    <a:pt x="30215" y="439"/>
                    <a:pt x="25075" y="0"/>
                    <a:pt x="20376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870168" y="2372888"/>
              <a:ext cx="952354" cy="190026"/>
            </a:xfrm>
            <a:custGeom>
              <a:avLst/>
              <a:gdLst/>
              <a:ahLst/>
              <a:cxnLst/>
              <a:rect l="l" t="t" r="r" b="b"/>
              <a:pathLst>
                <a:path w="26998" h="5387" extrusionOk="0">
                  <a:moveTo>
                    <a:pt x="15423" y="1"/>
                  </a:moveTo>
                  <a:cubicBezTo>
                    <a:pt x="8782" y="1"/>
                    <a:pt x="2685" y="1050"/>
                    <a:pt x="1" y="1584"/>
                  </a:cubicBezTo>
                  <a:cubicBezTo>
                    <a:pt x="127" y="1838"/>
                    <a:pt x="254" y="2070"/>
                    <a:pt x="360" y="2324"/>
                  </a:cubicBezTo>
                  <a:cubicBezTo>
                    <a:pt x="909" y="3359"/>
                    <a:pt x="1416" y="4394"/>
                    <a:pt x="1860" y="5387"/>
                  </a:cubicBezTo>
                  <a:cubicBezTo>
                    <a:pt x="6774" y="4424"/>
                    <a:pt x="11290" y="4106"/>
                    <a:pt x="15115" y="4106"/>
                  </a:cubicBezTo>
                  <a:cubicBezTo>
                    <a:pt x="20020" y="4106"/>
                    <a:pt x="23787" y="4629"/>
                    <a:pt x="25793" y="4985"/>
                  </a:cubicBezTo>
                  <a:cubicBezTo>
                    <a:pt x="26131" y="3802"/>
                    <a:pt x="26532" y="2577"/>
                    <a:pt x="26997" y="1373"/>
                  </a:cubicBezTo>
                  <a:cubicBezTo>
                    <a:pt x="23331" y="356"/>
                    <a:pt x="19285" y="1"/>
                    <a:pt x="15423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976735" y="2643379"/>
              <a:ext cx="778696" cy="170096"/>
            </a:xfrm>
            <a:custGeom>
              <a:avLst/>
              <a:gdLst/>
              <a:ahLst/>
              <a:cxnLst/>
              <a:rect l="l" t="t" r="r" b="b"/>
              <a:pathLst>
                <a:path w="22075" h="4822" extrusionOk="0">
                  <a:moveTo>
                    <a:pt x="22075" y="0"/>
                  </a:moveTo>
                  <a:lnTo>
                    <a:pt x="22075" y="0"/>
                  </a:lnTo>
                  <a:cubicBezTo>
                    <a:pt x="18156" y="520"/>
                    <a:pt x="13163" y="665"/>
                    <a:pt x="8805" y="665"/>
                  </a:cubicBezTo>
                  <a:cubicBezTo>
                    <a:pt x="5012" y="665"/>
                    <a:pt x="1701" y="555"/>
                    <a:pt x="0" y="486"/>
                  </a:cubicBezTo>
                  <a:lnTo>
                    <a:pt x="0" y="486"/>
                  </a:lnTo>
                  <a:cubicBezTo>
                    <a:pt x="528" y="1880"/>
                    <a:pt x="951" y="3169"/>
                    <a:pt x="1226" y="4288"/>
                  </a:cubicBezTo>
                  <a:cubicBezTo>
                    <a:pt x="4585" y="4682"/>
                    <a:pt x="7858" y="4821"/>
                    <a:pt x="10801" y="4821"/>
                  </a:cubicBezTo>
                  <a:cubicBezTo>
                    <a:pt x="15428" y="4821"/>
                    <a:pt x="19240" y="4478"/>
                    <a:pt x="21293" y="4246"/>
                  </a:cubicBezTo>
                  <a:lnTo>
                    <a:pt x="22075" y="0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989398" y="2919056"/>
              <a:ext cx="740704" cy="145968"/>
            </a:xfrm>
            <a:custGeom>
              <a:avLst/>
              <a:gdLst/>
              <a:ahLst/>
              <a:cxnLst/>
              <a:rect l="l" t="t" r="r" b="b"/>
              <a:pathLst>
                <a:path w="20998" h="4138" extrusionOk="0">
                  <a:moveTo>
                    <a:pt x="1162" y="1"/>
                  </a:moveTo>
                  <a:lnTo>
                    <a:pt x="1162" y="1"/>
                  </a:lnTo>
                  <a:cubicBezTo>
                    <a:pt x="740" y="1775"/>
                    <a:pt x="0" y="2451"/>
                    <a:pt x="2430" y="3444"/>
                  </a:cubicBezTo>
                  <a:cubicBezTo>
                    <a:pt x="3754" y="3978"/>
                    <a:pt x="7440" y="4137"/>
                    <a:pt x="11030" y="4137"/>
                  </a:cubicBezTo>
                  <a:cubicBezTo>
                    <a:pt x="14256" y="4137"/>
                    <a:pt x="17405" y="4009"/>
                    <a:pt x="18695" y="3909"/>
                  </a:cubicBezTo>
                  <a:cubicBezTo>
                    <a:pt x="20998" y="3740"/>
                    <a:pt x="20533" y="2409"/>
                    <a:pt x="20512" y="423"/>
                  </a:cubicBezTo>
                  <a:lnTo>
                    <a:pt x="20512" y="423"/>
                  </a:lnTo>
                  <a:cubicBezTo>
                    <a:pt x="17684" y="775"/>
                    <a:pt x="14958" y="906"/>
                    <a:pt x="12470" y="906"/>
                  </a:cubicBezTo>
                  <a:cubicBezTo>
                    <a:pt x="7191" y="906"/>
                    <a:pt x="2986" y="317"/>
                    <a:pt x="1162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663773" y="1598347"/>
              <a:ext cx="1069326" cy="1467017"/>
            </a:xfrm>
            <a:custGeom>
              <a:avLst/>
              <a:gdLst/>
              <a:ahLst/>
              <a:cxnLst/>
              <a:rect l="l" t="t" r="r" b="b"/>
              <a:pathLst>
                <a:path w="30314" h="41588" extrusionOk="0">
                  <a:moveTo>
                    <a:pt x="24201" y="0"/>
                  </a:moveTo>
                  <a:cubicBezTo>
                    <a:pt x="22856" y="0"/>
                    <a:pt x="21424" y="121"/>
                    <a:pt x="19920" y="389"/>
                  </a:cubicBezTo>
                  <a:cubicBezTo>
                    <a:pt x="16815" y="918"/>
                    <a:pt x="14111" y="960"/>
                    <a:pt x="11724" y="1044"/>
                  </a:cubicBezTo>
                  <a:cubicBezTo>
                    <a:pt x="11175" y="1044"/>
                    <a:pt x="10626" y="1065"/>
                    <a:pt x="10098" y="1108"/>
                  </a:cubicBezTo>
                  <a:cubicBezTo>
                    <a:pt x="6781" y="1298"/>
                    <a:pt x="4077" y="1826"/>
                    <a:pt x="1669" y="4466"/>
                  </a:cubicBezTo>
                  <a:cubicBezTo>
                    <a:pt x="1141" y="5016"/>
                    <a:pt x="782" y="5628"/>
                    <a:pt x="528" y="6304"/>
                  </a:cubicBezTo>
                  <a:cubicBezTo>
                    <a:pt x="85" y="7445"/>
                    <a:pt x="0" y="8712"/>
                    <a:pt x="148" y="10085"/>
                  </a:cubicBezTo>
                  <a:cubicBezTo>
                    <a:pt x="317" y="11416"/>
                    <a:pt x="719" y="12853"/>
                    <a:pt x="1268" y="14268"/>
                  </a:cubicBezTo>
                  <a:cubicBezTo>
                    <a:pt x="1901" y="15979"/>
                    <a:pt x="2725" y="17690"/>
                    <a:pt x="3570" y="19317"/>
                  </a:cubicBezTo>
                  <a:cubicBezTo>
                    <a:pt x="4352" y="20816"/>
                    <a:pt x="5155" y="22253"/>
                    <a:pt x="5852" y="23541"/>
                  </a:cubicBezTo>
                  <a:cubicBezTo>
                    <a:pt x="5978" y="23795"/>
                    <a:pt x="6105" y="24027"/>
                    <a:pt x="6211" y="24281"/>
                  </a:cubicBezTo>
                  <a:cubicBezTo>
                    <a:pt x="6760" y="25316"/>
                    <a:pt x="7267" y="26351"/>
                    <a:pt x="7711" y="27344"/>
                  </a:cubicBezTo>
                  <a:cubicBezTo>
                    <a:pt x="8133" y="28315"/>
                    <a:pt x="8513" y="29224"/>
                    <a:pt x="8851" y="30111"/>
                  </a:cubicBezTo>
                  <a:lnTo>
                    <a:pt x="8872" y="30111"/>
                  </a:lnTo>
                  <a:cubicBezTo>
                    <a:pt x="9400" y="31505"/>
                    <a:pt x="9823" y="32794"/>
                    <a:pt x="10098" y="33913"/>
                  </a:cubicBezTo>
                  <a:cubicBezTo>
                    <a:pt x="10457" y="35392"/>
                    <a:pt x="10583" y="36575"/>
                    <a:pt x="10436" y="37272"/>
                  </a:cubicBezTo>
                  <a:cubicBezTo>
                    <a:pt x="10436" y="37335"/>
                    <a:pt x="10414" y="37399"/>
                    <a:pt x="10393" y="37441"/>
                  </a:cubicBezTo>
                  <a:cubicBezTo>
                    <a:pt x="9971" y="39215"/>
                    <a:pt x="9231" y="39891"/>
                    <a:pt x="11661" y="40884"/>
                  </a:cubicBezTo>
                  <a:cubicBezTo>
                    <a:pt x="13013" y="41425"/>
                    <a:pt x="16825" y="41587"/>
                    <a:pt x="20481" y="41587"/>
                  </a:cubicBezTo>
                  <a:cubicBezTo>
                    <a:pt x="21395" y="41587"/>
                    <a:pt x="22299" y="41577"/>
                    <a:pt x="23152" y="41560"/>
                  </a:cubicBezTo>
                  <a:cubicBezTo>
                    <a:pt x="21927" y="40293"/>
                    <a:pt x="20850" y="38920"/>
                    <a:pt x="20068" y="37356"/>
                  </a:cubicBezTo>
                  <a:cubicBezTo>
                    <a:pt x="18589" y="34399"/>
                    <a:pt x="18230" y="31061"/>
                    <a:pt x="17892" y="27787"/>
                  </a:cubicBezTo>
                  <a:cubicBezTo>
                    <a:pt x="17575" y="24492"/>
                    <a:pt x="17237" y="21197"/>
                    <a:pt x="17047" y="17880"/>
                  </a:cubicBezTo>
                  <a:cubicBezTo>
                    <a:pt x="16963" y="16085"/>
                    <a:pt x="17237" y="13782"/>
                    <a:pt x="18970" y="13275"/>
                  </a:cubicBezTo>
                  <a:cubicBezTo>
                    <a:pt x="19226" y="13201"/>
                    <a:pt x="19489" y="13178"/>
                    <a:pt x="19754" y="13178"/>
                  </a:cubicBezTo>
                  <a:cubicBezTo>
                    <a:pt x="20167" y="13178"/>
                    <a:pt x="20586" y="13233"/>
                    <a:pt x="20997" y="13233"/>
                  </a:cubicBezTo>
                  <a:cubicBezTo>
                    <a:pt x="23406" y="13191"/>
                    <a:pt x="25307" y="11226"/>
                    <a:pt x="26659" y="9240"/>
                  </a:cubicBezTo>
                  <a:cubicBezTo>
                    <a:pt x="28053" y="7212"/>
                    <a:pt x="29151" y="4994"/>
                    <a:pt x="29912" y="2671"/>
                  </a:cubicBezTo>
                  <a:cubicBezTo>
                    <a:pt x="30123" y="2079"/>
                    <a:pt x="30229" y="1488"/>
                    <a:pt x="30313" y="939"/>
                  </a:cubicBezTo>
                  <a:cubicBezTo>
                    <a:pt x="30144" y="875"/>
                    <a:pt x="29975" y="833"/>
                    <a:pt x="29785" y="770"/>
                  </a:cubicBezTo>
                  <a:cubicBezTo>
                    <a:pt x="29595" y="706"/>
                    <a:pt x="29384" y="643"/>
                    <a:pt x="29172" y="601"/>
                  </a:cubicBezTo>
                  <a:cubicBezTo>
                    <a:pt x="27700" y="223"/>
                    <a:pt x="26030" y="0"/>
                    <a:pt x="24201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566907" y="2982199"/>
              <a:ext cx="435188" cy="292359"/>
            </a:xfrm>
            <a:custGeom>
              <a:avLst/>
              <a:gdLst/>
              <a:ahLst/>
              <a:cxnLst/>
              <a:rect l="l" t="t" r="r" b="b"/>
              <a:pathLst>
                <a:path w="12337" h="8288" extrusionOk="0">
                  <a:moveTo>
                    <a:pt x="8863" y="1"/>
                  </a:moveTo>
                  <a:cubicBezTo>
                    <a:pt x="8275" y="1"/>
                    <a:pt x="7948" y="238"/>
                    <a:pt x="7680" y="238"/>
                  </a:cubicBezTo>
                  <a:cubicBezTo>
                    <a:pt x="7587" y="238"/>
                    <a:pt x="7502" y="210"/>
                    <a:pt x="7415" y="133"/>
                  </a:cubicBezTo>
                  <a:lnTo>
                    <a:pt x="2958" y="2415"/>
                  </a:lnTo>
                  <a:lnTo>
                    <a:pt x="0" y="3936"/>
                  </a:lnTo>
                  <a:lnTo>
                    <a:pt x="148" y="4147"/>
                  </a:lnTo>
                  <a:cubicBezTo>
                    <a:pt x="169" y="4189"/>
                    <a:pt x="190" y="4210"/>
                    <a:pt x="211" y="4231"/>
                  </a:cubicBezTo>
                  <a:cubicBezTo>
                    <a:pt x="3048" y="8143"/>
                    <a:pt x="4435" y="8288"/>
                    <a:pt x="4625" y="8288"/>
                  </a:cubicBezTo>
                  <a:cubicBezTo>
                    <a:pt x="4640" y="8288"/>
                    <a:pt x="4647" y="8287"/>
                    <a:pt x="4647" y="8287"/>
                  </a:cubicBezTo>
                  <a:cubicBezTo>
                    <a:pt x="4647" y="8287"/>
                    <a:pt x="4647" y="8287"/>
                    <a:pt x="4669" y="8266"/>
                  </a:cubicBezTo>
                  <a:cubicBezTo>
                    <a:pt x="5176" y="8139"/>
                    <a:pt x="5640" y="7949"/>
                    <a:pt x="6063" y="7759"/>
                  </a:cubicBezTo>
                  <a:cubicBezTo>
                    <a:pt x="6337" y="7632"/>
                    <a:pt x="6570" y="7505"/>
                    <a:pt x="6802" y="7358"/>
                  </a:cubicBezTo>
                  <a:cubicBezTo>
                    <a:pt x="7098" y="7189"/>
                    <a:pt x="7351" y="7020"/>
                    <a:pt x="7605" y="6829"/>
                  </a:cubicBezTo>
                  <a:cubicBezTo>
                    <a:pt x="7647" y="6787"/>
                    <a:pt x="7689" y="6745"/>
                    <a:pt x="7732" y="6724"/>
                  </a:cubicBezTo>
                  <a:cubicBezTo>
                    <a:pt x="7774" y="6682"/>
                    <a:pt x="7816" y="6639"/>
                    <a:pt x="7858" y="6597"/>
                  </a:cubicBezTo>
                  <a:cubicBezTo>
                    <a:pt x="8260" y="6280"/>
                    <a:pt x="8577" y="5921"/>
                    <a:pt x="8830" y="5604"/>
                  </a:cubicBezTo>
                  <a:cubicBezTo>
                    <a:pt x="8914" y="5499"/>
                    <a:pt x="8999" y="5393"/>
                    <a:pt x="9062" y="5309"/>
                  </a:cubicBezTo>
                  <a:cubicBezTo>
                    <a:pt x="9612" y="4527"/>
                    <a:pt x="9781" y="3872"/>
                    <a:pt x="9612" y="3788"/>
                  </a:cubicBezTo>
                  <a:cubicBezTo>
                    <a:pt x="9189" y="3598"/>
                    <a:pt x="8788" y="3006"/>
                    <a:pt x="8851" y="2605"/>
                  </a:cubicBezTo>
                  <a:cubicBezTo>
                    <a:pt x="8895" y="2313"/>
                    <a:pt x="9272" y="2223"/>
                    <a:pt x="9737" y="2223"/>
                  </a:cubicBezTo>
                  <a:cubicBezTo>
                    <a:pt x="9945" y="2223"/>
                    <a:pt x="10171" y="2241"/>
                    <a:pt x="10393" y="2267"/>
                  </a:cubicBezTo>
                  <a:cubicBezTo>
                    <a:pt x="10488" y="2275"/>
                    <a:pt x="10585" y="2279"/>
                    <a:pt x="10681" y="2279"/>
                  </a:cubicBezTo>
                  <a:cubicBezTo>
                    <a:pt x="11314" y="2279"/>
                    <a:pt x="11942" y="2094"/>
                    <a:pt x="12125" y="1654"/>
                  </a:cubicBezTo>
                  <a:cubicBezTo>
                    <a:pt x="12337" y="1147"/>
                    <a:pt x="12294" y="894"/>
                    <a:pt x="11344" y="894"/>
                  </a:cubicBezTo>
                  <a:cubicBezTo>
                    <a:pt x="10393" y="894"/>
                    <a:pt x="9950" y="91"/>
                    <a:pt x="9020" y="6"/>
                  </a:cubicBezTo>
                  <a:cubicBezTo>
                    <a:pt x="8966" y="3"/>
                    <a:pt x="8913" y="1"/>
                    <a:pt x="8863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869427" y="3115787"/>
              <a:ext cx="216130" cy="108823"/>
            </a:xfrm>
            <a:custGeom>
              <a:avLst/>
              <a:gdLst/>
              <a:ahLst/>
              <a:cxnLst/>
              <a:rect l="l" t="t" r="r" b="b"/>
              <a:pathLst>
                <a:path w="6127" h="3085" extrusionOk="0">
                  <a:moveTo>
                    <a:pt x="1036" y="1"/>
                  </a:moveTo>
                  <a:lnTo>
                    <a:pt x="1" y="1585"/>
                  </a:lnTo>
                  <a:cubicBezTo>
                    <a:pt x="920" y="2532"/>
                    <a:pt x="2142" y="3084"/>
                    <a:pt x="3237" y="3084"/>
                  </a:cubicBezTo>
                  <a:cubicBezTo>
                    <a:pt x="3803" y="3084"/>
                    <a:pt x="4335" y="2937"/>
                    <a:pt x="4775" y="2620"/>
                  </a:cubicBezTo>
                  <a:cubicBezTo>
                    <a:pt x="6063" y="1712"/>
                    <a:pt x="6126" y="550"/>
                    <a:pt x="5324" y="360"/>
                  </a:cubicBezTo>
                  <a:cubicBezTo>
                    <a:pt x="5239" y="340"/>
                    <a:pt x="5157" y="331"/>
                    <a:pt x="5079" y="331"/>
                  </a:cubicBezTo>
                  <a:cubicBezTo>
                    <a:pt x="4393" y="331"/>
                    <a:pt x="3915" y="1000"/>
                    <a:pt x="3232" y="1057"/>
                  </a:cubicBezTo>
                  <a:cubicBezTo>
                    <a:pt x="3194" y="1060"/>
                    <a:pt x="3157" y="1062"/>
                    <a:pt x="3120" y="1062"/>
                  </a:cubicBezTo>
                  <a:cubicBezTo>
                    <a:pt x="2442" y="1062"/>
                    <a:pt x="1957" y="522"/>
                    <a:pt x="1036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836657" y="3161257"/>
              <a:ext cx="216095" cy="108435"/>
            </a:xfrm>
            <a:custGeom>
              <a:avLst/>
              <a:gdLst/>
              <a:ahLst/>
              <a:cxnLst/>
              <a:rect l="l" t="t" r="r" b="b"/>
              <a:pathLst>
                <a:path w="6126" h="3074" extrusionOk="0">
                  <a:moveTo>
                    <a:pt x="1014" y="0"/>
                  </a:moveTo>
                  <a:lnTo>
                    <a:pt x="0" y="1563"/>
                  </a:lnTo>
                  <a:cubicBezTo>
                    <a:pt x="920" y="2526"/>
                    <a:pt x="2135" y="3074"/>
                    <a:pt x="3226" y="3074"/>
                  </a:cubicBezTo>
                  <a:cubicBezTo>
                    <a:pt x="3787" y="3074"/>
                    <a:pt x="4315" y="2928"/>
                    <a:pt x="4753" y="2620"/>
                  </a:cubicBezTo>
                  <a:cubicBezTo>
                    <a:pt x="6042" y="1690"/>
                    <a:pt x="6126" y="549"/>
                    <a:pt x="5302" y="359"/>
                  </a:cubicBezTo>
                  <a:cubicBezTo>
                    <a:pt x="5215" y="339"/>
                    <a:pt x="5132" y="330"/>
                    <a:pt x="5052" y="330"/>
                  </a:cubicBezTo>
                  <a:cubicBezTo>
                    <a:pt x="4369" y="330"/>
                    <a:pt x="3894" y="981"/>
                    <a:pt x="3232" y="1056"/>
                  </a:cubicBezTo>
                  <a:cubicBezTo>
                    <a:pt x="3193" y="1060"/>
                    <a:pt x="3155" y="1061"/>
                    <a:pt x="3117" y="1061"/>
                  </a:cubicBezTo>
                  <a:cubicBezTo>
                    <a:pt x="2422" y="1061"/>
                    <a:pt x="1956" y="521"/>
                    <a:pt x="1014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767341" y="3199989"/>
              <a:ext cx="225831" cy="106425"/>
            </a:xfrm>
            <a:custGeom>
              <a:avLst/>
              <a:gdLst/>
              <a:ahLst/>
              <a:cxnLst/>
              <a:rect l="l" t="t" r="r" b="b"/>
              <a:pathLst>
                <a:path w="6402" h="3017" extrusionOk="0">
                  <a:moveTo>
                    <a:pt x="1500" y="1"/>
                  </a:moveTo>
                  <a:lnTo>
                    <a:pt x="1226" y="233"/>
                  </a:lnTo>
                  <a:lnTo>
                    <a:pt x="529" y="803"/>
                  </a:lnTo>
                  <a:lnTo>
                    <a:pt x="1" y="1226"/>
                  </a:lnTo>
                  <a:cubicBezTo>
                    <a:pt x="127" y="1353"/>
                    <a:pt x="254" y="1458"/>
                    <a:pt x="381" y="1585"/>
                  </a:cubicBezTo>
                  <a:cubicBezTo>
                    <a:pt x="1383" y="2433"/>
                    <a:pt x="2771" y="3017"/>
                    <a:pt x="3921" y="3017"/>
                  </a:cubicBezTo>
                  <a:cubicBezTo>
                    <a:pt x="4032" y="3017"/>
                    <a:pt x="4141" y="3011"/>
                    <a:pt x="4246" y="3000"/>
                  </a:cubicBezTo>
                  <a:cubicBezTo>
                    <a:pt x="4627" y="2937"/>
                    <a:pt x="4965" y="2831"/>
                    <a:pt x="5239" y="2641"/>
                  </a:cubicBezTo>
                  <a:cubicBezTo>
                    <a:pt x="5577" y="2409"/>
                    <a:pt x="5810" y="2155"/>
                    <a:pt x="6000" y="1923"/>
                  </a:cubicBezTo>
                  <a:cubicBezTo>
                    <a:pt x="6021" y="1902"/>
                    <a:pt x="6021" y="1881"/>
                    <a:pt x="6042" y="1860"/>
                  </a:cubicBezTo>
                  <a:cubicBezTo>
                    <a:pt x="6338" y="1395"/>
                    <a:pt x="6401" y="972"/>
                    <a:pt x="6253" y="698"/>
                  </a:cubicBezTo>
                  <a:cubicBezTo>
                    <a:pt x="6169" y="529"/>
                    <a:pt x="6000" y="423"/>
                    <a:pt x="5788" y="360"/>
                  </a:cubicBezTo>
                  <a:cubicBezTo>
                    <a:pt x="5706" y="343"/>
                    <a:pt x="5626" y="335"/>
                    <a:pt x="5548" y="335"/>
                  </a:cubicBezTo>
                  <a:cubicBezTo>
                    <a:pt x="5330" y="335"/>
                    <a:pt x="5131" y="398"/>
                    <a:pt x="4944" y="508"/>
                  </a:cubicBezTo>
                  <a:cubicBezTo>
                    <a:pt x="4669" y="634"/>
                    <a:pt x="4415" y="824"/>
                    <a:pt x="4141" y="951"/>
                  </a:cubicBezTo>
                  <a:cubicBezTo>
                    <a:pt x="4014" y="1015"/>
                    <a:pt x="3866" y="1057"/>
                    <a:pt x="3718" y="1057"/>
                  </a:cubicBezTo>
                  <a:cubicBezTo>
                    <a:pt x="3671" y="1062"/>
                    <a:pt x="3624" y="1065"/>
                    <a:pt x="3579" y="1065"/>
                  </a:cubicBezTo>
                  <a:cubicBezTo>
                    <a:pt x="3095" y="1065"/>
                    <a:pt x="2697" y="770"/>
                    <a:pt x="2176" y="423"/>
                  </a:cubicBezTo>
                  <a:cubicBezTo>
                    <a:pt x="2134" y="402"/>
                    <a:pt x="2092" y="360"/>
                    <a:pt x="2050" y="339"/>
                  </a:cubicBezTo>
                  <a:cubicBezTo>
                    <a:pt x="1881" y="233"/>
                    <a:pt x="1712" y="127"/>
                    <a:pt x="1500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721871" y="3221613"/>
              <a:ext cx="223608" cy="105790"/>
            </a:xfrm>
            <a:custGeom>
              <a:avLst/>
              <a:gdLst/>
              <a:ahLst/>
              <a:cxnLst/>
              <a:rect l="l" t="t" r="r" b="b"/>
              <a:pathLst>
                <a:path w="6339" h="2999" extrusionOk="0">
                  <a:moveTo>
                    <a:pt x="1480" y="0"/>
                  </a:moveTo>
                  <a:lnTo>
                    <a:pt x="1" y="1204"/>
                  </a:lnTo>
                  <a:cubicBezTo>
                    <a:pt x="85" y="1310"/>
                    <a:pt x="170" y="1394"/>
                    <a:pt x="276" y="1479"/>
                  </a:cubicBezTo>
                  <a:cubicBezTo>
                    <a:pt x="1277" y="2378"/>
                    <a:pt x="2700" y="2999"/>
                    <a:pt x="3885" y="2999"/>
                  </a:cubicBezTo>
                  <a:cubicBezTo>
                    <a:pt x="4399" y="2999"/>
                    <a:pt x="4869" y="2882"/>
                    <a:pt x="5240" y="2620"/>
                  </a:cubicBezTo>
                  <a:cubicBezTo>
                    <a:pt x="5345" y="2535"/>
                    <a:pt x="5451" y="2451"/>
                    <a:pt x="5535" y="2387"/>
                  </a:cubicBezTo>
                  <a:cubicBezTo>
                    <a:pt x="5937" y="2028"/>
                    <a:pt x="6169" y="1669"/>
                    <a:pt x="6254" y="1352"/>
                  </a:cubicBezTo>
                  <a:cubicBezTo>
                    <a:pt x="6296" y="1268"/>
                    <a:pt x="6296" y="1183"/>
                    <a:pt x="6317" y="1120"/>
                  </a:cubicBezTo>
                  <a:cubicBezTo>
                    <a:pt x="6338" y="740"/>
                    <a:pt x="6148" y="444"/>
                    <a:pt x="5768" y="359"/>
                  </a:cubicBezTo>
                  <a:cubicBezTo>
                    <a:pt x="5706" y="335"/>
                    <a:pt x="5637" y="324"/>
                    <a:pt x="5569" y="324"/>
                  </a:cubicBezTo>
                  <a:cubicBezTo>
                    <a:pt x="5521" y="324"/>
                    <a:pt x="5474" y="329"/>
                    <a:pt x="5430" y="338"/>
                  </a:cubicBezTo>
                  <a:cubicBezTo>
                    <a:pt x="5282" y="338"/>
                    <a:pt x="5134" y="380"/>
                    <a:pt x="5007" y="444"/>
                  </a:cubicBezTo>
                  <a:cubicBezTo>
                    <a:pt x="4859" y="507"/>
                    <a:pt x="4733" y="592"/>
                    <a:pt x="4606" y="676"/>
                  </a:cubicBezTo>
                  <a:cubicBezTo>
                    <a:pt x="4543" y="697"/>
                    <a:pt x="4479" y="740"/>
                    <a:pt x="4437" y="782"/>
                  </a:cubicBezTo>
                  <a:cubicBezTo>
                    <a:pt x="4205" y="909"/>
                    <a:pt x="3972" y="1035"/>
                    <a:pt x="3698" y="1056"/>
                  </a:cubicBezTo>
                  <a:cubicBezTo>
                    <a:pt x="3658" y="1060"/>
                    <a:pt x="3619" y="1062"/>
                    <a:pt x="3581" y="1062"/>
                  </a:cubicBezTo>
                  <a:cubicBezTo>
                    <a:pt x="3171" y="1062"/>
                    <a:pt x="2834" y="860"/>
                    <a:pt x="2409" y="571"/>
                  </a:cubicBezTo>
                  <a:cubicBezTo>
                    <a:pt x="2240" y="465"/>
                    <a:pt x="2050" y="338"/>
                    <a:pt x="1818" y="190"/>
                  </a:cubicBezTo>
                  <a:cubicBezTo>
                    <a:pt x="1712" y="127"/>
                    <a:pt x="1606" y="64"/>
                    <a:pt x="1480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347813" y="1919071"/>
              <a:ext cx="546233" cy="1212402"/>
            </a:xfrm>
            <a:custGeom>
              <a:avLst/>
              <a:gdLst/>
              <a:ahLst/>
              <a:cxnLst/>
              <a:rect l="l" t="t" r="r" b="b"/>
              <a:pathLst>
                <a:path w="15485" h="34370" extrusionOk="0">
                  <a:moveTo>
                    <a:pt x="5303" y="1"/>
                  </a:moveTo>
                  <a:cubicBezTo>
                    <a:pt x="5303" y="1"/>
                    <a:pt x="1585" y="5260"/>
                    <a:pt x="909" y="13879"/>
                  </a:cubicBezTo>
                  <a:cubicBezTo>
                    <a:pt x="1" y="25413"/>
                    <a:pt x="5683" y="33398"/>
                    <a:pt x="6359" y="34285"/>
                  </a:cubicBezTo>
                  <a:cubicBezTo>
                    <a:pt x="6380" y="34327"/>
                    <a:pt x="6401" y="34348"/>
                    <a:pt x="6422" y="34369"/>
                  </a:cubicBezTo>
                  <a:lnTo>
                    <a:pt x="9338" y="32806"/>
                  </a:lnTo>
                  <a:lnTo>
                    <a:pt x="13774" y="30419"/>
                  </a:lnTo>
                  <a:cubicBezTo>
                    <a:pt x="13774" y="30419"/>
                    <a:pt x="13710" y="30377"/>
                    <a:pt x="13626" y="30271"/>
                  </a:cubicBezTo>
                  <a:cubicBezTo>
                    <a:pt x="12802" y="29321"/>
                    <a:pt x="9000" y="24272"/>
                    <a:pt x="12548" y="14428"/>
                  </a:cubicBezTo>
                  <a:cubicBezTo>
                    <a:pt x="12738" y="13879"/>
                    <a:pt x="12929" y="13351"/>
                    <a:pt x="13119" y="12844"/>
                  </a:cubicBezTo>
                  <a:cubicBezTo>
                    <a:pt x="14914" y="7669"/>
                    <a:pt x="15485" y="5176"/>
                    <a:pt x="15485" y="5176"/>
                  </a:cubicBezTo>
                  <a:cubicBezTo>
                    <a:pt x="15485" y="5176"/>
                    <a:pt x="10140" y="698"/>
                    <a:pt x="5303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347813" y="1919071"/>
              <a:ext cx="631176" cy="1408319"/>
            </a:xfrm>
            <a:custGeom>
              <a:avLst/>
              <a:gdLst/>
              <a:ahLst/>
              <a:cxnLst/>
              <a:rect l="l" t="t" r="r" b="b"/>
              <a:pathLst>
                <a:path w="17893" h="39924" extrusionOk="0">
                  <a:moveTo>
                    <a:pt x="5303" y="1"/>
                  </a:moveTo>
                  <a:cubicBezTo>
                    <a:pt x="5303" y="1"/>
                    <a:pt x="1585" y="5260"/>
                    <a:pt x="909" y="13879"/>
                  </a:cubicBezTo>
                  <a:cubicBezTo>
                    <a:pt x="1" y="25413"/>
                    <a:pt x="5683" y="33398"/>
                    <a:pt x="6359" y="34285"/>
                  </a:cubicBezTo>
                  <a:cubicBezTo>
                    <a:pt x="6380" y="34327"/>
                    <a:pt x="6401" y="34348"/>
                    <a:pt x="6422" y="34369"/>
                  </a:cubicBezTo>
                  <a:cubicBezTo>
                    <a:pt x="9259" y="38281"/>
                    <a:pt x="10646" y="38426"/>
                    <a:pt x="10836" y="38426"/>
                  </a:cubicBezTo>
                  <a:cubicBezTo>
                    <a:pt x="10851" y="38426"/>
                    <a:pt x="10858" y="38425"/>
                    <a:pt x="10858" y="38425"/>
                  </a:cubicBezTo>
                  <a:cubicBezTo>
                    <a:pt x="10858" y="38425"/>
                    <a:pt x="10880" y="38425"/>
                    <a:pt x="10880" y="38404"/>
                  </a:cubicBezTo>
                  <a:cubicBezTo>
                    <a:pt x="11881" y="39303"/>
                    <a:pt x="13304" y="39924"/>
                    <a:pt x="14489" y="39924"/>
                  </a:cubicBezTo>
                  <a:cubicBezTo>
                    <a:pt x="15003" y="39924"/>
                    <a:pt x="15473" y="39807"/>
                    <a:pt x="15844" y="39545"/>
                  </a:cubicBezTo>
                  <a:cubicBezTo>
                    <a:pt x="15949" y="39460"/>
                    <a:pt x="16055" y="39376"/>
                    <a:pt x="16139" y="39312"/>
                  </a:cubicBezTo>
                  <a:cubicBezTo>
                    <a:pt x="16520" y="39249"/>
                    <a:pt x="16858" y="39143"/>
                    <a:pt x="17132" y="38953"/>
                  </a:cubicBezTo>
                  <a:cubicBezTo>
                    <a:pt x="17470" y="38721"/>
                    <a:pt x="17703" y="38467"/>
                    <a:pt x="17893" y="38235"/>
                  </a:cubicBezTo>
                  <a:cubicBezTo>
                    <a:pt x="17850" y="38214"/>
                    <a:pt x="17829" y="38214"/>
                    <a:pt x="17787" y="38193"/>
                  </a:cubicBezTo>
                  <a:cubicBezTo>
                    <a:pt x="17491" y="38150"/>
                    <a:pt x="17196" y="38087"/>
                    <a:pt x="16921" y="38045"/>
                  </a:cubicBezTo>
                  <a:cubicBezTo>
                    <a:pt x="16604" y="37981"/>
                    <a:pt x="16308" y="37918"/>
                    <a:pt x="16013" y="37834"/>
                  </a:cubicBezTo>
                  <a:cubicBezTo>
                    <a:pt x="15738" y="37770"/>
                    <a:pt x="15463" y="37686"/>
                    <a:pt x="15210" y="37601"/>
                  </a:cubicBezTo>
                  <a:cubicBezTo>
                    <a:pt x="14914" y="37496"/>
                    <a:pt x="14640" y="37369"/>
                    <a:pt x="14365" y="37242"/>
                  </a:cubicBezTo>
                  <a:cubicBezTo>
                    <a:pt x="14175" y="37158"/>
                    <a:pt x="13985" y="37052"/>
                    <a:pt x="13816" y="36967"/>
                  </a:cubicBezTo>
                  <a:cubicBezTo>
                    <a:pt x="13583" y="36841"/>
                    <a:pt x="13351" y="36693"/>
                    <a:pt x="13119" y="36545"/>
                  </a:cubicBezTo>
                  <a:cubicBezTo>
                    <a:pt x="11661" y="35594"/>
                    <a:pt x="10394" y="34264"/>
                    <a:pt x="9338" y="32806"/>
                  </a:cubicBezTo>
                  <a:cubicBezTo>
                    <a:pt x="9274" y="32722"/>
                    <a:pt x="9211" y="32637"/>
                    <a:pt x="9169" y="32553"/>
                  </a:cubicBezTo>
                  <a:cubicBezTo>
                    <a:pt x="8788" y="32046"/>
                    <a:pt x="8450" y="31518"/>
                    <a:pt x="8133" y="30989"/>
                  </a:cubicBezTo>
                  <a:cubicBezTo>
                    <a:pt x="4880" y="25561"/>
                    <a:pt x="3317" y="18843"/>
                    <a:pt x="5113" y="12759"/>
                  </a:cubicBezTo>
                  <a:cubicBezTo>
                    <a:pt x="5261" y="12295"/>
                    <a:pt x="5430" y="11809"/>
                    <a:pt x="5789" y="11492"/>
                  </a:cubicBezTo>
                  <a:cubicBezTo>
                    <a:pt x="6120" y="11211"/>
                    <a:pt x="6533" y="11111"/>
                    <a:pt x="6970" y="11111"/>
                  </a:cubicBezTo>
                  <a:cubicBezTo>
                    <a:pt x="7452" y="11111"/>
                    <a:pt x="7964" y="11232"/>
                    <a:pt x="8429" y="11365"/>
                  </a:cubicBezTo>
                  <a:cubicBezTo>
                    <a:pt x="9866" y="11767"/>
                    <a:pt x="11556" y="12527"/>
                    <a:pt x="13119" y="12844"/>
                  </a:cubicBezTo>
                  <a:cubicBezTo>
                    <a:pt x="14914" y="7669"/>
                    <a:pt x="15485" y="5176"/>
                    <a:pt x="15485" y="5176"/>
                  </a:cubicBezTo>
                  <a:cubicBezTo>
                    <a:pt x="15485" y="5176"/>
                    <a:pt x="10140" y="698"/>
                    <a:pt x="5303" y="1"/>
                  </a:cubicBezTo>
                  <a:close/>
                </a:path>
              </a:pathLst>
            </a:custGeom>
            <a:solidFill>
              <a:srgbClr val="FF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418610" y="2802471"/>
              <a:ext cx="411342" cy="262481"/>
            </a:xfrm>
            <a:custGeom>
              <a:avLst/>
              <a:gdLst/>
              <a:ahLst/>
              <a:cxnLst/>
              <a:rect l="l" t="t" r="r" b="b"/>
              <a:pathLst>
                <a:path w="11661" h="7441" extrusionOk="0">
                  <a:moveTo>
                    <a:pt x="9674" y="0"/>
                  </a:moveTo>
                  <a:cubicBezTo>
                    <a:pt x="9597" y="0"/>
                    <a:pt x="9520" y="10"/>
                    <a:pt x="9443" y="32"/>
                  </a:cubicBezTo>
                  <a:cubicBezTo>
                    <a:pt x="5091" y="1278"/>
                    <a:pt x="1838" y="2651"/>
                    <a:pt x="571" y="3221"/>
                  </a:cubicBezTo>
                  <a:cubicBezTo>
                    <a:pt x="212" y="3390"/>
                    <a:pt x="1" y="3771"/>
                    <a:pt x="43" y="4151"/>
                  </a:cubicBezTo>
                  <a:cubicBezTo>
                    <a:pt x="254" y="5461"/>
                    <a:pt x="930" y="6517"/>
                    <a:pt x="1374" y="7087"/>
                  </a:cubicBezTo>
                  <a:cubicBezTo>
                    <a:pt x="1535" y="7313"/>
                    <a:pt x="1796" y="7441"/>
                    <a:pt x="2070" y="7441"/>
                  </a:cubicBezTo>
                  <a:cubicBezTo>
                    <a:pt x="2154" y="7441"/>
                    <a:pt x="2240" y="7429"/>
                    <a:pt x="2324" y="7404"/>
                  </a:cubicBezTo>
                  <a:cubicBezTo>
                    <a:pt x="4986" y="6643"/>
                    <a:pt x="9422" y="4573"/>
                    <a:pt x="11048" y="3792"/>
                  </a:cubicBezTo>
                  <a:cubicBezTo>
                    <a:pt x="11450" y="3602"/>
                    <a:pt x="11661" y="3158"/>
                    <a:pt x="11534" y="2736"/>
                  </a:cubicBezTo>
                  <a:cubicBezTo>
                    <a:pt x="11260" y="1806"/>
                    <a:pt x="10774" y="940"/>
                    <a:pt x="10436" y="412"/>
                  </a:cubicBezTo>
                  <a:cubicBezTo>
                    <a:pt x="10267" y="159"/>
                    <a:pt x="9977" y="0"/>
                    <a:pt x="967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452157" y="2406399"/>
              <a:ext cx="66352" cy="67093"/>
            </a:xfrm>
            <a:custGeom>
              <a:avLst/>
              <a:gdLst/>
              <a:ahLst/>
              <a:cxnLst/>
              <a:rect l="l" t="t" r="r" b="b"/>
              <a:pathLst>
                <a:path w="1881" h="1902" extrusionOk="0">
                  <a:moveTo>
                    <a:pt x="930" y="571"/>
                  </a:moveTo>
                  <a:cubicBezTo>
                    <a:pt x="1141" y="571"/>
                    <a:pt x="1310" y="740"/>
                    <a:pt x="1310" y="951"/>
                  </a:cubicBezTo>
                  <a:cubicBezTo>
                    <a:pt x="1310" y="1162"/>
                    <a:pt x="1141" y="1331"/>
                    <a:pt x="930" y="1331"/>
                  </a:cubicBezTo>
                  <a:cubicBezTo>
                    <a:pt x="739" y="1331"/>
                    <a:pt x="570" y="1162"/>
                    <a:pt x="570" y="951"/>
                  </a:cubicBezTo>
                  <a:cubicBezTo>
                    <a:pt x="570" y="740"/>
                    <a:pt x="739" y="571"/>
                    <a:pt x="930" y="571"/>
                  </a:cubicBezTo>
                  <a:close/>
                  <a:moveTo>
                    <a:pt x="930" y="1"/>
                  </a:moveTo>
                  <a:cubicBezTo>
                    <a:pt x="423" y="1"/>
                    <a:pt x="0" y="423"/>
                    <a:pt x="0" y="951"/>
                  </a:cubicBezTo>
                  <a:cubicBezTo>
                    <a:pt x="0" y="1479"/>
                    <a:pt x="423" y="1902"/>
                    <a:pt x="930" y="1902"/>
                  </a:cubicBezTo>
                  <a:cubicBezTo>
                    <a:pt x="1458" y="1902"/>
                    <a:pt x="1880" y="1479"/>
                    <a:pt x="1880" y="951"/>
                  </a:cubicBezTo>
                  <a:cubicBezTo>
                    <a:pt x="1880" y="423"/>
                    <a:pt x="1458" y="1"/>
                    <a:pt x="93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461822" y="2453245"/>
              <a:ext cx="36545" cy="200574"/>
            </a:xfrm>
            <a:custGeom>
              <a:avLst/>
              <a:gdLst/>
              <a:ahLst/>
              <a:cxnLst/>
              <a:rect l="l" t="t" r="r" b="b"/>
              <a:pathLst>
                <a:path w="1036" h="5686" extrusionOk="0">
                  <a:moveTo>
                    <a:pt x="597" y="1"/>
                  </a:moveTo>
                  <a:cubicBezTo>
                    <a:pt x="462" y="1"/>
                    <a:pt x="337" y="102"/>
                    <a:pt x="318" y="257"/>
                  </a:cubicBezTo>
                  <a:cubicBezTo>
                    <a:pt x="296" y="341"/>
                    <a:pt x="1" y="2686"/>
                    <a:pt x="444" y="5432"/>
                  </a:cubicBezTo>
                  <a:cubicBezTo>
                    <a:pt x="465" y="5580"/>
                    <a:pt x="592" y="5686"/>
                    <a:pt x="719" y="5686"/>
                  </a:cubicBezTo>
                  <a:lnTo>
                    <a:pt x="761" y="5686"/>
                  </a:lnTo>
                  <a:cubicBezTo>
                    <a:pt x="930" y="5665"/>
                    <a:pt x="1036" y="5517"/>
                    <a:pt x="1015" y="5348"/>
                  </a:cubicBezTo>
                  <a:cubicBezTo>
                    <a:pt x="592" y="2686"/>
                    <a:pt x="888" y="341"/>
                    <a:pt x="888" y="320"/>
                  </a:cubicBezTo>
                  <a:cubicBezTo>
                    <a:pt x="909" y="172"/>
                    <a:pt x="803" y="25"/>
                    <a:pt x="634" y="3"/>
                  </a:cubicBezTo>
                  <a:cubicBezTo>
                    <a:pt x="622" y="2"/>
                    <a:pt x="609" y="1"/>
                    <a:pt x="597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385063" y="2560553"/>
              <a:ext cx="197505" cy="97747"/>
            </a:xfrm>
            <a:custGeom>
              <a:avLst/>
              <a:gdLst/>
              <a:ahLst/>
              <a:cxnLst/>
              <a:rect l="l" t="t" r="r" b="b"/>
              <a:pathLst>
                <a:path w="5599" h="2771" extrusionOk="0">
                  <a:moveTo>
                    <a:pt x="292" y="1"/>
                  </a:moveTo>
                  <a:cubicBezTo>
                    <a:pt x="280" y="1"/>
                    <a:pt x="267" y="1"/>
                    <a:pt x="254" y="3"/>
                  </a:cubicBezTo>
                  <a:cubicBezTo>
                    <a:pt x="107" y="46"/>
                    <a:pt x="1" y="172"/>
                    <a:pt x="22" y="341"/>
                  </a:cubicBezTo>
                  <a:cubicBezTo>
                    <a:pt x="22" y="362"/>
                    <a:pt x="445" y="2771"/>
                    <a:pt x="2874" y="2771"/>
                  </a:cubicBezTo>
                  <a:lnTo>
                    <a:pt x="2895" y="2771"/>
                  </a:lnTo>
                  <a:cubicBezTo>
                    <a:pt x="5388" y="2749"/>
                    <a:pt x="5578" y="468"/>
                    <a:pt x="5578" y="447"/>
                  </a:cubicBezTo>
                  <a:cubicBezTo>
                    <a:pt x="5599" y="299"/>
                    <a:pt x="5472" y="151"/>
                    <a:pt x="5324" y="151"/>
                  </a:cubicBezTo>
                  <a:cubicBezTo>
                    <a:pt x="5312" y="150"/>
                    <a:pt x="5299" y="149"/>
                    <a:pt x="5288" y="149"/>
                  </a:cubicBezTo>
                  <a:cubicBezTo>
                    <a:pt x="5137" y="149"/>
                    <a:pt x="5027" y="268"/>
                    <a:pt x="5007" y="405"/>
                  </a:cubicBezTo>
                  <a:cubicBezTo>
                    <a:pt x="5007" y="489"/>
                    <a:pt x="4859" y="2179"/>
                    <a:pt x="2895" y="2200"/>
                  </a:cubicBezTo>
                  <a:lnTo>
                    <a:pt x="2874" y="2200"/>
                  </a:lnTo>
                  <a:cubicBezTo>
                    <a:pt x="930" y="2200"/>
                    <a:pt x="592" y="320"/>
                    <a:pt x="592" y="257"/>
                  </a:cubicBezTo>
                  <a:cubicBezTo>
                    <a:pt x="554" y="102"/>
                    <a:pt x="427" y="1"/>
                    <a:pt x="292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48282" y="2544996"/>
              <a:ext cx="43247" cy="40284"/>
            </a:xfrm>
            <a:custGeom>
              <a:avLst/>
              <a:gdLst/>
              <a:ahLst/>
              <a:cxnLst/>
              <a:rect l="l" t="t" r="r" b="b"/>
              <a:pathLst>
                <a:path w="1226" h="1142" extrusionOk="0">
                  <a:moveTo>
                    <a:pt x="782" y="1"/>
                  </a:moveTo>
                  <a:lnTo>
                    <a:pt x="0" y="930"/>
                  </a:lnTo>
                  <a:lnTo>
                    <a:pt x="1225" y="1141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408168" y="2494976"/>
              <a:ext cx="145333" cy="25469"/>
            </a:xfrm>
            <a:custGeom>
              <a:avLst/>
              <a:gdLst/>
              <a:ahLst/>
              <a:cxnLst/>
              <a:rect l="l" t="t" r="r" b="b"/>
              <a:pathLst>
                <a:path w="4120" h="722" extrusionOk="0">
                  <a:moveTo>
                    <a:pt x="1417" y="1"/>
                  </a:moveTo>
                  <a:cubicBezTo>
                    <a:pt x="777" y="1"/>
                    <a:pt x="316" y="24"/>
                    <a:pt x="275" y="24"/>
                  </a:cubicBezTo>
                  <a:cubicBezTo>
                    <a:pt x="106" y="46"/>
                    <a:pt x="1" y="172"/>
                    <a:pt x="1" y="341"/>
                  </a:cubicBezTo>
                  <a:cubicBezTo>
                    <a:pt x="1" y="478"/>
                    <a:pt x="128" y="597"/>
                    <a:pt x="264" y="597"/>
                  </a:cubicBezTo>
                  <a:cubicBezTo>
                    <a:pt x="275" y="597"/>
                    <a:pt x="286" y="596"/>
                    <a:pt x="297" y="595"/>
                  </a:cubicBezTo>
                  <a:cubicBezTo>
                    <a:pt x="306" y="595"/>
                    <a:pt x="695" y="578"/>
                    <a:pt x="1258" y="578"/>
                  </a:cubicBezTo>
                  <a:cubicBezTo>
                    <a:pt x="1962" y="578"/>
                    <a:pt x="2937" y="604"/>
                    <a:pt x="3782" y="722"/>
                  </a:cubicBezTo>
                  <a:lnTo>
                    <a:pt x="3824" y="722"/>
                  </a:lnTo>
                  <a:cubicBezTo>
                    <a:pt x="3951" y="722"/>
                    <a:pt x="4078" y="616"/>
                    <a:pt x="4099" y="489"/>
                  </a:cubicBezTo>
                  <a:cubicBezTo>
                    <a:pt x="4120" y="320"/>
                    <a:pt x="4014" y="172"/>
                    <a:pt x="3845" y="151"/>
                  </a:cubicBezTo>
                  <a:cubicBezTo>
                    <a:pt x="3038" y="30"/>
                    <a:pt x="2120" y="1"/>
                    <a:pt x="1417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375398" y="2542774"/>
              <a:ext cx="43247" cy="39508"/>
            </a:xfrm>
            <a:custGeom>
              <a:avLst/>
              <a:gdLst/>
              <a:ahLst/>
              <a:cxnLst/>
              <a:rect l="l" t="t" r="r" b="b"/>
              <a:pathLst>
                <a:path w="1226" h="1120" extrusionOk="0">
                  <a:moveTo>
                    <a:pt x="423" y="0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1226" y="930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7869" y="1768515"/>
              <a:ext cx="518648" cy="550537"/>
            </a:xfrm>
            <a:custGeom>
              <a:avLst/>
              <a:gdLst/>
              <a:ahLst/>
              <a:cxnLst/>
              <a:rect l="l" t="t" r="r" b="b"/>
              <a:pathLst>
                <a:path w="14703" h="15607" extrusionOk="0">
                  <a:moveTo>
                    <a:pt x="8805" y="1"/>
                  </a:moveTo>
                  <a:cubicBezTo>
                    <a:pt x="7829" y="1"/>
                    <a:pt x="6945" y="251"/>
                    <a:pt x="6147" y="656"/>
                  </a:cubicBezTo>
                  <a:cubicBezTo>
                    <a:pt x="5112" y="1184"/>
                    <a:pt x="4204" y="1987"/>
                    <a:pt x="3444" y="2895"/>
                  </a:cubicBezTo>
                  <a:cubicBezTo>
                    <a:pt x="2683" y="3825"/>
                    <a:pt x="2071" y="4839"/>
                    <a:pt x="1585" y="5747"/>
                  </a:cubicBezTo>
                  <a:cubicBezTo>
                    <a:pt x="951" y="6993"/>
                    <a:pt x="148" y="9740"/>
                    <a:pt x="22" y="10099"/>
                  </a:cubicBezTo>
                  <a:cubicBezTo>
                    <a:pt x="0" y="10183"/>
                    <a:pt x="43" y="10268"/>
                    <a:pt x="106" y="10289"/>
                  </a:cubicBezTo>
                  <a:cubicBezTo>
                    <a:pt x="2599" y="11049"/>
                    <a:pt x="4922" y="11915"/>
                    <a:pt x="6866" y="12739"/>
                  </a:cubicBezTo>
                  <a:cubicBezTo>
                    <a:pt x="9802" y="13964"/>
                    <a:pt x="11893" y="15063"/>
                    <a:pt x="12421" y="15570"/>
                  </a:cubicBezTo>
                  <a:cubicBezTo>
                    <a:pt x="12455" y="15595"/>
                    <a:pt x="12495" y="15607"/>
                    <a:pt x="12533" y="15607"/>
                  </a:cubicBezTo>
                  <a:cubicBezTo>
                    <a:pt x="12593" y="15607"/>
                    <a:pt x="12649" y="15579"/>
                    <a:pt x="12675" y="15528"/>
                  </a:cubicBezTo>
                  <a:cubicBezTo>
                    <a:pt x="13097" y="14577"/>
                    <a:pt x="13710" y="12908"/>
                    <a:pt x="14153" y="10986"/>
                  </a:cubicBezTo>
                  <a:cubicBezTo>
                    <a:pt x="14365" y="10056"/>
                    <a:pt x="14534" y="9064"/>
                    <a:pt x="14618" y="8071"/>
                  </a:cubicBezTo>
                  <a:cubicBezTo>
                    <a:pt x="14703" y="6993"/>
                    <a:pt x="14703" y="5916"/>
                    <a:pt x="14513" y="4923"/>
                  </a:cubicBezTo>
                  <a:cubicBezTo>
                    <a:pt x="14175" y="2959"/>
                    <a:pt x="13203" y="1290"/>
                    <a:pt x="11175" y="487"/>
                  </a:cubicBezTo>
                  <a:cubicBezTo>
                    <a:pt x="10985" y="403"/>
                    <a:pt x="10752" y="318"/>
                    <a:pt x="10541" y="255"/>
                  </a:cubicBezTo>
                  <a:cubicBezTo>
                    <a:pt x="9933" y="80"/>
                    <a:pt x="9354" y="1"/>
                    <a:pt x="8805" y="1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39322" y="1791656"/>
              <a:ext cx="397197" cy="261564"/>
            </a:xfrm>
            <a:custGeom>
              <a:avLst/>
              <a:gdLst/>
              <a:ahLst/>
              <a:cxnLst/>
              <a:rect l="l" t="t" r="r" b="b"/>
              <a:pathLst>
                <a:path w="11260" h="7415" extrusionOk="0">
                  <a:moveTo>
                    <a:pt x="2704" y="0"/>
                  </a:moveTo>
                  <a:cubicBezTo>
                    <a:pt x="1669" y="528"/>
                    <a:pt x="761" y="1331"/>
                    <a:pt x="1" y="2239"/>
                  </a:cubicBezTo>
                  <a:cubicBezTo>
                    <a:pt x="1817" y="2514"/>
                    <a:pt x="3528" y="3063"/>
                    <a:pt x="5049" y="3718"/>
                  </a:cubicBezTo>
                  <a:cubicBezTo>
                    <a:pt x="7880" y="4943"/>
                    <a:pt x="10098" y="6528"/>
                    <a:pt x="11175" y="7415"/>
                  </a:cubicBezTo>
                  <a:cubicBezTo>
                    <a:pt x="11260" y="6337"/>
                    <a:pt x="11260" y="5260"/>
                    <a:pt x="11070" y="4267"/>
                  </a:cubicBezTo>
                  <a:cubicBezTo>
                    <a:pt x="9401" y="2683"/>
                    <a:pt x="7838" y="1669"/>
                    <a:pt x="6507" y="1035"/>
                  </a:cubicBezTo>
                  <a:cubicBezTo>
                    <a:pt x="4859" y="254"/>
                    <a:pt x="3528" y="43"/>
                    <a:pt x="2704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417869" y="1971243"/>
              <a:ext cx="499282" cy="347812"/>
            </a:xfrm>
            <a:custGeom>
              <a:avLst/>
              <a:gdLst/>
              <a:ahLst/>
              <a:cxnLst/>
              <a:rect l="l" t="t" r="r" b="b"/>
              <a:pathLst>
                <a:path w="14154" h="9860" extrusionOk="0">
                  <a:moveTo>
                    <a:pt x="1585" y="0"/>
                  </a:moveTo>
                  <a:cubicBezTo>
                    <a:pt x="951" y="1246"/>
                    <a:pt x="148" y="3993"/>
                    <a:pt x="22" y="4352"/>
                  </a:cubicBezTo>
                  <a:cubicBezTo>
                    <a:pt x="0" y="4436"/>
                    <a:pt x="43" y="4521"/>
                    <a:pt x="106" y="4542"/>
                  </a:cubicBezTo>
                  <a:cubicBezTo>
                    <a:pt x="2599" y="5302"/>
                    <a:pt x="4922" y="6168"/>
                    <a:pt x="6866" y="6992"/>
                  </a:cubicBezTo>
                  <a:cubicBezTo>
                    <a:pt x="9802" y="8217"/>
                    <a:pt x="11893" y="9316"/>
                    <a:pt x="12421" y="9823"/>
                  </a:cubicBezTo>
                  <a:cubicBezTo>
                    <a:pt x="12455" y="9848"/>
                    <a:pt x="12495" y="9860"/>
                    <a:pt x="12533" y="9860"/>
                  </a:cubicBezTo>
                  <a:cubicBezTo>
                    <a:pt x="12593" y="9860"/>
                    <a:pt x="12649" y="9832"/>
                    <a:pt x="12675" y="9781"/>
                  </a:cubicBezTo>
                  <a:cubicBezTo>
                    <a:pt x="13097" y="8830"/>
                    <a:pt x="13710" y="7161"/>
                    <a:pt x="14153" y="5239"/>
                  </a:cubicBezTo>
                  <a:cubicBezTo>
                    <a:pt x="12104" y="3549"/>
                    <a:pt x="9696" y="2366"/>
                    <a:pt x="7478" y="1563"/>
                  </a:cubicBezTo>
                  <a:cubicBezTo>
                    <a:pt x="5070" y="676"/>
                    <a:pt x="2873" y="211"/>
                    <a:pt x="1585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417869" y="1768515"/>
              <a:ext cx="394198" cy="449404"/>
            </a:xfrm>
            <a:custGeom>
              <a:avLst/>
              <a:gdLst/>
              <a:ahLst/>
              <a:cxnLst/>
              <a:rect l="l" t="t" r="r" b="b"/>
              <a:pathLst>
                <a:path w="11175" h="12740" extrusionOk="0">
                  <a:moveTo>
                    <a:pt x="8805" y="1"/>
                  </a:moveTo>
                  <a:cubicBezTo>
                    <a:pt x="7829" y="1"/>
                    <a:pt x="6945" y="251"/>
                    <a:pt x="6147" y="656"/>
                  </a:cubicBezTo>
                  <a:cubicBezTo>
                    <a:pt x="5112" y="1184"/>
                    <a:pt x="4204" y="1987"/>
                    <a:pt x="3444" y="2895"/>
                  </a:cubicBezTo>
                  <a:cubicBezTo>
                    <a:pt x="2683" y="3825"/>
                    <a:pt x="2071" y="4839"/>
                    <a:pt x="1585" y="5747"/>
                  </a:cubicBezTo>
                  <a:cubicBezTo>
                    <a:pt x="951" y="6993"/>
                    <a:pt x="148" y="9740"/>
                    <a:pt x="22" y="10099"/>
                  </a:cubicBezTo>
                  <a:cubicBezTo>
                    <a:pt x="0" y="10183"/>
                    <a:pt x="43" y="10268"/>
                    <a:pt x="106" y="10289"/>
                  </a:cubicBezTo>
                  <a:cubicBezTo>
                    <a:pt x="2599" y="11049"/>
                    <a:pt x="4922" y="11915"/>
                    <a:pt x="6866" y="12739"/>
                  </a:cubicBezTo>
                  <a:cubicBezTo>
                    <a:pt x="6802" y="10901"/>
                    <a:pt x="7014" y="9064"/>
                    <a:pt x="7478" y="7310"/>
                  </a:cubicBezTo>
                  <a:cubicBezTo>
                    <a:pt x="7732" y="6296"/>
                    <a:pt x="8070" y="5325"/>
                    <a:pt x="8492" y="4374"/>
                  </a:cubicBezTo>
                  <a:cubicBezTo>
                    <a:pt x="8851" y="3550"/>
                    <a:pt x="9274" y="2748"/>
                    <a:pt x="9760" y="1987"/>
                  </a:cubicBezTo>
                  <a:cubicBezTo>
                    <a:pt x="9823" y="1881"/>
                    <a:pt x="9886" y="1797"/>
                    <a:pt x="9950" y="1691"/>
                  </a:cubicBezTo>
                  <a:cubicBezTo>
                    <a:pt x="10393" y="1058"/>
                    <a:pt x="10752" y="699"/>
                    <a:pt x="11175" y="487"/>
                  </a:cubicBezTo>
                  <a:cubicBezTo>
                    <a:pt x="10985" y="403"/>
                    <a:pt x="10752" y="318"/>
                    <a:pt x="10541" y="255"/>
                  </a:cubicBezTo>
                  <a:cubicBezTo>
                    <a:pt x="9933" y="80"/>
                    <a:pt x="9354" y="1"/>
                    <a:pt x="8805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1066898" y="1471215"/>
              <a:ext cx="613291" cy="527326"/>
            </a:xfrm>
            <a:custGeom>
              <a:avLst/>
              <a:gdLst/>
              <a:ahLst/>
              <a:cxnLst/>
              <a:rect l="l" t="t" r="r" b="b"/>
              <a:pathLst>
                <a:path w="17386" h="14949" extrusionOk="0">
                  <a:moveTo>
                    <a:pt x="1437" y="1"/>
                  </a:moveTo>
                  <a:cubicBezTo>
                    <a:pt x="1437" y="1"/>
                    <a:pt x="1627" y="3402"/>
                    <a:pt x="0" y="4437"/>
                  </a:cubicBezTo>
                  <a:cubicBezTo>
                    <a:pt x="0" y="4437"/>
                    <a:pt x="5957" y="11619"/>
                    <a:pt x="7626" y="13647"/>
                  </a:cubicBezTo>
                  <a:cubicBezTo>
                    <a:pt x="8325" y="14505"/>
                    <a:pt x="8828" y="14949"/>
                    <a:pt x="9379" y="14949"/>
                  </a:cubicBezTo>
                  <a:cubicBezTo>
                    <a:pt x="10144" y="14949"/>
                    <a:pt x="11003" y="14096"/>
                    <a:pt x="12611" y="12316"/>
                  </a:cubicBezTo>
                  <a:cubicBezTo>
                    <a:pt x="12886" y="12021"/>
                    <a:pt x="13161" y="11704"/>
                    <a:pt x="13414" y="11366"/>
                  </a:cubicBezTo>
                  <a:cubicBezTo>
                    <a:pt x="14407" y="10056"/>
                    <a:pt x="15294" y="8577"/>
                    <a:pt x="15949" y="7331"/>
                  </a:cubicBezTo>
                  <a:cubicBezTo>
                    <a:pt x="16857" y="5620"/>
                    <a:pt x="17385" y="4289"/>
                    <a:pt x="17385" y="4289"/>
                  </a:cubicBezTo>
                  <a:cubicBezTo>
                    <a:pt x="17385" y="4289"/>
                    <a:pt x="16540" y="3275"/>
                    <a:pt x="16224" y="1459"/>
                  </a:cubicBezTo>
                  <a:lnTo>
                    <a:pt x="1437" y="1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1066898" y="1471215"/>
              <a:ext cx="613291" cy="527326"/>
            </a:xfrm>
            <a:custGeom>
              <a:avLst/>
              <a:gdLst/>
              <a:ahLst/>
              <a:cxnLst/>
              <a:rect l="l" t="t" r="r" b="b"/>
              <a:pathLst>
                <a:path w="17386" h="14949" extrusionOk="0">
                  <a:moveTo>
                    <a:pt x="1437" y="1"/>
                  </a:moveTo>
                  <a:cubicBezTo>
                    <a:pt x="1437" y="1"/>
                    <a:pt x="1627" y="3402"/>
                    <a:pt x="0" y="4437"/>
                  </a:cubicBezTo>
                  <a:cubicBezTo>
                    <a:pt x="0" y="4437"/>
                    <a:pt x="5957" y="11619"/>
                    <a:pt x="7626" y="13647"/>
                  </a:cubicBezTo>
                  <a:cubicBezTo>
                    <a:pt x="8325" y="14505"/>
                    <a:pt x="8828" y="14949"/>
                    <a:pt x="9379" y="14949"/>
                  </a:cubicBezTo>
                  <a:cubicBezTo>
                    <a:pt x="10144" y="14949"/>
                    <a:pt x="11003" y="14096"/>
                    <a:pt x="12611" y="12316"/>
                  </a:cubicBezTo>
                  <a:cubicBezTo>
                    <a:pt x="12886" y="12021"/>
                    <a:pt x="13161" y="11704"/>
                    <a:pt x="13414" y="11366"/>
                  </a:cubicBezTo>
                  <a:lnTo>
                    <a:pt x="13414" y="11366"/>
                  </a:lnTo>
                  <a:cubicBezTo>
                    <a:pt x="13139" y="11492"/>
                    <a:pt x="12865" y="11661"/>
                    <a:pt x="12611" y="11852"/>
                  </a:cubicBezTo>
                  <a:cubicBezTo>
                    <a:pt x="12020" y="12337"/>
                    <a:pt x="11428" y="12908"/>
                    <a:pt x="10668" y="12992"/>
                  </a:cubicBezTo>
                  <a:cubicBezTo>
                    <a:pt x="10613" y="12997"/>
                    <a:pt x="10558" y="13000"/>
                    <a:pt x="10503" y="13000"/>
                  </a:cubicBezTo>
                  <a:cubicBezTo>
                    <a:pt x="9660" y="13000"/>
                    <a:pt x="8895" y="12406"/>
                    <a:pt x="8260" y="11830"/>
                  </a:cubicBezTo>
                  <a:cubicBezTo>
                    <a:pt x="7816" y="11408"/>
                    <a:pt x="7373" y="10985"/>
                    <a:pt x="6950" y="10542"/>
                  </a:cubicBezTo>
                  <a:cubicBezTo>
                    <a:pt x="6507" y="10098"/>
                    <a:pt x="6591" y="9359"/>
                    <a:pt x="7119" y="9042"/>
                  </a:cubicBezTo>
                  <a:cubicBezTo>
                    <a:pt x="7732" y="8683"/>
                    <a:pt x="8281" y="8197"/>
                    <a:pt x="8725" y="7648"/>
                  </a:cubicBezTo>
                  <a:cubicBezTo>
                    <a:pt x="9668" y="8384"/>
                    <a:pt x="10850" y="8732"/>
                    <a:pt x="12038" y="8732"/>
                  </a:cubicBezTo>
                  <a:cubicBezTo>
                    <a:pt x="13031" y="8732"/>
                    <a:pt x="14027" y="8490"/>
                    <a:pt x="14893" y="8028"/>
                  </a:cubicBezTo>
                  <a:cubicBezTo>
                    <a:pt x="15273" y="7838"/>
                    <a:pt x="15632" y="7606"/>
                    <a:pt x="15949" y="7331"/>
                  </a:cubicBezTo>
                  <a:cubicBezTo>
                    <a:pt x="16857" y="5620"/>
                    <a:pt x="17385" y="4289"/>
                    <a:pt x="17385" y="4289"/>
                  </a:cubicBezTo>
                  <a:cubicBezTo>
                    <a:pt x="17385" y="4289"/>
                    <a:pt x="16540" y="3275"/>
                    <a:pt x="16224" y="1459"/>
                  </a:cubicBezTo>
                  <a:lnTo>
                    <a:pt x="1437" y="1"/>
                  </a:lnTo>
                  <a:close/>
                </a:path>
              </a:pathLst>
            </a:custGeom>
            <a:solidFill>
              <a:srgbClr val="FF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1019947" y="1619442"/>
              <a:ext cx="695270" cy="417762"/>
            </a:xfrm>
            <a:custGeom>
              <a:avLst/>
              <a:gdLst/>
              <a:ahLst/>
              <a:cxnLst/>
              <a:rect l="l" t="t" r="r" b="b"/>
              <a:pathLst>
                <a:path w="19710" h="11843" extrusionOk="0">
                  <a:moveTo>
                    <a:pt x="19135" y="1"/>
                  </a:moveTo>
                  <a:cubicBezTo>
                    <a:pt x="19115" y="1"/>
                    <a:pt x="19095" y="1"/>
                    <a:pt x="19075" y="3"/>
                  </a:cubicBezTo>
                  <a:cubicBezTo>
                    <a:pt x="18970" y="3"/>
                    <a:pt x="18843" y="24"/>
                    <a:pt x="18716" y="87"/>
                  </a:cubicBezTo>
                  <a:cubicBezTo>
                    <a:pt x="18716" y="87"/>
                    <a:pt x="13309" y="9846"/>
                    <a:pt x="11154" y="10227"/>
                  </a:cubicBezTo>
                  <a:cubicBezTo>
                    <a:pt x="11113" y="10234"/>
                    <a:pt x="11071" y="10238"/>
                    <a:pt x="11027" y="10238"/>
                  </a:cubicBezTo>
                  <a:cubicBezTo>
                    <a:pt x="8956" y="10238"/>
                    <a:pt x="3468" y="2080"/>
                    <a:pt x="1627" y="446"/>
                  </a:cubicBezTo>
                  <a:cubicBezTo>
                    <a:pt x="1078" y="446"/>
                    <a:pt x="529" y="467"/>
                    <a:pt x="1" y="510"/>
                  </a:cubicBezTo>
                  <a:cubicBezTo>
                    <a:pt x="444" y="1017"/>
                    <a:pt x="2852" y="3742"/>
                    <a:pt x="4690" y="6044"/>
                  </a:cubicBezTo>
                  <a:cubicBezTo>
                    <a:pt x="6739" y="8600"/>
                    <a:pt x="8978" y="11600"/>
                    <a:pt x="10563" y="11832"/>
                  </a:cubicBezTo>
                  <a:cubicBezTo>
                    <a:pt x="10608" y="11839"/>
                    <a:pt x="10654" y="11842"/>
                    <a:pt x="10701" y="11842"/>
                  </a:cubicBezTo>
                  <a:cubicBezTo>
                    <a:pt x="12293" y="11842"/>
                    <a:pt x="15097" y="8121"/>
                    <a:pt x="16984" y="5495"/>
                  </a:cubicBezTo>
                  <a:cubicBezTo>
                    <a:pt x="18801" y="2981"/>
                    <a:pt x="19604" y="489"/>
                    <a:pt x="19688" y="172"/>
                  </a:cubicBezTo>
                  <a:cubicBezTo>
                    <a:pt x="19709" y="151"/>
                    <a:pt x="19709" y="151"/>
                    <a:pt x="19709" y="151"/>
                  </a:cubicBezTo>
                  <a:cubicBezTo>
                    <a:pt x="19709" y="151"/>
                    <a:pt x="19447" y="1"/>
                    <a:pt x="19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1098187" y="1008684"/>
              <a:ext cx="579745" cy="621687"/>
            </a:xfrm>
            <a:custGeom>
              <a:avLst/>
              <a:gdLst/>
              <a:ahLst/>
              <a:cxnLst/>
              <a:rect l="l" t="t" r="r" b="b"/>
              <a:pathLst>
                <a:path w="16435" h="17624" extrusionOk="0">
                  <a:moveTo>
                    <a:pt x="5684" y="0"/>
                  </a:moveTo>
                  <a:cubicBezTo>
                    <a:pt x="4343" y="0"/>
                    <a:pt x="3019" y="93"/>
                    <a:pt x="1838" y="333"/>
                  </a:cubicBezTo>
                  <a:cubicBezTo>
                    <a:pt x="1838" y="333"/>
                    <a:pt x="740" y="4431"/>
                    <a:pt x="381" y="9311"/>
                  </a:cubicBezTo>
                  <a:cubicBezTo>
                    <a:pt x="1" y="14169"/>
                    <a:pt x="888" y="14909"/>
                    <a:pt x="2641" y="16218"/>
                  </a:cubicBezTo>
                  <a:cubicBezTo>
                    <a:pt x="4415" y="17507"/>
                    <a:pt x="7732" y="17401"/>
                    <a:pt x="9971" y="17570"/>
                  </a:cubicBezTo>
                  <a:cubicBezTo>
                    <a:pt x="10392" y="17602"/>
                    <a:pt x="10809" y="17624"/>
                    <a:pt x="11214" y="17624"/>
                  </a:cubicBezTo>
                  <a:cubicBezTo>
                    <a:pt x="12967" y="17624"/>
                    <a:pt x="14521" y="17212"/>
                    <a:pt x="15379" y="15394"/>
                  </a:cubicBezTo>
                  <a:cubicBezTo>
                    <a:pt x="16435" y="13155"/>
                    <a:pt x="16224" y="10325"/>
                    <a:pt x="16224" y="10325"/>
                  </a:cubicBezTo>
                  <a:cubicBezTo>
                    <a:pt x="16224" y="10325"/>
                    <a:pt x="16055" y="3354"/>
                    <a:pt x="14999" y="1072"/>
                  </a:cubicBezTo>
                  <a:cubicBezTo>
                    <a:pt x="14999" y="1072"/>
                    <a:pt x="10243" y="0"/>
                    <a:pt x="5684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917860" y="809555"/>
              <a:ext cx="901664" cy="954083"/>
            </a:xfrm>
            <a:custGeom>
              <a:avLst/>
              <a:gdLst/>
              <a:ahLst/>
              <a:cxnLst/>
              <a:rect l="l" t="t" r="r" b="b"/>
              <a:pathLst>
                <a:path w="25561" h="27047" extrusionOk="0">
                  <a:moveTo>
                    <a:pt x="10196" y="0"/>
                  </a:moveTo>
                  <a:cubicBezTo>
                    <a:pt x="9738" y="0"/>
                    <a:pt x="9234" y="45"/>
                    <a:pt x="8683" y="148"/>
                  </a:cubicBezTo>
                  <a:cubicBezTo>
                    <a:pt x="4606" y="887"/>
                    <a:pt x="5070" y="3380"/>
                    <a:pt x="5070" y="3380"/>
                  </a:cubicBezTo>
                  <a:cubicBezTo>
                    <a:pt x="3380" y="3760"/>
                    <a:pt x="1775" y="5154"/>
                    <a:pt x="1374" y="7879"/>
                  </a:cubicBezTo>
                  <a:cubicBezTo>
                    <a:pt x="951" y="10583"/>
                    <a:pt x="2683" y="11343"/>
                    <a:pt x="2683" y="11343"/>
                  </a:cubicBezTo>
                  <a:cubicBezTo>
                    <a:pt x="2683" y="11343"/>
                    <a:pt x="677" y="11893"/>
                    <a:pt x="339" y="14808"/>
                  </a:cubicBezTo>
                  <a:cubicBezTo>
                    <a:pt x="1" y="17744"/>
                    <a:pt x="2388" y="18758"/>
                    <a:pt x="2388" y="18758"/>
                  </a:cubicBezTo>
                  <a:cubicBezTo>
                    <a:pt x="1036" y="19138"/>
                    <a:pt x="381" y="21441"/>
                    <a:pt x="2514" y="23279"/>
                  </a:cubicBezTo>
                  <a:cubicBezTo>
                    <a:pt x="3274" y="23919"/>
                    <a:pt x="3889" y="24126"/>
                    <a:pt x="4367" y="24126"/>
                  </a:cubicBezTo>
                  <a:cubicBezTo>
                    <a:pt x="5245" y="24126"/>
                    <a:pt x="5662" y="23426"/>
                    <a:pt x="5662" y="23426"/>
                  </a:cubicBezTo>
                  <a:cubicBezTo>
                    <a:pt x="5662" y="23426"/>
                    <a:pt x="6169" y="26384"/>
                    <a:pt x="8809" y="26954"/>
                  </a:cubicBezTo>
                  <a:cubicBezTo>
                    <a:pt x="9074" y="27013"/>
                    <a:pt x="9324" y="27039"/>
                    <a:pt x="9562" y="27039"/>
                  </a:cubicBezTo>
                  <a:cubicBezTo>
                    <a:pt x="11718" y="27039"/>
                    <a:pt x="12781" y="24863"/>
                    <a:pt x="12781" y="24863"/>
                  </a:cubicBezTo>
                  <a:cubicBezTo>
                    <a:pt x="12781" y="24863"/>
                    <a:pt x="14246" y="27047"/>
                    <a:pt x="16587" y="27047"/>
                  </a:cubicBezTo>
                  <a:cubicBezTo>
                    <a:pt x="17027" y="27047"/>
                    <a:pt x="17499" y="26969"/>
                    <a:pt x="17998" y="26785"/>
                  </a:cubicBezTo>
                  <a:cubicBezTo>
                    <a:pt x="18991" y="26426"/>
                    <a:pt x="19667" y="25877"/>
                    <a:pt x="20111" y="25306"/>
                  </a:cubicBezTo>
                  <a:cubicBezTo>
                    <a:pt x="21061" y="24039"/>
                    <a:pt x="20977" y="22603"/>
                    <a:pt x="20977" y="22603"/>
                  </a:cubicBezTo>
                  <a:cubicBezTo>
                    <a:pt x="20977" y="22603"/>
                    <a:pt x="24885" y="21187"/>
                    <a:pt x="25223" y="18251"/>
                  </a:cubicBezTo>
                  <a:cubicBezTo>
                    <a:pt x="25561" y="15315"/>
                    <a:pt x="23427" y="13519"/>
                    <a:pt x="23427" y="13519"/>
                  </a:cubicBezTo>
                  <a:cubicBezTo>
                    <a:pt x="23427" y="13519"/>
                    <a:pt x="24758" y="12252"/>
                    <a:pt x="24758" y="10752"/>
                  </a:cubicBezTo>
                  <a:cubicBezTo>
                    <a:pt x="24758" y="10139"/>
                    <a:pt x="24547" y="9611"/>
                    <a:pt x="24314" y="9210"/>
                  </a:cubicBezTo>
                  <a:cubicBezTo>
                    <a:pt x="23997" y="8618"/>
                    <a:pt x="23596" y="8280"/>
                    <a:pt x="23596" y="8280"/>
                  </a:cubicBezTo>
                  <a:cubicBezTo>
                    <a:pt x="23596" y="5492"/>
                    <a:pt x="21716" y="2155"/>
                    <a:pt x="19435" y="1056"/>
                  </a:cubicBezTo>
                  <a:cubicBezTo>
                    <a:pt x="18913" y="812"/>
                    <a:pt x="18358" y="717"/>
                    <a:pt x="17813" y="717"/>
                  </a:cubicBezTo>
                  <a:cubicBezTo>
                    <a:pt x="15952" y="717"/>
                    <a:pt x="14196" y="1817"/>
                    <a:pt x="14196" y="1817"/>
                  </a:cubicBezTo>
                  <a:cubicBezTo>
                    <a:pt x="14196" y="1817"/>
                    <a:pt x="13122" y="0"/>
                    <a:pt x="10196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917860" y="809555"/>
              <a:ext cx="857712" cy="954083"/>
            </a:xfrm>
            <a:custGeom>
              <a:avLst/>
              <a:gdLst/>
              <a:ahLst/>
              <a:cxnLst/>
              <a:rect l="l" t="t" r="r" b="b"/>
              <a:pathLst>
                <a:path w="24315" h="27047" extrusionOk="0">
                  <a:moveTo>
                    <a:pt x="10196" y="0"/>
                  </a:moveTo>
                  <a:cubicBezTo>
                    <a:pt x="9738" y="0"/>
                    <a:pt x="9234" y="45"/>
                    <a:pt x="8683" y="148"/>
                  </a:cubicBezTo>
                  <a:cubicBezTo>
                    <a:pt x="4606" y="887"/>
                    <a:pt x="5070" y="3380"/>
                    <a:pt x="5070" y="3380"/>
                  </a:cubicBezTo>
                  <a:cubicBezTo>
                    <a:pt x="3380" y="3760"/>
                    <a:pt x="1775" y="5154"/>
                    <a:pt x="1374" y="7879"/>
                  </a:cubicBezTo>
                  <a:cubicBezTo>
                    <a:pt x="951" y="10583"/>
                    <a:pt x="2683" y="11343"/>
                    <a:pt x="2683" y="11343"/>
                  </a:cubicBezTo>
                  <a:cubicBezTo>
                    <a:pt x="2683" y="11343"/>
                    <a:pt x="677" y="11893"/>
                    <a:pt x="339" y="14808"/>
                  </a:cubicBezTo>
                  <a:cubicBezTo>
                    <a:pt x="1" y="17744"/>
                    <a:pt x="2388" y="18758"/>
                    <a:pt x="2388" y="18758"/>
                  </a:cubicBezTo>
                  <a:cubicBezTo>
                    <a:pt x="1036" y="19138"/>
                    <a:pt x="381" y="21441"/>
                    <a:pt x="2514" y="23279"/>
                  </a:cubicBezTo>
                  <a:cubicBezTo>
                    <a:pt x="3274" y="23919"/>
                    <a:pt x="3889" y="24126"/>
                    <a:pt x="4367" y="24126"/>
                  </a:cubicBezTo>
                  <a:cubicBezTo>
                    <a:pt x="5245" y="24126"/>
                    <a:pt x="5662" y="23426"/>
                    <a:pt x="5662" y="23426"/>
                  </a:cubicBezTo>
                  <a:cubicBezTo>
                    <a:pt x="5662" y="23426"/>
                    <a:pt x="6169" y="26384"/>
                    <a:pt x="8809" y="26954"/>
                  </a:cubicBezTo>
                  <a:cubicBezTo>
                    <a:pt x="9074" y="27013"/>
                    <a:pt x="9324" y="27039"/>
                    <a:pt x="9562" y="27039"/>
                  </a:cubicBezTo>
                  <a:cubicBezTo>
                    <a:pt x="11718" y="27039"/>
                    <a:pt x="12781" y="24863"/>
                    <a:pt x="12781" y="24863"/>
                  </a:cubicBezTo>
                  <a:cubicBezTo>
                    <a:pt x="12781" y="24863"/>
                    <a:pt x="14246" y="27047"/>
                    <a:pt x="16587" y="27047"/>
                  </a:cubicBezTo>
                  <a:cubicBezTo>
                    <a:pt x="17027" y="27047"/>
                    <a:pt x="17499" y="26969"/>
                    <a:pt x="17998" y="26785"/>
                  </a:cubicBezTo>
                  <a:cubicBezTo>
                    <a:pt x="18991" y="26426"/>
                    <a:pt x="19667" y="25877"/>
                    <a:pt x="20111" y="25306"/>
                  </a:cubicBezTo>
                  <a:lnTo>
                    <a:pt x="20111" y="25306"/>
                  </a:lnTo>
                  <a:cubicBezTo>
                    <a:pt x="19424" y="25550"/>
                    <a:pt x="18694" y="25684"/>
                    <a:pt x="17968" y="25684"/>
                  </a:cubicBezTo>
                  <a:cubicBezTo>
                    <a:pt x="17688" y="25684"/>
                    <a:pt x="17408" y="25664"/>
                    <a:pt x="17132" y="25623"/>
                  </a:cubicBezTo>
                  <a:cubicBezTo>
                    <a:pt x="15463" y="25391"/>
                    <a:pt x="13900" y="24440"/>
                    <a:pt x="12928" y="23067"/>
                  </a:cubicBezTo>
                  <a:cubicBezTo>
                    <a:pt x="12131" y="23594"/>
                    <a:pt x="11210" y="24120"/>
                    <a:pt x="10287" y="24120"/>
                  </a:cubicBezTo>
                  <a:cubicBezTo>
                    <a:pt x="10062" y="24120"/>
                    <a:pt x="9836" y="24088"/>
                    <a:pt x="9612" y="24018"/>
                  </a:cubicBezTo>
                  <a:cubicBezTo>
                    <a:pt x="8514" y="23659"/>
                    <a:pt x="7922" y="22497"/>
                    <a:pt x="7457" y="21441"/>
                  </a:cubicBezTo>
                  <a:cubicBezTo>
                    <a:pt x="7187" y="21567"/>
                    <a:pt x="6892" y="21627"/>
                    <a:pt x="6596" y="21627"/>
                  </a:cubicBezTo>
                  <a:cubicBezTo>
                    <a:pt x="5853" y="21627"/>
                    <a:pt x="5104" y="21251"/>
                    <a:pt x="4711" y="20617"/>
                  </a:cubicBezTo>
                  <a:cubicBezTo>
                    <a:pt x="4183" y="19730"/>
                    <a:pt x="4415" y="18441"/>
                    <a:pt x="5239" y="17807"/>
                  </a:cubicBezTo>
                  <a:cubicBezTo>
                    <a:pt x="4479" y="17638"/>
                    <a:pt x="4120" y="16688"/>
                    <a:pt x="4289" y="15927"/>
                  </a:cubicBezTo>
                  <a:cubicBezTo>
                    <a:pt x="4458" y="15167"/>
                    <a:pt x="5007" y="14554"/>
                    <a:pt x="5535" y="13984"/>
                  </a:cubicBezTo>
                  <a:cubicBezTo>
                    <a:pt x="4859" y="13815"/>
                    <a:pt x="4099" y="13583"/>
                    <a:pt x="3866" y="12928"/>
                  </a:cubicBezTo>
                  <a:cubicBezTo>
                    <a:pt x="3676" y="12400"/>
                    <a:pt x="3930" y="11787"/>
                    <a:pt x="4352" y="11428"/>
                  </a:cubicBezTo>
                  <a:cubicBezTo>
                    <a:pt x="4796" y="11069"/>
                    <a:pt x="5345" y="10900"/>
                    <a:pt x="5894" y="10794"/>
                  </a:cubicBezTo>
                  <a:cubicBezTo>
                    <a:pt x="5176" y="10562"/>
                    <a:pt x="4817" y="9654"/>
                    <a:pt x="5028" y="8935"/>
                  </a:cubicBezTo>
                  <a:cubicBezTo>
                    <a:pt x="5260" y="8196"/>
                    <a:pt x="5915" y="7668"/>
                    <a:pt x="6633" y="7436"/>
                  </a:cubicBezTo>
                  <a:cubicBezTo>
                    <a:pt x="7224" y="7227"/>
                    <a:pt x="7842" y="7176"/>
                    <a:pt x="8466" y="7176"/>
                  </a:cubicBezTo>
                  <a:cubicBezTo>
                    <a:pt x="8601" y="7176"/>
                    <a:pt x="8737" y="7178"/>
                    <a:pt x="8873" y="7182"/>
                  </a:cubicBezTo>
                  <a:cubicBezTo>
                    <a:pt x="10626" y="7182"/>
                    <a:pt x="12400" y="7267"/>
                    <a:pt x="14154" y="7436"/>
                  </a:cubicBezTo>
                  <a:cubicBezTo>
                    <a:pt x="17259" y="7710"/>
                    <a:pt x="20343" y="8196"/>
                    <a:pt x="23385" y="8914"/>
                  </a:cubicBezTo>
                  <a:cubicBezTo>
                    <a:pt x="23680" y="8978"/>
                    <a:pt x="23997" y="9104"/>
                    <a:pt x="24314" y="9210"/>
                  </a:cubicBezTo>
                  <a:cubicBezTo>
                    <a:pt x="23997" y="8618"/>
                    <a:pt x="23596" y="8280"/>
                    <a:pt x="23596" y="8280"/>
                  </a:cubicBezTo>
                  <a:cubicBezTo>
                    <a:pt x="23596" y="5492"/>
                    <a:pt x="21716" y="2155"/>
                    <a:pt x="19435" y="1056"/>
                  </a:cubicBezTo>
                  <a:cubicBezTo>
                    <a:pt x="18913" y="812"/>
                    <a:pt x="18358" y="717"/>
                    <a:pt x="17813" y="717"/>
                  </a:cubicBezTo>
                  <a:cubicBezTo>
                    <a:pt x="15952" y="717"/>
                    <a:pt x="14196" y="1817"/>
                    <a:pt x="14196" y="1817"/>
                  </a:cubicBezTo>
                  <a:cubicBezTo>
                    <a:pt x="14196" y="1817"/>
                    <a:pt x="13122" y="0"/>
                    <a:pt x="10196" y="0"/>
                  </a:cubicBezTo>
                  <a:close/>
                </a:path>
              </a:pathLst>
            </a:custGeom>
            <a:solidFill>
              <a:srgbClr val="43120E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1142140" y="1020219"/>
              <a:ext cx="543270" cy="474978"/>
            </a:xfrm>
            <a:custGeom>
              <a:avLst/>
              <a:gdLst/>
              <a:ahLst/>
              <a:cxnLst/>
              <a:rect l="l" t="t" r="r" b="b"/>
              <a:pathLst>
                <a:path w="15401" h="13465" extrusionOk="0">
                  <a:moveTo>
                    <a:pt x="4609" y="0"/>
                  </a:moveTo>
                  <a:cubicBezTo>
                    <a:pt x="3958" y="0"/>
                    <a:pt x="3268" y="9"/>
                    <a:pt x="2536" y="27"/>
                  </a:cubicBezTo>
                  <a:cubicBezTo>
                    <a:pt x="2536" y="27"/>
                    <a:pt x="973" y="3766"/>
                    <a:pt x="487" y="8371"/>
                  </a:cubicBezTo>
                  <a:cubicBezTo>
                    <a:pt x="1" y="12955"/>
                    <a:pt x="1923" y="12913"/>
                    <a:pt x="2958" y="12955"/>
                  </a:cubicBezTo>
                  <a:cubicBezTo>
                    <a:pt x="2981" y="12956"/>
                    <a:pt x="3004" y="12956"/>
                    <a:pt x="3027" y="12956"/>
                  </a:cubicBezTo>
                  <a:cubicBezTo>
                    <a:pt x="3683" y="12956"/>
                    <a:pt x="4085" y="12659"/>
                    <a:pt x="4289" y="12026"/>
                  </a:cubicBezTo>
                  <a:cubicBezTo>
                    <a:pt x="4395" y="11688"/>
                    <a:pt x="4437" y="11286"/>
                    <a:pt x="4437" y="10779"/>
                  </a:cubicBezTo>
                  <a:cubicBezTo>
                    <a:pt x="4437" y="9237"/>
                    <a:pt x="4648" y="8603"/>
                    <a:pt x="5852" y="8540"/>
                  </a:cubicBezTo>
                  <a:cubicBezTo>
                    <a:pt x="6067" y="8525"/>
                    <a:pt x="6355" y="8517"/>
                    <a:pt x="6687" y="8517"/>
                  </a:cubicBezTo>
                  <a:cubicBezTo>
                    <a:pt x="7761" y="8517"/>
                    <a:pt x="9289" y="8600"/>
                    <a:pt x="10225" y="8794"/>
                  </a:cubicBezTo>
                  <a:cubicBezTo>
                    <a:pt x="10605" y="8878"/>
                    <a:pt x="10901" y="8984"/>
                    <a:pt x="11006" y="9110"/>
                  </a:cubicBezTo>
                  <a:cubicBezTo>
                    <a:pt x="11408" y="9617"/>
                    <a:pt x="11408" y="11012"/>
                    <a:pt x="11556" y="12110"/>
                  </a:cubicBezTo>
                  <a:cubicBezTo>
                    <a:pt x="11667" y="13056"/>
                    <a:pt x="12283" y="13464"/>
                    <a:pt x="13060" y="13464"/>
                  </a:cubicBezTo>
                  <a:cubicBezTo>
                    <a:pt x="13168" y="13464"/>
                    <a:pt x="13280" y="13456"/>
                    <a:pt x="13393" y="13441"/>
                  </a:cubicBezTo>
                  <a:cubicBezTo>
                    <a:pt x="13922" y="13356"/>
                    <a:pt x="14344" y="12892"/>
                    <a:pt x="14598" y="12532"/>
                  </a:cubicBezTo>
                  <a:cubicBezTo>
                    <a:pt x="14788" y="12279"/>
                    <a:pt x="14872" y="12068"/>
                    <a:pt x="14872" y="12068"/>
                  </a:cubicBezTo>
                  <a:cubicBezTo>
                    <a:pt x="14872" y="12068"/>
                    <a:pt x="15400" y="6935"/>
                    <a:pt x="14133" y="1970"/>
                  </a:cubicBezTo>
                  <a:cubicBezTo>
                    <a:pt x="14048" y="1611"/>
                    <a:pt x="13943" y="1252"/>
                    <a:pt x="13837" y="914"/>
                  </a:cubicBezTo>
                  <a:cubicBezTo>
                    <a:pt x="13837" y="914"/>
                    <a:pt x="11376" y="0"/>
                    <a:pt x="4609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1142140" y="1020219"/>
              <a:ext cx="498542" cy="457058"/>
            </a:xfrm>
            <a:custGeom>
              <a:avLst/>
              <a:gdLst/>
              <a:ahLst/>
              <a:cxnLst/>
              <a:rect l="l" t="t" r="r" b="b"/>
              <a:pathLst>
                <a:path w="14133" h="12957" extrusionOk="0">
                  <a:moveTo>
                    <a:pt x="4609" y="0"/>
                  </a:moveTo>
                  <a:cubicBezTo>
                    <a:pt x="3958" y="0"/>
                    <a:pt x="3268" y="9"/>
                    <a:pt x="2536" y="27"/>
                  </a:cubicBezTo>
                  <a:cubicBezTo>
                    <a:pt x="2536" y="27"/>
                    <a:pt x="973" y="3766"/>
                    <a:pt x="487" y="8371"/>
                  </a:cubicBezTo>
                  <a:cubicBezTo>
                    <a:pt x="1" y="12955"/>
                    <a:pt x="1923" y="12913"/>
                    <a:pt x="2958" y="12955"/>
                  </a:cubicBezTo>
                  <a:cubicBezTo>
                    <a:pt x="2981" y="12956"/>
                    <a:pt x="3004" y="12956"/>
                    <a:pt x="3027" y="12956"/>
                  </a:cubicBezTo>
                  <a:cubicBezTo>
                    <a:pt x="3683" y="12956"/>
                    <a:pt x="4085" y="12659"/>
                    <a:pt x="4289" y="12026"/>
                  </a:cubicBezTo>
                  <a:lnTo>
                    <a:pt x="4289" y="12026"/>
                  </a:lnTo>
                  <a:cubicBezTo>
                    <a:pt x="4148" y="12044"/>
                    <a:pt x="4007" y="12053"/>
                    <a:pt x="3867" y="12053"/>
                  </a:cubicBezTo>
                  <a:cubicBezTo>
                    <a:pt x="3206" y="12053"/>
                    <a:pt x="2566" y="11845"/>
                    <a:pt x="2113" y="11392"/>
                  </a:cubicBezTo>
                  <a:cubicBezTo>
                    <a:pt x="1543" y="10779"/>
                    <a:pt x="1416" y="9913"/>
                    <a:pt x="1416" y="9089"/>
                  </a:cubicBezTo>
                  <a:cubicBezTo>
                    <a:pt x="1395" y="7019"/>
                    <a:pt x="2092" y="4949"/>
                    <a:pt x="3317" y="3301"/>
                  </a:cubicBezTo>
                  <a:cubicBezTo>
                    <a:pt x="3761" y="2731"/>
                    <a:pt x="4289" y="2182"/>
                    <a:pt x="4923" y="1823"/>
                  </a:cubicBezTo>
                  <a:cubicBezTo>
                    <a:pt x="5777" y="1329"/>
                    <a:pt x="6803" y="1228"/>
                    <a:pt x="7815" y="1228"/>
                  </a:cubicBezTo>
                  <a:cubicBezTo>
                    <a:pt x="7928" y="1228"/>
                    <a:pt x="8042" y="1229"/>
                    <a:pt x="8155" y="1231"/>
                  </a:cubicBezTo>
                  <a:cubicBezTo>
                    <a:pt x="10014" y="1252"/>
                    <a:pt x="12358" y="1273"/>
                    <a:pt x="14133" y="1970"/>
                  </a:cubicBezTo>
                  <a:cubicBezTo>
                    <a:pt x="14048" y="1611"/>
                    <a:pt x="13943" y="1252"/>
                    <a:pt x="13837" y="914"/>
                  </a:cubicBezTo>
                  <a:cubicBezTo>
                    <a:pt x="13837" y="914"/>
                    <a:pt x="11376" y="0"/>
                    <a:pt x="4609" y="0"/>
                  </a:cubicBezTo>
                  <a:close/>
                </a:path>
              </a:pathLst>
            </a:custGeom>
            <a:solidFill>
              <a:srgbClr val="FF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1502794" y="1330396"/>
              <a:ext cx="154293" cy="164805"/>
            </a:xfrm>
            <a:custGeom>
              <a:avLst/>
              <a:gdLst/>
              <a:ahLst/>
              <a:cxnLst/>
              <a:rect l="l" t="t" r="r" b="b"/>
              <a:pathLst>
                <a:path w="4374" h="4672" extrusionOk="0">
                  <a:moveTo>
                    <a:pt x="1" y="1"/>
                  </a:moveTo>
                  <a:lnTo>
                    <a:pt x="1" y="1"/>
                  </a:lnTo>
                  <a:cubicBezTo>
                    <a:pt x="381" y="85"/>
                    <a:pt x="677" y="191"/>
                    <a:pt x="782" y="317"/>
                  </a:cubicBezTo>
                  <a:cubicBezTo>
                    <a:pt x="1184" y="824"/>
                    <a:pt x="1184" y="2219"/>
                    <a:pt x="1332" y="3317"/>
                  </a:cubicBezTo>
                  <a:cubicBezTo>
                    <a:pt x="1443" y="4263"/>
                    <a:pt x="2059" y="4671"/>
                    <a:pt x="2836" y="4671"/>
                  </a:cubicBezTo>
                  <a:cubicBezTo>
                    <a:pt x="2944" y="4671"/>
                    <a:pt x="3056" y="4663"/>
                    <a:pt x="3169" y="4648"/>
                  </a:cubicBezTo>
                  <a:cubicBezTo>
                    <a:pt x="3698" y="4563"/>
                    <a:pt x="4120" y="4099"/>
                    <a:pt x="4374" y="3739"/>
                  </a:cubicBezTo>
                  <a:cubicBezTo>
                    <a:pt x="3444" y="3402"/>
                    <a:pt x="2240" y="3444"/>
                    <a:pt x="1965" y="2535"/>
                  </a:cubicBezTo>
                  <a:cubicBezTo>
                    <a:pt x="1860" y="2176"/>
                    <a:pt x="1944" y="1796"/>
                    <a:pt x="1902" y="1416"/>
                  </a:cubicBezTo>
                  <a:cubicBezTo>
                    <a:pt x="1796" y="550"/>
                    <a:pt x="888" y="22"/>
                    <a:pt x="1" y="1"/>
                  </a:cubicBezTo>
                  <a:close/>
                </a:path>
              </a:pathLst>
            </a:custGeom>
            <a:solidFill>
              <a:srgbClr val="9A27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1017724" y="1294238"/>
              <a:ext cx="96160" cy="139583"/>
            </a:xfrm>
            <a:custGeom>
              <a:avLst/>
              <a:gdLst/>
              <a:ahLst/>
              <a:cxnLst/>
              <a:rect l="l" t="t" r="r" b="b"/>
              <a:pathLst>
                <a:path w="2726" h="3957" extrusionOk="0">
                  <a:moveTo>
                    <a:pt x="1798" y="1"/>
                  </a:moveTo>
                  <a:cubicBezTo>
                    <a:pt x="1541" y="1"/>
                    <a:pt x="1313" y="69"/>
                    <a:pt x="1120" y="181"/>
                  </a:cubicBezTo>
                  <a:cubicBezTo>
                    <a:pt x="296" y="645"/>
                    <a:pt x="0" y="1955"/>
                    <a:pt x="465" y="2927"/>
                  </a:cubicBezTo>
                  <a:cubicBezTo>
                    <a:pt x="893" y="3784"/>
                    <a:pt x="1562" y="3956"/>
                    <a:pt x="2032" y="3956"/>
                  </a:cubicBezTo>
                  <a:cubicBezTo>
                    <a:pt x="2350" y="3956"/>
                    <a:pt x="2577" y="3877"/>
                    <a:pt x="2577" y="3877"/>
                  </a:cubicBezTo>
                  <a:cubicBezTo>
                    <a:pt x="2556" y="3244"/>
                    <a:pt x="2620" y="2187"/>
                    <a:pt x="2662" y="1385"/>
                  </a:cubicBezTo>
                  <a:cubicBezTo>
                    <a:pt x="2704" y="751"/>
                    <a:pt x="2725" y="265"/>
                    <a:pt x="2725" y="265"/>
                  </a:cubicBezTo>
                  <a:cubicBezTo>
                    <a:pt x="2386" y="79"/>
                    <a:pt x="2075" y="1"/>
                    <a:pt x="1798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1017724" y="1300588"/>
              <a:ext cx="93902" cy="133234"/>
            </a:xfrm>
            <a:custGeom>
              <a:avLst/>
              <a:gdLst/>
              <a:ahLst/>
              <a:cxnLst/>
              <a:rect l="l" t="t" r="r" b="b"/>
              <a:pathLst>
                <a:path w="2662" h="3777" extrusionOk="0">
                  <a:moveTo>
                    <a:pt x="1120" y="1"/>
                  </a:moveTo>
                  <a:lnTo>
                    <a:pt x="1120" y="1"/>
                  </a:lnTo>
                  <a:cubicBezTo>
                    <a:pt x="296" y="465"/>
                    <a:pt x="0" y="1775"/>
                    <a:pt x="465" y="2747"/>
                  </a:cubicBezTo>
                  <a:cubicBezTo>
                    <a:pt x="893" y="3604"/>
                    <a:pt x="1562" y="3776"/>
                    <a:pt x="2032" y="3776"/>
                  </a:cubicBezTo>
                  <a:cubicBezTo>
                    <a:pt x="2350" y="3776"/>
                    <a:pt x="2577" y="3697"/>
                    <a:pt x="2577" y="3697"/>
                  </a:cubicBezTo>
                  <a:cubicBezTo>
                    <a:pt x="2556" y="3064"/>
                    <a:pt x="2620" y="2007"/>
                    <a:pt x="2662" y="1205"/>
                  </a:cubicBezTo>
                  <a:lnTo>
                    <a:pt x="2662" y="1205"/>
                  </a:lnTo>
                  <a:cubicBezTo>
                    <a:pt x="2176" y="1648"/>
                    <a:pt x="2451" y="2747"/>
                    <a:pt x="1880" y="3233"/>
                  </a:cubicBezTo>
                  <a:cubicBezTo>
                    <a:pt x="1183" y="3190"/>
                    <a:pt x="761" y="2388"/>
                    <a:pt x="824" y="888"/>
                  </a:cubicBezTo>
                  <a:cubicBezTo>
                    <a:pt x="845" y="508"/>
                    <a:pt x="951" y="233"/>
                    <a:pt x="1120" y="1"/>
                  </a:cubicBezTo>
                  <a:close/>
                </a:path>
              </a:pathLst>
            </a:custGeom>
            <a:solidFill>
              <a:srgbClr val="9A27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1057903" y="1332089"/>
              <a:ext cx="36298" cy="56934"/>
            </a:xfrm>
            <a:custGeom>
              <a:avLst/>
              <a:gdLst/>
              <a:ahLst/>
              <a:cxnLst/>
              <a:rect l="l" t="t" r="r" b="b"/>
              <a:pathLst>
                <a:path w="1029" h="1614" extrusionOk="0">
                  <a:moveTo>
                    <a:pt x="519" y="0"/>
                  </a:moveTo>
                  <a:cubicBezTo>
                    <a:pt x="301" y="0"/>
                    <a:pt x="83" y="228"/>
                    <a:pt x="44" y="734"/>
                  </a:cubicBezTo>
                  <a:cubicBezTo>
                    <a:pt x="1" y="1329"/>
                    <a:pt x="240" y="1614"/>
                    <a:pt x="490" y="1614"/>
                  </a:cubicBezTo>
                  <a:cubicBezTo>
                    <a:pt x="727" y="1614"/>
                    <a:pt x="974" y="1356"/>
                    <a:pt x="995" y="861"/>
                  </a:cubicBezTo>
                  <a:cubicBezTo>
                    <a:pt x="1029" y="314"/>
                    <a:pt x="774" y="0"/>
                    <a:pt x="519" y="0"/>
                  </a:cubicBezTo>
                  <a:close/>
                </a:path>
              </a:pathLst>
            </a:custGeom>
            <a:solidFill>
              <a:srgbClr val="EE4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955852" y="770788"/>
              <a:ext cx="801836" cy="335359"/>
            </a:xfrm>
            <a:custGeom>
              <a:avLst/>
              <a:gdLst/>
              <a:ahLst/>
              <a:cxnLst/>
              <a:rect l="l" t="t" r="r" b="b"/>
              <a:pathLst>
                <a:path w="22731" h="9507" extrusionOk="0">
                  <a:moveTo>
                    <a:pt x="11323" y="0"/>
                  </a:moveTo>
                  <a:cubicBezTo>
                    <a:pt x="3338" y="148"/>
                    <a:pt x="613" y="4669"/>
                    <a:pt x="1" y="9084"/>
                  </a:cubicBezTo>
                  <a:cubicBezTo>
                    <a:pt x="1" y="9084"/>
                    <a:pt x="2113" y="8344"/>
                    <a:pt x="5430" y="7859"/>
                  </a:cubicBezTo>
                  <a:cubicBezTo>
                    <a:pt x="7031" y="7624"/>
                    <a:pt x="8919" y="7449"/>
                    <a:pt x="10992" y="7449"/>
                  </a:cubicBezTo>
                  <a:cubicBezTo>
                    <a:pt x="14140" y="7449"/>
                    <a:pt x="17714" y="7852"/>
                    <a:pt x="21357" y="9063"/>
                  </a:cubicBezTo>
                  <a:cubicBezTo>
                    <a:pt x="21780" y="9189"/>
                    <a:pt x="22223" y="9337"/>
                    <a:pt x="22646" y="9506"/>
                  </a:cubicBezTo>
                  <a:cubicBezTo>
                    <a:pt x="22646" y="9506"/>
                    <a:pt x="22730" y="3824"/>
                    <a:pt x="17851" y="1247"/>
                  </a:cubicBezTo>
                  <a:cubicBezTo>
                    <a:pt x="16647" y="613"/>
                    <a:pt x="15147" y="169"/>
                    <a:pt x="13267" y="43"/>
                  </a:cubicBezTo>
                  <a:cubicBezTo>
                    <a:pt x="12591" y="0"/>
                    <a:pt x="11936" y="0"/>
                    <a:pt x="1132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1585515" y="814741"/>
              <a:ext cx="172177" cy="291407"/>
            </a:xfrm>
            <a:custGeom>
              <a:avLst/>
              <a:gdLst/>
              <a:ahLst/>
              <a:cxnLst/>
              <a:rect l="l" t="t" r="r" b="b"/>
              <a:pathLst>
                <a:path w="4881" h="8261" extrusionOk="0">
                  <a:moveTo>
                    <a:pt x="1" y="1"/>
                  </a:moveTo>
                  <a:lnTo>
                    <a:pt x="1" y="1"/>
                  </a:lnTo>
                  <a:cubicBezTo>
                    <a:pt x="1881" y="1564"/>
                    <a:pt x="3169" y="3845"/>
                    <a:pt x="3402" y="6296"/>
                  </a:cubicBezTo>
                  <a:cubicBezTo>
                    <a:pt x="3444" y="6782"/>
                    <a:pt x="3465" y="7310"/>
                    <a:pt x="3507" y="7817"/>
                  </a:cubicBezTo>
                  <a:cubicBezTo>
                    <a:pt x="3930" y="7943"/>
                    <a:pt x="4373" y="8091"/>
                    <a:pt x="4796" y="8260"/>
                  </a:cubicBezTo>
                  <a:cubicBezTo>
                    <a:pt x="4796" y="8260"/>
                    <a:pt x="4880" y="2578"/>
                    <a:pt x="1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955852" y="770788"/>
              <a:ext cx="399454" cy="320438"/>
            </a:xfrm>
            <a:custGeom>
              <a:avLst/>
              <a:gdLst/>
              <a:ahLst/>
              <a:cxnLst/>
              <a:rect l="l" t="t" r="r" b="b"/>
              <a:pathLst>
                <a:path w="11324" h="9084" extrusionOk="0">
                  <a:moveTo>
                    <a:pt x="11323" y="0"/>
                  </a:moveTo>
                  <a:lnTo>
                    <a:pt x="11323" y="0"/>
                  </a:lnTo>
                  <a:cubicBezTo>
                    <a:pt x="3338" y="148"/>
                    <a:pt x="613" y="4669"/>
                    <a:pt x="1" y="9084"/>
                  </a:cubicBezTo>
                  <a:cubicBezTo>
                    <a:pt x="1" y="9084"/>
                    <a:pt x="2113" y="8344"/>
                    <a:pt x="5430" y="7859"/>
                  </a:cubicBezTo>
                  <a:cubicBezTo>
                    <a:pt x="5493" y="7267"/>
                    <a:pt x="5556" y="6676"/>
                    <a:pt x="5662" y="6105"/>
                  </a:cubicBezTo>
                  <a:cubicBezTo>
                    <a:pt x="6338" y="2852"/>
                    <a:pt x="8556" y="993"/>
                    <a:pt x="11323" y="0"/>
                  </a:cubicBezTo>
                  <a:close/>
                </a:path>
              </a:pathLst>
            </a:custGeom>
            <a:solidFill>
              <a:srgbClr val="0E1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761520" y="1079482"/>
              <a:ext cx="213555" cy="87588"/>
            </a:xfrm>
            <a:custGeom>
              <a:avLst/>
              <a:gdLst/>
              <a:ahLst/>
              <a:cxnLst/>
              <a:rect l="l" t="t" r="r" b="b"/>
              <a:pathLst>
                <a:path w="6054" h="2483" extrusionOk="0">
                  <a:moveTo>
                    <a:pt x="5086" y="1"/>
                  </a:moveTo>
                  <a:cubicBezTo>
                    <a:pt x="3789" y="1"/>
                    <a:pt x="1120" y="394"/>
                    <a:pt x="715" y="1009"/>
                  </a:cubicBezTo>
                  <a:cubicBezTo>
                    <a:pt x="258" y="1687"/>
                    <a:pt x="0" y="2482"/>
                    <a:pt x="575" y="2482"/>
                  </a:cubicBezTo>
                  <a:cubicBezTo>
                    <a:pt x="771" y="2482"/>
                    <a:pt x="1063" y="2390"/>
                    <a:pt x="1475" y="2171"/>
                  </a:cubicBezTo>
                  <a:cubicBezTo>
                    <a:pt x="3102" y="1304"/>
                    <a:pt x="5510" y="333"/>
                    <a:pt x="5510" y="333"/>
                  </a:cubicBezTo>
                  <a:cubicBezTo>
                    <a:pt x="6053" y="104"/>
                    <a:pt x="5750" y="1"/>
                    <a:pt x="508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813728" y="948575"/>
              <a:ext cx="152600" cy="138948"/>
            </a:xfrm>
            <a:custGeom>
              <a:avLst/>
              <a:gdLst/>
              <a:ahLst/>
              <a:cxnLst/>
              <a:rect l="l" t="t" r="r" b="b"/>
              <a:pathLst>
                <a:path w="4326" h="3939" extrusionOk="0">
                  <a:moveTo>
                    <a:pt x="604" y="0"/>
                  </a:moveTo>
                  <a:cubicBezTo>
                    <a:pt x="156" y="0"/>
                    <a:pt x="0" y="378"/>
                    <a:pt x="650" y="1234"/>
                  </a:cubicBezTo>
                  <a:cubicBezTo>
                    <a:pt x="1939" y="2924"/>
                    <a:pt x="4326" y="3938"/>
                    <a:pt x="4326" y="3938"/>
                  </a:cubicBezTo>
                  <a:cubicBezTo>
                    <a:pt x="4326" y="3938"/>
                    <a:pt x="3312" y="2164"/>
                    <a:pt x="2234" y="939"/>
                  </a:cubicBezTo>
                  <a:cubicBezTo>
                    <a:pt x="1720" y="342"/>
                    <a:pt x="1030" y="0"/>
                    <a:pt x="60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1406352" y="1232859"/>
              <a:ext cx="110658" cy="122369"/>
            </a:xfrm>
            <a:custGeom>
              <a:avLst/>
              <a:gdLst/>
              <a:ahLst/>
              <a:cxnLst/>
              <a:rect l="l" t="t" r="r" b="b"/>
              <a:pathLst>
                <a:path w="3137" h="3469" extrusionOk="0">
                  <a:moveTo>
                    <a:pt x="863" y="0"/>
                  </a:moveTo>
                  <a:cubicBezTo>
                    <a:pt x="275" y="0"/>
                    <a:pt x="1" y="2146"/>
                    <a:pt x="221" y="2808"/>
                  </a:cubicBezTo>
                  <a:cubicBezTo>
                    <a:pt x="381" y="3274"/>
                    <a:pt x="682" y="3469"/>
                    <a:pt x="1248" y="3469"/>
                  </a:cubicBezTo>
                  <a:cubicBezTo>
                    <a:pt x="1503" y="3469"/>
                    <a:pt x="1812" y="3429"/>
                    <a:pt x="2186" y="3357"/>
                  </a:cubicBezTo>
                  <a:cubicBezTo>
                    <a:pt x="2587" y="3294"/>
                    <a:pt x="2798" y="3125"/>
                    <a:pt x="2904" y="2935"/>
                  </a:cubicBezTo>
                  <a:cubicBezTo>
                    <a:pt x="3136" y="2554"/>
                    <a:pt x="2862" y="2068"/>
                    <a:pt x="2566" y="1963"/>
                  </a:cubicBezTo>
                  <a:cubicBezTo>
                    <a:pt x="2509" y="1943"/>
                    <a:pt x="2445" y="1935"/>
                    <a:pt x="2375" y="1935"/>
                  </a:cubicBezTo>
                  <a:cubicBezTo>
                    <a:pt x="2063" y="1935"/>
                    <a:pt x="1648" y="2094"/>
                    <a:pt x="1394" y="2094"/>
                  </a:cubicBezTo>
                  <a:cubicBezTo>
                    <a:pt x="1277" y="2094"/>
                    <a:pt x="1195" y="2061"/>
                    <a:pt x="1172" y="1963"/>
                  </a:cubicBezTo>
                  <a:cubicBezTo>
                    <a:pt x="1087" y="1667"/>
                    <a:pt x="1320" y="611"/>
                    <a:pt x="1129" y="188"/>
                  </a:cubicBezTo>
                  <a:cubicBezTo>
                    <a:pt x="1087" y="104"/>
                    <a:pt x="1024" y="41"/>
                    <a:pt x="960" y="19"/>
                  </a:cubicBezTo>
                  <a:cubicBezTo>
                    <a:pt x="927" y="7"/>
                    <a:pt x="895" y="0"/>
                    <a:pt x="863" y="0"/>
                  </a:cubicBezTo>
                  <a:close/>
                </a:path>
              </a:pathLst>
            </a:custGeom>
            <a:solidFill>
              <a:srgbClr val="ED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1406352" y="1232859"/>
              <a:ext cx="102439" cy="122369"/>
            </a:xfrm>
            <a:custGeom>
              <a:avLst/>
              <a:gdLst/>
              <a:ahLst/>
              <a:cxnLst/>
              <a:rect l="l" t="t" r="r" b="b"/>
              <a:pathLst>
                <a:path w="2904" h="3469" extrusionOk="0">
                  <a:moveTo>
                    <a:pt x="863" y="0"/>
                  </a:moveTo>
                  <a:cubicBezTo>
                    <a:pt x="275" y="0"/>
                    <a:pt x="1" y="2146"/>
                    <a:pt x="221" y="2808"/>
                  </a:cubicBezTo>
                  <a:cubicBezTo>
                    <a:pt x="381" y="3274"/>
                    <a:pt x="682" y="3469"/>
                    <a:pt x="1248" y="3469"/>
                  </a:cubicBezTo>
                  <a:cubicBezTo>
                    <a:pt x="1503" y="3469"/>
                    <a:pt x="1812" y="3429"/>
                    <a:pt x="2186" y="3357"/>
                  </a:cubicBezTo>
                  <a:cubicBezTo>
                    <a:pt x="2587" y="3294"/>
                    <a:pt x="2798" y="3125"/>
                    <a:pt x="2904" y="2935"/>
                  </a:cubicBezTo>
                  <a:cubicBezTo>
                    <a:pt x="2853" y="2928"/>
                    <a:pt x="2800" y="2925"/>
                    <a:pt x="2747" y="2925"/>
                  </a:cubicBezTo>
                  <a:cubicBezTo>
                    <a:pt x="2472" y="2925"/>
                    <a:pt x="2177" y="3005"/>
                    <a:pt x="1911" y="3040"/>
                  </a:cubicBezTo>
                  <a:cubicBezTo>
                    <a:pt x="1811" y="3059"/>
                    <a:pt x="1705" y="3070"/>
                    <a:pt x="1599" y="3070"/>
                  </a:cubicBezTo>
                  <a:cubicBezTo>
                    <a:pt x="1232" y="3070"/>
                    <a:pt x="864" y="2945"/>
                    <a:pt x="749" y="2618"/>
                  </a:cubicBezTo>
                  <a:cubicBezTo>
                    <a:pt x="707" y="2512"/>
                    <a:pt x="707" y="2406"/>
                    <a:pt x="707" y="2280"/>
                  </a:cubicBezTo>
                  <a:cubicBezTo>
                    <a:pt x="686" y="1794"/>
                    <a:pt x="559" y="822"/>
                    <a:pt x="876" y="400"/>
                  </a:cubicBezTo>
                  <a:cubicBezTo>
                    <a:pt x="939" y="294"/>
                    <a:pt x="1024" y="231"/>
                    <a:pt x="1129" y="188"/>
                  </a:cubicBezTo>
                  <a:cubicBezTo>
                    <a:pt x="1087" y="104"/>
                    <a:pt x="1024" y="41"/>
                    <a:pt x="960" y="19"/>
                  </a:cubicBezTo>
                  <a:cubicBezTo>
                    <a:pt x="927" y="7"/>
                    <a:pt x="895" y="0"/>
                    <a:pt x="863" y="0"/>
                  </a:cubicBezTo>
                  <a:close/>
                </a:path>
              </a:pathLst>
            </a:custGeom>
            <a:solidFill>
              <a:srgbClr val="9A27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1573592" y="1270039"/>
              <a:ext cx="29843" cy="61872"/>
            </a:xfrm>
            <a:custGeom>
              <a:avLst/>
              <a:gdLst/>
              <a:ahLst/>
              <a:cxnLst/>
              <a:rect l="l" t="t" r="r" b="b"/>
              <a:pathLst>
                <a:path w="846" h="1754" extrusionOk="0">
                  <a:moveTo>
                    <a:pt x="423" y="1"/>
                  </a:moveTo>
                  <a:cubicBezTo>
                    <a:pt x="191" y="1"/>
                    <a:pt x="1" y="402"/>
                    <a:pt x="1" y="888"/>
                  </a:cubicBezTo>
                  <a:cubicBezTo>
                    <a:pt x="1" y="1374"/>
                    <a:pt x="191" y="1754"/>
                    <a:pt x="423" y="1754"/>
                  </a:cubicBezTo>
                  <a:cubicBezTo>
                    <a:pt x="655" y="1754"/>
                    <a:pt x="846" y="1374"/>
                    <a:pt x="846" y="888"/>
                  </a:cubicBezTo>
                  <a:cubicBezTo>
                    <a:pt x="846" y="402"/>
                    <a:pt x="655" y="1"/>
                    <a:pt x="423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1231563" y="1279740"/>
              <a:ext cx="29843" cy="61872"/>
            </a:xfrm>
            <a:custGeom>
              <a:avLst/>
              <a:gdLst/>
              <a:ahLst/>
              <a:cxnLst/>
              <a:rect l="l" t="t" r="r" b="b"/>
              <a:pathLst>
                <a:path w="846" h="1754" extrusionOk="0">
                  <a:moveTo>
                    <a:pt x="423" y="0"/>
                  </a:moveTo>
                  <a:cubicBezTo>
                    <a:pt x="191" y="0"/>
                    <a:pt x="1" y="401"/>
                    <a:pt x="1" y="887"/>
                  </a:cubicBezTo>
                  <a:cubicBezTo>
                    <a:pt x="1" y="1373"/>
                    <a:pt x="191" y="1753"/>
                    <a:pt x="423" y="1753"/>
                  </a:cubicBezTo>
                  <a:cubicBezTo>
                    <a:pt x="656" y="1753"/>
                    <a:pt x="846" y="1373"/>
                    <a:pt x="846" y="887"/>
                  </a:cubicBezTo>
                  <a:cubicBezTo>
                    <a:pt x="846" y="401"/>
                    <a:pt x="656" y="0"/>
                    <a:pt x="42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6"/>
            <p:cNvSpPr/>
            <p:nvPr/>
          </p:nvSpPr>
          <p:spPr>
            <a:xfrm>
              <a:off x="1348571" y="1381827"/>
              <a:ext cx="110305" cy="27585"/>
            </a:xfrm>
            <a:custGeom>
              <a:avLst/>
              <a:gdLst/>
              <a:ahLst/>
              <a:cxnLst/>
              <a:rect l="l" t="t" r="r" b="b"/>
              <a:pathLst>
                <a:path w="3127" h="782" fill="none" extrusionOk="0">
                  <a:moveTo>
                    <a:pt x="0" y="782"/>
                  </a:moveTo>
                  <a:cubicBezTo>
                    <a:pt x="0" y="782"/>
                    <a:pt x="1521" y="0"/>
                    <a:pt x="3127" y="782"/>
                  </a:cubicBezTo>
                </a:path>
              </a:pathLst>
            </a:custGeom>
            <a:noFill/>
            <a:ln w="10550" cap="rnd" cmpd="sng">
              <a:solidFill>
                <a:srgbClr val="3C1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6"/>
            <p:cNvSpPr/>
            <p:nvPr/>
          </p:nvSpPr>
          <p:spPr>
            <a:xfrm>
              <a:off x="1117871" y="1358616"/>
              <a:ext cx="171119" cy="72420"/>
            </a:xfrm>
            <a:custGeom>
              <a:avLst/>
              <a:gdLst/>
              <a:ahLst/>
              <a:cxnLst/>
              <a:rect l="l" t="t" r="r" b="b"/>
              <a:pathLst>
                <a:path w="4851" h="2053" extrusionOk="0">
                  <a:moveTo>
                    <a:pt x="2502" y="1"/>
                  </a:moveTo>
                  <a:cubicBezTo>
                    <a:pt x="1" y="1"/>
                    <a:pt x="248" y="2052"/>
                    <a:pt x="2527" y="2052"/>
                  </a:cubicBezTo>
                  <a:cubicBezTo>
                    <a:pt x="4850" y="2052"/>
                    <a:pt x="4639" y="67"/>
                    <a:pt x="2653" y="3"/>
                  </a:cubicBezTo>
                  <a:cubicBezTo>
                    <a:pt x="2602" y="2"/>
                    <a:pt x="2551" y="1"/>
                    <a:pt x="2502" y="1"/>
                  </a:cubicBezTo>
                  <a:close/>
                </a:path>
              </a:pathLst>
            </a:custGeom>
            <a:solidFill>
              <a:srgbClr val="EE4364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6"/>
            <p:cNvSpPr/>
            <p:nvPr/>
          </p:nvSpPr>
          <p:spPr>
            <a:xfrm>
              <a:off x="1555284" y="1354136"/>
              <a:ext cx="145756" cy="61237"/>
            </a:xfrm>
            <a:custGeom>
              <a:avLst/>
              <a:gdLst/>
              <a:ahLst/>
              <a:cxnLst/>
              <a:rect l="l" t="t" r="r" b="b"/>
              <a:pathLst>
                <a:path w="4132" h="1736" extrusionOk="0">
                  <a:moveTo>
                    <a:pt x="2101" y="1"/>
                  </a:moveTo>
                  <a:cubicBezTo>
                    <a:pt x="0" y="1"/>
                    <a:pt x="206" y="1736"/>
                    <a:pt x="2146" y="1736"/>
                  </a:cubicBezTo>
                  <a:cubicBezTo>
                    <a:pt x="4132" y="1736"/>
                    <a:pt x="3963" y="46"/>
                    <a:pt x="2252" y="4"/>
                  </a:cubicBezTo>
                  <a:cubicBezTo>
                    <a:pt x="2200" y="2"/>
                    <a:pt x="2150" y="1"/>
                    <a:pt x="2101" y="1"/>
                  </a:cubicBezTo>
                  <a:close/>
                </a:path>
              </a:pathLst>
            </a:custGeom>
            <a:solidFill>
              <a:srgbClr val="EE4364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6"/>
            <p:cNvSpPr/>
            <p:nvPr/>
          </p:nvSpPr>
          <p:spPr>
            <a:xfrm>
              <a:off x="1530379" y="1220760"/>
              <a:ext cx="132669" cy="65858"/>
            </a:xfrm>
            <a:custGeom>
              <a:avLst/>
              <a:gdLst/>
              <a:ahLst/>
              <a:cxnLst/>
              <a:rect l="l" t="t" r="r" b="b"/>
              <a:pathLst>
                <a:path w="3761" h="1867" extrusionOk="0">
                  <a:moveTo>
                    <a:pt x="3299" y="0"/>
                  </a:moveTo>
                  <a:cubicBezTo>
                    <a:pt x="3284" y="0"/>
                    <a:pt x="3269" y="1"/>
                    <a:pt x="3254" y="3"/>
                  </a:cubicBezTo>
                  <a:cubicBezTo>
                    <a:pt x="1817" y="215"/>
                    <a:pt x="676" y="468"/>
                    <a:pt x="212" y="574"/>
                  </a:cubicBezTo>
                  <a:cubicBezTo>
                    <a:pt x="85" y="595"/>
                    <a:pt x="0" y="722"/>
                    <a:pt x="0" y="869"/>
                  </a:cubicBezTo>
                  <a:cubicBezTo>
                    <a:pt x="0" y="1165"/>
                    <a:pt x="64" y="1461"/>
                    <a:pt x="106" y="1651"/>
                  </a:cubicBezTo>
                  <a:cubicBezTo>
                    <a:pt x="127" y="1778"/>
                    <a:pt x="233" y="1862"/>
                    <a:pt x="381" y="1862"/>
                  </a:cubicBezTo>
                  <a:cubicBezTo>
                    <a:pt x="443" y="1865"/>
                    <a:pt x="509" y="1866"/>
                    <a:pt x="576" y="1866"/>
                  </a:cubicBezTo>
                  <a:cubicBezTo>
                    <a:pt x="1536" y="1866"/>
                    <a:pt x="2955" y="1602"/>
                    <a:pt x="3507" y="1503"/>
                  </a:cubicBezTo>
                  <a:cubicBezTo>
                    <a:pt x="3655" y="1482"/>
                    <a:pt x="3760" y="1355"/>
                    <a:pt x="3739" y="1207"/>
                  </a:cubicBezTo>
                  <a:cubicBezTo>
                    <a:pt x="3718" y="827"/>
                    <a:pt x="3655" y="447"/>
                    <a:pt x="3592" y="215"/>
                  </a:cubicBezTo>
                  <a:cubicBezTo>
                    <a:pt x="3554" y="82"/>
                    <a:pt x="3430" y="0"/>
                    <a:pt x="3299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6"/>
            <p:cNvSpPr/>
            <p:nvPr/>
          </p:nvSpPr>
          <p:spPr>
            <a:xfrm>
              <a:off x="1168244" y="1215327"/>
              <a:ext cx="137890" cy="86142"/>
            </a:xfrm>
            <a:custGeom>
              <a:avLst/>
              <a:gdLst/>
              <a:ahLst/>
              <a:cxnLst/>
              <a:rect l="l" t="t" r="r" b="b"/>
              <a:pathLst>
                <a:path w="3909" h="2442" extrusionOk="0">
                  <a:moveTo>
                    <a:pt x="578" y="0"/>
                  </a:moveTo>
                  <a:cubicBezTo>
                    <a:pt x="432" y="0"/>
                    <a:pt x="283" y="98"/>
                    <a:pt x="211" y="242"/>
                  </a:cubicBezTo>
                  <a:cubicBezTo>
                    <a:pt x="85" y="622"/>
                    <a:pt x="42" y="1023"/>
                    <a:pt x="21" y="1298"/>
                  </a:cubicBezTo>
                  <a:cubicBezTo>
                    <a:pt x="0" y="1446"/>
                    <a:pt x="85" y="1594"/>
                    <a:pt x="233" y="1657"/>
                  </a:cubicBezTo>
                  <a:cubicBezTo>
                    <a:pt x="1056" y="1974"/>
                    <a:pt x="2725" y="2312"/>
                    <a:pt x="3422" y="2439"/>
                  </a:cubicBezTo>
                  <a:cubicBezTo>
                    <a:pt x="3438" y="2440"/>
                    <a:pt x="3454" y="2441"/>
                    <a:pt x="3470" y="2441"/>
                  </a:cubicBezTo>
                  <a:cubicBezTo>
                    <a:pt x="3640" y="2441"/>
                    <a:pt x="3785" y="2338"/>
                    <a:pt x="3824" y="2164"/>
                  </a:cubicBezTo>
                  <a:cubicBezTo>
                    <a:pt x="3908" y="1847"/>
                    <a:pt x="3887" y="1552"/>
                    <a:pt x="3887" y="1361"/>
                  </a:cubicBezTo>
                  <a:cubicBezTo>
                    <a:pt x="3866" y="1235"/>
                    <a:pt x="3803" y="1129"/>
                    <a:pt x="3676" y="1066"/>
                  </a:cubicBezTo>
                  <a:cubicBezTo>
                    <a:pt x="2789" y="643"/>
                    <a:pt x="1310" y="200"/>
                    <a:pt x="655" y="9"/>
                  </a:cubicBezTo>
                  <a:cubicBezTo>
                    <a:pt x="630" y="3"/>
                    <a:pt x="604" y="0"/>
                    <a:pt x="578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2" name="Google Shape;2092;p46"/>
            <p:cNvGrpSpPr/>
            <p:nvPr/>
          </p:nvGrpSpPr>
          <p:grpSpPr>
            <a:xfrm>
              <a:off x="1354362" y="813117"/>
              <a:ext cx="137878" cy="181408"/>
              <a:chOff x="12320318" y="534420"/>
              <a:chExt cx="197166" cy="259414"/>
            </a:xfrm>
          </p:grpSpPr>
          <p:sp>
            <p:nvSpPr>
              <p:cNvPr id="2093" name="Google Shape;2093;p46"/>
              <p:cNvSpPr/>
              <p:nvPr/>
            </p:nvSpPr>
            <p:spPr>
              <a:xfrm flipH="1">
                <a:off x="12334054" y="534420"/>
                <a:ext cx="174343" cy="167276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46"/>
              <p:cNvSpPr/>
              <p:nvPr/>
            </p:nvSpPr>
            <p:spPr>
              <a:xfrm flipH="1">
                <a:off x="12426404" y="580490"/>
                <a:ext cx="52197" cy="43959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46"/>
              <p:cNvSpPr/>
              <p:nvPr/>
            </p:nvSpPr>
            <p:spPr>
              <a:xfrm flipH="1">
                <a:off x="12356141" y="580490"/>
                <a:ext cx="51563" cy="4395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46"/>
              <p:cNvSpPr/>
              <p:nvPr/>
            </p:nvSpPr>
            <p:spPr>
              <a:xfrm flipH="1">
                <a:off x="12320318" y="668087"/>
                <a:ext cx="193362" cy="125747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46"/>
              <p:cNvSpPr/>
              <p:nvPr/>
            </p:nvSpPr>
            <p:spPr>
              <a:xfrm flipH="1">
                <a:off x="12324121" y="668087"/>
                <a:ext cx="193362" cy="125747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6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B5C3A093-5DA5-481F-ADCC-48041D99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62" y="-74697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2AB29732-EEBC-46B4-B7AA-D192AF2CD336}"/>
              </a:ext>
            </a:extLst>
          </p:cNvPr>
          <p:cNvSpPr txBox="1"/>
          <p:nvPr/>
        </p:nvSpPr>
        <p:spPr>
          <a:xfrm>
            <a:off x="2955139" y="1023366"/>
            <a:ext cx="1612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a) 11,20km</a:t>
            </a:r>
          </a:p>
        </p:txBody>
      </p:sp>
      <p:pic>
        <p:nvPicPr>
          <p:cNvPr id="144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AF91A98F-1302-4DFD-BE8B-7A26C18DD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76" y="-74697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2CB640DE-1ED8-4E4F-9D06-4F6D2C33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11" y="2350710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05E0DA09-6A79-47CA-A526-BC38ACA2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19" y="2350710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2D5C54A8-AA13-4628-B8DF-C17DAD12A78B}"/>
              </a:ext>
            </a:extLst>
          </p:cNvPr>
          <p:cNvSpPr txBox="1"/>
          <p:nvPr/>
        </p:nvSpPr>
        <p:spPr>
          <a:xfrm>
            <a:off x="6473896" y="1023366"/>
            <a:ext cx="1612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b) 11,020km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7F2B19C-141C-46E9-BA6D-31004D17E2C9}"/>
              </a:ext>
            </a:extLst>
          </p:cNvPr>
          <p:cNvSpPr txBox="1"/>
          <p:nvPr/>
        </p:nvSpPr>
        <p:spPr>
          <a:xfrm>
            <a:off x="2873354" y="3490114"/>
            <a:ext cx="1775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c) </a:t>
            </a:r>
          </a:p>
          <a:p>
            <a:pPr algn="ctr"/>
            <a:r>
              <a:rPr lang="en-US" sz="2400" b="1" dirty="0"/>
              <a:t>11km 20m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231B5CC-598F-4F04-B2E6-1F586D1BF284}"/>
              </a:ext>
            </a:extLst>
          </p:cNvPr>
          <p:cNvSpPr txBox="1"/>
          <p:nvPr/>
        </p:nvSpPr>
        <p:spPr>
          <a:xfrm>
            <a:off x="6508160" y="3490115"/>
            <a:ext cx="1612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d) </a:t>
            </a:r>
          </a:p>
          <a:p>
            <a:pPr algn="ctr"/>
            <a:r>
              <a:rPr lang="en-US" sz="2400" b="1" dirty="0"/>
              <a:t>11 020 m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1554AB2-6E44-451E-9051-48878228A7B7}"/>
              </a:ext>
            </a:extLst>
          </p:cNvPr>
          <p:cNvSpPr txBox="1"/>
          <p:nvPr/>
        </p:nvSpPr>
        <p:spPr>
          <a:xfrm>
            <a:off x="364019" y="469290"/>
            <a:ext cx="2226781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11,02 km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B5C3A093-5DA5-481F-ADCC-48041D99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" y="-74700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2AB29732-EEBC-46B4-B7AA-D192AF2CD336}"/>
              </a:ext>
            </a:extLst>
          </p:cNvPr>
          <p:cNvSpPr txBox="1"/>
          <p:nvPr/>
        </p:nvSpPr>
        <p:spPr>
          <a:xfrm>
            <a:off x="981196" y="1023365"/>
            <a:ext cx="1612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a) 11,20km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FB8AD9F-B73E-4BC2-9E2A-F0118E2133DC}"/>
              </a:ext>
            </a:extLst>
          </p:cNvPr>
          <p:cNvSpPr txBox="1"/>
          <p:nvPr/>
        </p:nvSpPr>
        <p:spPr>
          <a:xfrm>
            <a:off x="3142343" y="1438863"/>
            <a:ext cx="2010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11,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3200" b="1" dirty="0"/>
              <a:t>0km</a:t>
            </a:r>
            <a:endParaRPr lang="en-US" sz="32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F68582C-98A5-49AA-B6EA-960A6D8477CE}"/>
              </a:ext>
            </a:extLst>
          </p:cNvPr>
          <p:cNvSpPr txBox="1"/>
          <p:nvPr/>
        </p:nvSpPr>
        <p:spPr>
          <a:xfrm>
            <a:off x="5907314" y="1438862"/>
            <a:ext cx="2010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11,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/>
              <a:t>km</a:t>
            </a:r>
            <a:endParaRPr lang="en-US" sz="32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8836840-AB23-426F-8D56-5B3BABF41719}"/>
              </a:ext>
            </a:extLst>
          </p:cNvPr>
          <p:cNvSpPr txBox="1"/>
          <p:nvPr/>
        </p:nvSpPr>
        <p:spPr>
          <a:xfrm>
            <a:off x="5168066" y="1315750"/>
            <a:ext cx="723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&gt;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1851852-8E4C-47F0-AD32-33FF48B85835}"/>
              </a:ext>
            </a:extLst>
          </p:cNvPr>
          <p:cNvSpPr txBox="1"/>
          <p:nvPr/>
        </p:nvSpPr>
        <p:spPr>
          <a:xfrm>
            <a:off x="3785580" y="2335033"/>
            <a:ext cx="4516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2      &gt;      0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11" name="Google Shape;2258;p48">
            <a:extLst>
              <a:ext uri="{FF2B5EF4-FFF2-40B4-BE49-F238E27FC236}">
                <a16:creationId xmlns:a16="http://schemas.microsoft.com/office/drawing/2014/main" id="{49AFF32A-1091-49D9-9FCA-BEC65D38AE19}"/>
              </a:ext>
            </a:extLst>
          </p:cNvPr>
          <p:cNvGrpSpPr/>
          <p:nvPr/>
        </p:nvGrpSpPr>
        <p:grpSpPr>
          <a:xfrm rot="-947677">
            <a:off x="210464" y="-96791"/>
            <a:ext cx="2966366" cy="2867072"/>
            <a:chOff x="-1241687" y="1182283"/>
            <a:chExt cx="720480" cy="684288"/>
          </a:xfrm>
        </p:grpSpPr>
        <p:sp>
          <p:nvSpPr>
            <p:cNvPr id="112" name="Google Shape;2259;p48">
              <a:extLst>
                <a:ext uri="{FF2B5EF4-FFF2-40B4-BE49-F238E27FC236}">
                  <a16:creationId xmlns:a16="http://schemas.microsoft.com/office/drawing/2014/main" id="{CDE716E4-5F32-43EB-9408-664A88B9F743}"/>
                </a:ext>
              </a:extLst>
            </p:cNvPr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60;p48">
              <a:extLst>
                <a:ext uri="{FF2B5EF4-FFF2-40B4-BE49-F238E27FC236}">
                  <a16:creationId xmlns:a16="http://schemas.microsoft.com/office/drawing/2014/main" id="{BF78BBA7-DABE-49C7-B9D7-94DD54FAF85A}"/>
                </a:ext>
              </a:extLst>
            </p:cNvPr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0F5A2450-26B3-4118-91E9-907A670EA809}"/>
              </a:ext>
            </a:extLst>
          </p:cNvPr>
          <p:cNvSpPr txBox="1"/>
          <p:nvPr/>
        </p:nvSpPr>
        <p:spPr>
          <a:xfrm>
            <a:off x="6585189" y="164490"/>
            <a:ext cx="2226781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11,02 km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374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B5C3A093-5DA5-481F-ADCC-48041D99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" y="-74698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AFB8AD9F-B73E-4BC2-9E2A-F0118E2133DC}"/>
              </a:ext>
            </a:extLst>
          </p:cNvPr>
          <p:cNvSpPr txBox="1"/>
          <p:nvPr/>
        </p:nvSpPr>
        <p:spPr>
          <a:xfrm>
            <a:off x="3084286" y="1673490"/>
            <a:ext cx="2010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11,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02k</a:t>
            </a:r>
            <a:r>
              <a:rPr lang="en-US" sz="3200" b="1" dirty="0"/>
              <a:t>m</a:t>
            </a:r>
            <a:endParaRPr lang="en-US" sz="32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F68582C-98A5-49AA-B6EA-960A6D8477CE}"/>
              </a:ext>
            </a:extLst>
          </p:cNvPr>
          <p:cNvSpPr txBox="1"/>
          <p:nvPr/>
        </p:nvSpPr>
        <p:spPr>
          <a:xfrm>
            <a:off x="5833761" y="1673490"/>
            <a:ext cx="2337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11,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02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0 </a:t>
            </a:r>
            <a:r>
              <a:rPr lang="en-US" sz="3200" b="1" dirty="0"/>
              <a:t>km</a:t>
            </a:r>
            <a:endParaRPr lang="en-US" sz="32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8836840-AB23-426F-8D56-5B3BABF41719}"/>
              </a:ext>
            </a:extLst>
          </p:cNvPr>
          <p:cNvSpPr txBox="1"/>
          <p:nvPr/>
        </p:nvSpPr>
        <p:spPr>
          <a:xfrm>
            <a:off x="5110009" y="1550377"/>
            <a:ext cx="723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=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974D46-9034-4489-B61D-371216F66313}"/>
              </a:ext>
            </a:extLst>
          </p:cNvPr>
          <p:cNvSpPr txBox="1"/>
          <p:nvPr/>
        </p:nvSpPr>
        <p:spPr>
          <a:xfrm>
            <a:off x="1054505" y="1023363"/>
            <a:ext cx="1612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b) 11,020km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BB6ACE-ECF7-4852-BA7B-693DA9755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109499" y="2155268"/>
            <a:ext cx="3059620" cy="8643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DE04A0-65B0-44EA-A429-AC25EAE74E83}"/>
              </a:ext>
            </a:extLst>
          </p:cNvPr>
          <p:cNvSpPr/>
          <p:nvPr/>
        </p:nvSpPr>
        <p:spPr>
          <a:xfrm>
            <a:off x="813539" y="3098512"/>
            <a:ext cx="4825770" cy="1815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thêm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chữ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0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bên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thập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thập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thập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nó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8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Google Shape;1810;p41">
            <a:extLst>
              <a:ext uri="{FF2B5EF4-FFF2-40B4-BE49-F238E27FC236}">
                <a16:creationId xmlns:a16="http://schemas.microsoft.com/office/drawing/2014/main" id="{07C4DEF8-CFEF-46CF-A24B-B4DB89592FD7}"/>
              </a:ext>
            </a:extLst>
          </p:cNvPr>
          <p:cNvSpPr/>
          <p:nvPr/>
        </p:nvSpPr>
        <p:spPr>
          <a:xfrm>
            <a:off x="2658790" y="410045"/>
            <a:ext cx="1612034" cy="1226635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3C4871-B5EE-4CC6-B248-53D9BC20D3D4}"/>
              </a:ext>
            </a:extLst>
          </p:cNvPr>
          <p:cNvSpPr txBox="1"/>
          <p:nvPr/>
        </p:nvSpPr>
        <p:spPr>
          <a:xfrm>
            <a:off x="6585189" y="164490"/>
            <a:ext cx="2226781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11,02 km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334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2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B5C3A093-5DA5-481F-ADCC-48041D99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" y="-74698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810;p41">
            <a:extLst>
              <a:ext uri="{FF2B5EF4-FFF2-40B4-BE49-F238E27FC236}">
                <a16:creationId xmlns:a16="http://schemas.microsoft.com/office/drawing/2014/main" id="{07C4DEF8-CFEF-46CF-A24B-B4DB89592FD7}"/>
              </a:ext>
            </a:extLst>
          </p:cNvPr>
          <p:cNvSpPr/>
          <p:nvPr/>
        </p:nvSpPr>
        <p:spPr>
          <a:xfrm>
            <a:off x="2658790" y="375889"/>
            <a:ext cx="1612034" cy="1226635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36DFE-3F7B-420E-B1BC-49C918485F48}"/>
              </a:ext>
            </a:extLst>
          </p:cNvPr>
          <p:cNvSpPr txBox="1"/>
          <p:nvPr/>
        </p:nvSpPr>
        <p:spPr>
          <a:xfrm>
            <a:off x="948699" y="1038977"/>
            <a:ext cx="1775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c) </a:t>
            </a:r>
          </a:p>
          <a:p>
            <a:pPr algn="ctr"/>
            <a:r>
              <a:rPr lang="en-US" sz="2400" b="1" dirty="0"/>
              <a:t>11km 20m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FB8AD9F-B73E-4BC2-9E2A-F0118E2133DC}"/>
              </a:ext>
            </a:extLst>
          </p:cNvPr>
          <p:cNvSpPr txBox="1"/>
          <p:nvPr/>
        </p:nvSpPr>
        <p:spPr>
          <a:xfrm>
            <a:off x="948699" y="2577557"/>
            <a:ext cx="70368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11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k</a:t>
            </a:r>
            <a:r>
              <a:rPr lang="en-US" sz="3200" b="1" dirty="0"/>
              <a:t>m 20m  = 11km  +  20m </a:t>
            </a:r>
          </a:p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14C896-FB91-4AD2-92F1-C6CC16309A55}"/>
                  </a:ext>
                </a:extLst>
              </p:cNvPr>
              <p:cNvSpPr txBox="1"/>
              <p:nvPr/>
            </p:nvSpPr>
            <p:spPr>
              <a:xfrm>
                <a:off x="3990479" y="4022659"/>
                <a:ext cx="1170182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14C896-FB91-4AD2-92F1-C6CC16309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79" y="4022659"/>
                <a:ext cx="1170182" cy="1040734"/>
              </a:xfrm>
              <a:prstGeom prst="rect">
                <a:avLst/>
              </a:prstGeom>
              <a:blipFill>
                <a:blip r:embed="rId5"/>
                <a:stretch>
                  <a:fillRect r="-2604"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A6DB710-61A5-4632-B8AF-ECB780B9B8C4}"/>
              </a:ext>
            </a:extLst>
          </p:cNvPr>
          <p:cNvGrpSpPr/>
          <p:nvPr/>
        </p:nvGrpSpPr>
        <p:grpSpPr>
          <a:xfrm>
            <a:off x="1446576" y="3106219"/>
            <a:ext cx="6211506" cy="1322588"/>
            <a:chOff x="2822875" y="2525265"/>
            <a:chExt cx="6211506" cy="13225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5E7951-71B2-4909-A58E-FC24B0B5BB63}"/>
                </a:ext>
              </a:extLst>
            </p:cNvPr>
            <p:cNvSpPr txBox="1"/>
            <p:nvPr/>
          </p:nvSpPr>
          <p:spPr>
            <a:xfrm>
              <a:off x="2822875" y="2770635"/>
              <a:ext cx="621150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/>
                <a:t>               = 11km  +            km </a:t>
              </a:r>
            </a:p>
            <a:p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F5FC0E0-E0A8-4759-8872-FD93DFC01075}"/>
                    </a:ext>
                  </a:extLst>
                </p:cNvPr>
                <p:cNvSpPr txBox="1"/>
                <p:nvPr/>
              </p:nvSpPr>
              <p:spPr>
                <a:xfrm>
                  <a:off x="6529821" y="2525265"/>
                  <a:ext cx="832982" cy="10407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𝟏𝟎𝟎𝟎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F5FC0E0-E0A8-4759-8872-FD93DFC010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9821" y="2525265"/>
                  <a:ext cx="832982" cy="1040734"/>
                </a:xfrm>
                <a:prstGeom prst="rect">
                  <a:avLst/>
                </a:prstGeom>
                <a:blipFill>
                  <a:blip r:embed="rId6"/>
                  <a:stretch>
                    <a:fillRect l="-1460" r="-39416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F3CD2A5-97CE-406A-A821-A547D161A418}"/>
              </a:ext>
            </a:extLst>
          </p:cNvPr>
          <p:cNvSpPr txBox="1"/>
          <p:nvPr/>
        </p:nvSpPr>
        <p:spPr>
          <a:xfrm>
            <a:off x="1361378" y="4267340"/>
            <a:ext cx="62115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               = 11            km</a:t>
            </a:r>
          </a:p>
          <a:p>
            <a:r>
              <a:rPr lang="en-US" sz="32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C92081-C7BE-419C-B6FB-56C5CE0DEFAC}"/>
              </a:ext>
            </a:extLst>
          </p:cNvPr>
          <p:cNvSpPr txBox="1"/>
          <p:nvPr/>
        </p:nvSpPr>
        <p:spPr>
          <a:xfrm>
            <a:off x="6585189" y="164490"/>
            <a:ext cx="2226781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11,02 km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1227AF-263D-4629-B73D-16BCA4A7EC9E}"/>
              </a:ext>
            </a:extLst>
          </p:cNvPr>
          <p:cNvSpPr txBox="1"/>
          <p:nvPr/>
        </p:nvSpPr>
        <p:spPr>
          <a:xfrm>
            <a:off x="6124783" y="4257338"/>
            <a:ext cx="27820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= 11,02 km</a:t>
            </a:r>
          </a:p>
          <a:p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5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B5C3A093-5DA5-481F-ADCC-48041D99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" y="-74698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810;p41">
            <a:extLst>
              <a:ext uri="{FF2B5EF4-FFF2-40B4-BE49-F238E27FC236}">
                <a16:creationId xmlns:a16="http://schemas.microsoft.com/office/drawing/2014/main" id="{07C4DEF8-CFEF-46CF-A24B-B4DB89592FD7}"/>
              </a:ext>
            </a:extLst>
          </p:cNvPr>
          <p:cNvSpPr/>
          <p:nvPr/>
        </p:nvSpPr>
        <p:spPr>
          <a:xfrm>
            <a:off x="2658790" y="375889"/>
            <a:ext cx="1612034" cy="1226635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36DFE-3F7B-420E-B1BC-49C918485F48}"/>
              </a:ext>
            </a:extLst>
          </p:cNvPr>
          <p:cNvSpPr txBox="1"/>
          <p:nvPr/>
        </p:nvSpPr>
        <p:spPr>
          <a:xfrm>
            <a:off x="948699" y="1038977"/>
            <a:ext cx="1775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c) </a:t>
            </a:r>
          </a:p>
          <a:p>
            <a:pPr algn="ctr"/>
            <a:r>
              <a:rPr lang="en-US" sz="2400" b="1" dirty="0"/>
              <a:t>11 020m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FB8AD9F-B73E-4BC2-9E2A-F0118E2133DC}"/>
              </a:ext>
            </a:extLst>
          </p:cNvPr>
          <p:cNvSpPr txBox="1"/>
          <p:nvPr/>
        </p:nvSpPr>
        <p:spPr>
          <a:xfrm>
            <a:off x="762063" y="2864404"/>
            <a:ext cx="8049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11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020</a:t>
            </a:r>
            <a:r>
              <a:rPr lang="en-US" sz="3200" b="1" dirty="0"/>
              <a:t>m = 11000m +  20m</a:t>
            </a:r>
          </a:p>
          <a:p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5E7951-71B2-4909-A58E-FC24B0B5BB63}"/>
              </a:ext>
            </a:extLst>
          </p:cNvPr>
          <p:cNvSpPr txBox="1"/>
          <p:nvPr/>
        </p:nvSpPr>
        <p:spPr>
          <a:xfrm>
            <a:off x="762063" y="3464408"/>
            <a:ext cx="62115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               = 11km     +  20m </a:t>
            </a:r>
          </a:p>
          <a:p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6D4AA5-D1CF-4129-BE0E-9DF8ED33EE00}"/>
              </a:ext>
            </a:extLst>
          </p:cNvPr>
          <p:cNvSpPr txBox="1"/>
          <p:nvPr/>
        </p:nvSpPr>
        <p:spPr>
          <a:xfrm>
            <a:off x="762063" y="4270467"/>
            <a:ext cx="65332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               = 11km     +           km  </a:t>
            </a:r>
          </a:p>
          <a:p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C92081-C7BE-419C-B6FB-56C5CE0DEFAC}"/>
              </a:ext>
            </a:extLst>
          </p:cNvPr>
          <p:cNvSpPr txBox="1"/>
          <p:nvPr/>
        </p:nvSpPr>
        <p:spPr>
          <a:xfrm>
            <a:off x="6585189" y="164490"/>
            <a:ext cx="2226781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11,02 km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438BAC-5907-4CB6-88AD-4766D08F5608}"/>
                  </a:ext>
                </a:extLst>
              </p:cNvPr>
              <p:cNvSpPr txBox="1"/>
              <p:nvPr/>
            </p:nvSpPr>
            <p:spPr>
              <a:xfrm>
                <a:off x="4875260" y="4128418"/>
                <a:ext cx="93427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438BAC-5907-4CB6-88AD-4766D08F5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260" y="4128418"/>
                <a:ext cx="934278" cy="925190"/>
              </a:xfrm>
              <a:prstGeom prst="rect">
                <a:avLst/>
              </a:prstGeom>
              <a:blipFill>
                <a:blip r:embed="rId5"/>
                <a:stretch>
                  <a:fillRect l="-654" r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57AC18C-49FF-41EA-B425-FDA1457FB83D}"/>
              </a:ext>
            </a:extLst>
          </p:cNvPr>
          <p:cNvSpPr txBox="1"/>
          <p:nvPr/>
        </p:nvSpPr>
        <p:spPr>
          <a:xfrm>
            <a:off x="6973569" y="4270467"/>
            <a:ext cx="36550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= 11,02km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75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5" grpId="0"/>
      <p:bldP spid="12" grpId="0"/>
      <p:bldP spid="15" grpId="0"/>
      <p:bldP spid="2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4" name="Google Shape;2004;p46"/>
          <p:cNvGrpSpPr/>
          <p:nvPr/>
        </p:nvGrpSpPr>
        <p:grpSpPr>
          <a:xfrm>
            <a:off x="72717" y="2150293"/>
            <a:ext cx="2054766" cy="2974791"/>
            <a:chOff x="347813" y="770788"/>
            <a:chExt cx="1884433" cy="3780493"/>
          </a:xfrm>
        </p:grpSpPr>
        <p:sp>
          <p:nvSpPr>
            <p:cNvPr id="2005" name="Google Shape;2005;p46"/>
            <p:cNvSpPr/>
            <p:nvPr/>
          </p:nvSpPr>
          <p:spPr>
            <a:xfrm>
              <a:off x="477052" y="4289506"/>
              <a:ext cx="1755193" cy="261774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1760621" y="2930238"/>
              <a:ext cx="304071" cy="266079"/>
            </a:xfrm>
            <a:custGeom>
              <a:avLst/>
              <a:gdLst/>
              <a:ahLst/>
              <a:cxnLst/>
              <a:rect l="l" t="t" r="r" b="b"/>
              <a:pathLst>
                <a:path w="8620" h="7543" extrusionOk="0">
                  <a:moveTo>
                    <a:pt x="2282" y="1"/>
                  </a:moveTo>
                  <a:cubicBezTo>
                    <a:pt x="1691" y="888"/>
                    <a:pt x="613" y="2050"/>
                    <a:pt x="85" y="2367"/>
                  </a:cubicBezTo>
                  <a:cubicBezTo>
                    <a:pt x="85" y="2388"/>
                    <a:pt x="64" y="2388"/>
                    <a:pt x="43" y="2388"/>
                  </a:cubicBezTo>
                  <a:cubicBezTo>
                    <a:pt x="22" y="2409"/>
                    <a:pt x="22" y="2409"/>
                    <a:pt x="1" y="2409"/>
                  </a:cubicBezTo>
                  <a:cubicBezTo>
                    <a:pt x="1" y="2409"/>
                    <a:pt x="170" y="2768"/>
                    <a:pt x="592" y="3402"/>
                  </a:cubicBezTo>
                  <a:cubicBezTo>
                    <a:pt x="719" y="3592"/>
                    <a:pt x="867" y="3824"/>
                    <a:pt x="1036" y="4057"/>
                  </a:cubicBezTo>
                  <a:cubicBezTo>
                    <a:pt x="1078" y="4099"/>
                    <a:pt x="1099" y="4141"/>
                    <a:pt x="1120" y="4162"/>
                  </a:cubicBezTo>
                  <a:lnTo>
                    <a:pt x="1332" y="4437"/>
                  </a:lnTo>
                  <a:cubicBezTo>
                    <a:pt x="1374" y="4500"/>
                    <a:pt x="1437" y="4564"/>
                    <a:pt x="1479" y="4606"/>
                  </a:cubicBezTo>
                  <a:cubicBezTo>
                    <a:pt x="1670" y="4859"/>
                    <a:pt x="1881" y="5092"/>
                    <a:pt x="2113" y="5366"/>
                  </a:cubicBezTo>
                  <a:cubicBezTo>
                    <a:pt x="2198" y="5472"/>
                    <a:pt x="2303" y="5577"/>
                    <a:pt x="2409" y="5704"/>
                  </a:cubicBezTo>
                  <a:cubicBezTo>
                    <a:pt x="2916" y="6275"/>
                    <a:pt x="3528" y="6887"/>
                    <a:pt x="4268" y="7542"/>
                  </a:cubicBezTo>
                  <a:cubicBezTo>
                    <a:pt x="4268" y="7542"/>
                    <a:pt x="4352" y="7521"/>
                    <a:pt x="4500" y="7436"/>
                  </a:cubicBezTo>
                  <a:lnTo>
                    <a:pt x="4542" y="7436"/>
                  </a:lnTo>
                  <a:cubicBezTo>
                    <a:pt x="5261" y="7120"/>
                    <a:pt x="7183" y="6148"/>
                    <a:pt x="8619" y="4204"/>
                  </a:cubicBezTo>
                  <a:lnTo>
                    <a:pt x="4458" y="1437"/>
                  </a:lnTo>
                  <a:lnTo>
                    <a:pt x="2282" y="1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1659840" y="3115046"/>
              <a:ext cx="261776" cy="118418"/>
            </a:xfrm>
            <a:custGeom>
              <a:avLst/>
              <a:gdLst/>
              <a:ahLst/>
              <a:cxnLst/>
              <a:rect l="l" t="t" r="r" b="b"/>
              <a:pathLst>
                <a:path w="7421" h="3357" extrusionOk="0">
                  <a:moveTo>
                    <a:pt x="5583" y="1"/>
                  </a:moveTo>
                  <a:cubicBezTo>
                    <a:pt x="5583" y="1"/>
                    <a:pt x="4907" y="1183"/>
                    <a:pt x="3893" y="1395"/>
                  </a:cubicBezTo>
                  <a:cubicBezTo>
                    <a:pt x="3801" y="1413"/>
                    <a:pt x="3707" y="1422"/>
                    <a:pt x="3612" y="1422"/>
                  </a:cubicBezTo>
                  <a:cubicBezTo>
                    <a:pt x="2884" y="1422"/>
                    <a:pt x="2067" y="943"/>
                    <a:pt x="1496" y="943"/>
                  </a:cubicBezTo>
                  <a:cubicBezTo>
                    <a:pt x="1295" y="943"/>
                    <a:pt x="1124" y="1002"/>
                    <a:pt x="999" y="1162"/>
                  </a:cubicBezTo>
                  <a:cubicBezTo>
                    <a:pt x="1" y="2395"/>
                    <a:pt x="2067" y="3357"/>
                    <a:pt x="3788" y="3357"/>
                  </a:cubicBezTo>
                  <a:cubicBezTo>
                    <a:pt x="3924" y="3357"/>
                    <a:pt x="4058" y="3351"/>
                    <a:pt x="4189" y="3338"/>
                  </a:cubicBezTo>
                  <a:cubicBezTo>
                    <a:pt x="5963" y="3169"/>
                    <a:pt x="7420" y="2176"/>
                    <a:pt x="7420" y="2176"/>
                  </a:cubicBezTo>
                  <a:lnTo>
                    <a:pt x="5583" y="1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1601925" y="3064632"/>
              <a:ext cx="261778" cy="123456"/>
            </a:xfrm>
            <a:custGeom>
              <a:avLst/>
              <a:gdLst/>
              <a:ahLst/>
              <a:cxnLst/>
              <a:rect l="l" t="t" r="r" b="b"/>
              <a:pathLst>
                <a:path w="7077" h="3338" extrusionOk="0">
                  <a:moveTo>
                    <a:pt x="5471" y="0"/>
                  </a:moveTo>
                  <a:cubicBezTo>
                    <a:pt x="5471" y="0"/>
                    <a:pt x="5408" y="127"/>
                    <a:pt x="5260" y="296"/>
                  </a:cubicBezTo>
                  <a:cubicBezTo>
                    <a:pt x="4964" y="697"/>
                    <a:pt x="4288" y="1373"/>
                    <a:pt x="3338" y="1373"/>
                  </a:cubicBezTo>
                  <a:cubicBezTo>
                    <a:pt x="3328" y="1373"/>
                    <a:pt x="3318" y="1373"/>
                    <a:pt x="3309" y="1373"/>
                  </a:cubicBezTo>
                  <a:cubicBezTo>
                    <a:pt x="2510" y="1373"/>
                    <a:pt x="1602" y="714"/>
                    <a:pt x="962" y="714"/>
                  </a:cubicBezTo>
                  <a:cubicBezTo>
                    <a:pt x="779" y="714"/>
                    <a:pt x="617" y="768"/>
                    <a:pt x="486" y="908"/>
                  </a:cubicBezTo>
                  <a:cubicBezTo>
                    <a:pt x="444" y="951"/>
                    <a:pt x="423" y="993"/>
                    <a:pt x="402" y="1014"/>
                  </a:cubicBezTo>
                  <a:cubicBezTo>
                    <a:pt x="0" y="1521"/>
                    <a:pt x="169" y="2007"/>
                    <a:pt x="613" y="2387"/>
                  </a:cubicBezTo>
                  <a:cubicBezTo>
                    <a:pt x="1035" y="2767"/>
                    <a:pt x="1690" y="3063"/>
                    <a:pt x="2387" y="3211"/>
                  </a:cubicBezTo>
                  <a:cubicBezTo>
                    <a:pt x="2768" y="3295"/>
                    <a:pt x="3148" y="3338"/>
                    <a:pt x="3486" y="3338"/>
                  </a:cubicBezTo>
                  <a:cubicBezTo>
                    <a:pt x="5281" y="3317"/>
                    <a:pt x="7077" y="2091"/>
                    <a:pt x="7077" y="2091"/>
                  </a:cubicBezTo>
                  <a:lnTo>
                    <a:pt x="6844" y="1796"/>
                  </a:lnTo>
                  <a:lnTo>
                    <a:pt x="6570" y="1415"/>
                  </a:lnTo>
                  <a:lnTo>
                    <a:pt x="5978" y="655"/>
                  </a:lnTo>
                  <a:lnTo>
                    <a:pt x="5831" y="465"/>
                  </a:lnTo>
                  <a:lnTo>
                    <a:pt x="5619" y="190"/>
                  </a:lnTo>
                  <a:lnTo>
                    <a:pt x="5535" y="85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1594475" y="3036805"/>
              <a:ext cx="248160" cy="111504"/>
            </a:xfrm>
            <a:custGeom>
              <a:avLst/>
              <a:gdLst/>
              <a:ahLst/>
              <a:cxnLst/>
              <a:rect l="l" t="t" r="r" b="b"/>
              <a:pathLst>
                <a:path w="7035" h="3161" extrusionOk="0">
                  <a:moveTo>
                    <a:pt x="5640" y="0"/>
                  </a:moveTo>
                  <a:cubicBezTo>
                    <a:pt x="5640" y="0"/>
                    <a:pt x="5513" y="169"/>
                    <a:pt x="5302" y="381"/>
                  </a:cubicBezTo>
                  <a:cubicBezTo>
                    <a:pt x="4945" y="738"/>
                    <a:pt x="4307" y="1189"/>
                    <a:pt x="3530" y="1189"/>
                  </a:cubicBezTo>
                  <a:cubicBezTo>
                    <a:pt x="3480" y="1189"/>
                    <a:pt x="3430" y="1187"/>
                    <a:pt x="3380" y="1183"/>
                  </a:cubicBezTo>
                  <a:cubicBezTo>
                    <a:pt x="2598" y="1120"/>
                    <a:pt x="1753" y="402"/>
                    <a:pt x="1120" y="296"/>
                  </a:cubicBezTo>
                  <a:cubicBezTo>
                    <a:pt x="1076" y="292"/>
                    <a:pt x="1034" y="289"/>
                    <a:pt x="993" y="289"/>
                  </a:cubicBezTo>
                  <a:cubicBezTo>
                    <a:pt x="838" y="289"/>
                    <a:pt x="704" y="327"/>
                    <a:pt x="570" y="444"/>
                  </a:cubicBezTo>
                  <a:cubicBezTo>
                    <a:pt x="0" y="930"/>
                    <a:pt x="127" y="1500"/>
                    <a:pt x="613" y="1965"/>
                  </a:cubicBezTo>
                  <a:cubicBezTo>
                    <a:pt x="1014" y="2409"/>
                    <a:pt x="1711" y="2768"/>
                    <a:pt x="2429" y="2979"/>
                  </a:cubicBezTo>
                  <a:cubicBezTo>
                    <a:pt x="2746" y="3063"/>
                    <a:pt x="3042" y="3127"/>
                    <a:pt x="3338" y="3148"/>
                  </a:cubicBezTo>
                  <a:cubicBezTo>
                    <a:pt x="3446" y="3156"/>
                    <a:pt x="3556" y="3160"/>
                    <a:pt x="3665" y="3160"/>
                  </a:cubicBezTo>
                  <a:cubicBezTo>
                    <a:pt x="4954" y="3160"/>
                    <a:pt x="6236" y="2620"/>
                    <a:pt x="6781" y="2366"/>
                  </a:cubicBezTo>
                  <a:cubicBezTo>
                    <a:pt x="6781" y="2366"/>
                    <a:pt x="6802" y="2345"/>
                    <a:pt x="6823" y="2345"/>
                  </a:cubicBezTo>
                  <a:cubicBezTo>
                    <a:pt x="6950" y="2282"/>
                    <a:pt x="7034" y="2240"/>
                    <a:pt x="7034" y="2240"/>
                  </a:cubicBezTo>
                  <a:lnTo>
                    <a:pt x="6506" y="1374"/>
                  </a:lnTo>
                  <a:lnTo>
                    <a:pt x="6253" y="1014"/>
                  </a:lnTo>
                  <a:lnTo>
                    <a:pt x="5640" y="0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1613841" y="2980929"/>
              <a:ext cx="237718" cy="106495"/>
            </a:xfrm>
            <a:custGeom>
              <a:avLst/>
              <a:gdLst/>
              <a:ahLst/>
              <a:cxnLst/>
              <a:rect l="l" t="t" r="r" b="b"/>
              <a:pathLst>
                <a:path w="6739" h="3019" extrusionOk="0">
                  <a:moveTo>
                    <a:pt x="5408" y="0"/>
                  </a:moveTo>
                  <a:cubicBezTo>
                    <a:pt x="5408" y="0"/>
                    <a:pt x="4964" y="613"/>
                    <a:pt x="4246" y="930"/>
                  </a:cubicBezTo>
                  <a:cubicBezTo>
                    <a:pt x="4246" y="951"/>
                    <a:pt x="4225" y="951"/>
                    <a:pt x="4204" y="951"/>
                  </a:cubicBezTo>
                  <a:cubicBezTo>
                    <a:pt x="3978" y="1055"/>
                    <a:pt x="3709" y="1131"/>
                    <a:pt x="3421" y="1131"/>
                  </a:cubicBezTo>
                  <a:cubicBezTo>
                    <a:pt x="3359" y="1131"/>
                    <a:pt x="3296" y="1127"/>
                    <a:pt x="3232" y="1120"/>
                  </a:cubicBezTo>
                  <a:cubicBezTo>
                    <a:pt x="2431" y="1052"/>
                    <a:pt x="1588" y="268"/>
                    <a:pt x="960" y="268"/>
                  </a:cubicBezTo>
                  <a:cubicBezTo>
                    <a:pt x="810" y="268"/>
                    <a:pt x="672" y="313"/>
                    <a:pt x="550" y="423"/>
                  </a:cubicBezTo>
                  <a:cubicBezTo>
                    <a:pt x="0" y="887"/>
                    <a:pt x="127" y="1416"/>
                    <a:pt x="571" y="1880"/>
                  </a:cubicBezTo>
                  <a:cubicBezTo>
                    <a:pt x="1141" y="2472"/>
                    <a:pt x="2261" y="2936"/>
                    <a:pt x="3211" y="3000"/>
                  </a:cubicBezTo>
                  <a:cubicBezTo>
                    <a:pt x="3333" y="3013"/>
                    <a:pt x="3455" y="3019"/>
                    <a:pt x="3576" y="3019"/>
                  </a:cubicBezTo>
                  <a:cubicBezTo>
                    <a:pt x="4044" y="3019"/>
                    <a:pt x="4503" y="2931"/>
                    <a:pt x="4922" y="2831"/>
                  </a:cubicBezTo>
                  <a:cubicBezTo>
                    <a:pt x="5049" y="2789"/>
                    <a:pt x="5176" y="2767"/>
                    <a:pt x="5281" y="2725"/>
                  </a:cubicBezTo>
                  <a:cubicBezTo>
                    <a:pt x="5429" y="2683"/>
                    <a:pt x="5577" y="2641"/>
                    <a:pt x="5704" y="2598"/>
                  </a:cubicBezTo>
                  <a:cubicBezTo>
                    <a:pt x="6337" y="2366"/>
                    <a:pt x="6739" y="2134"/>
                    <a:pt x="6739" y="2134"/>
                  </a:cubicBezTo>
                  <a:lnTo>
                    <a:pt x="5408" y="0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1848562" y="3025799"/>
              <a:ext cx="157256" cy="133763"/>
            </a:xfrm>
            <a:custGeom>
              <a:avLst/>
              <a:gdLst/>
              <a:ahLst/>
              <a:cxnLst/>
              <a:rect l="l" t="t" r="r" b="b"/>
              <a:pathLst>
                <a:path w="4458" h="3792" extrusionOk="0">
                  <a:moveTo>
                    <a:pt x="2561" y="0"/>
                  </a:moveTo>
                  <a:cubicBezTo>
                    <a:pt x="2137" y="0"/>
                    <a:pt x="1798" y="62"/>
                    <a:pt x="1775" y="186"/>
                  </a:cubicBezTo>
                  <a:cubicBezTo>
                    <a:pt x="1585" y="862"/>
                    <a:pt x="1564" y="2193"/>
                    <a:pt x="1078" y="2552"/>
                  </a:cubicBezTo>
                  <a:cubicBezTo>
                    <a:pt x="613" y="2932"/>
                    <a:pt x="0" y="3502"/>
                    <a:pt x="951" y="3756"/>
                  </a:cubicBezTo>
                  <a:cubicBezTo>
                    <a:pt x="1050" y="3780"/>
                    <a:pt x="1148" y="3791"/>
                    <a:pt x="1245" y="3791"/>
                  </a:cubicBezTo>
                  <a:cubicBezTo>
                    <a:pt x="2085" y="3791"/>
                    <a:pt x="2854" y="2945"/>
                    <a:pt x="3232" y="2150"/>
                  </a:cubicBezTo>
                  <a:cubicBezTo>
                    <a:pt x="3634" y="1263"/>
                    <a:pt x="4458" y="1136"/>
                    <a:pt x="4352" y="545"/>
                  </a:cubicBezTo>
                  <a:cubicBezTo>
                    <a:pt x="4285" y="184"/>
                    <a:pt x="3295" y="0"/>
                    <a:pt x="2561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1848562" y="3025799"/>
              <a:ext cx="157256" cy="133763"/>
            </a:xfrm>
            <a:custGeom>
              <a:avLst/>
              <a:gdLst/>
              <a:ahLst/>
              <a:cxnLst/>
              <a:rect l="l" t="t" r="r" b="b"/>
              <a:pathLst>
                <a:path w="4458" h="3792" extrusionOk="0">
                  <a:moveTo>
                    <a:pt x="2561" y="0"/>
                  </a:moveTo>
                  <a:cubicBezTo>
                    <a:pt x="2137" y="0"/>
                    <a:pt x="1798" y="62"/>
                    <a:pt x="1775" y="186"/>
                  </a:cubicBezTo>
                  <a:cubicBezTo>
                    <a:pt x="1585" y="862"/>
                    <a:pt x="1564" y="2193"/>
                    <a:pt x="1078" y="2552"/>
                  </a:cubicBezTo>
                  <a:cubicBezTo>
                    <a:pt x="613" y="2932"/>
                    <a:pt x="0" y="3502"/>
                    <a:pt x="951" y="3756"/>
                  </a:cubicBezTo>
                  <a:cubicBezTo>
                    <a:pt x="1050" y="3780"/>
                    <a:pt x="1148" y="3791"/>
                    <a:pt x="1245" y="3791"/>
                  </a:cubicBezTo>
                  <a:cubicBezTo>
                    <a:pt x="2085" y="3791"/>
                    <a:pt x="2854" y="2945"/>
                    <a:pt x="3232" y="2150"/>
                  </a:cubicBezTo>
                  <a:cubicBezTo>
                    <a:pt x="3634" y="1263"/>
                    <a:pt x="4458" y="1136"/>
                    <a:pt x="4352" y="545"/>
                  </a:cubicBezTo>
                  <a:cubicBezTo>
                    <a:pt x="4285" y="184"/>
                    <a:pt x="3295" y="0"/>
                    <a:pt x="2561" y="0"/>
                  </a:cubicBezTo>
                  <a:close/>
                </a:path>
              </a:pathLst>
            </a:custGeom>
            <a:solidFill>
              <a:srgbClr val="9A27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1815756" y="2007012"/>
              <a:ext cx="408379" cy="1071549"/>
            </a:xfrm>
            <a:custGeom>
              <a:avLst/>
              <a:gdLst/>
              <a:ahLst/>
              <a:cxnLst/>
              <a:rect l="l" t="t" r="r" b="b"/>
              <a:pathLst>
                <a:path w="11577" h="30377" extrusionOk="0">
                  <a:moveTo>
                    <a:pt x="8556" y="0"/>
                  </a:moveTo>
                  <a:cubicBezTo>
                    <a:pt x="8556" y="0"/>
                    <a:pt x="318" y="845"/>
                    <a:pt x="170" y="6020"/>
                  </a:cubicBezTo>
                  <a:cubicBezTo>
                    <a:pt x="1" y="11196"/>
                    <a:pt x="1881" y="14449"/>
                    <a:pt x="2092" y="17723"/>
                  </a:cubicBezTo>
                  <a:cubicBezTo>
                    <a:pt x="2282" y="20997"/>
                    <a:pt x="719" y="26173"/>
                    <a:pt x="719" y="26173"/>
                  </a:cubicBezTo>
                  <a:lnTo>
                    <a:pt x="2895" y="27609"/>
                  </a:lnTo>
                  <a:lnTo>
                    <a:pt x="7056" y="30376"/>
                  </a:lnTo>
                  <a:cubicBezTo>
                    <a:pt x="11577" y="20533"/>
                    <a:pt x="10542" y="9759"/>
                    <a:pt x="9486" y="4056"/>
                  </a:cubicBezTo>
                  <a:cubicBezTo>
                    <a:pt x="9021" y="1521"/>
                    <a:pt x="8556" y="0"/>
                    <a:pt x="8556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1594475" y="2007012"/>
              <a:ext cx="555899" cy="1147566"/>
            </a:xfrm>
            <a:custGeom>
              <a:avLst/>
              <a:gdLst/>
              <a:ahLst/>
              <a:cxnLst/>
              <a:rect l="l" t="t" r="r" b="b"/>
              <a:pathLst>
                <a:path w="15759" h="32532" extrusionOk="0">
                  <a:moveTo>
                    <a:pt x="14829" y="0"/>
                  </a:moveTo>
                  <a:cubicBezTo>
                    <a:pt x="14829" y="0"/>
                    <a:pt x="6591" y="845"/>
                    <a:pt x="6443" y="6020"/>
                  </a:cubicBezTo>
                  <a:cubicBezTo>
                    <a:pt x="6274" y="11196"/>
                    <a:pt x="8154" y="14449"/>
                    <a:pt x="8344" y="17723"/>
                  </a:cubicBezTo>
                  <a:cubicBezTo>
                    <a:pt x="8555" y="20997"/>
                    <a:pt x="6992" y="26173"/>
                    <a:pt x="6992" y="26173"/>
                  </a:cubicBezTo>
                  <a:cubicBezTo>
                    <a:pt x="6380" y="27060"/>
                    <a:pt x="5323" y="28222"/>
                    <a:pt x="4795" y="28539"/>
                  </a:cubicBezTo>
                  <a:cubicBezTo>
                    <a:pt x="4795" y="28560"/>
                    <a:pt x="4774" y="28560"/>
                    <a:pt x="4753" y="28560"/>
                  </a:cubicBezTo>
                  <a:cubicBezTo>
                    <a:pt x="4527" y="28664"/>
                    <a:pt x="4258" y="28740"/>
                    <a:pt x="3970" y="28740"/>
                  </a:cubicBezTo>
                  <a:cubicBezTo>
                    <a:pt x="3908" y="28740"/>
                    <a:pt x="3845" y="28736"/>
                    <a:pt x="3781" y="28729"/>
                  </a:cubicBezTo>
                  <a:cubicBezTo>
                    <a:pt x="2980" y="28661"/>
                    <a:pt x="2137" y="27877"/>
                    <a:pt x="1509" y="27877"/>
                  </a:cubicBezTo>
                  <a:cubicBezTo>
                    <a:pt x="1359" y="27877"/>
                    <a:pt x="1221" y="27922"/>
                    <a:pt x="1099" y="28032"/>
                  </a:cubicBezTo>
                  <a:cubicBezTo>
                    <a:pt x="549" y="28496"/>
                    <a:pt x="676" y="29025"/>
                    <a:pt x="1120" y="29489"/>
                  </a:cubicBezTo>
                  <a:cubicBezTo>
                    <a:pt x="1076" y="29485"/>
                    <a:pt x="1034" y="29482"/>
                    <a:pt x="993" y="29482"/>
                  </a:cubicBezTo>
                  <a:cubicBezTo>
                    <a:pt x="838" y="29482"/>
                    <a:pt x="704" y="29520"/>
                    <a:pt x="570" y="29637"/>
                  </a:cubicBezTo>
                  <a:cubicBezTo>
                    <a:pt x="0" y="30123"/>
                    <a:pt x="127" y="30693"/>
                    <a:pt x="613" y="31158"/>
                  </a:cubicBezTo>
                  <a:cubicBezTo>
                    <a:pt x="211" y="31665"/>
                    <a:pt x="380" y="32151"/>
                    <a:pt x="824" y="32531"/>
                  </a:cubicBezTo>
                  <a:cubicBezTo>
                    <a:pt x="1331" y="32341"/>
                    <a:pt x="1880" y="32256"/>
                    <a:pt x="2429" y="32172"/>
                  </a:cubicBezTo>
                  <a:cubicBezTo>
                    <a:pt x="2683" y="32130"/>
                    <a:pt x="2915" y="32087"/>
                    <a:pt x="3169" y="32045"/>
                  </a:cubicBezTo>
                  <a:cubicBezTo>
                    <a:pt x="4225" y="31813"/>
                    <a:pt x="5260" y="31390"/>
                    <a:pt x="6168" y="30799"/>
                  </a:cubicBezTo>
                  <a:lnTo>
                    <a:pt x="6189" y="30778"/>
                  </a:lnTo>
                  <a:cubicBezTo>
                    <a:pt x="6295" y="30714"/>
                    <a:pt x="6401" y="30651"/>
                    <a:pt x="6506" y="30567"/>
                  </a:cubicBezTo>
                  <a:cubicBezTo>
                    <a:pt x="7584" y="29806"/>
                    <a:pt x="8513" y="28792"/>
                    <a:pt x="9168" y="27609"/>
                  </a:cubicBezTo>
                  <a:cubicBezTo>
                    <a:pt x="9421" y="27187"/>
                    <a:pt x="9611" y="26743"/>
                    <a:pt x="9780" y="26278"/>
                  </a:cubicBezTo>
                  <a:cubicBezTo>
                    <a:pt x="10435" y="24356"/>
                    <a:pt x="10435" y="22265"/>
                    <a:pt x="10414" y="20216"/>
                  </a:cubicBezTo>
                  <a:cubicBezTo>
                    <a:pt x="10393" y="18420"/>
                    <a:pt x="10372" y="16625"/>
                    <a:pt x="10351" y="14829"/>
                  </a:cubicBezTo>
                  <a:cubicBezTo>
                    <a:pt x="10330" y="13984"/>
                    <a:pt x="10330" y="13118"/>
                    <a:pt x="10583" y="12294"/>
                  </a:cubicBezTo>
                  <a:cubicBezTo>
                    <a:pt x="10963" y="11069"/>
                    <a:pt x="11893" y="10119"/>
                    <a:pt x="12717" y="9126"/>
                  </a:cubicBezTo>
                  <a:cubicBezTo>
                    <a:pt x="14005" y="7541"/>
                    <a:pt x="14829" y="5809"/>
                    <a:pt x="15759" y="4056"/>
                  </a:cubicBezTo>
                  <a:cubicBezTo>
                    <a:pt x="15294" y="1521"/>
                    <a:pt x="14829" y="0"/>
                    <a:pt x="14829" y="0"/>
                  </a:cubicBezTo>
                  <a:close/>
                </a:path>
              </a:pathLst>
            </a:custGeom>
            <a:solidFill>
              <a:srgbClr val="FF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1816532" y="2862898"/>
              <a:ext cx="299555" cy="179303"/>
            </a:xfrm>
            <a:custGeom>
              <a:avLst/>
              <a:gdLst/>
              <a:ahLst/>
              <a:cxnLst/>
              <a:rect l="l" t="t" r="r" b="b"/>
              <a:pathLst>
                <a:path w="8492" h="5083" extrusionOk="0">
                  <a:moveTo>
                    <a:pt x="615" y="1"/>
                  </a:moveTo>
                  <a:cubicBezTo>
                    <a:pt x="503" y="1"/>
                    <a:pt x="390" y="48"/>
                    <a:pt x="317" y="135"/>
                  </a:cubicBezTo>
                  <a:cubicBezTo>
                    <a:pt x="127" y="347"/>
                    <a:pt x="63" y="558"/>
                    <a:pt x="21" y="706"/>
                  </a:cubicBezTo>
                  <a:cubicBezTo>
                    <a:pt x="0" y="854"/>
                    <a:pt x="63" y="1023"/>
                    <a:pt x="190" y="1107"/>
                  </a:cubicBezTo>
                  <a:cubicBezTo>
                    <a:pt x="1563" y="1994"/>
                    <a:pt x="6337" y="4402"/>
                    <a:pt x="7626" y="5036"/>
                  </a:cubicBezTo>
                  <a:cubicBezTo>
                    <a:pt x="7682" y="5068"/>
                    <a:pt x="7743" y="5082"/>
                    <a:pt x="7802" y="5082"/>
                  </a:cubicBezTo>
                  <a:cubicBezTo>
                    <a:pt x="7941" y="5082"/>
                    <a:pt x="8073" y="5001"/>
                    <a:pt x="8133" y="4867"/>
                  </a:cubicBezTo>
                  <a:cubicBezTo>
                    <a:pt x="8259" y="4635"/>
                    <a:pt x="8365" y="4381"/>
                    <a:pt x="8428" y="4212"/>
                  </a:cubicBezTo>
                  <a:cubicBezTo>
                    <a:pt x="8492" y="4022"/>
                    <a:pt x="8428" y="3832"/>
                    <a:pt x="8259" y="3748"/>
                  </a:cubicBezTo>
                  <a:cubicBezTo>
                    <a:pt x="6548" y="2691"/>
                    <a:pt x="1880" y="537"/>
                    <a:pt x="760" y="30"/>
                  </a:cubicBezTo>
                  <a:cubicBezTo>
                    <a:pt x="715" y="10"/>
                    <a:pt x="665" y="1"/>
                    <a:pt x="615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1515458" y="4414590"/>
              <a:ext cx="79792" cy="29102"/>
            </a:xfrm>
            <a:custGeom>
              <a:avLst/>
              <a:gdLst/>
              <a:ahLst/>
              <a:cxnLst/>
              <a:rect l="l" t="t" r="r" b="b"/>
              <a:pathLst>
                <a:path w="2262" h="825" extrusionOk="0">
                  <a:moveTo>
                    <a:pt x="1" y="1"/>
                  </a:moveTo>
                  <a:lnTo>
                    <a:pt x="1" y="613"/>
                  </a:lnTo>
                  <a:lnTo>
                    <a:pt x="2113" y="825"/>
                  </a:lnTo>
                  <a:lnTo>
                    <a:pt x="2261" y="3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1629468" y="4420551"/>
              <a:ext cx="266079" cy="28361"/>
            </a:xfrm>
            <a:custGeom>
              <a:avLst/>
              <a:gdLst/>
              <a:ahLst/>
              <a:cxnLst/>
              <a:rect l="l" t="t" r="r" b="b"/>
              <a:pathLst>
                <a:path w="7543" h="804" extrusionOk="0">
                  <a:moveTo>
                    <a:pt x="1" y="1"/>
                  </a:moveTo>
                  <a:lnTo>
                    <a:pt x="85" y="656"/>
                  </a:lnTo>
                  <a:lnTo>
                    <a:pt x="7373" y="803"/>
                  </a:lnTo>
                  <a:lnTo>
                    <a:pt x="7542" y="4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1503535" y="4190556"/>
              <a:ext cx="406156" cy="245690"/>
            </a:xfrm>
            <a:custGeom>
              <a:avLst/>
              <a:gdLst/>
              <a:ahLst/>
              <a:cxnLst/>
              <a:rect l="l" t="t" r="r" b="b"/>
              <a:pathLst>
                <a:path w="11514" h="6965" extrusionOk="0">
                  <a:moveTo>
                    <a:pt x="2912" y="1"/>
                  </a:moveTo>
                  <a:cubicBezTo>
                    <a:pt x="2157" y="1"/>
                    <a:pt x="1301" y="245"/>
                    <a:pt x="529" y="1050"/>
                  </a:cubicBezTo>
                  <a:cubicBezTo>
                    <a:pt x="529" y="1050"/>
                    <a:pt x="1" y="5063"/>
                    <a:pt x="339" y="6352"/>
                  </a:cubicBezTo>
                  <a:cubicBezTo>
                    <a:pt x="339" y="6352"/>
                    <a:pt x="1771" y="6672"/>
                    <a:pt x="2482" y="6672"/>
                  </a:cubicBezTo>
                  <a:cubicBezTo>
                    <a:pt x="2524" y="6672"/>
                    <a:pt x="2563" y="6671"/>
                    <a:pt x="2599" y="6669"/>
                  </a:cubicBezTo>
                  <a:cubicBezTo>
                    <a:pt x="2599" y="6669"/>
                    <a:pt x="2954" y="5566"/>
                    <a:pt x="3130" y="5566"/>
                  </a:cubicBezTo>
                  <a:cubicBezTo>
                    <a:pt x="3137" y="5566"/>
                    <a:pt x="3143" y="5567"/>
                    <a:pt x="3148" y="5570"/>
                  </a:cubicBezTo>
                  <a:cubicBezTo>
                    <a:pt x="3317" y="5676"/>
                    <a:pt x="3275" y="6542"/>
                    <a:pt x="3824" y="6669"/>
                  </a:cubicBezTo>
                  <a:cubicBezTo>
                    <a:pt x="4374" y="6795"/>
                    <a:pt x="10563" y="6964"/>
                    <a:pt x="11112" y="6964"/>
                  </a:cubicBezTo>
                  <a:cubicBezTo>
                    <a:pt x="11112" y="6964"/>
                    <a:pt x="11514" y="6014"/>
                    <a:pt x="11112" y="5655"/>
                  </a:cubicBezTo>
                  <a:cubicBezTo>
                    <a:pt x="10690" y="5274"/>
                    <a:pt x="10056" y="5655"/>
                    <a:pt x="8683" y="5063"/>
                  </a:cubicBezTo>
                  <a:cubicBezTo>
                    <a:pt x="7331" y="4493"/>
                    <a:pt x="5493" y="2930"/>
                    <a:pt x="5240" y="2549"/>
                  </a:cubicBezTo>
                  <a:cubicBezTo>
                    <a:pt x="5007" y="2169"/>
                    <a:pt x="5007" y="585"/>
                    <a:pt x="5007" y="585"/>
                  </a:cubicBezTo>
                  <a:cubicBezTo>
                    <a:pt x="5007" y="585"/>
                    <a:pt x="4080" y="1"/>
                    <a:pt x="2912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1497573" y="4094501"/>
              <a:ext cx="217647" cy="142687"/>
            </a:xfrm>
            <a:custGeom>
              <a:avLst/>
              <a:gdLst/>
              <a:ahLst/>
              <a:cxnLst/>
              <a:rect l="l" t="t" r="r" b="b"/>
              <a:pathLst>
                <a:path w="6170" h="4045" extrusionOk="0">
                  <a:moveTo>
                    <a:pt x="2829" y="0"/>
                  </a:moveTo>
                  <a:cubicBezTo>
                    <a:pt x="1851" y="0"/>
                    <a:pt x="999" y="156"/>
                    <a:pt x="592" y="646"/>
                  </a:cubicBezTo>
                  <a:cubicBezTo>
                    <a:pt x="402" y="858"/>
                    <a:pt x="761" y="1829"/>
                    <a:pt x="761" y="2378"/>
                  </a:cubicBezTo>
                  <a:cubicBezTo>
                    <a:pt x="761" y="2928"/>
                    <a:pt x="1" y="3836"/>
                    <a:pt x="550" y="4005"/>
                  </a:cubicBezTo>
                  <a:cubicBezTo>
                    <a:pt x="603" y="4021"/>
                    <a:pt x="657" y="4029"/>
                    <a:pt x="710" y="4029"/>
                  </a:cubicBezTo>
                  <a:cubicBezTo>
                    <a:pt x="1125" y="4029"/>
                    <a:pt x="1548" y="3588"/>
                    <a:pt x="2032" y="3588"/>
                  </a:cubicBezTo>
                  <a:cubicBezTo>
                    <a:pt x="2127" y="3588"/>
                    <a:pt x="2224" y="3605"/>
                    <a:pt x="2325" y="3646"/>
                  </a:cubicBezTo>
                  <a:cubicBezTo>
                    <a:pt x="2771" y="3827"/>
                    <a:pt x="3143" y="4045"/>
                    <a:pt x="3502" y="4045"/>
                  </a:cubicBezTo>
                  <a:cubicBezTo>
                    <a:pt x="3688" y="4045"/>
                    <a:pt x="3870" y="3987"/>
                    <a:pt x="4057" y="3836"/>
                  </a:cubicBezTo>
                  <a:cubicBezTo>
                    <a:pt x="4606" y="3392"/>
                    <a:pt x="5155" y="3561"/>
                    <a:pt x="5662" y="3435"/>
                  </a:cubicBezTo>
                  <a:cubicBezTo>
                    <a:pt x="6169" y="3308"/>
                    <a:pt x="5493" y="2716"/>
                    <a:pt x="5514" y="1998"/>
                  </a:cubicBezTo>
                  <a:cubicBezTo>
                    <a:pt x="5557" y="1301"/>
                    <a:pt x="5895" y="266"/>
                    <a:pt x="4374" y="97"/>
                  </a:cubicBezTo>
                  <a:cubicBezTo>
                    <a:pt x="3854" y="40"/>
                    <a:pt x="3326" y="0"/>
                    <a:pt x="2829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1595215" y="4165017"/>
              <a:ext cx="93161" cy="140112"/>
            </a:xfrm>
            <a:custGeom>
              <a:avLst/>
              <a:gdLst/>
              <a:ahLst/>
              <a:cxnLst/>
              <a:rect l="l" t="t" r="r" b="b"/>
              <a:pathLst>
                <a:path w="2641" h="3972" extrusionOk="0">
                  <a:moveTo>
                    <a:pt x="1810" y="1"/>
                  </a:moveTo>
                  <a:cubicBezTo>
                    <a:pt x="1700" y="1"/>
                    <a:pt x="1570" y="8"/>
                    <a:pt x="1416" y="20"/>
                  </a:cubicBezTo>
                  <a:cubicBezTo>
                    <a:pt x="402" y="105"/>
                    <a:pt x="0" y="147"/>
                    <a:pt x="190" y="1372"/>
                  </a:cubicBezTo>
                  <a:cubicBezTo>
                    <a:pt x="402" y="2597"/>
                    <a:pt x="803" y="3780"/>
                    <a:pt x="1056" y="3949"/>
                  </a:cubicBezTo>
                  <a:cubicBezTo>
                    <a:pt x="1078" y="3965"/>
                    <a:pt x="1108" y="3972"/>
                    <a:pt x="1146" y="3972"/>
                  </a:cubicBezTo>
                  <a:cubicBezTo>
                    <a:pt x="1523" y="3972"/>
                    <a:pt x="2641" y="3273"/>
                    <a:pt x="2641" y="3273"/>
                  </a:cubicBezTo>
                  <a:cubicBezTo>
                    <a:pt x="2641" y="3273"/>
                    <a:pt x="2345" y="1753"/>
                    <a:pt x="2387" y="929"/>
                  </a:cubicBezTo>
                  <a:cubicBezTo>
                    <a:pt x="2405" y="228"/>
                    <a:pt x="2438" y="1"/>
                    <a:pt x="18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1592958" y="4258461"/>
              <a:ext cx="150554" cy="107730"/>
            </a:xfrm>
            <a:custGeom>
              <a:avLst/>
              <a:gdLst/>
              <a:ahLst/>
              <a:cxnLst/>
              <a:rect l="l" t="t" r="r" b="b"/>
              <a:pathLst>
                <a:path w="4268" h="3054" extrusionOk="0">
                  <a:moveTo>
                    <a:pt x="2955" y="1"/>
                  </a:moveTo>
                  <a:cubicBezTo>
                    <a:pt x="2921" y="1"/>
                    <a:pt x="2886" y="4"/>
                    <a:pt x="2853" y="12"/>
                  </a:cubicBezTo>
                  <a:cubicBezTo>
                    <a:pt x="1986" y="96"/>
                    <a:pt x="1057" y="413"/>
                    <a:pt x="529" y="603"/>
                  </a:cubicBezTo>
                  <a:cubicBezTo>
                    <a:pt x="212" y="730"/>
                    <a:pt x="1" y="1047"/>
                    <a:pt x="22" y="1385"/>
                  </a:cubicBezTo>
                  <a:cubicBezTo>
                    <a:pt x="85" y="2145"/>
                    <a:pt x="529" y="2631"/>
                    <a:pt x="846" y="2885"/>
                  </a:cubicBezTo>
                  <a:cubicBezTo>
                    <a:pt x="973" y="2997"/>
                    <a:pt x="1137" y="3054"/>
                    <a:pt x="1301" y="3054"/>
                  </a:cubicBezTo>
                  <a:cubicBezTo>
                    <a:pt x="1383" y="3054"/>
                    <a:pt x="1465" y="3040"/>
                    <a:pt x="1543" y="3011"/>
                  </a:cubicBezTo>
                  <a:cubicBezTo>
                    <a:pt x="2409" y="2779"/>
                    <a:pt x="3254" y="2335"/>
                    <a:pt x="3782" y="2040"/>
                  </a:cubicBezTo>
                  <a:cubicBezTo>
                    <a:pt x="4141" y="1829"/>
                    <a:pt x="4268" y="1385"/>
                    <a:pt x="4078" y="1026"/>
                  </a:cubicBezTo>
                  <a:cubicBezTo>
                    <a:pt x="3867" y="624"/>
                    <a:pt x="3592" y="350"/>
                    <a:pt x="3402" y="181"/>
                  </a:cubicBezTo>
                  <a:cubicBezTo>
                    <a:pt x="3280" y="77"/>
                    <a:pt x="3116" y="1"/>
                    <a:pt x="2955" y="1"/>
                  </a:cubicBezTo>
                  <a:close/>
                </a:path>
              </a:pathLst>
            </a:custGeom>
            <a:solidFill>
              <a:srgbClr val="F16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1619061" y="4277474"/>
              <a:ext cx="97641" cy="69315"/>
            </a:xfrm>
            <a:custGeom>
              <a:avLst/>
              <a:gdLst/>
              <a:ahLst/>
              <a:cxnLst/>
              <a:rect l="l" t="t" r="r" b="b"/>
              <a:pathLst>
                <a:path w="2768" h="1965" extrusionOk="0">
                  <a:moveTo>
                    <a:pt x="1838" y="1"/>
                  </a:moveTo>
                  <a:cubicBezTo>
                    <a:pt x="1289" y="64"/>
                    <a:pt x="697" y="254"/>
                    <a:pt x="338" y="402"/>
                  </a:cubicBezTo>
                  <a:cubicBezTo>
                    <a:pt x="148" y="466"/>
                    <a:pt x="0" y="677"/>
                    <a:pt x="21" y="888"/>
                  </a:cubicBezTo>
                  <a:cubicBezTo>
                    <a:pt x="64" y="1395"/>
                    <a:pt x="338" y="1712"/>
                    <a:pt x="549" y="1860"/>
                  </a:cubicBezTo>
                  <a:cubicBezTo>
                    <a:pt x="636" y="1932"/>
                    <a:pt x="742" y="1965"/>
                    <a:pt x="848" y="1965"/>
                  </a:cubicBezTo>
                  <a:cubicBezTo>
                    <a:pt x="897" y="1965"/>
                    <a:pt x="946" y="1958"/>
                    <a:pt x="993" y="1944"/>
                  </a:cubicBezTo>
                  <a:cubicBezTo>
                    <a:pt x="1563" y="1796"/>
                    <a:pt x="2091" y="1522"/>
                    <a:pt x="2429" y="1311"/>
                  </a:cubicBezTo>
                  <a:cubicBezTo>
                    <a:pt x="2662" y="1184"/>
                    <a:pt x="2767" y="888"/>
                    <a:pt x="2641" y="656"/>
                  </a:cubicBezTo>
                  <a:cubicBezTo>
                    <a:pt x="2493" y="402"/>
                    <a:pt x="2324" y="233"/>
                    <a:pt x="2197" y="128"/>
                  </a:cubicBezTo>
                  <a:cubicBezTo>
                    <a:pt x="2113" y="43"/>
                    <a:pt x="1965" y="1"/>
                    <a:pt x="1838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1544525" y="3945886"/>
              <a:ext cx="115526" cy="208052"/>
            </a:xfrm>
            <a:custGeom>
              <a:avLst/>
              <a:gdLst/>
              <a:ahLst/>
              <a:cxnLst/>
              <a:rect l="l" t="t" r="r" b="b"/>
              <a:pathLst>
                <a:path w="3275" h="5898" extrusionOk="0">
                  <a:moveTo>
                    <a:pt x="1" y="1"/>
                  </a:moveTo>
                  <a:cubicBezTo>
                    <a:pt x="1" y="85"/>
                    <a:pt x="149" y="3740"/>
                    <a:pt x="191" y="5071"/>
                  </a:cubicBezTo>
                  <a:cubicBezTo>
                    <a:pt x="191" y="5366"/>
                    <a:pt x="402" y="5641"/>
                    <a:pt x="698" y="5746"/>
                  </a:cubicBezTo>
                  <a:cubicBezTo>
                    <a:pt x="944" y="5822"/>
                    <a:pt x="1257" y="5898"/>
                    <a:pt x="1607" y="5898"/>
                  </a:cubicBezTo>
                  <a:cubicBezTo>
                    <a:pt x="1649" y="5898"/>
                    <a:pt x="1691" y="5897"/>
                    <a:pt x="1733" y="5894"/>
                  </a:cubicBezTo>
                  <a:cubicBezTo>
                    <a:pt x="2092" y="5894"/>
                    <a:pt x="2472" y="5852"/>
                    <a:pt x="2853" y="5662"/>
                  </a:cubicBezTo>
                  <a:cubicBezTo>
                    <a:pt x="3106" y="5556"/>
                    <a:pt x="3275" y="5282"/>
                    <a:pt x="3275" y="5007"/>
                  </a:cubicBezTo>
                  <a:lnTo>
                    <a:pt x="3275" y="1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1544525" y="3945886"/>
              <a:ext cx="115526" cy="208052"/>
            </a:xfrm>
            <a:custGeom>
              <a:avLst/>
              <a:gdLst/>
              <a:ahLst/>
              <a:cxnLst/>
              <a:rect l="l" t="t" r="r" b="b"/>
              <a:pathLst>
                <a:path w="3275" h="5898" extrusionOk="0">
                  <a:moveTo>
                    <a:pt x="1" y="1"/>
                  </a:moveTo>
                  <a:cubicBezTo>
                    <a:pt x="1" y="85"/>
                    <a:pt x="149" y="3740"/>
                    <a:pt x="191" y="5071"/>
                  </a:cubicBezTo>
                  <a:cubicBezTo>
                    <a:pt x="191" y="5366"/>
                    <a:pt x="402" y="5641"/>
                    <a:pt x="698" y="5746"/>
                  </a:cubicBezTo>
                  <a:cubicBezTo>
                    <a:pt x="944" y="5822"/>
                    <a:pt x="1257" y="5898"/>
                    <a:pt x="1607" y="5898"/>
                  </a:cubicBezTo>
                  <a:cubicBezTo>
                    <a:pt x="1649" y="5898"/>
                    <a:pt x="1691" y="5897"/>
                    <a:pt x="1733" y="5894"/>
                  </a:cubicBezTo>
                  <a:cubicBezTo>
                    <a:pt x="1648" y="5662"/>
                    <a:pt x="1585" y="5409"/>
                    <a:pt x="1522" y="5155"/>
                  </a:cubicBezTo>
                  <a:cubicBezTo>
                    <a:pt x="1458" y="4902"/>
                    <a:pt x="1416" y="4627"/>
                    <a:pt x="1501" y="4373"/>
                  </a:cubicBezTo>
                  <a:cubicBezTo>
                    <a:pt x="1648" y="3888"/>
                    <a:pt x="2536" y="4014"/>
                    <a:pt x="3275" y="3972"/>
                  </a:cubicBezTo>
                  <a:lnTo>
                    <a:pt x="3275" y="1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A2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809071" y="4190556"/>
              <a:ext cx="406121" cy="245690"/>
            </a:xfrm>
            <a:custGeom>
              <a:avLst/>
              <a:gdLst/>
              <a:ahLst/>
              <a:cxnLst/>
              <a:rect l="l" t="t" r="r" b="b"/>
              <a:pathLst>
                <a:path w="11513" h="6965" extrusionOk="0">
                  <a:moveTo>
                    <a:pt x="8607" y="1"/>
                  </a:moveTo>
                  <a:cubicBezTo>
                    <a:pt x="7434" y="1"/>
                    <a:pt x="6507" y="585"/>
                    <a:pt x="6507" y="585"/>
                  </a:cubicBezTo>
                  <a:cubicBezTo>
                    <a:pt x="6507" y="585"/>
                    <a:pt x="6507" y="2169"/>
                    <a:pt x="6274" y="2549"/>
                  </a:cubicBezTo>
                  <a:cubicBezTo>
                    <a:pt x="6021" y="2930"/>
                    <a:pt x="4183" y="4493"/>
                    <a:pt x="2831" y="5063"/>
                  </a:cubicBezTo>
                  <a:cubicBezTo>
                    <a:pt x="1479" y="5655"/>
                    <a:pt x="824" y="5274"/>
                    <a:pt x="423" y="5655"/>
                  </a:cubicBezTo>
                  <a:cubicBezTo>
                    <a:pt x="0" y="6014"/>
                    <a:pt x="423" y="6964"/>
                    <a:pt x="423" y="6964"/>
                  </a:cubicBezTo>
                  <a:cubicBezTo>
                    <a:pt x="951" y="6964"/>
                    <a:pt x="7161" y="6795"/>
                    <a:pt x="7690" y="6669"/>
                  </a:cubicBezTo>
                  <a:cubicBezTo>
                    <a:pt x="8239" y="6542"/>
                    <a:pt x="8218" y="5676"/>
                    <a:pt x="8387" y="5570"/>
                  </a:cubicBezTo>
                  <a:cubicBezTo>
                    <a:pt x="8392" y="5567"/>
                    <a:pt x="8399" y="5566"/>
                    <a:pt x="8405" y="5566"/>
                  </a:cubicBezTo>
                  <a:cubicBezTo>
                    <a:pt x="8580" y="5566"/>
                    <a:pt x="8915" y="6669"/>
                    <a:pt x="8915" y="6669"/>
                  </a:cubicBezTo>
                  <a:cubicBezTo>
                    <a:pt x="8951" y="6671"/>
                    <a:pt x="8990" y="6672"/>
                    <a:pt x="9032" y="6672"/>
                  </a:cubicBezTo>
                  <a:cubicBezTo>
                    <a:pt x="9743" y="6672"/>
                    <a:pt x="11175" y="6352"/>
                    <a:pt x="11175" y="6352"/>
                  </a:cubicBezTo>
                  <a:cubicBezTo>
                    <a:pt x="11513" y="5063"/>
                    <a:pt x="11006" y="1050"/>
                    <a:pt x="11006" y="1050"/>
                  </a:cubicBezTo>
                  <a:cubicBezTo>
                    <a:pt x="10226" y="245"/>
                    <a:pt x="9365" y="1"/>
                    <a:pt x="8607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1003544" y="4094501"/>
              <a:ext cx="217611" cy="142687"/>
            </a:xfrm>
            <a:custGeom>
              <a:avLst/>
              <a:gdLst/>
              <a:ahLst/>
              <a:cxnLst/>
              <a:rect l="l" t="t" r="r" b="b"/>
              <a:pathLst>
                <a:path w="6169" h="4045" extrusionOk="0">
                  <a:moveTo>
                    <a:pt x="3347" y="0"/>
                  </a:moveTo>
                  <a:cubicBezTo>
                    <a:pt x="2854" y="0"/>
                    <a:pt x="2330" y="40"/>
                    <a:pt x="1817" y="97"/>
                  </a:cubicBezTo>
                  <a:cubicBezTo>
                    <a:pt x="275" y="266"/>
                    <a:pt x="613" y="1301"/>
                    <a:pt x="656" y="1998"/>
                  </a:cubicBezTo>
                  <a:cubicBezTo>
                    <a:pt x="677" y="2716"/>
                    <a:pt x="1" y="3308"/>
                    <a:pt x="508" y="3435"/>
                  </a:cubicBezTo>
                  <a:cubicBezTo>
                    <a:pt x="1036" y="3561"/>
                    <a:pt x="1564" y="3392"/>
                    <a:pt x="2113" y="3836"/>
                  </a:cubicBezTo>
                  <a:cubicBezTo>
                    <a:pt x="2300" y="3987"/>
                    <a:pt x="2482" y="4045"/>
                    <a:pt x="2668" y="4045"/>
                  </a:cubicBezTo>
                  <a:cubicBezTo>
                    <a:pt x="3027" y="4045"/>
                    <a:pt x="3399" y="3827"/>
                    <a:pt x="3845" y="3646"/>
                  </a:cubicBezTo>
                  <a:cubicBezTo>
                    <a:pt x="3949" y="3605"/>
                    <a:pt x="4049" y="3588"/>
                    <a:pt x="4145" y="3588"/>
                  </a:cubicBezTo>
                  <a:cubicBezTo>
                    <a:pt x="4637" y="3588"/>
                    <a:pt x="5048" y="4029"/>
                    <a:pt x="5461" y="4029"/>
                  </a:cubicBezTo>
                  <a:cubicBezTo>
                    <a:pt x="5514" y="4029"/>
                    <a:pt x="5567" y="4021"/>
                    <a:pt x="5620" y="4005"/>
                  </a:cubicBezTo>
                  <a:cubicBezTo>
                    <a:pt x="6169" y="3836"/>
                    <a:pt x="5409" y="2928"/>
                    <a:pt x="5409" y="2378"/>
                  </a:cubicBezTo>
                  <a:cubicBezTo>
                    <a:pt x="5409" y="1829"/>
                    <a:pt x="5768" y="858"/>
                    <a:pt x="5578" y="646"/>
                  </a:cubicBezTo>
                  <a:cubicBezTo>
                    <a:pt x="5171" y="156"/>
                    <a:pt x="4319" y="0"/>
                    <a:pt x="3347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1030388" y="4165017"/>
              <a:ext cx="93161" cy="140112"/>
            </a:xfrm>
            <a:custGeom>
              <a:avLst/>
              <a:gdLst/>
              <a:ahLst/>
              <a:cxnLst/>
              <a:rect l="l" t="t" r="r" b="b"/>
              <a:pathLst>
                <a:path w="2641" h="3972" extrusionOk="0">
                  <a:moveTo>
                    <a:pt x="831" y="1"/>
                  </a:moveTo>
                  <a:cubicBezTo>
                    <a:pt x="203" y="1"/>
                    <a:pt x="239" y="228"/>
                    <a:pt x="275" y="929"/>
                  </a:cubicBezTo>
                  <a:cubicBezTo>
                    <a:pt x="296" y="1753"/>
                    <a:pt x="0" y="3273"/>
                    <a:pt x="0" y="3273"/>
                  </a:cubicBezTo>
                  <a:cubicBezTo>
                    <a:pt x="0" y="3273"/>
                    <a:pt x="1118" y="3972"/>
                    <a:pt x="1495" y="3972"/>
                  </a:cubicBezTo>
                  <a:cubicBezTo>
                    <a:pt x="1533" y="3972"/>
                    <a:pt x="1563" y="3965"/>
                    <a:pt x="1585" y="3949"/>
                  </a:cubicBezTo>
                  <a:cubicBezTo>
                    <a:pt x="1838" y="3780"/>
                    <a:pt x="2239" y="2597"/>
                    <a:pt x="2451" y="1372"/>
                  </a:cubicBezTo>
                  <a:cubicBezTo>
                    <a:pt x="2641" y="147"/>
                    <a:pt x="2239" y="105"/>
                    <a:pt x="1225" y="20"/>
                  </a:cubicBezTo>
                  <a:cubicBezTo>
                    <a:pt x="1071" y="8"/>
                    <a:pt x="941" y="1"/>
                    <a:pt x="83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975253" y="4258461"/>
              <a:ext cx="150554" cy="107730"/>
            </a:xfrm>
            <a:custGeom>
              <a:avLst/>
              <a:gdLst/>
              <a:ahLst/>
              <a:cxnLst/>
              <a:rect l="l" t="t" r="r" b="b"/>
              <a:pathLst>
                <a:path w="4268" h="3054" extrusionOk="0">
                  <a:moveTo>
                    <a:pt x="1313" y="1"/>
                  </a:moveTo>
                  <a:cubicBezTo>
                    <a:pt x="1152" y="1"/>
                    <a:pt x="988" y="77"/>
                    <a:pt x="866" y="181"/>
                  </a:cubicBezTo>
                  <a:cubicBezTo>
                    <a:pt x="676" y="350"/>
                    <a:pt x="401" y="624"/>
                    <a:pt x="190" y="1026"/>
                  </a:cubicBezTo>
                  <a:cubicBezTo>
                    <a:pt x="0" y="1385"/>
                    <a:pt x="148" y="1829"/>
                    <a:pt x="486" y="2040"/>
                  </a:cubicBezTo>
                  <a:cubicBezTo>
                    <a:pt x="1014" y="2335"/>
                    <a:pt x="1859" y="2779"/>
                    <a:pt x="2725" y="3011"/>
                  </a:cubicBezTo>
                  <a:cubicBezTo>
                    <a:pt x="2810" y="3040"/>
                    <a:pt x="2894" y="3054"/>
                    <a:pt x="2976" y="3054"/>
                  </a:cubicBezTo>
                  <a:cubicBezTo>
                    <a:pt x="3141" y="3054"/>
                    <a:pt x="3295" y="2997"/>
                    <a:pt x="3422" y="2885"/>
                  </a:cubicBezTo>
                  <a:cubicBezTo>
                    <a:pt x="3739" y="2631"/>
                    <a:pt x="4183" y="2145"/>
                    <a:pt x="4246" y="1385"/>
                  </a:cubicBezTo>
                  <a:cubicBezTo>
                    <a:pt x="4267" y="1047"/>
                    <a:pt x="4056" y="730"/>
                    <a:pt x="3739" y="603"/>
                  </a:cubicBezTo>
                  <a:cubicBezTo>
                    <a:pt x="3211" y="413"/>
                    <a:pt x="2281" y="96"/>
                    <a:pt x="1415" y="12"/>
                  </a:cubicBezTo>
                  <a:cubicBezTo>
                    <a:pt x="1382" y="4"/>
                    <a:pt x="1347" y="1"/>
                    <a:pt x="1313" y="1"/>
                  </a:cubicBezTo>
                  <a:close/>
                </a:path>
              </a:pathLst>
            </a:custGeom>
            <a:solidFill>
              <a:srgbClr val="F16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1002803" y="4277474"/>
              <a:ext cx="96900" cy="69315"/>
            </a:xfrm>
            <a:custGeom>
              <a:avLst/>
              <a:gdLst/>
              <a:ahLst/>
              <a:cxnLst/>
              <a:rect l="l" t="t" r="r" b="b"/>
              <a:pathLst>
                <a:path w="2747" h="1965" extrusionOk="0">
                  <a:moveTo>
                    <a:pt x="909" y="1"/>
                  </a:moveTo>
                  <a:cubicBezTo>
                    <a:pt x="782" y="1"/>
                    <a:pt x="656" y="43"/>
                    <a:pt x="550" y="128"/>
                  </a:cubicBezTo>
                  <a:cubicBezTo>
                    <a:pt x="423" y="233"/>
                    <a:pt x="254" y="402"/>
                    <a:pt x="127" y="656"/>
                  </a:cubicBezTo>
                  <a:cubicBezTo>
                    <a:pt x="1" y="888"/>
                    <a:pt x="85" y="1184"/>
                    <a:pt x="318" y="1311"/>
                  </a:cubicBezTo>
                  <a:cubicBezTo>
                    <a:pt x="656" y="1522"/>
                    <a:pt x="1184" y="1796"/>
                    <a:pt x="1754" y="1944"/>
                  </a:cubicBezTo>
                  <a:cubicBezTo>
                    <a:pt x="1801" y="1958"/>
                    <a:pt x="1850" y="1965"/>
                    <a:pt x="1899" y="1965"/>
                  </a:cubicBezTo>
                  <a:cubicBezTo>
                    <a:pt x="2005" y="1965"/>
                    <a:pt x="2111" y="1932"/>
                    <a:pt x="2198" y="1860"/>
                  </a:cubicBezTo>
                  <a:cubicBezTo>
                    <a:pt x="2409" y="1712"/>
                    <a:pt x="2683" y="1395"/>
                    <a:pt x="2726" y="888"/>
                  </a:cubicBezTo>
                  <a:cubicBezTo>
                    <a:pt x="2747" y="677"/>
                    <a:pt x="2620" y="466"/>
                    <a:pt x="2409" y="402"/>
                  </a:cubicBezTo>
                  <a:cubicBezTo>
                    <a:pt x="2071" y="254"/>
                    <a:pt x="1479" y="64"/>
                    <a:pt x="90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1123515" y="4414590"/>
              <a:ext cx="79792" cy="29102"/>
            </a:xfrm>
            <a:custGeom>
              <a:avLst/>
              <a:gdLst/>
              <a:ahLst/>
              <a:cxnLst/>
              <a:rect l="l" t="t" r="r" b="b"/>
              <a:pathLst>
                <a:path w="2262" h="825" extrusionOk="0">
                  <a:moveTo>
                    <a:pt x="2261" y="1"/>
                  </a:moveTo>
                  <a:lnTo>
                    <a:pt x="1" y="318"/>
                  </a:lnTo>
                  <a:lnTo>
                    <a:pt x="149" y="825"/>
                  </a:lnTo>
                  <a:lnTo>
                    <a:pt x="2261" y="613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823958" y="4420551"/>
              <a:ext cx="266079" cy="28361"/>
            </a:xfrm>
            <a:custGeom>
              <a:avLst/>
              <a:gdLst/>
              <a:ahLst/>
              <a:cxnLst/>
              <a:rect l="l" t="t" r="r" b="b"/>
              <a:pathLst>
                <a:path w="7543" h="804" extrusionOk="0">
                  <a:moveTo>
                    <a:pt x="7542" y="1"/>
                  </a:moveTo>
                  <a:lnTo>
                    <a:pt x="1" y="444"/>
                  </a:lnTo>
                  <a:lnTo>
                    <a:pt x="170" y="803"/>
                  </a:lnTo>
                  <a:lnTo>
                    <a:pt x="7437" y="656"/>
                  </a:lnTo>
                  <a:lnTo>
                    <a:pt x="7542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1058679" y="3945886"/>
              <a:ext cx="115561" cy="208264"/>
            </a:xfrm>
            <a:custGeom>
              <a:avLst/>
              <a:gdLst/>
              <a:ahLst/>
              <a:cxnLst/>
              <a:rect l="l" t="t" r="r" b="b"/>
              <a:pathLst>
                <a:path w="3276" h="5904" extrusionOk="0">
                  <a:moveTo>
                    <a:pt x="3275" y="1"/>
                  </a:moveTo>
                  <a:lnTo>
                    <a:pt x="1" y="170"/>
                  </a:lnTo>
                  <a:lnTo>
                    <a:pt x="1" y="5007"/>
                  </a:lnTo>
                  <a:cubicBezTo>
                    <a:pt x="1" y="5282"/>
                    <a:pt x="170" y="5556"/>
                    <a:pt x="423" y="5662"/>
                  </a:cubicBezTo>
                  <a:cubicBezTo>
                    <a:pt x="677" y="5789"/>
                    <a:pt x="909" y="5852"/>
                    <a:pt x="1142" y="5873"/>
                  </a:cubicBezTo>
                  <a:cubicBezTo>
                    <a:pt x="1287" y="5895"/>
                    <a:pt x="1428" y="5904"/>
                    <a:pt x="1564" y="5904"/>
                  </a:cubicBezTo>
                  <a:cubicBezTo>
                    <a:pt x="1961" y="5904"/>
                    <a:pt x="2310" y="5825"/>
                    <a:pt x="2578" y="5746"/>
                  </a:cubicBezTo>
                  <a:cubicBezTo>
                    <a:pt x="2874" y="5641"/>
                    <a:pt x="3085" y="5366"/>
                    <a:pt x="3085" y="5071"/>
                  </a:cubicBezTo>
                  <a:cubicBezTo>
                    <a:pt x="3106" y="4796"/>
                    <a:pt x="3106" y="4437"/>
                    <a:pt x="3127" y="4014"/>
                  </a:cubicBezTo>
                  <a:cubicBezTo>
                    <a:pt x="3191" y="2409"/>
                    <a:pt x="3275" y="64"/>
                    <a:pt x="3275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1058679" y="3945886"/>
              <a:ext cx="115561" cy="207205"/>
            </a:xfrm>
            <a:custGeom>
              <a:avLst/>
              <a:gdLst/>
              <a:ahLst/>
              <a:cxnLst/>
              <a:rect l="l" t="t" r="r" b="b"/>
              <a:pathLst>
                <a:path w="3276" h="5874" extrusionOk="0">
                  <a:moveTo>
                    <a:pt x="3275" y="1"/>
                  </a:moveTo>
                  <a:lnTo>
                    <a:pt x="1" y="170"/>
                  </a:lnTo>
                  <a:lnTo>
                    <a:pt x="1" y="5007"/>
                  </a:lnTo>
                  <a:cubicBezTo>
                    <a:pt x="1" y="5282"/>
                    <a:pt x="170" y="5556"/>
                    <a:pt x="423" y="5662"/>
                  </a:cubicBezTo>
                  <a:cubicBezTo>
                    <a:pt x="677" y="5789"/>
                    <a:pt x="909" y="5852"/>
                    <a:pt x="1142" y="5873"/>
                  </a:cubicBezTo>
                  <a:cubicBezTo>
                    <a:pt x="1036" y="5493"/>
                    <a:pt x="973" y="5092"/>
                    <a:pt x="1015" y="4690"/>
                  </a:cubicBezTo>
                  <a:cubicBezTo>
                    <a:pt x="1036" y="4521"/>
                    <a:pt x="1099" y="4331"/>
                    <a:pt x="1247" y="4247"/>
                  </a:cubicBezTo>
                  <a:cubicBezTo>
                    <a:pt x="1476" y="4098"/>
                    <a:pt x="1784" y="4075"/>
                    <a:pt x="2103" y="4075"/>
                  </a:cubicBezTo>
                  <a:cubicBezTo>
                    <a:pt x="2244" y="4075"/>
                    <a:pt x="2388" y="4079"/>
                    <a:pt x="2528" y="4079"/>
                  </a:cubicBezTo>
                  <a:cubicBezTo>
                    <a:pt x="2744" y="4079"/>
                    <a:pt x="2951" y="4069"/>
                    <a:pt x="3127" y="4014"/>
                  </a:cubicBezTo>
                  <a:cubicBezTo>
                    <a:pt x="3191" y="2409"/>
                    <a:pt x="3275" y="64"/>
                    <a:pt x="3275" y="1"/>
                  </a:cubicBezTo>
                  <a:close/>
                </a:path>
              </a:pathLst>
            </a:custGeom>
            <a:solidFill>
              <a:srgbClr val="9A2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978957" y="2980929"/>
              <a:ext cx="747442" cy="1092396"/>
            </a:xfrm>
            <a:custGeom>
              <a:avLst/>
              <a:gdLst/>
              <a:ahLst/>
              <a:cxnLst/>
              <a:rect l="l" t="t" r="r" b="b"/>
              <a:pathLst>
                <a:path w="21189" h="30968" extrusionOk="0">
                  <a:moveTo>
                    <a:pt x="1712" y="0"/>
                  </a:moveTo>
                  <a:cubicBezTo>
                    <a:pt x="1712" y="0"/>
                    <a:pt x="1" y="6992"/>
                    <a:pt x="740" y="16181"/>
                  </a:cubicBezTo>
                  <a:cubicBezTo>
                    <a:pt x="1501" y="25370"/>
                    <a:pt x="972" y="30545"/>
                    <a:pt x="972" y="30545"/>
                  </a:cubicBezTo>
                  <a:lnTo>
                    <a:pt x="2219" y="30672"/>
                  </a:lnTo>
                  <a:lnTo>
                    <a:pt x="2599" y="29595"/>
                  </a:lnTo>
                  <a:lnTo>
                    <a:pt x="3169" y="30820"/>
                  </a:lnTo>
                  <a:lnTo>
                    <a:pt x="4099" y="30820"/>
                  </a:lnTo>
                  <a:lnTo>
                    <a:pt x="4373" y="29320"/>
                  </a:lnTo>
                  <a:cubicBezTo>
                    <a:pt x="4373" y="29320"/>
                    <a:pt x="4838" y="30609"/>
                    <a:pt x="5049" y="30820"/>
                  </a:cubicBezTo>
                  <a:cubicBezTo>
                    <a:pt x="5093" y="30868"/>
                    <a:pt x="5197" y="30887"/>
                    <a:pt x="5332" y="30887"/>
                  </a:cubicBezTo>
                  <a:cubicBezTo>
                    <a:pt x="5793" y="30887"/>
                    <a:pt x="6613" y="30672"/>
                    <a:pt x="6613" y="30672"/>
                  </a:cubicBezTo>
                  <a:cubicBezTo>
                    <a:pt x="6613" y="30672"/>
                    <a:pt x="5514" y="28306"/>
                    <a:pt x="5514" y="24631"/>
                  </a:cubicBezTo>
                  <a:cubicBezTo>
                    <a:pt x="5514" y="20955"/>
                    <a:pt x="7077" y="12168"/>
                    <a:pt x="7690" y="9823"/>
                  </a:cubicBezTo>
                  <a:cubicBezTo>
                    <a:pt x="8070" y="8365"/>
                    <a:pt x="8450" y="7647"/>
                    <a:pt x="9338" y="7267"/>
                  </a:cubicBezTo>
                  <a:cubicBezTo>
                    <a:pt x="9887" y="7056"/>
                    <a:pt x="10647" y="6950"/>
                    <a:pt x="11725" y="6908"/>
                  </a:cubicBezTo>
                  <a:cubicBezTo>
                    <a:pt x="11781" y="6905"/>
                    <a:pt x="11836" y="6904"/>
                    <a:pt x="11890" y="6904"/>
                  </a:cubicBezTo>
                  <a:cubicBezTo>
                    <a:pt x="14537" y="6904"/>
                    <a:pt x="15131" y="9895"/>
                    <a:pt x="15379" y="12379"/>
                  </a:cubicBezTo>
                  <a:cubicBezTo>
                    <a:pt x="15654" y="14893"/>
                    <a:pt x="16076" y="25856"/>
                    <a:pt x="13964" y="30419"/>
                  </a:cubicBezTo>
                  <a:cubicBezTo>
                    <a:pt x="13964" y="30419"/>
                    <a:pt x="15083" y="30672"/>
                    <a:pt x="15611" y="30757"/>
                  </a:cubicBezTo>
                  <a:lnTo>
                    <a:pt x="16351" y="29109"/>
                  </a:lnTo>
                  <a:lnTo>
                    <a:pt x="16477" y="30883"/>
                  </a:lnTo>
                  <a:cubicBezTo>
                    <a:pt x="16477" y="30883"/>
                    <a:pt x="16733" y="30961"/>
                    <a:pt x="17090" y="30961"/>
                  </a:cubicBezTo>
                  <a:cubicBezTo>
                    <a:pt x="17322" y="30961"/>
                    <a:pt x="17597" y="30928"/>
                    <a:pt x="17872" y="30820"/>
                  </a:cubicBezTo>
                  <a:cubicBezTo>
                    <a:pt x="17977" y="30799"/>
                    <a:pt x="18083" y="30736"/>
                    <a:pt x="18188" y="30672"/>
                  </a:cubicBezTo>
                  <a:lnTo>
                    <a:pt x="18442" y="29109"/>
                  </a:lnTo>
                  <a:cubicBezTo>
                    <a:pt x="18442" y="29109"/>
                    <a:pt x="18717" y="30419"/>
                    <a:pt x="18991" y="30968"/>
                  </a:cubicBezTo>
                  <a:cubicBezTo>
                    <a:pt x="18991" y="30968"/>
                    <a:pt x="19752" y="30947"/>
                    <a:pt x="20364" y="30757"/>
                  </a:cubicBezTo>
                  <a:cubicBezTo>
                    <a:pt x="20364" y="30757"/>
                    <a:pt x="19921" y="27820"/>
                    <a:pt x="20026" y="25032"/>
                  </a:cubicBezTo>
                  <a:cubicBezTo>
                    <a:pt x="20132" y="22497"/>
                    <a:pt x="21188" y="9759"/>
                    <a:pt x="20343" y="3063"/>
                  </a:cubicBezTo>
                  <a:cubicBezTo>
                    <a:pt x="20259" y="2408"/>
                    <a:pt x="20153" y="1796"/>
                    <a:pt x="20026" y="1268"/>
                  </a:cubicBezTo>
                  <a:lnTo>
                    <a:pt x="1712" y="0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978957" y="2980929"/>
              <a:ext cx="717635" cy="1087211"/>
            </a:xfrm>
            <a:custGeom>
              <a:avLst/>
              <a:gdLst/>
              <a:ahLst/>
              <a:cxnLst/>
              <a:rect l="l" t="t" r="r" b="b"/>
              <a:pathLst>
                <a:path w="20344" h="30821" extrusionOk="0">
                  <a:moveTo>
                    <a:pt x="1712" y="0"/>
                  </a:moveTo>
                  <a:cubicBezTo>
                    <a:pt x="1712" y="0"/>
                    <a:pt x="1" y="6992"/>
                    <a:pt x="740" y="16181"/>
                  </a:cubicBezTo>
                  <a:cubicBezTo>
                    <a:pt x="1501" y="25370"/>
                    <a:pt x="972" y="30545"/>
                    <a:pt x="972" y="30545"/>
                  </a:cubicBezTo>
                  <a:lnTo>
                    <a:pt x="2219" y="30672"/>
                  </a:lnTo>
                  <a:lnTo>
                    <a:pt x="2599" y="29595"/>
                  </a:lnTo>
                  <a:lnTo>
                    <a:pt x="3169" y="30820"/>
                  </a:lnTo>
                  <a:lnTo>
                    <a:pt x="3845" y="30820"/>
                  </a:lnTo>
                  <a:cubicBezTo>
                    <a:pt x="2874" y="25771"/>
                    <a:pt x="3254" y="20469"/>
                    <a:pt x="3676" y="15315"/>
                  </a:cubicBezTo>
                  <a:cubicBezTo>
                    <a:pt x="3888" y="12675"/>
                    <a:pt x="4078" y="10055"/>
                    <a:pt x="4289" y="7436"/>
                  </a:cubicBezTo>
                  <a:cubicBezTo>
                    <a:pt x="4352" y="6570"/>
                    <a:pt x="4458" y="5640"/>
                    <a:pt x="4986" y="4943"/>
                  </a:cubicBezTo>
                  <a:cubicBezTo>
                    <a:pt x="5641" y="4098"/>
                    <a:pt x="6782" y="3824"/>
                    <a:pt x="7838" y="3718"/>
                  </a:cubicBezTo>
                  <a:cubicBezTo>
                    <a:pt x="8627" y="3630"/>
                    <a:pt x="9424" y="3600"/>
                    <a:pt x="10225" y="3600"/>
                  </a:cubicBezTo>
                  <a:cubicBezTo>
                    <a:pt x="11939" y="3600"/>
                    <a:pt x="13672" y="3737"/>
                    <a:pt x="15389" y="3737"/>
                  </a:cubicBezTo>
                  <a:cubicBezTo>
                    <a:pt x="16927" y="3737"/>
                    <a:pt x="18452" y="3627"/>
                    <a:pt x="19942" y="3211"/>
                  </a:cubicBezTo>
                  <a:cubicBezTo>
                    <a:pt x="20090" y="3169"/>
                    <a:pt x="20216" y="3127"/>
                    <a:pt x="20343" y="3063"/>
                  </a:cubicBezTo>
                  <a:cubicBezTo>
                    <a:pt x="20259" y="2408"/>
                    <a:pt x="20153" y="1796"/>
                    <a:pt x="20026" y="1268"/>
                  </a:cubicBezTo>
                  <a:lnTo>
                    <a:pt x="1712" y="0"/>
                  </a:lnTo>
                  <a:close/>
                </a:path>
              </a:pathLst>
            </a:custGeom>
            <a:solidFill>
              <a:srgbClr val="0E113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1308322" y="3195121"/>
              <a:ext cx="301072" cy="877995"/>
            </a:xfrm>
            <a:custGeom>
              <a:avLst/>
              <a:gdLst/>
              <a:ahLst/>
              <a:cxnLst/>
              <a:rect l="l" t="t" r="r" b="b"/>
              <a:pathLst>
                <a:path w="8535" h="24890" extrusionOk="0">
                  <a:moveTo>
                    <a:pt x="2356" y="1"/>
                  </a:moveTo>
                  <a:cubicBezTo>
                    <a:pt x="1000" y="1"/>
                    <a:pt x="311" y="471"/>
                    <a:pt x="1" y="1195"/>
                  </a:cubicBezTo>
                  <a:cubicBezTo>
                    <a:pt x="550" y="984"/>
                    <a:pt x="1310" y="878"/>
                    <a:pt x="2388" y="836"/>
                  </a:cubicBezTo>
                  <a:cubicBezTo>
                    <a:pt x="2444" y="833"/>
                    <a:pt x="2499" y="832"/>
                    <a:pt x="2553" y="832"/>
                  </a:cubicBezTo>
                  <a:cubicBezTo>
                    <a:pt x="5200" y="832"/>
                    <a:pt x="5794" y="3823"/>
                    <a:pt x="6042" y="6307"/>
                  </a:cubicBezTo>
                  <a:cubicBezTo>
                    <a:pt x="6317" y="8821"/>
                    <a:pt x="6739" y="19784"/>
                    <a:pt x="4627" y="24347"/>
                  </a:cubicBezTo>
                  <a:cubicBezTo>
                    <a:pt x="4627" y="24347"/>
                    <a:pt x="5746" y="24600"/>
                    <a:pt x="6274" y="24685"/>
                  </a:cubicBezTo>
                  <a:lnTo>
                    <a:pt x="7014" y="23037"/>
                  </a:lnTo>
                  <a:lnTo>
                    <a:pt x="7140" y="24811"/>
                  </a:lnTo>
                  <a:cubicBezTo>
                    <a:pt x="7140" y="24811"/>
                    <a:pt x="7396" y="24889"/>
                    <a:pt x="7753" y="24889"/>
                  </a:cubicBezTo>
                  <a:cubicBezTo>
                    <a:pt x="7985" y="24889"/>
                    <a:pt x="8260" y="24856"/>
                    <a:pt x="8535" y="24748"/>
                  </a:cubicBezTo>
                  <a:cubicBezTo>
                    <a:pt x="8492" y="24283"/>
                    <a:pt x="8429" y="23819"/>
                    <a:pt x="8366" y="23354"/>
                  </a:cubicBezTo>
                  <a:cubicBezTo>
                    <a:pt x="8091" y="20925"/>
                    <a:pt x="8049" y="18474"/>
                    <a:pt x="7985" y="16024"/>
                  </a:cubicBezTo>
                  <a:cubicBezTo>
                    <a:pt x="7922" y="12982"/>
                    <a:pt x="7880" y="9961"/>
                    <a:pt x="7816" y="6919"/>
                  </a:cubicBezTo>
                  <a:cubicBezTo>
                    <a:pt x="7774" y="5504"/>
                    <a:pt x="7732" y="4047"/>
                    <a:pt x="7119" y="2779"/>
                  </a:cubicBezTo>
                  <a:cubicBezTo>
                    <a:pt x="6422" y="1343"/>
                    <a:pt x="4965" y="287"/>
                    <a:pt x="3380" y="75"/>
                  </a:cubicBezTo>
                  <a:cubicBezTo>
                    <a:pt x="3002" y="25"/>
                    <a:pt x="2662" y="1"/>
                    <a:pt x="2356" y="1"/>
                  </a:cubicBezTo>
                  <a:close/>
                </a:path>
              </a:pathLst>
            </a:custGeom>
            <a:solidFill>
              <a:srgbClr val="0E113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1821718" y="1685830"/>
              <a:ext cx="324177" cy="672906"/>
            </a:xfrm>
            <a:custGeom>
              <a:avLst/>
              <a:gdLst/>
              <a:ahLst/>
              <a:cxnLst/>
              <a:rect l="l" t="t" r="r" b="b"/>
              <a:pathLst>
                <a:path w="9190" h="19076" extrusionOk="0">
                  <a:moveTo>
                    <a:pt x="1" y="1"/>
                  </a:moveTo>
                  <a:lnTo>
                    <a:pt x="1" y="19076"/>
                  </a:lnTo>
                  <a:cubicBezTo>
                    <a:pt x="2177" y="17977"/>
                    <a:pt x="3909" y="16625"/>
                    <a:pt x="5240" y="15294"/>
                  </a:cubicBezTo>
                  <a:cubicBezTo>
                    <a:pt x="8112" y="12443"/>
                    <a:pt x="9190" y="9697"/>
                    <a:pt x="9190" y="9697"/>
                  </a:cubicBezTo>
                  <a:cubicBezTo>
                    <a:pt x="8788" y="8852"/>
                    <a:pt x="8281" y="7922"/>
                    <a:pt x="7627" y="6972"/>
                  </a:cubicBezTo>
                  <a:cubicBezTo>
                    <a:pt x="7204" y="6296"/>
                    <a:pt x="6697" y="5620"/>
                    <a:pt x="6127" y="4944"/>
                  </a:cubicBezTo>
                  <a:cubicBezTo>
                    <a:pt x="5556" y="4268"/>
                    <a:pt x="4923" y="3613"/>
                    <a:pt x="4226" y="2958"/>
                  </a:cubicBezTo>
                  <a:cubicBezTo>
                    <a:pt x="4057" y="2831"/>
                    <a:pt x="3909" y="2683"/>
                    <a:pt x="3761" y="2557"/>
                  </a:cubicBezTo>
                  <a:cubicBezTo>
                    <a:pt x="2684" y="1648"/>
                    <a:pt x="1437" y="782"/>
                    <a:pt x="1" y="1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1821718" y="1790174"/>
              <a:ext cx="216130" cy="236237"/>
            </a:xfrm>
            <a:custGeom>
              <a:avLst/>
              <a:gdLst/>
              <a:ahLst/>
              <a:cxnLst/>
              <a:rect l="l" t="t" r="r" b="b"/>
              <a:pathLst>
                <a:path w="6127" h="6697" extrusionOk="0">
                  <a:moveTo>
                    <a:pt x="4226" y="0"/>
                  </a:moveTo>
                  <a:cubicBezTo>
                    <a:pt x="4183" y="63"/>
                    <a:pt x="4141" y="148"/>
                    <a:pt x="4078" y="232"/>
                  </a:cubicBezTo>
                  <a:cubicBezTo>
                    <a:pt x="3655" y="908"/>
                    <a:pt x="2663" y="2091"/>
                    <a:pt x="1" y="3380"/>
                  </a:cubicBezTo>
                  <a:lnTo>
                    <a:pt x="1" y="6696"/>
                  </a:lnTo>
                  <a:cubicBezTo>
                    <a:pt x="1163" y="6232"/>
                    <a:pt x="3275" y="5260"/>
                    <a:pt x="4817" y="3739"/>
                  </a:cubicBezTo>
                  <a:cubicBezTo>
                    <a:pt x="5345" y="3211"/>
                    <a:pt x="5789" y="2619"/>
                    <a:pt x="6127" y="1986"/>
                  </a:cubicBezTo>
                  <a:cubicBezTo>
                    <a:pt x="5556" y="1310"/>
                    <a:pt x="4923" y="655"/>
                    <a:pt x="4226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1821718" y="1931734"/>
              <a:ext cx="324177" cy="427004"/>
            </a:xfrm>
            <a:custGeom>
              <a:avLst/>
              <a:gdLst/>
              <a:ahLst/>
              <a:cxnLst/>
              <a:rect l="l" t="t" r="r" b="b"/>
              <a:pathLst>
                <a:path w="9190" h="12105" extrusionOk="0">
                  <a:moveTo>
                    <a:pt x="7627" y="1"/>
                  </a:moveTo>
                  <a:cubicBezTo>
                    <a:pt x="7014" y="1522"/>
                    <a:pt x="5873" y="2979"/>
                    <a:pt x="4627" y="4268"/>
                  </a:cubicBezTo>
                  <a:cubicBezTo>
                    <a:pt x="2979" y="5958"/>
                    <a:pt x="1142" y="7310"/>
                    <a:pt x="1" y="8091"/>
                  </a:cubicBezTo>
                  <a:lnTo>
                    <a:pt x="1" y="12105"/>
                  </a:lnTo>
                  <a:cubicBezTo>
                    <a:pt x="2177" y="11006"/>
                    <a:pt x="3909" y="9654"/>
                    <a:pt x="5240" y="8323"/>
                  </a:cubicBezTo>
                  <a:cubicBezTo>
                    <a:pt x="8112" y="5472"/>
                    <a:pt x="9190" y="2726"/>
                    <a:pt x="9190" y="2726"/>
                  </a:cubicBezTo>
                  <a:cubicBezTo>
                    <a:pt x="8788" y="1881"/>
                    <a:pt x="8281" y="951"/>
                    <a:pt x="7627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1821718" y="1685830"/>
              <a:ext cx="184841" cy="672906"/>
            </a:xfrm>
            <a:custGeom>
              <a:avLst/>
              <a:gdLst/>
              <a:ahLst/>
              <a:cxnLst/>
              <a:rect l="l" t="t" r="r" b="b"/>
              <a:pathLst>
                <a:path w="5240" h="19076" extrusionOk="0">
                  <a:moveTo>
                    <a:pt x="1" y="1"/>
                  </a:moveTo>
                  <a:lnTo>
                    <a:pt x="1" y="19076"/>
                  </a:lnTo>
                  <a:cubicBezTo>
                    <a:pt x="2177" y="17977"/>
                    <a:pt x="3909" y="16625"/>
                    <a:pt x="5240" y="15294"/>
                  </a:cubicBezTo>
                  <a:cubicBezTo>
                    <a:pt x="5050" y="14914"/>
                    <a:pt x="4881" y="14513"/>
                    <a:pt x="4775" y="14090"/>
                  </a:cubicBezTo>
                  <a:cubicBezTo>
                    <a:pt x="4543" y="13161"/>
                    <a:pt x="4564" y="12210"/>
                    <a:pt x="4627" y="11239"/>
                  </a:cubicBezTo>
                  <a:cubicBezTo>
                    <a:pt x="4648" y="10964"/>
                    <a:pt x="4669" y="10689"/>
                    <a:pt x="4690" y="10415"/>
                  </a:cubicBezTo>
                  <a:cubicBezTo>
                    <a:pt x="4796" y="9190"/>
                    <a:pt x="4881" y="7943"/>
                    <a:pt x="4817" y="6697"/>
                  </a:cubicBezTo>
                  <a:cubicBezTo>
                    <a:pt x="4775" y="5683"/>
                    <a:pt x="4606" y="4669"/>
                    <a:pt x="4289" y="3719"/>
                  </a:cubicBezTo>
                  <a:cubicBezTo>
                    <a:pt x="4226" y="3550"/>
                    <a:pt x="4162" y="3359"/>
                    <a:pt x="4078" y="3190"/>
                  </a:cubicBezTo>
                  <a:cubicBezTo>
                    <a:pt x="3972" y="2979"/>
                    <a:pt x="3867" y="2768"/>
                    <a:pt x="3761" y="2557"/>
                  </a:cubicBezTo>
                  <a:cubicBezTo>
                    <a:pt x="2684" y="1648"/>
                    <a:pt x="1437" y="782"/>
                    <a:pt x="1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663773" y="1598347"/>
              <a:ext cx="1310008" cy="1467017"/>
            </a:xfrm>
            <a:custGeom>
              <a:avLst/>
              <a:gdLst/>
              <a:ahLst/>
              <a:cxnLst/>
              <a:rect l="l" t="t" r="r" b="b"/>
              <a:pathLst>
                <a:path w="37137" h="41588" extrusionOk="0">
                  <a:moveTo>
                    <a:pt x="24201" y="0"/>
                  </a:moveTo>
                  <a:cubicBezTo>
                    <a:pt x="22856" y="0"/>
                    <a:pt x="21424" y="121"/>
                    <a:pt x="19920" y="389"/>
                  </a:cubicBezTo>
                  <a:cubicBezTo>
                    <a:pt x="16815" y="918"/>
                    <a:pt x="14111" y="960"/>
                    <a:pt x="11724" y="1044"/>
                  </a:cubicBezTo>
                  <a:cubicBezTo>
                    <a:pt x="11175" y="1044"/>
                    <a:pt x="10626" y="1065"/>
                    <a:pt x="10098" y="1108"/>
                  </a:cubicBezTo>
                  <a:cubicBezTo>
                    <a:pt x="6781" y="1298"/>
                    <a:pt x="4077" y="1826"/>
                    <a:pt x="1669" y="4466"/>
                  </a:cubicBezTo>
                  <a:cubicBezTo>
                    <a:pt x="1141" y="5016"/>
                    <a:pt x="782" y="5628"/>
                    <a:pt x="528" y="6304"/>
                  </a:cubicBezTo>
                  <a:cubicBezTo>
                    <a:pt x="85" y="7445"/>
                    <a:pt x="0" y="8712"/>
                    <a:pt x="148" y="10085"/>
                  </a:cubicBezTo>
                  <a:cubicBezTo>
                    <a:pt x="317" y="11416"/>
                    <a:pt x="719" y="12853"/>
                    <a:pt x="1268" y="14268"/>
                  </a:cubicBezTo>
                  <a:cubicBezTo>
                    <a:pt x="1901" y="15979"/>
                    <a:pt x="2725" y="17690"/>
                    <a:pt x="3570" y="19317"/>
                  </a:cubicBezTo>
                  <a:cubicBezTo>
                    <a:pt x="4352" y="20816"/>
                    <a:pt x="5155" y="22253"/>
                    <a:pt x="5852" y="23541"/>
                  </a:cubicBezTo>
                  <a:cubicBezTo>
                    <a:pt x="5978" y="23795"/>
                    <a:pt x="6105" y="24027"/>
                    <a:pt x="6211" y="24281"/>
                  </a:cubicBezTo>
                  <a:cubicBezTo>
                    <a:pt x="6760" y="25316"/>
                    <a:pt x="7267" y="26351"/>
                    <a:pt x="7711" y="27344"/>
                  </a:cubicBezTo>
                  <a:cubicBezTo>
                    <a:pt x="8133" y="28315"/>
                    <a:pt x="8513" y="29224"/>
                    <a:pt x="8851" y="30111"/>
                  </a:cubicBezTo>
                  <a:lnTo>
                    <a:pt x="8872" y="30111"/>
                  </a:lnTo>
                  <a:cubicBezTo>
                    <a:pt x="9400" y="31505"/>
                    <a:pt x="9823" y="32794"/>
                    <a:pt x="10098" y="33913"/>
                  </a:cubicBezTo>
                  <a:cubicBezTo>
                    <a:pt x="10457" y="35392"/>
                    <a:pt x="10583" y="36575"/>
                    <a:pt x="10436" y="37272"/>
                  </a:cubicBezTo>
                  <a:cubicBezTo>
                    <a:pt x="10436" y="37335"/>
                    <a:pt x="10414" y="37399"/>
                    <a:pt x="10393" y="37441"/>
                  </a:cubicBezTo>
                  <a:cubicBezTo>
                    <a:pt x="9971" y="39215"/>
                    <a:pt x="9231" y="39891"/>
                    <a:pt x="11661" y="40884"/>
                  </a:cubicBezTo>
                  <a:cubicBezTo>
                    <a:pt x="13013" y="41425"/>
                    <a:pt x="16825" y="41587"/>
                    <a:pt x="20481" y="41587"/>
                  </a:cubicBezTo>
                  <a:cubicBezTo>
                    <a:pt x="21395" y="41587"/>
                    <a:pt x="22299" y="41577"/>
                    <a:pt x="23152" y="41560"/>
                  </a:cubicBezTo>
                  <a:cubicBezTo>
                    <a:pt x="25243" y="41518"/>
                    <a:pt x="27039" y="41433"/>
                    <a:pt x="27926" y="41349"/>
                  </a:cubicBezTo>
                  <a:cubicBezTo>
                    <a:pt x="30229" y="41180"/>
                    <a:pt x="29764" y="39849"/>
                    <a:pt x="29743" y="37863"/>
                  </a:cubicBezTo>
                  <a:lnTo>
                    <a:pt x="29743" y="37842"/>
                  </a:lnTo>
                  <a:cubicBezTo>
                    <a:pt x="29743" y="37483"/>
                    <a:pt x="29764" y="37082"/>
                    <a:pt x="29806" y="36659"/>
                  </a:cubicBezTo>
                  <a:cubicBezTo>
                    <a:pt x="29891" y="36004"/>
                    <a:pt x="29996" y="35033"/>
                    <a:pt x="30165" y="33871"/>
                  </a:cubicBezTo>
                  <a:cubicBezTo>
                    <a:pt x="30355" y="32646"/>
                    <a:pt x="30609" y="31209"/>
                    <a:pt x="30947" y="29625"/>
                  </a:cubicBezTo>
                  <a:cubicBezTo>
                    <a:pt x="31158" y="28759"/>
                    <a:pt x="31369" y="27851"/>
                    <a:pt x="31644" y="26942"/>
                  </a:cubicBezTo>
                  <a:cubicBezTo>
                    <a:pt x="31982" y="25759"/>
                    <a:pt x="32383" y="24534"/>
                    <a:pt x="32848" y="23330"/>
                  </a:cubicBezTo>
                  <a:cubicBezTo>
                    <a:pt x="33207" y="22401"/>
                    <a:pt x="33608" y="21492"/>
                    <a:pt x="34052" y="20605"/>
                  </a:cubicBezTo>
                  <a:cubicBezTo>
                    <a:pt x="34580" y="19570"/>
                    <a:pt x="35024" y="18598"/>
                    <a:pt x="35404" y="17669"/>
                  </a:cubicBezTo>
                  <a:cubicBezTo>
                    <a:pt x="36038" y="16063"/>
                    <a:pt x="36481" y="14627"/>
                    <a:pt x="36735" y="13254"/>
                  </a:cubicBezTo>
                  <a:cubicBezTo>
                    <a:pt x="37094" y="11395"/>
                    <a:pt x="37136" y="9726"/>
                    <a:pt x="36925" y="8121"/>
                  </a:cubicBezTo>
                  <a:cubicBezTo>
                    <a:pt x="36862" y="7572"/>
                    <a:pt x="36777" y="7043"/>
                    <a:pt x="36650" y="6515"/>
                  </a:cubicBezTo>
                  <a:cubicBezTo>
                    <a:pt x="36524" y="5924"/>
                    <a:pt x="36249" y="5354"/>
                    <a:pt x="35890" y="4783"/>
                  </a:cubicBezTo>
                  <a:cubicBezTo>
                    <a:pt x="34855" y="3241"/>
                    <a:pt x="32933" y="1826"/>
                    <a:pt x="30313" y="939"/>
                  </a:cubicBezTo>
                  <a:cubicBezTo>
                    <a:pt x="30144" y="875"/>
                    <a:pt x="29975" y="833"/>
                    <a:pt x="29785" y="770"/>
                  </a:cubicBezTo>
                  <a:cubicBezTo>
                    <a:pt x="29595" y="706"/>
                    <a:pt x="29384" y="643"/>
                    <a:pt x="29172" y="601"/>
                  </a:cubicBezTo>
                  <a:cubicBezTo>
                    <a:pt x="27700" y="223"/>
                    <a:pt x="26030" y="0"/>
                    <a:pt x="24201" y="0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663773" y="1743258"/>
              <a:ext cx="1302529" cy="210874"/>
            </a:xfrm>
            <a:custGeom>
              <a:avLst/>
              <a:gdLst/>
              <a:ahLst/>
              <a:cxnLst/>
              <a:rect l="l" t="t" r="r" b="b"/>
              <a:pathLst>
                <a:path w="36925" h="5978" extrusionOk="0">
                  <a:moveTo>
                    <a:pt x="21900" y="1"/>
                  </a:moveTo>
                  <a:cubicBezTo>
                    <a:pt x="21037" y="1"/>
                    <a:pt x="20145" y="7"/>
                    <a:pt x="19223" y="20"/>
                  </a:cubicBezTo>
                  <a:cubicBezTo>
                    <a:pt x="7816" y="189"/>
                    <a:pt x="2725" y="1351"/>
                    <a:pt x="528" y="2196"/>
                  </a:cubicBezTo>
                  <a:cubicBezTo>
                    <a:pt x="85" y="3337"/>
                    <a:pt x="0" y="4604"/>
                    <a:pt x="169" y="5977"/>
                  </a:cubicBezTo>
                  <a:cubicBezTo>
                    <a:pt x="8872" y="3837"/>
                    <a:pt x="17080" y="3163"/>
                    <a:pt x="23912" y="3163"/>
                  </a:cubicBezTo>
                  <a:cubicBezTo>
                    <a:pt x="29218" y="3163"/>
                    <a:pt x="33693" y="3570"/>
                    <a:pt x="36925" y="4013"/>
                  </a:cubicBezTo>
                  <a:cubicBezTo>
                    <a:pt x="36862" y="3464"/>
                    <a:pt x="36777" y="2935"/>
                    <a:pt x="36650" y="2407"/>
                  </a:cubicBezTo>
                  <a:cubicBezTo>
                    <a:pt x="36524" y="1816"/>
                    <a:pt x="36249" y="1246"/>
                    <a:pt x="35890" y="675"/>
                  </a:cubicBezTo>
                  <a:cubicBezTo>
                    <a:pt x="32509" y="306"/>
                    <a:pt x="27916" y="1"/>
                    <a:pt x="21900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708466" y="2007753"/>
              <a:ext cx="1251134" cy="272006"/>
            </a:xfrm>
            <a:custGeom>
              <a:avLst/>
              <a:gdLst/>
              <a:ahLst/>
              <a:cxnLst/>
              <a:rect l="l" t="t" r="r" b="b"/>
              <a:pathLst>
                <a:path w="35468" h="7711" extrusionOk="0">
                  <a:moveTo>
                    <a:pt x="20376" y="0"/>
                  </a:moveTo>
                  <a:cubicBezTo>
                    <a:pt x="10867" y="0"/>
                    <a:pt x="3168" y="1799"/>
                    <a:pt x="1" y="2662"/>
                  </a:cubicBezTo>
                  <a:cubicBezTo>
                    <a:pt x="634" y="4373"/>
                    <a:pt x="1458" y="6084"/>
                    <a:pt x="2303" y="7711"/>
                  </a:cubicBezTo>
                  <a:cubicBezTo>
                    <a:pt x="9502" y="5395"/>
                    <a:pt x="16061" y="4653"/>
                    <a:pt x="21513" y="4653"/>
                  </a:cubicBezTo>
                  <a:cubicBezTo>
                    <a:pt x="27003" y="4653"/>
                    <a:pt x="31371" y="5406"/>
                    <a:pt x="34137" y="6063"/>
                  </a:cubicBezTo>
                  <a:cubicBezTo>
                    <a:pt x="34771" y="4457"/>
                    <a:pt x="35214" y="3021"/>
                    <a:pt x="35468" y="1648"/>
                  </a:cubicBezTo>
                  <a:cubicBezTo>
                    <a:pt x="30215" y="439"/>
                    <a:pt x="25075" y="0"/>
                    <a:pt x="20376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870168" y="2372888"/>
              <a:ext cx="952354" cy="190026"/>
            </a:xfrm>
            <a:custGeom>
              <a:avLst/>
              <a:gdLst/>
              <a:ahLst/>
              <a:cxnLst/>
              <a:rect l="l" t="t" r="r" b="b"/>
              <a:pathLst>
                <a:path w="26998" h="5387" extrusionOk="0">
                  <a:moveTo>
                    <a:pt x="15423" y="1"/>
                  </a:moveTo>
                  <a:cubicBezTo>
                    <a:pt x="8782" y="1"/>
                    <a:pt x="2685" y="1050"/>
                    <a:pt x="1" y="1584"/>
                  </a:cubicBezTo>
                  <a:cubicBezTo>
                    <a:pt x="127" y="1838"/>
                    <a:pt x="254" y="2070"/>
                    <a:pt x="360" y="2324"/>
                  </a:cubicBezTo>
                  <a:cubicBezTo>
                    <a:pt x="909" y="3359"/>
                    <a:pt x="1416" y="4394"/>
                    <a:pt x="1860" y="5387"/>
                  </a:cubicBezTo>
                  <a:cubicBezTo>
                    <a:pt x="6774" y="4424"/>
                    <a:pt x="11290" y="4106"/>
                    <a:pt x="15115" y="4106"/>
                  </a:cubicBezTo>
                  <a:cubicBezTo>
                    <a:pt x="20020" y="4106"/>
                    <a:pt x="23787" y="4629"/>
                    <a:pt x="25793" y="4985"/>
                  </a:cubicBezTo>
                  <a:cubicBezTo>
                    <a:pt x="26131" y="3802"/>
                    <a:pt x="26532" y="2577"/>
                    <a:pt x="26997" y="1373"/>
                  </a:cubicBezTo>
                  <a:cubicBezTo>
                    <a:pt x="23331" y="356"/>
                    <a:pt x="19285" y="1"/>
                    <a:pt x="15423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976735" y="2643379"/>
              <a:ext cx="778696" cy="170096"/>
            </a:xfrm>
            <a:custGeom>
              <a:avLst/>
              <a:gdLst/>
              <a:ahLst/>
              <a:cxnLst/>
              <a:rect l="l" t="t" r="r" b="b"/>
              <a:pathLst>
                <a:path w="22075" h="4822" extrusionOk="0">
                  <a:moveTo>
                    <a:pt x="22075" y="0"/>
                  </a:moveTo>
                  <a:lnTo>
                    <a:pt x="22075" y="0"/>
                  </a:lnTo>
                  <a:cubicBezTo>
                    <a:pt x="18156" y="520"/>
                    <a:pt x="13163" y="665"/>
                    <a:pt x="8805" y="665"/>
                  </a:cubicBezTo>
                  <a:cubicBezTo>
                    <a:pt x="5012" y="665"/>
                    <a:pt x="1701" y="555"/>
                    <a:pt x="0" y="486"/>
                  </a:cubicBezTo>
                  <a:lnTo>
                    <a:pt x="0" y="486"/>
                  </a:lnTo>
                  <a:cubicBezTo>
                    <a:pt x="528" y="1880"/>
                    <a:pt x="951" y="3169"/>
                    <a:pt x="1226" y="4288"/>
                  </a:cubicBezTo>
                  <a:cubicBezTo>
                    <a:pt x="4585" y="4682"/>
                    <a:pt x="7858" y="4821"/>
                    <a:pt x="10801" y="4821"/>
                  </a:cubicBezTo>
                  <a:cubicBezTo>
                    <a:pt x="15428" y="4821"/>
                    <a:pt x="19240" y="4478"/>
                    <a:pt x="21293" y="4246"/>
                  </a:cubicBezTo>
                  <a:lnTo>
                    <a:pt x="22075" y="0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989398" y="2919056"/>
              <a:ext cx="740704" cy="145968"/>
            </a:xfrm>
            <a:custGeom>
              <a:avLst/>
              <a:gdLst/>
              <a:ahLst/>
              <a:cxnLst/>
              <a:rect l="l" t="t" r="r" b="b"/>
              <a:pathLst>
                <a:path w="20998" h="4138" extrusionOk="0">
                  <a:moveTo>
                    <a:pt x="1162" y="1"/>
                  </a:moveTo>
                  <a:lnTo>
                    <a:pt x="1162" y="1"/>
                  </a:lnTo>
                  <a:cubicBezTo>
                    <a:pt x="740" y="1775"/>
                    <a:pt x="0" y="2451"/>
                    <a:pt x="2430" y="3444"/>
                  </a:cubicBezTo>
                  <a:cubicBezTo>
                    <a:pt x="3754" y="3978"/>
                    <a:pt x="7440" y="4137"/>
                    <a:pt x="11030" y="4137"/>
                  </a:cubicBezTo>
                  <a:cubicBezTo>
                    <a:pt x="14256" y="4137"/>
                    <a:pt x="17405" y="4009"/>
                    <a:pt x="18695" y="3909"/>
                  </a:cubicBezTo>
                  <a:cubicBezTo>
                    <a:pt x="20998" y="3740"/>
                    <a:pt x="20533" y="2409"/>
                    <a:pt x="20512" y="423"/>
                  </a:cubicBezTo>
                  <a:lnTo>
                    <a:pt x="20512" y="423"/>
                  </a:lnTo>
                  <a:cubicBezTo>
                    <a:pt x="17684" y="775"/>
                    <a:pt x="14958" y="906"/>
                    <a:pt x="12470" y="906"/>
                  </a:cubicBezTo>
                  <a:cubicBezTo>
                    <a:pt x="7191" y="906"/>
                    <a:pt x="2986" y="317"/>
                    <a:pt x="1162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663773" y="1598347"/>
              <a:ext cx="1069326" cy="1467017"/>
            </a:xfrm>
            <a:custGeom>
              <a:avLst/>
              <a:gdLst/>
              <a:ahLst/>
              <a:cxnLst/>
              <a:rect l="l" t="t" r="r" b="b"/>
              <a:pathLst>
                <a:path w="30314" h="41588" extrusionOk="0">
                  <a:moveTo>
                    <a:pt x="24201" y="0"/>
                  </a:moveTo>
                  <a:cubicBezTo>
                    <a:pt x="22856" y="0"/>
                    <a:pt x="21424" y="121"/>
                    <a:pt x="19920" y="389"/>
                  </a:cubicBezTo>
                  <a:cubicBezTo>
                    <a:pt x="16815" y="918"/>
                    <a:pt x="14111" y="960"/>
                    <a:pt x="11724" y="1044"/>
                  </a:cubicBezTo>
                  <a:cubicBezTo>
                    <a:pt x="11175" y="1044"/>
                    <a:pt x="10626" y="1065"/>
                    <a:pt x="10098" y="1108"/>
                  </a:cubicBezTo>
                  <a:cubicBezTo>
                    <a:pt x="6781" y="1298"/>
                    <a:pt x="4077" y="1826"/>
                    <a:pt x="1669" y="4466"/>
                  </a:cubicBezTo>
                  <a:cubicBezTo>
                    <a:pt x="1141" y="5016"/>
                    <a:pt x="782" y="5628"/>
                    <a:pt x="528" y="6304"/>
                  </a:cubicBezTo>
                  <a:cubicBezTo>
                    <a:pt x="85" y="7445"/>
                    <a:pt x="0" y="8712"/>
                    <a:pt x="148" y="10085"/>
                  </a:cubicBezTo>
                  <a:cubicBezTo>
                    <a:pt x="317" y="11416"/>
                    <a:pt x="719" y="12853"/>
                    <a:pt x="1268" y="14268"/>
                  </a:cubicBezTo>
                  <a:cubicBezTo>
                    <a:pt x="1901" y="15979"/>
                    <a:pt x="2725" y="17690"/>
                    <a:pt x="3570" y="19317"/>
                  </a:cubicBezTo>
                  <a:cubicBezTo>
                    <a:pt x="4352" y="20816"/>
                    <a:pt x="5155" y="22253"/>
                    <a:pt x="5852" y="23541"/>
                  </a:cubicBezTo>
                  <a:cubicBezTo>
                    <a:pt x="5978" y="23795"/>
                    <a:pt x="6105" y="24027"/>
                    <a:pt x="6211" y="24281"/>
                  </a:cubicBezTo>
                  <a:cubicBezTo>
                    <a:pt x="6760" y="25316"/>
                    <a:pt x="7267" y="26351"/>
                    <a:pt x="7711" y="27344"/>
                  </a:cubicBezTo>
                  <a:cubicBezTo>
                    <a:pt x="8133" y="28315"/>
                    <a:pt x="8513" y="29224"/>
                    <a:pt x="8851" y="30111"/>
                  </a:cubicBezTo>
                  <a:lnTo>
                    <a:pt x="8872" y="30111"/>
                  </a:lnTo>
                  <a:cubicBezTo>
                    <a:pt x="9400" y="31505"/>
                    <a:pt x="9823" y="32794"/>
                    <a:pt x="10098" y="33913"/>
                  </a:cubicBezTo>
                  <a:cubicBezTo>
                    <a:pt x="10457" y="35392"/>
                    <a:pt x="10583" y="36575"/>
                    <a:pt x="10436" y="37272"/>
                  </a:cubicBezTo>
                  <a:cubicBezTo>
                    <a:pt x="10436" y="37335"/>
                    <a:pt x="10414" y="37399"/>
                    <a:pt x="10393" y="37441"/>
                  </a:cubicBezTo>
                  <a:cubicBezTo>
                    <a:pt x="9971" y="39215"/>
                    <a:pt x="9231" y="39891"/>
                    <a:pt x="11661" y="40884"/>
                  </a:cubicBezTo>
                  <a:cubicBezTo>
                    <a:pt x="13013" y="41425"/>
                    <a:pt x="16825" y="41587"/>
                    <a:pt x="20481" y="41587"/>
                  </a:cubicBezTo>
                  <a:cubicBezTo>
                    <a:pt x="21395" y="41587"/>
                    <a:pt x="22299" y="41577"/>
                    <a:pt x="23152" y="41560"/>
                  </a:cubicBezTo>
                  <a:cubicBezTo>
                    <a:pt x="21927" y="40293"/>
                    <a:pt x="20850" y="38920"/>
                    <a:pt x="20068" y="37356"/>
                  </a:cubicBezTo>
                  <a:cubicBezTo>
                    <a:pt x="18589" y="34399"/>
                    <a:pt x="18230" y="31061"/>
                    <a:pt x="17892" y="27787"/>
                  </a:cubicBezTo>
                  <a:cubicBezTo>
                    <a:pt x="17575" y="24492"/>
                    <a:pt x="17237" y="21197"/>
                    <a:pt x="17047" y="17880"/>
                  </a:cubicBezTo>
                  <a:cubicBezTo>
                    <a:pt x="16963" y="16085"/>
                    <a:pt x="17237" y="13782"/>
                    <a:pt x="18970" y="13275"/>
                  </a:cubicBezTo>
                  <a:cubicBezTo>
                    <a:pt x="19226" y="13201"/>
                    <a:pt x="19489" y="13178"/>
                    <a:pt x="19754" y="13178"/>
                  </a:cubicBezTo>
                  <a:cubicBezTo>
                    <a:pt x="20167" y="13178"/>
                    <a:pt x="20586" y="13233"/>
                    <a:pt x="20997" y="13233"/>
                  </a:cubicBezTo>
                  <a:cubicBezTo>
                    <a:pt x="23406" y="13191"/>
                    <a:pt x="25307" y="11226"/>
                    <a:pt x="26659" y="9240"/>
                  </a:cubicBezTo>
                  <a:cubicBezTo>
                    <a:pt x="28053" y="7212"/>
                    <a:pt x="29151" y="4994"/>
                    <a:pt x="29912" y="2671"/>
                  </a:cubicBezTo>
                  <a:cubicBezTo>
                    <a:pt x="30123" y="2079"/>
                    <a:pt x="30229" y="1488"/>
                    <a:pt x="30313" y="939"/>
                  </a:cubicBezTo>
                  <a:cubicBezTo>
                    <a:pt x="30144" y="875"/>
                    <a:pt x="29975" y="833"/>
                    <a:pt x="29785" y="770"/>
                  </a:cubicBezTo>
                  <a:cubicBezTo>
                    <a:pt x="29595" y="706"/>
                    <a:pt x="29384" y="643"/>
                    <a:pt x="29172" y="601"/>
                  </a:cubicBezTo>
                  <a:cubicBezTo>
                    <a:pt x="27700" y="223"/>
                    <a:pt x="26030" y="0"/>
                    <a:pt x="24201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566907" y="2982199"/>
              <a:ext cx="435188" cy="292359"/>
            </a:xfrm>
            <a:custGeom>
              <a:avLst/>
              <a:gdLst/>
              <a:ahLst/>
              <a:cxnLst/>
              <a:rect l="l" t="t" r="r" b="b"/>
              <a:pathLst>
                <a:path w="12337" h="8288" extrusionOk="0">
                  <a:moveTo>
                    <a:pt x="8863" y="1"/>
                  </a:moveTo>
                  <a:cubicBezTo>
                    <a:pt x="8275" y="1"/>
                    <a:pt x="7948" y="238"/>
                    <a:pt x="7680" y="238"/>
                  </a:cubicBezTo>
                  <a:cubicBezTo>
                    <a:pt x="7587" y="238"/>
                    <a:pt x="7502" y="210"/>
                    <a:pt x="7415" y="133"/>
                  </a:cubicBezTo>
                  <a:lnTo>
                    <a:pt x="2958" y="2415"/>
                  </a:lnTo>
                  <a:lnTo>
                    <a:pt x="0" y="3936"/>
                  </a:lnTo>
                  <a:lnTo>
                    <a:pt x="148" y="4147"/>
                  </a:lnTo>
                  <a:cubicBezTo>
                    <a:pt x="169" y="4189"/>
                    <a:pt x="190" y="4210"/>
                    <a:pt x="211" y="4231"/>
                  </a:cubicBezTo>
                  <a:cubicBezTo>
                    <a:pt x="3048" y="8143"/>
                    <a:pt x="4435" y="8288"/>
                    <a:pt x="4625" y="8288"/>
                  </a:cubicBezTo>
                  <a:cubicBezTo>
                    <a:pt x="4640" y="8288"/>
                    <a:pt x="4647" y="8287"/>
                    <a:pt x="4647" y="8287"/>
                  </a:cubicBezTo>
                  <a:cubicBezTo>
                    <a:pt x="4647" y="8287"/>
                    <a:pt x="4647" y="8287"/>
                    <a:pt x="4669" y="8266"/>
                  </a:cubicBezTo>
                  <a:cubicBezTo>
                    <a:pt x="5176" y="8139"/>
                    <a:pt x="5640" y="7949"/>
                    <a:pt x="6063" y="7759"/>
                  </a:cubicBezTo>
                  <a:cubicBezTo>
                    <a:pt x="6337" y="7632"/>
                    <a:pt x="6570" y="7505"/>
                    <a:pt x="6802" y="7358"/>
                  </a:cubicBezTo>
                  <a:cubicBezTo>
                    <a:pt x="7098" y="7189"/>
                    <a:pt x="7351" y="7020"/>
                    <a:pt x="7605" y="6829"/>
                  </a:cubicBezTo>
                  <a:cubicBezTo>
                    <a:pt x="7647" y="6787"/>
                    <a:pt x="7689" y="6745"/>
                    <a:pt x="7732" y="6724"/>
                  </a:cubicBezTo>
                  <a:cubicBezTo>
                    <a:pt x="7774" y="6682"/>
                    <a:pt x="7816" y="6639"/>
                    <a:pt x="7858" y="6597"/>
                  </a:cubicBezTo>
                  <a:cubicBezTo>
                    <a:pt x="8260" y="6280"/>
                    <a:pt x="8577" y="5921"/>
                    <a:pt x="8830" y="5604"/>
                  </a:cubicBezTo>
                  <a:cubicBezTo>
                    <a:pt x="8914" y="5499"/>
                    <a:pt x="8999" y="5393"/>
                    <a:pt x="9062" y="5309"/>
                  </a:cubicBezTo>
                  <a:cubicBezTo>
                    <a:pt x="9612" y="4527"/>
                    <a:pt x="9781" y="3872"/>
                    <a:pt x="9612" y="3788"/>
                  </a:cubicBezTo>
                  <a:cubicBezTo>
                    <a:pt x="9189" y="3598"/>
                    <a:pt x="8788" y="3006"/>
                    <a:pt x="8851" y="2605"/>
                  </a:cubicBezTo>
                  <a:cubicBezTo>
                    <a:pt x="8895" y="2313"/>
                    <a:pt x="9272" y="2223"/>
                    <a:pt x="9737" y="2223"/>
                  </a:cubicBezTo>
                  <a:cubicBezTo>
                    <a:pt x="9945" y="2223"/>
                    <a:pt x="10171" y="2241"/>
                    <a:pt x="10393" y="2267"/>
                  </a:cubicBezTo>
                  <a:cubicBezTo>
                    <a:pt x="10488" y="2275"/>
                    <a:pt x="10585" y="2279"/>
                    <a:pt x="10681" y="2279"/>
                  </a:cubicBezTo>
                  <a:cubicBezTo>
                    <a:pt x="11314" y="2279"/>
                    <a:pt x="11942" y="2094"/>
                    <a:pt x="12125" y="1654"/>
                  </a:cubicBezTo>
                  <a:cubicBezTo>
                    <a:pt x="12337" y="1147"/>
                    <a:pt x="12294" y="894"/>
                    <a:pt x="11344" y="894"/>
                  </a:cubicBezTo>
                  <a:cubicBezTo>
                    <a:pt x="10393" y="894"/>
                    <a:pt x="9950" y="91"/>
                    <a:pt x="9020" y="6"/>
                  </a:cubicBezTo>
                  <a:cubicBezTo>
                    <a:pt x="8966" y="3"/>
                    <a:pt x="8913" y="1"/>
                    <a:pt x="8863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869427" y="3115787"/>
              <a:ext cx="216130" cy="108823"/>
            </a:xfrm>
            <a:custGeom>
              <a:avLst/>
              <a:gdLst/>
              <a:ahLst/>
              <a:cxnLst/>
              <a:rect l="l" t="t" r="r" b="b"/>
              <a:pathLst>
                <a:path w="6127" h="3085" extrusionOk="0">
                  <a:moveTo>
                    <a:pt x="1036" y="1"/>
                  </a:moveTo>
                  <a:lnTo>
                    <a:pt x="1" y="1585"/>
                  </a:lnTo>
                  <a:cubicBezTo>
                    <a:pt x="920" y="2532"/>
                    <a:pt x="2142" y="3084"/>
                    <a:pt x="3237" y="3084"/>
                  </a:cubicBezTo>
                  <a:cubicBezTo>
                    <a:pt x="3803" y="3084"/>
                    <a:pt x="4335" y="2937"/>
                    <a:pt x="4775" y="2620"/>
                  </a:cubicBezTo>
                  <a:cubicBezTo>
                    <a:pt x="6063" y="1712"/>
                    <a:pt x="6126" y="550"/>
                    <a:pt x="5324" y="360"/>
                  </a:cubicBezTo>
                  <a:cubicBezTo>
                    <a:pt x="5239" y="340"/>
                    <a:pt x="5157" y="331"/>
                    <a:pt x="5079" y="331"/>
                  </a:cubicBezTo>
                  <a:cubicBezTo>
                    <a:pt x="4393" y="331"/>
                    <a:pt x="3915" y="1000"/>
                    <a:pt x="3232" y="1057"/>
                  </a:cubicBezTo>
                  <a:cubicBezTo>
                    <a:pt x="3194" y="1060"/>
                    <a:pt x="3157" y="1062"/>
                    <a:pt x="3120" y="1062"/>
                  </a:cubicBezTo>
                  <a:cubicBezTo>
                    <a:pt x="2442" y="1062"/>
                    <a:pt x="1957" y="522"/>
                    <a:pt x="1036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836657" y="3161257"/>
              <a:ext cx="216095" cy="108435"/>
            </a:xfrm>
            <a:custGeom>
              <a:avLst/>
              <a:gdLst/>
              <a:ahLst/>
              <a:cxnLst/>
              <a:rect l="l" t="t" r="r" b="b"/>
              <a:pathLst>
                <a:path w="6126" h="3074" extrusionOk="0">
                  <a:moveTo>
                    <a:pt x="1014" y="0"/>
                  </a:moveTo>
                  <a:lnTo>
                    <a:pt x="0" y="1563"/>
                  </a:lnTo>
                  <a:cubicBezTo>
                    <a:pt x="920" y="2526"/>
                    <a:pt x="2135" y="3074"/>
                    <a:pt x="3226" y="3074"/>
                  </a:cubicBezTo>
                  <a:cubicBezTo>
                    <a:pt x="3787" y="3074"/>
                    <a:pt x="4315" y="2928"/>
                    <a:pt x="4753" y="2620"/>
                  </a:cubicBezTo>
                  <a:cubicBezTo>
                    <a:pt x="6042" y="1690"/>
                    <a:pt x="6126" y="549"/>
                    <a:pt x="5302" y="359"/>
                  </a:cubicBezTo>
                  <a:cubicBezTo>
                    <a:pt x="5215" y="339"/>
                    <a:pt x="5132" y="330"/>
                    <a:pt x="5052" y="330"/>
                  </a:cubicBezTo>
                  <a:cubicBezTo>
                    <a:pt x="4369" y="330"/>
                    <a:pt x="3894" y="981"/>
                    <a:pt x="3232" y="1056"/>
                  </a:cubicBezTo>
                  <a:cubicBezTo>
                    <a:pt x="3193" y="1060"/>
                    <a:pt x="3155" y="1061"/>
                    <a:pt x="3117" y="1061"/>
                  </a:cubicBezTo>
                  <a:cubicBezTo>
                    <a:pt x="2422" y="1061"/>
                    <a:pt x="1956" y="521"/>
                    <a:pt x="1014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767341" y="3199989"/>
              <a:ext cx="225831" cy="106425"/>
            </a:xfrm>
            <a:custGeom>
              <a:avLst/>
              <a:gdLst/>
              <a:ahLst/>
              <a:cxnLst/>
              <a:rect l="l" t="t" r="r" b="b"/>
              <a:pathLst>
                <a:path w="6402" h="3017" extrusionOk="0">
                  <a:moveTo>
                    <a:pt x="1500" y="1"/>
                  </a:moveTo>
                  <a:lnTo>
                    <a:pt x="1226" y="233"/>
                  </a:lnTo>
                  <a:lnTo>
                    <a:pt x="529" y="803"/>
                  </a:lnTo>
                  <a:lnTo>
                    <a:pt x="1" y="1226"/>
                  </a:lnTo>
                  <a:cubicBezTo>
                    <a:pt x="127" y="1353"/>
                    <a:pt x="254" y="1458"/>
                    <a:pt x="381" y="1585"/>
                  </a:cubicBezTo>
                  <a:cubicBezTo>
                    <a:pt x="1383" y="2433"/>
                    <a:pt x="2771" y="3017"/>
                    <a:pt x="3921" y="3017"/>
                  </a:cubicBezTo>
                  <a:cubicBezTo>
                    <a:pt x="4032" y="3017"/>
                    <a:pt x="4141" y="3011"/>
                    <a:pt x="4246" y="3000"/>
                  </a:cubicBezTo>
                  <a:cubicBezTo>
                    <a:pt x="4627" y="2937"/>
                    <a:pt x="4965" y="2831"/>
                    <a:pt x="5239" y="2641"/>
                  </a:cubicBezTo>
                  <a:cubicBezTo>
                    <a:pt x="5577" y="2409"/>
                    <a:pt x="5810" y="2155"/>
                    <a:pt x="6000" y="1923"/>
                  </a:cubicBezTo>
                  <a:cubicBezTo>
                    <a:pt x="6021" y="1902"/>
                    <a:pt x="6021" y="1881"/>
                    <a:pt x="6042" y="1860"/>
                  </a:cubicBezTo>
                  <a:cubicBezTo>
                    <a:pt x="6338" y="1395"/>
                    <a:pt x="6401" y="972"/>
                    <a:pt x="6253" y="698"/>
                  </a:cubicBezTo>
                  <a:cubicBezTo>
                    <a:pt x="6169" y="529"/>
                    <a:pt x="6000" y="423"/>
                    <a:pt x="5788" y="360"/>
                  </a:cubicBezTo>
                  <a:cubicBezTo>
                    <a:pt x="5706" y="343"/>
                    <a:pt x="5626" y="335"/>
                    <a:pt x="5548" y="335"/>
                  </a:cubicBezTo>
                  <a:cubicBezTo>
                    <a:pt x="5330" y="335"/>
                    <a:pt x="5131" y="398"/>
                    <a:pt x="4944" y="508"/>
                  </a:cubicBezTo>
                  <a:cubicBezTo>
                    <a:pt x="4669" y="634"/>
                    <a:pt x="4415" y="824"/>
                    <a:pt x="4141" y="951"/>
                  </a:cubicBezTo>
                  <a:cubicBezTo>
                    <a:pt x="4014" y="1015"/>
                    <a:pt x="3866" y="1057"/>
                    <a:pt x="3718" y="1057"/>
                  </a:cubicBezTo>
                  <a:cubicBezTo>
                    <a:pt x="3671" y="1062"/>
                    <a:pt x="3624" y="1065"/>
                    <a:pt x="3579" y="1065"/>
                  </a:cubicBezTo>
                  <a:cubicBezTo>
                    <a:pt x="3095" y="1065"/>
                    <a:pt x="2697" y="770"/>
                    <a:pt x="2176" y="423"/>
                  </a:cubicBezTo>
                  <a:cubicBezTo>
                    <a:pt x="2134" y="402"/>
                    <a:pt x="2092" y="360"/>
                    <a:pt x="2050" y="339"/>
                  </a:cubicBezTo>
                  <a:cubicBezTo>
                    <a:pt x="1881" y="233"/>
                    <a:pt x="1712" y="127"/>
                    <a:pt x="1500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721871" y="3221613"/>
              <a:ext cx="223608" cy="105790"/>
            </a:xfrm>
            <a:custGeom>
              <a:avLst/>
              <a:gdLst/>
              <a:ahLst/>
              <a:cxnLst/>
              <a:rect l="l" t="t" r="r" b="b"/>
              <a:pathLst>
                <a:path w="6339" h="2999" extrusionOk="0">
                  <a:moveTo>
                    <a:pt x="1480" y="0"/>
                  </a:moveTo>
                  <a:lnTo>
                    <a:pt x="1" y="1204"/>
                  </a:lnTo>
                  <a:cubicBezTo>
                    <a:pt x="85" y="1310"/>
                    <a:pt x="170" y="1394"/>
                    <a:pt x="276" y="1479"/>
                  </a:cubicBezTo>
                  <a:cubicBezTo>
                    <a:pt x="1277" y="2378"/>
                    <a:pt x="2700" y="2999"/>
                    <a:pt x="3885" y="2999"/>
                  </a:cubicBezTo>
                  <a:cubicBezTo>
                    <a:pt x="4399" y="2999"/>
                    <a:pt x="4869" y="2882"/>
                    <a:pt x="5240" y="2620"/>
                  </a:cubicBezTo>
                  <a:cubicBezTo>
                    <a:pt x="5345" y="2535"/>
                    <a:pt x="5451" y="2451"/>
                    <a:pt x="5535" y="2387"/>
                  </a:cubicBezTo>
                  <a:cubicBezTo>
                    <a:pt x="5937" y="2028"/>
                    <a:pt x="6169" y="1669"/>
                    <a:pt x="6254" y="1352"/>
                  </a:cubicBezTo>
                  <a:cubicBezTo>
                    <a:pt x="6296" y="1268"/>
                    <a:pt x="6296" y="1183"/>
                    <a:pt x="6317" y="1120"/>
                  </a:cubicBezTo>
                  <a:cubicBezTo>
                    <a:pt x="6338" y="740"/>
                    <a:pt x="6148" y="444"/>
                    <a:pt x="5768" y="359"/>
                  </a:cubicBezTo>
                  <a:cubicBezTo>
                    <a:pt x="5706" y="335"/>
                    <a:pt x="5637" y="324"/>
                    <a:pt x="5569" y="324"/>
                  </a:cubicBezTo>
                  <a:cubicBezTo>
                    <a:pt x="5521" y="324"/>
                    <a:pt x="5474" y="329"/>
                    <a:pt x="5430" y="338"/>
                  </a:cubicBezTo>
                  <a:cubicBezTo>
                    <a:pt x="5282" y="338"/>
                    <a:pt x="5134" y="380"/>
                    <a:pt x="5007" y="444"/>
                  </a:cubicBezTo>
                  <a:cubicBezTo>
                    <a:pt x="4859" y="507"/>
                    <a:pt x="4733" y="592"/>
                    <a:pt x="4606" y="676"/>
                  </a:cubicBezTo>
                  <a:cubicBezTo>
                    <a:pt x="4543" y="697"/>
                    <a:pt x="4479" y="740"/>
                    <a:pt x="4437" y="782"/>
                  </a:cubicBezTo>
                  <a:cubicBezTo>
                    <a:pt x="4205" y="909"/>
                    <a:pt x="3972" y="1035"/>
                    <a:pt x="3698" y="1056"/>
                  </a:cubicBezTo>
                  <a:cubicBezTo>
                    <a:pt x="3658" y="1060"/>
                    <a:pt x="3619" y="1062"/>
                    <a:pt x="3581" y="1062"/>
                  </a:cubicBezTo>
                  <a:cubicBezTo>
                    <a:pt x="3171" y="1062"/>
                    <a:pt x="2834" y="860"/>
                    <a:pt x="2409" y="571"/>
                  </a:cubicBezTo>
                  <a:cubicBezTo>
                    <a:pt x="2240" y="465"/>
                    <a:pt x="2050" y="338"/>
                    <a:pt x="1818" y="190"/>
                  </a:cubicBezTo>
                  <a:cubicBezTo>
                    <a:pt x="1712" y="127"/>
                    <a:pt x="1606" y="64"/>
                    <a:pt x="1480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347813" y="1919071"/>
              <a:ext cx="546233" cy="1212402"/>
            </a:xfrm>
            <a:custGeom>
              <a:avLst/>
              <a:gdLst/>
              <a:ahLst/>
              <a:cxnLst/>
              <a:rect l="l" t="t" r="r" b="b"/>
              <a:pathLst>
                <a:path w="15485" h="34370" extrusionOk="0">
                  <a:moveTo>
                    <a:pt x="5303" y="1"/>
                  </a:moveTo>
                  <a:cubicBezTo>
                    <a:pt x="5303" y="1"/>
                    <a:pt x="1585" y="5260"/>
                    <a:pt x="909" y="13879"/>
                  </a:cubicBezTo>
                  <a:cubicBezTo>
                    <a:pt x="1" y="25413"/>
                    <a:pt x="5683" y="33398"/>
                    <a:pt x="6359" y="34285"/>
                  </a:cubicBezTo>
                  <a:cubicBezTo>
                    <a:pt x="6380" y="34327"/>
                    <a:pt x="6401" y="34348"/>
                    <a:pt x="6422" y="34369"/>
                  </a:cubicBezTo>
                  <a:lnTo>
                    <a:pt x="9338" y="32806"/>
                  </a:lnTo>
                  <a:lnTo>
                    <a:pt x="13774" y="30419"/>
                  </a:lnTo>
                  <a:cubicBezTo>
                    <a:pt x="13774" y="30419"/>
                    <a:pt x="13710" y="30377"/>
                    <a:pt x="13626" y="30271"/>
                  </a:cubicBezTo>
                  <a:cubicBezTo>
                    <a:pt x="12802" y="29321"/>
                    <a:pt x="9000" y="24272"/>
                    <a:pt x="12548" y="14428"/>
                  </a:cubicBezTo>
                  <a:cubicBezTo>
                    <a:pt x="12738" y="13879"/>
                    <a:pt x="12929" y="13351"/>
                    <a:pt x="13119" y="12844"/>
                  </a:cubicBezTo>
                  <a:cubicBezTo>
                    <a:pt x="14914" y="7669"/>
                    <a:pt x="15485" y="5176"/>
                    <a:pt x="15485" y="5176"/>
                  </a:cubicBezTo>
                  <a:cubicBezTo>
                    <a:pt x="15485" y="5176"/>
                    <a:pt x="10140" y="698"/>
                    <a:pt x="5303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347813" y="1919071"/>
              <a:ext cx="631176" cy="1408319"/>
            </a:xfrm>
            <a:custGeom>
              <a:avLst/>
              <a:gdLst/>
              <a:ahLst/>
              <a:cxnLst/>
              <a:rect l="l" t="t" r="r" b="b"/>
              <a:pathLst>
                <a:path w="17893" h="39924" extrusionOk="0">
                  <a:moveTo>
                    <a:pt x="5303" y="1"/>
                  </a:moveTo>
                  <a:cubicBezTo>
                    <a:pt x="5303" y="1"/>
                    <a:pt x="1585" y="5260"/>
                    <a:pt x="909" y="13879"/>
                  </a:cubicBezTo>
                  <a:cubicBezTo>
                    <a:pt x="1" y="25413"/>
                    <a:pt x="5683" y="33398"/>
                    <a:pt x="6359" y="34285"/>
                  </a:cubicBezTo>
                  <a:cubicBezTo>
                    <a:pt x="6380" y="34327"/>
                    <a:pt x="6401" y="34348"/>
                    <a:pt x="6422" y="34369"/>
                  </a:cubicBezTo>
                  <a:cubicBezTo>
                    <a:pt x="9259" y="38281"/>
                    <a:pt x="10646" y="38426"/>
                    <a:pt x="10836" y="38426"/>
                  </a:cubicBezTo>
                  <a:cubicBezTo>
                    <a:pt x="10851" y="38426"/>
                    <a:pt x="10858" y="38425"/>
                    <a:pt x="10858" y="38425"/>
                  </a:cubicBezTo>
                  <a:cubicBezTo>
                    <a:pt x="10858" y="38425"/>
                    <a:pt x="10880" y="38425"/>
                    <a:pt x="10880" y="38404"/>
                  </a:cubicBezTo>
                  <a:cubicBezTo>
                    <a:pt x="11881" y="39303"/>
                    <a:pt x="13304" y="39924"/>
                    <a:pt x="14489" y="39924"/>
                  </a:cubicBezTo>
                  <a:cubicBezTo>
                    <a:pt x="15003" y="39924"/>
                    <a:pt x="15473" y="39807"/>
                    <a:pt x="15844" y="39545"/>
                  </a:cubicBezTo>
                  <a:cubicBezTo>
                    <a:pt x="15949" y="39460"/>
                    <a:pt x="16055" y="39376"/>
                    <a:pt x="16139" y="39312"/>
                  </a:cubicBezTo>
                  <a:cubicBezTo>
                    <a:pt x="16520" y="39249"/>
                    <a:pt x="16858" y="39143"/>
                    <a:pt x="17132" y="38953"/>
                  </a:cubicBezTo>
                  <a:cubicBezTo>
                    <a:pt x="17470" y="38721"/>
                    <a:pt x="17703" y="38467"/>
                    <a:pt x="17893" y="38235"/>
                  </a:cubicBezTo>
                  <a:cubicBezTo>
                    <a:pt x="17850" y="38214"/>
                    <a:pt x="17829" y="38214"/>
                    <a:pt x="17787" y="38193"/>
                  </a:cubicBezTo>
                  <a:cubicBezTo>
                    <a:pt x="17491" y="38150"/>
                    <a:pt x="17196" y="38087"/>
                    <a:pt x="16921" y="38045"/>
                  </a:cubicBezTo>
                  <a:cubicBezTo>
                    <a:pt x="16604" y="37981"/>
                    <a:pt x="16308" y="37918"/>
                    <a:pt x="16013" y="37834"/>
                  </a:cubicBezTo>
                  <a:cubicBezTo>
                    <a:pt x="15738" y="37770"/>
                    <a:pt x="15463" y="37686"/>
                    <a:pt x="15210" y="37601"/>
                  </a:cubicBezTo>
                  <a:cubicBezTo>
                    <a:pt x="14914" y="37496"/>
                    <a:pt x="14640" y="37369"/>
                    <a:pt x="14365" y="37242"/>
                  </a:cubicBezTo>
                  <a:cubicBezTo>
                    <a:pt x="14175" y="37158"/>
                    <a:pt x="13985" y="37052"/>
                    <a:pt x="13816" y="36967"/>
                  </a:cubicBezTo>
                  <a:cubicBezTo>
                    <a:pt x="13583" y="36841"/>
                    <a:pt x="13351" y="36693"/>
                    <a:pt x="13119" y="36545"/>
                  </a:cubicBezTo>
                  <a:cubicBezTo>
                    <a:pt x="11661" y="35594"/>
                    <a:pt x="10394" y="34264"/>
                    <a:pt x="9338" y="32806"/>
                  </a:cubicBezTo>
                  <a:cubicBezTo>
                    <a:pt x="9274" y="32722"/>
                    <a:pt x="9211" y="32637"/>
                    <a:pt x="9169" y="32553"/>
                  </a:cubicBezTo>
                  <a:cubicBezTo>
                    <a:pt x="8788" y="32046"/>
                    <a:pt x="8450" y="31518"/>
                    <a:pt x="8133" y="30989"/>
                  </a:cubicBezTo>
                  <a:cubicBezTo>
                    <a:pt x="4880" y="25561"/>
                    <a:pt x="3317" y="18843"/>
                    <a:pt x="5113" y="12759"/>
                  </a:cubicBezTo>
                  <a:cubicBezTo>
                    <a:pt x="5261" y="12295"/>
                    <a:pt x="5430" y="11809"/>
                    <a:pt x="5789" y="11492"/>
                  </a:cubicBezTo>
                  <a:cubicBezTo>
                    <a:pt x="6120" y="11211"/>
                    <a:pt x="6533" y="11111"/>
                    <a:pt x="6970" y="11111"/>
                  </a:cubicBezTo>
                  <a:cubicBezTo>
                    <a:pt x="7452" y="11111"/>
                    <a:pt x="7964" y="11232"/>
                    <a:pt x="8429" y="11365"/>
                  </a:cubicBezTo>
                  <a:cubicBezTo>
                    <a:pt x="9866" y="11767"/>
                    <a:pt x="11556" y="12527"/>
                    <a:pt x="13119" y="12844"/>
                  </a:cubicBezTo>
                  <a:cubicBezTo>
                    <a:pt x="14914" y="7669"/>
                    <a:pt x="15485" y="5176"/>
                    <a:pt x="15485" y="5176"/>
                  </a:cubicBezTo>
                  <a:cubicBezTo>
                    <a:pt x="15485" y="5176"/>
                    <a:pt x="10140" y="698"/>
                    <a:pt x="5303" y="1"/>
                  </a:cubicBezTo>
                  <a:close/>
                </a:path>
              </a:pathLst>
            </a:custGeom>
            <a:solidFill>
              <a:srgbClr val="FF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418610" y="2802471"/>
              <a:ext cx="411342" cy="262481"/>
            </a:xfrm>
            <a:custGeom>
              <a:avLst/>
              <a:gdLst/>
              <a:ahLst/>
              <a:cxnLst/>
              <a:rect l="l" t="t" r="r" b="b"/>
              <a:pathLst>
                <a:path w="11661" h="7441" extrusionOk="0">
                  <a:moveTo>
                    <a:pt x="9674" y="0"/>
                  </a:moveTo>
                  <a:cubicBezTo>
                    <a:pt x="9597" y="0"/>
                    <a:pt x="9520" y="10"/>
                    <a:pt x="9443" y="32"/>
                  </a:cubicBezTo>
                  <a:cubicBezTo>
                    <a:pt x="5091" y="1278"/>
                    <a:pt x="1838" y="2651"/>
                    <a:pt x="571" y="3221"/>
                  </a:cubicBezTo>
                  <a:cubicBezTo>
                    <a:pt x="212" y="3390"/>
                    <a:pt x="1" y="3771"/>
                    <a:pt x="43" y="4151"/>
                  </a:cubicBezTo>
                  <a:cubicBezTo>
                    <a:pt x="254" y="5461"/>
                    <a:pt x="930" y="6517"/>
                    <a:pt x="1374" y="7087"/>
                  </a:cubicBezTo>
                  <a:cubicBezTo>
                    <a:pt x="1535" y="7313"/>
                    <a:pt x="1796" y="7441"/>
                    <a:pt x="2070" y="7441"/>
                  </a:cubicBezTo>
                  <a:cubicBezTo>
                    <a:pt x="2154" y="7441"/>
                    <a:pt x="2240" y="7429"/>
                    <a:pt x="2324" y="7404"/>
                  </a:cubicBezTo>
                  <a:cubicBezTo>
                    <a:pt x="4986" y="6643"/>
                    <a:pt x="9422" y="4573"/>
                    <a:pt x="11048" y="3792"/>
                  </a:cubicBezTo>
                  <a:cubicBezTo>
                    <a:pt x="11450" y="3602"/>
                    <a:pt x="11661" y="3158"/>
                    <a:pt x="11534" y="2736"/>
                  </a:cubicBezTo>
                  <a:cubicBezTo>
                    <a:pt x="11260" y="1806"/>
                    <a:pt x="10774" y="940"/>
                    <a:pt x="10436" y="412"/>
                  </a:cubicBezTo>
                  <a:cubicBezTo>
                    <a:pt x="10267" y="159"/>
                    <a:pt x="9977" y="0"/>
                    <a:pt x="967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452157" y="2406399"/>
              <a:ext cx="66352" cy="67093"/>
            </a:xfrm>
            <a:custGeom>
              <a:avLst/>
              <a:gdLst/>
              <a:ahLst/>
              <a:cxnLst/>
              <a:rect l="l" t="t" r="r" b="b"/>
              <a:pathLst>
                <a:path w="1881" h="1902" extrusionOk="0">
                  <a:moveTo>
                    <a:pt x="930" y="571"/>
                  </a:moveTo>
                  <a:cubicBezTo>
                    <a:pt x="1141" y="571"/>
                    <a:pt x="1310" y="740"/>
                    <a:pt x="1310" y="951"/>
                  </a:cubicBezTo>
                  <a:cubicBezTo>
                    <a:pt x="1310" y="1162"/>
                    <a:pt x="1141" y="1331"/>
                    <a:pt x="930" y="1331"/>
                  </a:cubicBezTo>
                  <a:cubicBezTo>
                    <a:pt x="739" y="1331"/>
                    <a:pt x="570" y="1162"/>
                    <a:pt x="570" y="951"/>
                  </a:cubicBezTo>
                  <a:cubicBezTo>
                    <a:pt x="570" y="740"/>
                    <a:pt x="739" y="571"/>
                    <a:pt x="930" y="571"/>
                  </a:cubicBezTo>
                  <a:close/>
                  <a:moveTo>
                    <a:pt x="930" y="1"/>
                  </a:moveTo>
                  <a:cubicBezTo>
                    <a:pt x="423" y="1"/>
                    <a:pt x="0" y="423"/>
                    <a:pt x="0" y="951"/>
                  </a:cubicBezTo>
                  <a:cubicBezTo>
                    <a:pt x="0" y="1479"/>
                    <a:pt x="423" y="1902"/>
                    <a:pt x="930" y="1902"/>
                  </a:cubicBezTo>
                  <a:cubicBezTo>
                    <a:pt x="1458" y="1902"/>
                    <a:pt x="1880" y="1479"/>
                    <a:pt x="1880" y="951"/>
                  </a:cubicBezTo>
                  <a:cubicBezTo>
                    <a:pt x="1880" y="423"/>
                    <a:pt x="1458" y="1"/>
                    <a:pt x="93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461822" y="2453245"/>
              <a:ext cx="36545" cy="200574"/>
            </a:xfrm>
            <a:custGeom>
              <a:avLst/>
              <a:gdLst/>
              <a:ahLst/>
              <a:cxnLst/>
              <a:rect l="l" t="t" r="r" b="b"/>
              <a:pathLst>
                <a:path w="1036" h="5686" extrusionOk="0">
                  <a:moveTo>
                    <a:pt x="597" y="1"/>
                  </a:moveTo>
                  <a:cubicBezTo>
                    <a:pt x="462" y="1"/>
                    <a:pt x="337" y="102"/>
                    <a:pt x="318" y="257"/>
                  </a:cubicBezTo>
                  <a:cubicBezTo>
                    <a:pt x="296" y="341"/>
                    <a:pt x="1" y="2686"/>
                    <a:pt x="444" y="5432"/>
                  </a:cubicBezTo>
                  <a:cubicBezTo>
                    <a:pt x="465" y="5580"/>
                    <a:pt x="592" y="5686"/>
                    <a:pt x="719" y="5686"/>
                  </a:cubicBezTo>
                  <a:lnTo>
                    <a:pt x="761" y="5686"/>
                  </a:lnTo>
                  <a:cubicBezTo>
                    <a:pt x="930" y="5665"/>
                    <a:pt x="1036" y="5517"/>
                    <a:pt x="1015" y="5348"/>
                  </a:cubicBezTo>
                  <a:cubicBezTo>
                    <a:pt x="592" y="2686"/>
                    <a:pt x="888" y="341"/>
                    <a:pt x="888" y="320"/>
                  </a:cubicBezTo>
                  <a:cubicBezTo>
                    <a:pt x="909" y="172"/>
                    <a:pt x="803" y="25"/>
                    <a:pt x="634" y="3"/>
                  </a:cubicBezTo>
                  <a:cubicBezTo>
                    <a:pt x="622" y="2"/>
                    <a:pt x="609" y="1"/>
                    <a:pt x="597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385063" y="2560553"/>
              <a:ext cx="197505" cy="97747"/>
            </a:xfrm>
            <a:custGeom>
              <a:avLst/>
              <a:gdLst/>
              <a:ahLst/>
              <a:cxnLst/>
              <a:rect l="l" t="t" r="r" b="b"/>
              <a:pathLst>
                <a:path w="5599" h="2771" extrusionOk="0">
                  <a:moveTo>
                    <a:pt x="292" y="1"/>
                  </a:moveTo>
                  <a:cubicBezTo>
                    <a:pt x="280" y="1"/>
                    <a:pt x="267" y="1"/>
                    <a:pt x="254" y="3"/>
                  </a:cubicBezTo>
                  <a:cubicBezTo>
                    <a:pt x="107" y="46"/>
                    <a:pt x="1" y="172"/>
                    <a:pt x="22" y="341"/>
                  </a:cubicBezTo>
                  <a:cubicBezTo>
                    <a:pt x="22" y="362"/>
                    <a:pt x="445" y="2771"/>
                    <a:pt x="2874" y="2771"/>
                  </a:cubicBezTo>
                  <a:lnTo>
                    <a:pt x="2895" y="2771"/>
                  </a:lnTo>
                  <a:cubicBezTo>
                    <a:pt x="5388" y="2749"/>
                    <a:pt x="5578" y="468"/>
                    <a:pt x="5578" y="447"/>
                  </a:cubicBezTo>
                  <a:cubicBezTo>
                    <a:pt x="5599" y="299"/>
                    <a:pt x="5472" y="151"/>
                    <a:pt x="5324" y="151"/>
                  </a:cubicBezTo>
                  <a:cubicBezTo>
                    <a:pt x="5312" y="150"/>
                    <a:pt x="5299" y="149"/>
                    <a:pt x="5288" y="149"/>
                  </a:cubicBezTo>
                  <a:cubicBezTo>
                    <a:pt x="5137" y="149"/>
                    <a:pt x="5027" y="268"/>
                    <a:pt x="5007" y="405"/>
                  </a:cubicBezTo>
                  <a:cubicBezTo>
                    <a:pt x="5007" y="489"/>
                    <a:pt x="4859" y="2179"/>
                    <a:pt x="2895" y="2200"/>
                  </a:cubicBezTo>
                  <a:lnTo>
                    <a:pt x="2874" y="2200"/>
                  </a:lnTo>
                  <a:cubicBezTo>
                    <a:pt x="930" y="2200"/>
                    <a:pt x="592" y="320"/>
                    <a:pt x="592" y="257"/>
                  </a:cubicBezTo>
                  <a:cubicBezTo>
                    <a:pt x="554" y="102"/>
                    <a:pt x="427" y="1"/>
                    <a:pt x="292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48282" y="2544996"/>
              <a:ext cx="43247" cy="40284"/>
            </a:xfrm>
            <a:custGeom>
              <a:avLst/>
              <a:gdLst/>
              <a:ahLst/>
              <a:cxnLst/>
              <a:rect l="l" t="t" r="r" b="b"/>
              <a:pathLst>
                <a:path w="1226" h="1142" extrusionOk="0">
                  <a:moveTo>
                    <a:pt x="782" y="1"/>
                  </a:moveTo>
                  <a:lnTo>
                    <a:pt x="0" y="930"/>
                  </a:lnTo>
                  <a:lnTo>
                    <a:pt x="1225" y="1141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408168" y="2494976"/>
              <a:ext cx="145333" cy="25469"/>
            </a:xfrm>
            <a:custGeom>
              <a:avLst/>
              <a:gdLst/>
              <a:ahLst/>
              <a:cxnLst/>
              <a:rect l="l" t="t" r="r" b="b"/>
              <a:pathLst>
                <a:path w="4120" h="722" extrusionOk="0">
                  <a:moveTo>
                    <a:pt x="1417" y="1"/>
                  </a:moveTo>
                  <a:cubicBezTo>
                    <a:pt x="777" y="1"/>
                    <a:pt x="316" y="24"/>
                    <a:pt x="275" y="24"/>
                  </a:cubicBezTo>
                  <a:cubicBezTo>
                    <a:pt x="106" y="46"/>
                    <a:pt x="1" y="172"/>
                    <a:pt x="1" y="341"/>
                  </a:cubicBezTo>
                  <a:cubicBezTo>
                    <a:pt x="1" y="478"/>
                    <a:pt x="128" y="597"/>
                    <a:pt x="264" y="597"/>
                  </a:cubicBezTo>
                  <a:cubicBezTo>
                    <a:pt x="275" y="597"/>
                    <a:pt x="286" y="596"/>
                    <a:pt x="297" y="595"/>
                  </a:cubicBezTo>
                  <a:cubicBezTo>
                    <a:pt x="306" y="595"/>
                    <a:pt x="695" y="578"/>
                    <a:pt x="1258" y="578"/>
                  </a:cubicBezTo>
                  <a:cubicBezTo>
                    <a:pt x="1962" y="578"/>
                    <a:pt x="2937" y="604"/>
                    <a:pt x="3782" y="722"/>
                  </a:cubicBezTo>
                  <a:lnTo>
                    <a:pt x="3824" y="722"/>
                  </a:lnTo>
                  <a:cubicBezTo>
                    <a:pt x="3951" y="722"/>
                    <a:pt x="4078" y="616"/>
                    <a:pt x="4099" y="489"/>
                  </a:cubicBezTo>
                  <a:cubicBezTo>
                    <a:pt x="4120" y="320"/>
                    <a:pt x="4014" y="172"/>
                    <a:pt x="3845" y="151"/>
                  </a:cubicBezTo>
                  <a:cubicBezTo>
                    <a:pt x="3038" y="30"/>
                    <a:pt x="2120" y="1"/>
                    <a:pt x="1417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375398" y="2542774"/>
              <a:ext cx="43247" cy="39508"/>
            </a:xfrm>
            <a:custGeom>
              <a:avLst/>
              <a:gdLst/>
              <a:ahLst/>
              <a:cxnLst/>
              <a:rect l="l" t="t" r="r" b="b"/>
              <a:pathLst>
                <a:path w="1226" h="1120" extrusionOk="0">
                  <a:moveTo>
                    <a:pt x="423" y="0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1226" y="930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7869" y="1768515"/>
              <a:ext cx="518648" cy="550537"/>
            </a:xfrm>
            <a:custGeom>
              <a:avLst/>
              <a:gdLst/>
              <a:ahLst/>
              <a:cxnLst/>
              <a:rect l="l" t="t" r="r" b="b"/>
              <a:pathLst>
                <a:path w="14703" h="15607" extrusionOk="0">
                  <a:moveTo>
                    <a:pt x="8805" y="1"/>
                  </a:moveTo>
                  <a:cubicBezTo>
                    <a:pt x="7829" y="1"/>
                    <a:pt x="6945" y="251"/>
                    <a:pt x="6147" y="656"/>
                  </a:cubicBezTo>
                  <a:cubicBezTo>
                    <a:pt x="5112" y="1184"/>
                    <a:pt x="4204" y="1987"/>
                    <a:pt x="3444" y="2895"/>
                  </a:cubicBezTo>
                  <a:cubicBezTo>
                    <a:pt x="2683" y="3825"/>
                    <a:pt x="2071" y="4839"/>
                    <a:pt x="1585" y="5747"/>
                  </a:cubicBezTo>
                  <a:cubicBezTo>
                    <a:pt x="951" y="6993"/>
                    <a:pt x="148" y="9740"/>
                    <a:pt x="22" y="10099"/>
                  </a:cubicBezTo>
                  <a:cubicBezTo>
                    <a:pt x="0" y="10183"/>
                    <a:pt x="43" y="10268"/>
                    <a:pt x="106" y="10289"/>
                  </a:cubicBezTo>
                  <a:cubicBezTo>
                    <a:pt x="2599" y="11049"/>
                    <a:pt x="4922" y="11915"/>
                    <a:pt x="6866" y="12739"/>
                  </a:cubicBezTo>
                  <a:cubicBezTo>
                    <a:pt x="9802" y="13964"/>
                    <a:pt x="11893" y="15063"/>
                    <a:pt x="12421" y="15570"/>
                  </a:cubicBezTo>
                  <a:cubicBezTo>
                    <a:pt x="12455" y="15595"/>
                    <a:pt x="12495" y="15607"/>
                    <a:pt x="12533" y="15607"/>
                  </a:cubicBezTo>
                  <a:cubicBezTo>
                    <a:pt x="12593" y="15607"/>
                    <a:pt x="12649" y="15579"/>
                    <a:pt x="12675" y="15528"/>
                  </a:cubicBezTo>
                  <a:cubicBezTo>
                    <a:pt x="13097" y="14577"/>
                    <a:pt x="13710" y="12908"/>
                    <a:pt x="14153" y="10986"/>
                  </a:cubicBezTo>
                  <a:cubicBezTo>
                    <a:pt x="14365" y="10056"/>
                    <a:pt x="14534" y="9064"/>
                    <a:pt x="14618" y="8071"/>
                  </a:cubicBezTo>
                  <a:cubicBezTo>
                    <a:pt x="14703" y="6993"/>
                    <a:pt x="14703" y="5916"/>
                    <a:pt x="14513" y="4923"/>
                  </a:cubicBezTo>
                  <a:cubicBezTo>
                    <a:pt x="14175" y="2959"/>
                    <a:pt x="13203" y="1290"/>
                    <a:pt x="11175" y="487"/>
                  </a:cubicBezTo>
                  <a:cubicBezTo>
                    <a:pt x="10985" y="403"/>
                    <a:pt x="10752" y="318"/>
                    <a:pt x="10541" y="255"/>
                  </a:cubicBezTo>
                  <a:cubicBezTo>
                    <a:pt x="9933" y="80"/>
                    <a:pt x="9354" y="1"/>
                    <a:pt x="8805" y="1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39322" y="1791656"/>
              <a:ext cx="397197" cy="261564"/>
            </a:xfrm>
            <a:custGeom>
              <a:avLst/>
              <a:gdLst/>
              <a:ahLst/>
              <a:cxnLst/>
              <a:rect l="l" t="t" r="r" b="b"/>
              <a:pathLst>
                <a:path w="11260" h="7415" extrusionOk="0">
                  <a:moveTo>
                    <a:pt x="2704" y="0"/>
                  </a:moveTo>
                  <a:cubicBezTo>
                    <a:pt x="1669" y="528"/>
                    <a:pt x="761" y="1331"/>
                    <a:pt x="1" y="2239"/>
                  </a:cubicBezTo>
                  <a:cubicBezTo>
                    <a:pt x="1817" y="2514"/>
                    <a:pt x="3528" y="3063"/>
                    <a:pt x="5049" y="3718"/>
                  </a:cubicBezTo>
                  <a:cubicBezTo>
                    <a:pt x="7880" y="4943"/>
                    <a:pt x="10098" y="6528"/>
                    <a:pt x="11175" y="7415"/>
                  </a:cubicBezTo>
                  <a:cubicBezTo>
                    <a:pt x="11260" y="6337"/>
                    <a:pt x="11260" y="5260"/>
                    <a:pt x="11070" y="4267"/>
                  </a:cubicBezTo>
                  <a:cubicBezTo>
                    <a:pt x="9401" y="2683"/>
                    <a:pt x="7838" y="1669"/>
                    <a:pt x="6507" y="1035"/>
                  </a:cubicBezTo>
                  <a:cubicBezTo>
                    <a:pt x="4859" y="254"/>
                    <a:pt x="3528" y="43"/>
                    <a:pt x="2704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417869" y="1971243"/>
              <a:ext cx="499282" cy="347812"/>
            </a:xfrm>
            <a:custGeom>
              <a:avLst/>
              <a:gdLst/>
              <a:ahLst/>
              <a:cxnLst/>
              <a:rect l="l" t="t" r="r" b="b"/>
              <a:pathLst>
                <a:path w="14154" h="9860" extrusionOk="0">
                  <a:moveTo>
                    <a:pt x="1585" y="0"/>
                  </a:moveTo>
                  <a:cubicBezTo>
                    <a:pt x="951" y="1246"/>
                    <a:pt x="148" y="3993"/>
                    <a:pt x="22" y="4352"/>
                  </a:cubicBezTo>
                  <a:cubicBezTo>
                    <a:pt x="0" y="4436"/>
                    <a:pt x="43" y="4521"/>
                    <a:pt x="106" y="4542"/>
                  </a:cubicBezTo>
                  <a:cubicBezTo>
                    <a:pt x="2599" y="5302"/>
                    <a:pt x="4922" y="6168"/>
                    <a:pt x="6866" y="6992"/>
                  </a:cubicBezTo>
                  <a:cubicBezTo>
                    <a:pt x="9802" y="8217"/>
                    <a:pt x="11893" y="9316"/>
                    <a:pt x="12421" y="9823"/>
                  </a:cubicBezTo>
                  <a:cubicBezTo>
                    <a:pt x="12455" y="9848"/>
                    <a:pt x="12495" y="9860"/>
                    <a:pt x="12533" y="9860"/>
                  </a:cubicBezTo>
                  <a:cubicBezTo>
                    <a:pt x="12593" y="9860"/>
                    <a:pt x="12649" y="9832"/>
                    <a:pt x="12675" y="9781"/>
                  </a:cubicBezTo>
                  <a:cubicBezTo>
                    <a:pt x="13097" y="8830"/>
                    <a:pt x="13710" y="7161"/>
                    <a:pt x="14153" y="5239"/>
                  </a:cubicBezTo>
                  <a:cubicBezTo>
                    <a:pt x="12104" y="3549"/>
                    <a:pt x="9696" y="2366"/>
                    <a:pt x="7478" y="1563"/>
                  </a:cubicBezTo>
                  <a:cubicBezTo>
                    <a:pt x="5070" y="676"/>
                    <a:pt x="2873" y="211"/>
                    <a:pt x="1585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417869" y="1768515"/>
              <a:ext cx="394198" cy="449404"/>
            </a:xfrm>
            <a:custGeom>
              <a:avLst/>
              <a:gdLst/>
              <a:ahLst/>
              <a:cxnLst/>
              <a:rect l="l" t="t" r="r" b="b"/>
              <a:pathLst>
                <a:path w="11175" h="12740" extrusionOk="0">
                  <a:moveTo>
                    <a:pt x="8805" y="1"/>
                  </a:moveTo>
                  <a:cubicBezTo>
                    <a:pt x="7829" y="1"/>
                    <a:pt x="6945" y="251"/>
                    <a:pt x="6147" y="656"/>
                  </a:cubicBezTo>
                  <a:cubicBezTo>
                    <a:pt x="5112" y="1184"/>
                    <a:pt x="4204" y="1987"/>
                    <a:pt x="3444" y="2895"/>
                  </a:cubicBezTo>
                  <a:cubicBezTo>
                    <a:pt x="2683" y="3825"/>
                    <a:pt x="2071" y="4839"/>
                    <a:pt x="1585" y="5747"/>
                  </a:cubicBezTo>
                  <a:cubicBezTo>
                    <a:pt x="951" y="6993"/>
                    <a:pt x="148" y="9740"/>
                    <a:pt x="22" y="10099"/>
                  </a:cubicBezTo>
                  <a:cubicBezTo>
                    <a:pt x="0" y="10183"/>
                    <a:pt x="43" y="10268"/>
                    <a:pt x="106" y="10289"/>
                  </a:cubicBezTo>
                  <a:cubicBezTo>
                    <a:pt x="2599" y="11049"/>
                    <a:pt x="4922" y="11915"/>
                    <a:pt x="6866" y="12739"/>
                  </a:cubicBezTo>
                  <a:cubicBezTo>
                    <a:pt x="6802" y="10901"/>
                    <a:pt x="7014" y="9064"/>
                    <a:pt x="7478" y="7310"/>
                  </a:cubicBezTo>
                  <a:cubicBezTo>
                    <a:pt x="7732" y="6296"/>
                    <a:pt x="8070" y="5325"/>
                    <a:pt x="8492" y="4374"/>
                  </a:cubicBezTo>
                  <a:cubicBezTo>
                    <a:pt x="8851" y="3550"/>
                    <a:pt x="9274" y="2748"/>
                    <a:pt x="9760" y="1987"/>
                  </a:cubicBezTo>
                  <a:cubicBezTo>
                    <a:pt x="9823" y="1881"/>
                    <a:pt x="9886" y="1797"/>
                    <a:pt x="9950" y="1691"/>
                  </a:cubicBezTo>
                  <a:cubicBezTo>
                    <a:pt x="10393" y="1058"/>
                    <a:pt x="10752" y="699"/>
                    <a:pt x="11175" y="487"/>
                  </a:cubicBezTo>
                  <a:cubicBezTo>
                    <a:pt x="10985" y="403"/>
                    <a:pt x="10752" y="318"/>
                    <a:pt x="10541" y="255"/>
                  </a:cubicBezTo>
                  <a:cubicBezTo>
                    <a:pt x="9933" y="80"/>
                    <a:pt x="9354" y="1"/>
                    <a:pt x="8805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1066898" y="1471215"/>
              <a:ext cx="613291" cy="527326"/>
            </a:xfrm>
            <a:custGeom>
              <a:avLst/>
              <a:gdLst/>
              <a:ahLst/>
              <a:cxnLst/>
              <a:rect l="l" t="t" r="r" b="b"/>
              <a:pathLst>
                <a:path w="17386" h="14949" extrusionOk="0">
                  <a:moveTo>
                    <a:pt x="1437" y="1"/>
                  </a:moveTo>
                  <a:cubicBezTo>
                    <a:pt x="1437" y="1"/>
                    <a:pt x="1627" y="3402"/>
                    <a:pt x="0" y="4437"/>
                  </a:cubicBezTo>
                  <a:cubicBezTo>
                    <a:pt x="0" y="4437"/>
                    <a:pt x="5957" y="11619"/>
                    <a:pt x="7626" y="13647"/>
                  </a:cubicBezTo>
                  <a:cubicBezTo>
                    <a:pt x="8325" y="14505"/>
                    <a:pt x="8828" y="14949"/>
                    <a:pt x="9379" y="14949"/>
                  </a:cubicBezTo>
                  <a:cubicBezTo>
                    <a:pt x="10144" y="14949"/>
                    <a:pt x="11003" y="14096"/>
                    <a:pt x="12611" y="12316"/>
                  </a:cubicBezTo>
                  <a:cubicBezTo>
                    <a:pt x="12886" y="12021"/>
                    <a:pt x="13161" y="11704"/>
                    <a:pt x="13414" y="11366"/>
                  </a:cubicBezTo>
                  <a:cubicBezTo>
                    <a:pt x="14407" y="10056"/>
                    <a:pt x="15294" y="8577"/>
                    <a:pt x="15949" y="7331"/>
                  </a:cubicBezTo>
                  <a:cubicBezTo>
                    <a:pt x="16857" y="5620"/>
                    <a:pt x="17385" y="4289"/>
                    <a:pt x="17385" y="4289"/>
                  </a:cubicBezTo>
                  <a:cubicBezTo>
                    <a:pt x="17385" y="4289"/>
                    <a:pt x="16540" y="3275"/>
                    <a:pt x="16224" y="1459"/>
                  </a:cubicBezTo>
                  <a:lnTo>
                    <a:pt x="1437" y="1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1066898" y="1471215"/>
              <a:ext cx="613291" cy="527326"/>
            </a:xfrm>
            <a:custGeom>
              <a:avLst/>
              <a:gdLst/>
              <a:ahLst/>
              <a:cxnLst/>
              <a:rect l="l" t="t" r="r" b="b"/>
              <a:pathLst>
                <a:path w="17386" h="14949" extrusionOk="0">
                  <a:moveTo>
                    <a:pt x="1437" y="1"/>
                  </a:moveTo>
                  <a:cubicBezTo>
                    <a:pt x="1437" y="1"/>
                    <a:pt x="1627" y="3402"/>
                    <a:pt x="0" y="4437"/>
                  </a:cubicBezTo>
                  <a:cubicBezTo>
                    <a:pt x="0" y="4437"/>
                    <a:pt x="5957" y="11619"/>
                    <a:pt x="7626" y="13647"/>
                  </a:cubicBezTo>
                  <a:cubicBezTo>
                    <a:pt x="8325" y="14505"/>
                    <a:pt x="8828" y="14949"/>
                    <a:pt x="9379" y="14949"/>
                  </a:cubicBezTo>
                  <a:cubicBezTo>
                    <a:pt x="10144" y="14949"/>
                    <a:pt x="11003" y="14096"/>
                    <a:pt x="12611" y="12316"/>
                  </a:cubicBezTo>
                  <a:cubicBezTo>
                    <a:pt x="12886" y="12021"/>
                    <a:pt x="13161" y="11704"/>
                    <a:pt x="13414" y="11366"/>
                  </a:cubicBezTo>
                  <a:lnTo>
                    <a:pt x="13414" y="11366"/>
                  </a:lnTo>
                  <a:cubicBezTo>
                    <a:pt x="13139" y="11492"/>
                    <a:pt x="12865" y="11661"/>
                    <a:pt x="12611" y="11852"/>
                  </a:cubicBezTo>
                  <a:cubicBezTo>
                    <a:pt x="12020" y="12337"/>
                    <a:pt x="11428" y="12908"/>
                    <a:pt x="10668" y="12992"/>
                  </a:cubicBezTo>
                  <a:cubicBezTo>
                    <a:pt x="10613" y="12997"/>
                    <a:pt x="10558" y="13000"/>
                    <a:pt x="10503" y="13000"/>
                  </a:cubicBezTo>
                  <a:cubicBezTo>
                    <a:pt x="9660" y="13000"/>
                    <a:pt x="8895" y="12406"/>
                    <a:pt x="8260" y="11830"/>
                  </a:cubicBezTo>
                  <a:cubicBezTo>
                    <a:pt x="7816" y="11408"/>
                    <a:pt x="7373" y="10985"/>
                    <a:pt x="6950" y="10542"/>
                  </a:cubicBezTo>
                  <a:cubicBezTo>
                    <a:pt x="6507" y="10098"/>
                    <a:pt x="6591" y="9359"/>
                    <a:pt x="7119" y="9042"/>
                  </a:cubicBezTo>
                  <a:cubicBezTo>
                    <a:pt x="7732" y="8683"/>
                    <a:pt x="8281" y="8197"/>
                    <a:pt x="8725" y="7648"/>
                  </a:cubicBezTo>
                  <a:cubicBezTo>
                    <a:pt x="9668" y="8384"/>
                    <a:pt x="10850" y="8732"/>
                    <a:pt x="12038" y="8732"/>
                  </a:cubicBezTo>
                  <a:cubicBezTo>
                    <a:pt x="13031" y="8732"/>
                    <a:pt x="14027" y="8490"/>
                    <a:pt x="14893" y="8028"/>
                  </a:cubicBezTo>
                  <a:cubicBezTo>
                    <a:pt x="15273" y="7838"/>
                    <a:pt x="15632" y="7606"/>
                    <a:pt x="15949" y="7331"/>
                  </a:cubicBezTo>
                  <a:cubicBezTo>
                    <a:pt x="16857" y="5620"/>
                    <a:pt x="17385" y="4289"/>
                    <a:pt x="17385" y="4289"/>
                  </a:cubicBezTo>
                  <a:cubicBezTo>
                    <a:pt x="17385" y="4289"/>
                    <a:pt x="16540" y="3275"/>
                    <a:pt x="16224" y="1459"/>
                  </a:cubicBezTo>
                  <a:lnTo>
                    <a:pt x="1437" y="1"/>
                  </a:lnTo>
                  <a:close/>
                </a:path>
              </a:pathLst>
            </a:custGeom>
            <a:solidFill>
              <a:srgbClr val="FF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1019947" y="1619442"/>
              <a:ext cx="695270" cy="417762"/>
            </a:xfrm>
            <a:custGeom>
              <a:avLst/>
              <a:gdLst/>
              <a:ahLst/>
              <a:cxnLst/>
              <a:rect l="l" t="t" r="r" b="b"/>
              <a:pathLst>
                <a:path w="19710" h="11843" extrusionOk="0">
                  <a:moveTo>
                    <a:pt x="19135" y="1"/>
                  </a:moveTo>
                  <a:cubicBezTo>
                    <a:pt x="19115" y="1"/>
                    <a:pt x="19095" y="1"/>
                    <a:pt x="19075" y="3"/>
                  </a:cubicBezTo>
                  <a:cubicBezTo>
                    <a:pt x="18970" y="3"/>
                    <a:pt x="18843" y="24"/>
                    <a:pt x="18716" y="87"/>
                  </a:cubicBezTo>
                  <a:cubicBezTo>
                    <a:pt x="18716" y="87"/>
                    <a:pt x="13309" y="9846"/>
                    <a:pt x="11154" y="10227"/>
                  </a:cubicBezTo>
                  <a:cubicBezTo>
                    <a:pt x="11113" y="10234"/>
                    <a:pt x="11071" y="10238"/>
                    <a:pt x="11027" y="10238"/>
                  </a:cubicBezTo>
                  <a:cubicBezTo>
                    <a:pt x="8956" y="10238"/>
                    <a:pt x="3468" y="2080"/>
                    <a:pt x="1627" y="446"/>
                  </a:cubicBezTo>
                  <a:cubicBezTo>
                    <a:pt x="1078" y="446"/>
                    <a:pt x="529" y="467"/>
                    <a:pt x="1" y="510"/>
                  </a:cubicBezTo>
                  <a:cubicBezTo>
                    <a:pt x="444" y="1017"/>
                    <a:pt x="2852" y="3742"/>
                    <a:pt x="4690" y="6044"/>
                  </a:cubicBezTo>
                  <a:cubicBezTo>
                    <a:pt x="6739" y="8600"/>
                    <a:pt x="8978" y="11600"/>
                    <a:pt x="10563" y="11832"/>
                  </a:cubicBezTo>
                  <a:cubicBezTo>
                    <a:pt x="10608" y="11839"/>
                    <a:pt x="10654" y="11842"/>
                    <a:pt x="10701" y="11842"/>
                  </a:cubicBezTo>
                  <a:cubicBezTo>
                    <a:pt x="12293" y="11842"/>
                    <a:pt x="15097" y="8121"/>
                    <a:pt x="16984" y="5495"/>
                  </a:cubicBezTo>
                  <a:cubicBezTo>
                    <a:pt x="18801" y="2981"/>
                    <a:pt x="19604" y="489"/>
                    <a:pt x="19688" y="172"/>
                  </a:cubicBezTo>
                  <a:cubicBezTo>
                    <a:pt x="19709" y="151"/>
                    <a:pt x="19709" y="151"/>
                    <a:pt x="19709" y="151"/>
                  </a:cubicBezTo>
                  <a:cubicBezTo>
                    <a:pt x="19709" y="151"/>
                    <a:pt x="19447" y="1"/>
                    <a:pt x="19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1098187" y="1008684"/>
              <a:ext cx="579745" cy="621687"/>
            </a:xfrm>
            <a:custGeom>
              <a:avLst/>
              <a:gdLst/>
              <a:ahLst/>
              <a:cxnLst/>
              <a:rect l="l" t="t" r="r" b="b"/>
              <a:pathLst>
                <a:path w="16435" h="17624" extrusionOk="0">
                  <a:moveTo>
                    <a:pt x="5684" y="0"/>
                  </a:moveTo>
                  <a:cubicBezTo>
                    <a:pt x="4343" y="0"/>
                    <a:pt x="3019" y="93"/>
                    <a:pt x="1838" y="333"/>
                  </a:cubicBezTo>
                  <a:cubicBezTo>
                    <a:pt x="1838" y="333"/>
                    <a:pt x="740" y="4431"/>
                    <a:pt x="381" y="9311"/>
                  </a:cubicBezTo>
                  <a:cubicBezTo>
                    <a:pt x="1" y="14169"/>
                    <a:pt x="888" y="14909"/>
                    <a:pt x="2641" y="16218"/>
                  </a:cubicBezTo>
                  <a:cubicBezTo>
                    <a:pt x="4415" y="17507"/>
                    <a:pt x="7732" y="17401"/>
                    <a:pt x="9971" y="17570"/>
                  </a:cubicBezTo>
                  <a:cubicBezTo>
                    <a:pt x="10392" y="17602"/>
                    <a:pt x="10809" y="17624"/>
                    <a:pt x="11214" y="17624"/>
                  </a:cubicBezTo>
                  <a:cubicBezTo>
                    <a:pt x="12967" y="17624"/>
                    <a:pt x="14521" y="17212"/>
                    <a:pt x="15379" y="15394"/>
                  </a:cubicBezTo>
                  <a:cubicBezTo>
                    <a:pt x="16435" y="13155"/>
                    <a:pt x="16224" y="10325"/>
                    <a:pt x="16224" y="10325"/>
                  </a:cubicBezTo>
                  <a:cubicBezTo>
                    <a:pt x="16224" y="10325"/>
                    <a:pt x="16055" y="3354"/>
                    <a:pt x="14999" y="1072"/>
                  </a:cubicBezTo>
                  <a:cubicBezTo>
                    <a:pt x="14999" y="1072"/>
                    <a:pt x="10243" y="0"/>
                    <a:pt x="5684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917860" y="809555"/>
              <a:ext cx="901664" cy="954083"/>
            </a:xfrm>
            <a:custGeom>
              <a:avLst/>
              <a:gdLst/>
              <a:ahLst/>
              <a:cxnLst/>
              <a:rect l="l" t="t" r="r" b="b"/>
              <a:pathLst>
                <a:path w="25561" h="27047" extrusionOk="0">
                  <a:moveTo>
                    <a:pt x="10196" y="0"/>
                  </a:moveTo>
                  <a:cubicBezTo>
                    <a:pt x="9738" y="0"/>
                    <a:pt x="9234" y="45"/>
                    <a:pt x="8683" y="148"/>
                  </a:cubicBezTo>
                  <a:cubicBezTo>
                    <a:pt x="4606" y="887"/>
                    <a:pt x="5070" y="3380"/>
                    <a:pt x="5070" y="3380"/>
                  </a:cubicBezTo>
                  <a:cubicBezTo>
                    <a:pt x="3380" y="3760"/>
                    <a:pt x="1775" y="5154"/>
                    <a:pt x="1374" y="7879"/>
                  </a:cubicBezTo>
                  <a:cubicBezTo>
                    <a:pt x="951" y="10583"/>
                    <a:pt x="2683" y="11343"/>
                    <a:pt x="2683" y="11343"/>
                  </a:cubicBezTo>
                  <a:cubicBezTo>
                    <a:pt x="2683" y="11343"/>
                    <a:pt x="677" y="11893"/>
                    <a:pt x="339" y="14808"/>
                  </a:cubicBezTo>
                  <a:cubicBezTo>
                    <a:pt x="1" y="17744"/>
                    <a:pt x="2388" y="18758"/>
                    <a:pt x="2388" y="18758"/>
                  </a:cubicBezTo>
                  <a:cubicBezTo>
                    <a:pt x="1036" y="19138"/>
                    <a:pt x="381" y="21441"/>
                    <a:pt x="2514" y="23279"/>
                  </a:cubicBezTo>
                  <a:cubicBezTo>
                    <a:pt x="3274" y="23919"/>
                    <a:pt x="3889" y="24126"/>
                    <a:pt x="4367" y="24126"/>
                  </a:cubicBezTo>
                  <a:cubicBezTo>
                    <a:pt x="5245" y="24126"/>
                    <a:pt x="5662" y="23426"/>
                    <a:pt x="5662" y="23426"/>
                  </a:cubicBezTo>
                  <a:cubicBezTo>
                    <a:pt x="5662" y="23426"/>
                    <a:pt x="6169" y="26384"/>
                    <a:pt x="8809" y="26954"/>
                  </a:cubicBezTo>
                  <a:cubicBezTo>
                    <a:pt x="9074" y="27013"/>
                    <a:pt x="9324" y="27039"/>
                    <a:pt x="9562" y="27039"/>
                  </a:cubicBezTo>
                  <a:cubicBezTo>
                    <a:pt x="11718" y="27039"/>
                    <a:pt x="12781" y="24863"/>
                    <a:pt x="12781" y="24863"/>
                  </a:cubicBezTo>
                  <a:cubicBezTo>
                    <a:pt x="12781" y="24863"/>
                    <a:pt x="14246" y="27047"/>
                    <a:pt x="16587" y="27047"/>
                  </a:cubicBezTo>
                  <a:cubicBezTo>
                    <a:pt x="17027" y="27047"/>
                    <a:pt x="17499" y="26969"/>
                    <a:pt x="17998" y="26785"/>
                  </a:cubicBezTo>
                  <a:cubicBezTo>
                    <a:pt x="18991" y="26426"/>
                    <a:pt x="19667" y="25877"/>
                    <a:pt x="20111" y="25306"/>
                  </a:cubicBezTo>
                  <a:cubicBezTo>
                    <a:pt x="21061" y="24039"/>
                    <a:pt x="20977" y="22603"/>
                    <a:pt x="20977" y="22603"/>
                  </a:cubicBezTo>
                  <a:cubicBezTo>
                    <a:pt x="20977" y="22603"/>
                    <a:pt x="24885" y="21187"/>
                    <a:pt x="25223" y="18251"/>
                  </a:cubicBezTo>
                  <a:cubicBezTo>
                    <a:pt x="25561" y="15315"/>
                    <a:pt x="23427" y="13519"/>
                    <a:pt x="23427" y="13519"/>
                  </a:cubicBezTo>
                  <a:cubicBezTo>
                    <a:pt x="23427" y="13519"/>
                    <a:pt x="24758" y="12252"/>
                    <a:pt x="24758" y="10752"/>
                  </a:cubicBezTo>
                  <a:cubicBezTo>
                    <a:pt x="24758" y="10139"/>
                    <a:pt x="24547" y="9611"/>
                    <a:pt x="24314" y="9210"/>
                  </a:cubicBezTo>
                  <a:cubicBezTo>
                    <a:pt x="23997" y="8618"/>
                    <a:pt x="23596" y="8280"/>
                    <a:pt x="23596" y="8280"/>
                  </a:cubicBezTo>
                  <a:cubicBezTo>
                    <a:pt x="23596" y="5492"/>
                    <a:pt x="21716" y="2155"/>
                    <a:pt x="19435" y="1056"/>
                  </a:cubicBezTo>
                  <a:cubicBezTo>
                    <a:pt x="18913" y="812"/>
                    <a:pt x="18358" y="717"/>
                    <a:pt x="17813" y="717"/>
                  </a:cubicBezTo>
                  <a:cubicBezTo>
                    <a:pt x="15952" y="717"/>
                    <a:pt x="14196" y="1817"/>
                    <a:pt x="14196" y="1817"/>
                  </a:cubicBezTo>
                  <a:cubicBezTo>
                    <a:pt x="14196" y="1817"/>
                    <a:pt x="13122" y="0"/>
                    <a:pt x="10196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917860" y="809555"/>
              <a:ext cx="857712" cy="954083"/>
            </a:xfrm>
            <a:custGeom>
              <a:avLst/>
              <a:gdLst/>
              <a:ahLst/>
              <a:cxnLst/>
              <a:rect l="l" t="t" r="r" b="b"/>
              <a:pathLst>
                <a:path w="24315" h="27047" extrusionOk="0">
                  <a:moveTo>
                    <a:pt x="10196" y="0"/>
                  </a:moveTo>
                  <a:cubicBezTo>
                    <a:pt x="9738" y="0"/>
                    <a:pt x="9234" y="45"/>
                    <a:pt x="8683" y="148"/>
                  </a:cubicBezTo>
                  <a:cubicBezTo>
                    <a:pt x="4606" y="887"/>
                    <a:pt x="5070" y="3380"/>
                    <a:pt x="5070" y="3380"/>
                  </a:cubicBezTo>
                  <a:cubicBezTo>
                    <a:pt x="3380" y="3760"/>
                    <a:pt x="1775" y="5154"/>
                    <a:pt x="1374" y="7879"/>
                  </a:cubicBezTo>
                  <a:cubicBezTo>
                    <a:pt x="951" y="10583"/>
                    <a:pt x="2683" y="11343"/>
                    <a:pt x="2683" y="11343"/>
                  </a:cubicBezTo>
                  <a:cubicBezTo>
                    <a:pt x="2683" y="11343"/>
                    <a:pt x="677" y="11893"/>
                    <a:pt x="339" y="14808"/>
                  </a:cubicBezTo>
                  <a:cubicBezTo>
                    <a:pt x="1" y="17744"/>
                    <a:pt x="2388" y="18758"/>
                    <a:pt x="2388" y="18758"/>
                  </a:cubicBezTo>
                  <a:cubicBezTo>
                    <a:pt x="1036" y="19138"/>
                    <a:pt x="381" y="21441"/>
                    <a:pt x="2514" y="23279"/>
                  </a:cubicBezTo>
                  <a:cubicBezTo>
                    <a:pt x="3274" y="23919"/>
                    <a:pt x="3889" y="24126"/>
                    <a:pt x="4367" y="24126"/>
                  </a:cubicBezTo>
                  <a:cubicBezTo>
                    <a:pt x="5245" y="24126"/>
                    <a:pt x="5662" y="23426"/>
                    <a:pt x="5662" y="23426"/>
                  </a:cubicBezTo>
                  <a:cubicBezTo>
                    <a:pt x="5662" y="23426"/>
                    <a:pt x="6169" y="26384"/>
                    <a:pt x="8809" y="26954"/>
                  </a:cubicBezTo>
                  <a:cubicBezTo>
                    <a:pt x="9074" y="27013"/>
                    <a:pt x="9324" y="27039"/>
                    <a:pt x="9562" y="27039"/>
                  </a:cubicBezTo>
                  <a:cubicBezTo>
                    <a:pt x="11718" y="27039"/>
                    <a:pt x="12781" y="24863"/>
                    <a:pt x="12781" y="24863"/>
                  </a:cubicBezTo>
                  <a:cubicBezTo>
                    <a:pt x="12781" y="24863"/>
                    <a:pt x="14246" y="27047"/>
                    <a:pt x="16587" y="27047"/>
                  </a:cubicBezTo>
                  <a:cubicBezTo>
                    <a:pt x="17027" y="27047"/>
                    <a:pt x="17499" y="26969"/>
                    <a:pt x="17998" y="26785"/>
                  </a:cubicBezTo>
                  <a:cubicBezTo>
                    <a:pt x="18991" y="26426"/>
                    <a:pt x="19667" y="25877"/>
                    <a:pt x="20111" y="25306"/>
                  </a:cubicBezTo>
                  <a:lnTo>
                    <a:pt x="20111" y="25306"/>
                  </a:lnTo>
                  <a:cubicBezTo>
                    <a:pt x="19424" y="25550"/>
                    <a:pt x="18694" y="25684"/>
                    <a:pt x="17968" y="25684"/>
                  </a:cubicBezTo>
                  <a:cubicBezTo>
                    <a:pt x="17688" y="25684"/>
                    <a:pt x="17408" y="25664"/>
                    <a:pt x="17132" y="25623"/>
                  </a:cubicBezTo>
                  <a:cubicBezTo>
                    <a:pt x="15463" y="25391"/>
                    <a:pt x="13900" y="24440"/>
                    <a:pt x="12928" y="23067"/>
                  </a:cubicBezTo>
                  <a:cubicBezTo>
                    <a:pt x="12131" y="23594"/>
                    <a:pt x="11210" y="24120"/>
                    <a:pt x="10287" y="24120"/>
                  </a:cubicBezTo>
                  <a:cubicBezTo>
                    <a:pt x="10062" y="24120"/>
                    <a:pt x="9836" y="24088"/>
                    <a:pt x="9612" y="24018"/>
                  </a:cubicBezTo>
                  <a:cubicBezTo>
                    <a:pt x="8514" y="23659"/>
                    <a:pt x="7922" y="22497"/>
                    <a:pt x="7457" y="21441"/>
                  </a:cubicBezTo>
                  <a:cubicBezTo>
                    <a:pt x="7187" y="21567"/>
                    <a:pt x="6892" y="21627"/>
                    <a:pt x="6596" y="21627"/>
                  </a:cubicBezTo>
                  <a:cubicBezTo>
                    <a:pt x="5853" y="21627"/>
                    <a:pt x="5104" y="21251"/>
                    <a:pt x="4711" y="20617"/>
                  </a:cubicBezTo>
                  <a:cubicBezTo>
                    <a:pt x="4183" y="19730"/>
                    <a:pt x="4415" y="18441"/>
                    <a:pt x="5239" y="17807"/>
                  </a:cubicBezTo>
                  <a:cubicBezTo>
                    <a:pt x="4479" y="17638"/>
                    <a:pt x="4120" y="16688"/>
                    <a:pt x="4289" y="15927"/>
                  </a:cubicBezTo>
                  <a:cubicBezTo>
                    <a:pt x="4458" y="15167"/>
                    <a:pt x="5007" y="14554"/>
                    <a:pt x="5535" y="13984"/>
                  </a:cubicBezTo>
                  <a:cubicBezTo>
                    <a:pt x="4859" y="13815"/>
                    <a:pt x="4099" y="13583"/>
                    <a:pt x="3866" y="12928"/>
                  </a:cubicBezTo>
                  <a:cubicBezTo>
                    <a:pt x="3676" y="12400"/>
                    <a:pt x="3930" y="11787"/>
                    <a:pt x="4352" y="11428"/>
                  </a:cubicBezTo>
                  <a:cubicBezTo>
                    <a:pt x="4796" y="11069"/>
                    <a:pt x="5345" y="10900"/>
                    <a:pt x="5894" y="10794"/>
                  </a:cubicBezTo>
                  <a:cubicBezTo>
                    <a:pt x="5176" y="10562"/>
                    <a:pt x="4817" y="9654"/>
                    <a:pt x="5028" y="8935"/>
                  </a:cubicBezTo>
                  <a:cubicBezTo>
                    <a:pt x="5260" y="8196"/>
                    <a:pt x="5915" y="7668"/>
                    <a:pt x="6633" y="7436"/>
                  </a:cubicBezTo>
                  <a:cubicBezTo>
                    <a:pt x="7224" y="7227"/>
                    <a:pt x="7842" y="7176"/>
                    <a:pt x="8466" y="7176"/>
                  </a:cubicBezTo>
                  <a:cubicBezTo>
                    <a:pt x="8601" y="7176"/>
                    <a:pt x="8737" y="7178"/>
                    <a:pt x="8873" y="7182"/>
                  </a:cubicBezTo>
                  <a:cubicBezTo>
                    <a:pt x="10626" y="7182"/>
                    <a:pt x="12400" y="7267"/>
                    <a:pt x="14154" y="7436"/>
                  </a:cubicBezTo>
                  <a:cubicBezTo>
                    <a:pt x="17259" y="7710"/>
                    <a:pt x="20343" y="8196"/>
                    <a:pt x="23385" y="8914"/>
                  </a:cubicBezTo>
                  <a:cubicBezTo>
                    <a:pt x="23680" y="8978"/>
                    <a:pt x="23997" y="9104"/>
                    <a:pt x="24314" y="9210"/>
                  </a:cubicBezTo>
                  <a:cubicBezTo>
                    <a:pt x="23997" y="8618"/>
                    <a:pt x="23596" y="8280"/>
                    <a:pt x="23596" y="8280"/>
                  </a:cubicBezTo>
                  <a:cubicBezTo>
                    <a:pt x="23596" y="5492"/>
                    <a:pt x="21716" y="2155"/>
                    <a:pt x="19435" y="1056"/>
                  </a:cubicBezTo>
                  <a:cubicBezTo>
                    <a:pt x="18913" y="812"/>
                    <a:pt x="18358" y="717"/>
                    <a:pt x="17813" y="717"/>
                  </a:cubicBezTo>
                  <a:cubicBezTo>
                    <a:pt x="15952" y="717"/>
                    <a:pt x="14196" y="1817"/>
                    <a:pt x="14196" y="1817"/>
                  </a:cubicBezTo>
                  <a:cubicBezTo>
                    <a:pt x="14196" y="1817"/>
                    <a:pt x="13122" y="0"/>
                    <a:pt x="10196" y="0"/>
                  </a:cubicBezTo>
                  <a:close/>
                </a:path>
              </a:pathLst>
            </a:custGeom>
            <a:solidFill>
              <a:srgbClr val="43120E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1142140" y="1020219"/>
              <a:ext cx="543270" cy="474978"/>
            </a:xfrm>
            <a:custGeom>
              <a:avLst/>
              <a:gdLst/>
              <a:ahLst/>
              <a:cxnLst/>
              <a:rect l="l" t="t" r="r" b="b"/>
              <a:pathLst>
                <a:path w="15401" h="13465" extrusionOk="0">
                  <a:moveTo>
                    <a:pt x="4609" y="0"/>
                  </a:moveTo>
                  <a:cubicBezTo>
                    <a:pt x="3958" y="0"/>
                    <a:pt x="3268" y="9"/>
                    <a:pt x="2536" y="27"/>
                  </a:cubicBezTo>
                  <a:cubicBezTo>
                    <a:pt x="2536" y="27"/>
                    <a:pt x="973" y="3766"/>
                    <a:pt x="487" y="8371"/>
                  </a:cubicBezTo>
                  <a:cubicBezTo>
                    <a:pt x="1" y="12955"/>
                    <a:pt x="1923" y="12913"/>
                    <a:pt x="2958" y="12955"/>
                  </a:cubicBezTo>
                  <a:cubicBezTo>
                    <a:pt x="2981" y="12956"/>
                    <a:pt x="3004" y="12956"/>
                    <a:pt x="3027" y="12956"/>
                  </a:cubicBezTo>
                  <a:cubicBezTo>
                    <a:pt x="3683" y="12956"/>
                    <a:pt x="4085" y="12659"/>
                    <a:pt x="4289" y="12026"/>
                  </a:cubicBezTo>
                  <a:cubicBezTo>
                    <a:pt x="4395" y="11688"/>
                    <a:pt x="4437" y="11286"/>
                    <a:pt x="4437" y="10779"/>
                  </a:cubicBezTo>
                  <a:cubicBezTo>
                    <a:pt x="4437" y="9237"/>
                    <a:pt x="4648" y="8603"/>
                    <a:pt x="5852" y="8540"/>
                  </a:cubicBezTo>
                  <a:cubicBezTo>
                    <a:pt x="6067" y="8525"/>
                    <a:pt x="6355" y="8517"/>
                    <a:pt x="6687" y="8517"/>
                  </a:cubicBezTo>
                  <a:cubicBezTo>
                    <a:pt x="7761" y="8517"/>
                    <a:pt x="9289" y="8600"/>
                    <a:pt x="10225" y="8794"/>
                  </a:cubicBezTo>
                  <a:cubicBezTo>
                    <a:pt x="10605" y="8878"/>
                    <a:pt x="10901" y="8984"/>
                    <a:pt x="11006" y="9110"/>
                  </a:cubicBezTo>
                  <a:cubicBezTo>
                    <a:pt x="11408" y="9617"/>
                    <a:pt x="11408" y="11012"/>
                    <a:pt x="11556" y="12110"/>
                  </a:cubicBezTo>
                  <a:cubicBezTo>
                    <a:pt x="11667" y="13056"/>
                    <a:pt x="12283" y="13464"/>
                    <a:pt x="13060" y="13464"/>
                  </a:cubicBezTo>
                  <a:cubicBezTo>
                    <a:pt x="13168" y="13464"/>
                    <a:pt x="13280" y="13456"/>
                    <a:pt x="13393" y="13441"/>
                  </a:cubicBezTo>
                  <a:cubicBezTo>
                    <a:pt x="13922" y="13356"/>
                    <a:pt x="14344" y="12892"/>
                    <a:pt x="14598" y="12532"/>
                  </a:cubicBezTo>
                  <a:cubicBezTo>
                    <a:pt x="14788" y="12279"/>
                    <a:pt x="14872" y="12068"/>
                    <a:pt x="14872" y="12068"/>
                  </a:cubicBezTo>
                  <a:cubicBezTo>
                    <a:pt x="14872" y="12068"/>
                    <a:pt x="15400" y="6935"/>
                    <a:pt x="14133" y="1970"/>
                  </a:cubicBezTo>
                  <a:cubicBezTo>
                    <a:pt x="14048" y="1611"/>
                    <a:pt x="13943" y="1252"/>
                    <a:pt x="13837" y="914"/>
                  </a:cubicBezTo>
                  <a:cubicBezTo>
                    <a:pt x="13837" y="914"/>
                    <a:pt x="11376" y="0"/>
                    <a:pt x="4609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1142140" y="1020219"/>
              <a:ext cx="498542" cy="457058"/>
            </a:xfrm>
            <a:custGeom>
              <a:avLst/>
              <a:gdLst/>
              <a:ahLst/>
              <a:cxnLst/>
              <a:rect l="l" t="t" r="r" b="b"/>
              <a:pathLst>
                <a:path w="14133" h="12957" extrusionOk="0">
                  <a:moveTo>
                    <a:pt x="4609" y="0"/>
                  </a:moveTo>
                  <a:cubicBezTo>
                    <a:pt x="3958" y="0"/>
                    <a:pt x="3268" y="9"/>
                    <a:pt x="2536" y="27"/>
                  </a:cubicBezTo>
                  <a:cubicBezTo>
                    <a:pt x="2536" y="27"/>
                    <a:pt x="973" y="3766"/>
                    <a:pt x="487" y="8371"/>
                  </a:cubicBezTo>
                  <a:cubicBezTo>
                    <a:pt x="1" y="12955"/>
                    <a:pt x="1923" y="12913"/>
                    <a:pt x="2958" y="12955"/>
                  </a:cubicBezTo>
                  <a:cubicBezTo>
                    <a:pt x="2981" y="12956"/>
                    <a:pt x="3004" y="12956"/>
                    <a:pt x="3027" y="12956"/>
                  </a:cubicBezTo>
                  <a:cubicBezTo>
                    <a:pt x="3683" y="12956"/>
                    <a:pt x="4085" y="12659"/>
                    <a:pt x="4289" y="12026"/>
                  </a:cubicBezTo>
                  <a:lnTo>
                    <a:pt x="4289" y="12026"/>
                  </a:lnTo>
                  <a:cubicBezTo>
                    <a:pt x="4148" y="12044"/>
                    <a:pt x="4007" y="12053"/>
                    <a:pt x="3867" y="12053"/>
                  </a:cubicBezTo>
                  <a:cubicBezTo>
                    <a:pt x="3206" y="12053"/>
                    <a:pt x="2566" y="11845"/>
                    <a:pt x="2113" y="11392"/>
                  </a:cubicBezTo>
                  <a:cubicBezTo>
                    <a:pt x="1543" y="10779"/>
                    <a:pt x="1416" y="9913"/>
                    <a:pt x="1416" y="9089"/>
                  </a:cubicBezTo>
                  <a:cubicBezTo>
                    <a:pt x="1395" y="7019"/>
                    <a:pt x="2092" y="4949"/>
                    <a:pt x="3317" y="3301"/>
                  </a:cubicBezTo>
                  <a:cubicBezTo>
                    <a:pt x="3761" y="2731"/>
                    <a:pt x="4289" y="2182"/>
                    <a:pt x="4923" y="1823"/>
                  </a:cubicBezTo>
                  <a:cubicBezTo>
                    <a:pt x="5777" y="1329"/>
                    <a:pt x="6803" y="1228"/>
                    <a:pt x="7815" y="1228"/>
                  </a:cubicBezTo>
                  <a:cubicBezTo>
                    <a:pt x="7928" y="1228"/>
                    <a:pt x="8042" y="1229"/>
                    <a:pt x="8155" y="1231"/>
                  </a:cubicBezTo>
                  <a:cubicBezTo>
                    <a:pt x="10014" y="1252"/>
                    <a:pt x="12358" y="1273"/>
                    <a:pt x="14133" y="1970"/>
                  </a:cubicBezTo>
                  <a:cubicBezTo>
                    <a:pt x="14048" y="1611"/>
                    <a:pt x="13943" y="1252"/>
                    <a:pt x="13837" y="914"/>
                  </a:cubicBezTo>
                  <a:cubicBezTo>
                    <a:pt x="13837" y="914"/>
                    <a:pt x="11376" y="0"/>
                    <a:pt x="4609" y="0"/>
                  </a:cubicBezTo>
                  <a:close/>
                </a:path>
              </a:pathLst>
            </a:custGeom>
            <a:solidFill>
              <a:srgbClr val="FF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1502794" y="1330396"/>
              <a:ext cx="154293" cy="164805"/>
            </a:xfrm>
            <a:custGeom>
              <a:avLst/>
              <a:gdLst/>
              <a:ahLst/>
              <a:cxnLst/>
              <a:rect l="l" t="t" r="r" b="b"/>
              <a:pathLst>
                <a:path w="4374" h="4672" extrusionOk="0">
                  <a:moveTo>
                    <a:pt x="1" y="1"/>
                  </a:moveTo>
                  <a:lnTo>
                    <a:pt x="1" y="1"/>
                  </a:lnTo>
                  <a:cubicBezTo>
                    <a:pt x="381" y="85"/>
                    <a:pt x="677" y="191"/>
                    <a:pt x="782" y="317"/>
                  </a:cubicBezTo>
                  <a:cubicBezTo>
                    <a:pt x="1184" y="824"/>
                    <a:pt x="1184" y="2219"/>
                    <a:pt x="1332" y="3317"/>
                  </a:cubicBezTo>
                  <a:cubicBezTo>
                    <a:pt x="1443" y="4263"/>
                    <a:pt x="2059" y="4671"/>
                    <a:pt x="2836" y="4671"/>
                  </a:cubicBezTo>
                  <a:cubicBezTo>
                    <a:pt x="2944" y="4671"/>
                    <a:pt x="3056" y="4663"/>
                    <a:pt x="3169" y="4648"/>
                  </a:cubicBezTo>
                  <a:cubicBezTo>
                    <a:pt x="3698" y="4563"/>
                    <a:pt x="4120" y="4099"/>
                    <a:pt x="4374" y="3739"/>
                  </a:cubicBezTo>
                  <a:cubicBezTo>
                    <a:pt x="3444" y="3402"/>
                    <a:pt x="2240" y="3444"/>
                    <a:pt x="1965" y="2535"/>
                  </a:cubicBezTo>
                  <a:cubicBezTo>
                    <a:pt x="1860" y="2176"/>
                    <a:pt x="1944" y="1796"/>
                    <a:pt x="1902" y="1416"/>
                  </a:cubicBezTo>
                  <a:cubicBezTo>
                    <a:pt x="1796" y="550"/>
                    <a:pt x="888" y="22"/>
                    <a:pt x="1" y="1"/>
                  </a:cubicBezTo>
                  <a:close/>
                </a:path>
              </a:pathLst>
            </a:custGeom>
            <a:solidFill>
              <a:srgbClr val="9A27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1017724" y="1294238"/>
              <a:ext cx="96160" cy="139583"/>
            </a:xfrm>
            <a:custGeom>
              <a:avLst/>
              <a:gdLst/>
              <a:ahLst/>
              <a:cxnLst/>
              <a:rect l="l" t="t" r="r" b="b"/>
              <a:pathLst>
                <a:path w="2726" h="3957" extrusionOk="0">
                  <a:moveTo>
                    <a:pt x="1798" y="1"/>
                  </a:moveTo>
                  <a:cubicBezTo>
                    <a:pt x="1541" y="1"/>
                    <a:pt x="1313" y="69"/>
                    <a:pt x="1120" y="181"/>
                  </a:cubicBezTo>
                  <a:cubicBezTo>
                    <a:pt x="296" y="645"/>
                    <a:pt x="0" y="1955"/>
                    <a:pt x="465" y="2927"/>
                  </a:cubicBezTo>
                  <a:cubicBezTo>
                    <a:pt x="893" y="3784"/>
                    <a:pt x="1562" y="3956"/>
                    <a:pt x="2032" y="3956"/>
                  </a:cubicBezTo>
                  <a:cubicBezTo>
                    <a:pt x="2350" y="3956"/>
                    <a:pt x="2577" y="3877"/>
                    <a:pt x="2577" y="3877"/>
                  </a:cubicBezTo>
                  <a:cubicBezTo>
                    <a:pt x="2556" y="3244"/>
                    <a:pt x="2620" y="2187"/>
                    <a:pt x="2662" y="1385"/>
                  </a:cubicBezTo>
                  <a:cubicBezTo>
                    <a:pt x="2704" y="751"/>
                    <a:pt x="2725" y="265"/>
                    <a:pt x="2725" y="265"/>
                  </a:cubicBezTo>
                  <a:cubicBezTo>
                    <a:pt x="2386" y="79"/>
                    <a:pt x="2075" y="1"/>
                    <a:pt x="1798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1017724" y="1300588"/>
              <a:ext cx="93902" cy="133234"/>
            </a:xfrm>
            <a:custGeom>
              <a:avLst/>
              <a:gdLst/>
              <a:ahLst/>
              <a:cxnLst/>
              <a:rect l="l" t="t" r="r" b="b"/>
              <a:pathLst>
                <a:path w="2662" h="3777" extrusionOk="0">
                  <a:moveTo>
                    <a:pt x="1120" y="1"/>
                  </a:moveTo>
                  <a:lnTo>
                    <a:pt x="1120" y="1"/>
                  </a:lnTo>
                  <a:cubicBezTo>
                    <a:pt x="296" y="465"/>
                    <a:pt x="0" y="1775"/>
                    <a:pt x="465" y="2747"/>
                  </a:cubicBezTo>
                  <a:cubicBezTo>
                    <a:pt x="893" y="3604"/>
                    <a:pt x="1562" y="3776"/>
                    <a:pt x="2032" y="3776"/>
                  </a:cubicBezTo>
                  <a:cubicBezTo>
                    <a:pt x="2350" y="3776"/>
                    <a:pt x="2577" y="3697"/>
                    <a:pt x="2577" y="3697"/>
                  </a:cubicBezTo>
                  <a:cubicBezTo>
                    <a:pt x="2556" y="3064"/>
                    <a:pt x="2620" y="2007"/>
                    <a:pt x="2662" y="1205"/>
                  </a:cubicBezTo>
                  <a:lnTo>
                    <a:pt x="2662" y="1205"/>
                  </a:lnTo>
                  <a:cubicBezTo>
                    <a:pt x="2176" y="1648"/>
                    <a:pt x="2451" y="2747"/>
                    <a:pt x="1880" y="3233"/>
                  </a:cubicBezTo>
                  <a:cubicBezTo>
                    <a:pt x="1183" y="3190"/>
                    <a:pt x="761" y="2388"/>
                    <a:pt x="824" y="888"/>
                  </a:cubicBezTo>
                  <a:cubicBezTo>
                    <a:pt x="845" y="508"/>
                    <a:pt x="951" y="233"/>
                    <a:pt x="1120" y="1"/>
                  </a:cubicBezTo>
                  <a:close/>
                </a:path>
              </a:pathLst>
            </a:custGeom>
            <a:solidFill>
              <a:srgbClr val="9A27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1057903" y="1332089"/>
              <a:ext cx="36298" cy="56934"/>
            </a:xfrm>
            <a:custGeom>
              <a:avLst/>
              <a:gdLst/>
              <a:ahLst/>
              <a:cxnLst/>
              <a:rect l="l" t="t" r="r" b="b"/>
              <a:pathLst>
                <a:path w="1029" h="1614" extrusionOk="0">
                  <a:moveTo>
                    <a:pt x="519" y="0"/>
                  </a:moveTo>
                  <a:cubicBezTo>
                    <a:pt x="301" y="0"/>
                    <a:pt x="83" y="228"/>
                    <a:pt x="44" y="734"/>
                  </a:cubicBezTo>
                  <a:cubicBezTo>
                    <a:pt x="1" y="1329"/>
                    <a:pt x="240" y="1614"/>
                    <a:pt x="490" y="1614"/>
                  </a:cubicBezTo>
                  <a:cubicBezTo>
                    <a:pt x="727" y="1614"/>
                    <a:pt x="974" y="1356"/>
                    <a:pt x="995" y="861"/>
                  </a:cubicBezTo>
                  <a:cubicBezTo>
                    <a:pt x="1029" y="314"/>
                    <a:pt x="774" y="0"/>
                    <a:pt x="519" y="0"/>
                  </a:cubicBezTo>
                  <a:close/>
                </a:path>
              </a:pathLst>
            </a:custGeom>
            <a:solidFill>
              <a:srgbClr val="EE4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955852" y="770788"/>
              <a:ext cx="801836" cy="335359"/>
            </a:xfrm>
            <a:custGeom>
              <a:avLst/>
              <a:gdLst/>
              <a:ahLst/>
              <a:cxnLst/>
              <a:rect l="l" t="t" r="r" b="b"/>
              <a:pathLst>
                <a:path w="22731" h="9507" extrusionOk="0">
                  <a:moveTo>
                    <a:pt x="11323" y="0"/>
                  </a:moveTo>
                  <a:cubicBezTo>
                    <a:pt x="3338" y="148"/>
                    <a:pt x="613" y="4669"/>
                    <a:pt x="1" y="9084"/>
                  </a:cubicBezTo>
                  <a:cubicBezTo>
                    <a:pt x="1" y="9084"/>
                    <a:pt x="2113" y="8344"/>
                    <a:pt x="5430" y="7859"/>
                  </a:cubicBezTo>
                  <a:cubicBezTo>
                    <a:pt x="7031" y="7624"/>
                    <a:pt x="8919" y="7449"/>
                    <a:pt x="10992" y="7449"/>
                  </a:cubicBezTo>
                  <a:cubicBezTo>
                    <a:pt x="14140" y="7449"/>
                    <a:pt x="17714" y="7852"/>
                    <a:pt x="21357" y="9063"/>
                  </a:cubicBezTo>
                  <a:cubicBezTo>
                    <a:pt x="21780" y="9189"/>
                    <a:pt x="22223" y="9337"/>
                    <a:pt x="22646" y="9506"/>
                  </a:cubicBezTo>
                  <a:cubicBezTo>
                    <a:pt x="22646" y="9506"/>
                    <a:pt x="22730" y="3824"/>
                    <a:pt x="17851" y="1247"/>
                  </a:cubicBezTo>
                  <a:cubicBezTo>
                    <a:pt x="16647" y="613"/>
                    <a:pt x="15147" y="169"/>
                    <a:pt x="13267" y="43"/>
                  </a:cubicBezTo>
                  <a:cubicBezTo>
                    <a:pt x="12591" y="0"/>
                    <a:pt x="11936" y="0"/>
                    <a:pt x="1132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1585515" y="814741"/>
              <a:ext cx="172177" cy="291407"/>
            </a:xfrm>
            <a:custGeom>
              <a:avLst/>
              <a:gdLst/>
              <a:ahLst/>
              <a:cxnLst/>
              <a:rect l="l" t="t" r="r" b="b"/>
              <a:pathLst>
                <a:path w="4881" h="8261" extrusionOk="0">
                  <a:moveTo>
                    <a:pt x="1" y="1"/>
                  </a:moveTo>
                  <a:lnTo>
                    <a:pt x="1" y="1"/>
                  </a:lnTo>
                  <a:cubicBezTo>
                    <a:pt x="1881" y="1564"/>
                    <a:pt x="3169" y="3845"/>
                    <a:pt x="3402" y="6296"/>
                  </a:cubicBezTo>
                  <a:cubicBezTo>
                    <a:pt x="3444" y="6782"/>
                    <a:pt x="3465" y="7310"/>
                    <a:pt x="3507" y="7817"/>
                  </a:cubicBezTo>
                  <a:cubicBezTo>
                    <a:pt x="3930" y="7943"/>
                    <a:pt x="4373" y="8091"/>
                    <a:pt x="4796" y="8260"/>
                  </a:cubicBezTo>
                  <a:cubicBezTo>
                    <a:pt x="4796" y="8260"/>
                    <a:pt x="4880" y="2578"/>
                    <a:pt x="1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955852" y="770788"/>
              <a:ext cx="399454" cy="320438"/>
            </a:xfrm>
            <a:custGeom>
              <a:avLst/>
              <a:gdLst/>
              <a:ahLst/>
              <a:cxnLst/>
              <a:rect l="l" t="t" r="r" b="b"/>
              <a:pathLst>
                <a:path w="11324" h="9084" extrusionOk="0">
                  <a:moveTo>
                    <a:pt x="11323" y="0"/>
                  </a:moveTo>
                  <a:lnTo>
                    <a:pt x="11323" y="0"/>
                  </a:lnTo>
                  <a:cubicBezTo>
                    <a:pt x="3338" y="148"/>
                    <a:pt x="613" y="4669"/>
                    <a:pt x="1" y="9084"/>
                  </a:cubicBezTo>
                  <a:cubicBezTo>
                    <a:pt x="1" y="9084"/>
                    <a:pt x="2113" y="8344"/>
                    <a:pt x="5430" y="7859"/>
                  </a:cubicBezTo>
                  <a:cubicBezTo>
                    <a:pt x="5493" y="7267"/>
                    <a:pt x="5556" y="6676"/>
                    <a:pt x="5662" y="6105"/>
                  </a:cubicBezTo>
                  <a:cubicBezTo>
                    <a:pt x="6338" y="2852"/>
                    <a:pt x="8556" y="993"/>
                    <a:pt x="11323" y="0"/>
                  </a:cubicBezTo>
                  <a:close/>
                </a:path>
              </a:pathLst>
            </a:custGeom>
            <a:solidFill>
              <a:srgbClr val="0E1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761520" y="1079482"/>
              <a:ext cx="213555" cy="87588"/>
            </a:xfrm>
            <a:custGeom>
              <a:avLst/>
              <a:gdLst/>
              <a:ahLst/>
              <a:cxnLst/>
              <a:rect l="l" t="t" r="r" b="b"/>
              <a:pathLst>
                <a:path w="6054" h="2483" extrusionOk="0">
                  <a:moveTo>
                    <a:pt x="5086" y="1"/>
                  </a:moveTo>
                  <a:cubicBezTo>
                    <a:pt x="3789" y="1"/>
                    <a:pt x="1120" y="394"/>
                    <a:pt x="715" y="1009"/>
                  </a:cubicBezTo>
                  <a:cubicBezTo>
                    <a:pt x="258" y="1687"/>
                    <a:pt x="0" y="2482"/>
                    <a:pt x="575" y="2482"/>
                  </a:cubicBezTo>
                  <a:cubicBezTo>
                    <a:pt x="771" y="2482"/>
                    <a:pt x="1063" y="2390"/>
                    <a:pt x="1475" y="2171"/>
                  </a:cubicBezTo>
                  <a:cubicBezTo>
                    <a:pt x="3102" y="1304"/>
                    <a:pt x="5510" y="333"/>
                    <a:pt x="5510" y="333"/>
                  </a:cubicBezTo>
                  <a:cubicBezTo>
                    <a:pt x="6053" y="104"/>
                    <a:pt x="5750" y="1"/>
                    <a:pt x="508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813728" y="948575"/>
              <a:ext cx="152600" cy="138948"/>
            </a:xfrm>
            <a:custGeom>
              <a:avLst/>
              <a:gdLst/>
              <a:ahLst/>
              <a:cxnLst/>
              <a:rect l="l" t="t" r="r" b="b"/>
              <a:pathLst>
                <a:path w="4326" h="3939" extrusionOk="0">
                  <a:moveTo>
                    <a:pt x="604" y="0"/>
                  </a:moveTo>
                  <a:cubicBezTo>
                    <a:pt x="156" y="0"/>
                    <a:pt x="0" y="378"/>
                    <a:pt x="650" y="1234"/>
                  </a:cubicBezTo>
                  <a:cubicBezTo>
                    <a:pt x="1939" y="2924"/>
                    <a:pt x="4326" y="3938"/>
                    <a:pt x="4326" y="3938"/>
                  </a:cubicBezTo>
                  <a:cubicBezTo>
                    <a:pt x="4326" y="3938"/>
                    <a:pt x="3312" y="2164"/>
                    <a:pt x="2234" y="939"/>
                  </a:cubicBezTo>
                  <a:cubicBezTo>
                    <a:pt x="1720" y="342"/>
                    <a:pt x="1030" y="0"/>
                    <a:pt x="60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1406352" y="1232859"/>
              <a:ext cx="110658" cy="122369"/>
            </a:xfrm>
            <a:custGeom>
              <a:avLst/>
              <a:gdLst/>
              <a:ahLst/>
              <a:cxnLst/>
              <a:rect l="l" t="t" r="r" b="b"/>
              <a:pathLst>
                <a:path w="3137" h="3469" extrusionOk="0">
                  <a:moveTo>
                    <a:pt x="863" y="0"/>
                  </a:moveTo>
                  <a:cubicBezTo>
                    <a:pt x="275" y="0"/>
                    <a:pt x="1" y="2146"/>
                    <a:pt x="221" y="2808"/>
                  </a:cubicBezTo>
                  <a:cubicBezTo>
                    <a:pt x="381" y="3274"/>
                    <a:pt x="682" y="3469"/>
                    <a:pt x="1248" y="3469"/>
                  </a:cubicBezTo>
                  <a:cubicBezTo>
                    <a:pt x="1503" y="3469"/>
                    <a:pt x="1812" y="3429"/>
                    <a:pt x="2186" y="3357"/>
                  </a:cubicBezTo>
                  <a:cubicBezTo>
                    <a:pt x="2587" y="3294"/>
                    <a:pt x="2798" y="3125"/>
                    <a:pt x="2904" y="2935"/>
                  </a:cubicBezTo>
                  <a:cubicBezTo>
                    <a:pt x="3136" y="2554"/>
                    <a:pt x="2862" y="2068"/>
                    <a:pt x="2566" y="1963"/>
                  </a:cubicBezTo>
                  <a:cubicBezTo>
                    <a:pt x="2509" y="1943"/>
                    <a:pt x="2445" y="1935"/>
                    <a:pt x="2375" y="1935"/>
                  </a:cubicBezTo>
                  <a:cubicBezTo>
                    <a:pt x="2063" y="1935"/>
                    <a:pt x="1648" y="2094"/>
                    <a:pt x="1394" y="2094"/>
                  </a:cubicBezTo>
                  <a:cubicBezTo>
                    <a:pt x="1277" y="2094"/>
                    <a:pt x="1195" y="2061"/>
                    <a:pt x="1172" y="1963"/>
                  </a:cubicBezTo>
                  <a:cubicBezTo>
                    <a:pt x="1087" y="1667"/>
                    <a:pt x="1320" y="611"/>
                    <a:pt x="1129" y="188"/>
                  </a:cubicBezTo>
                  <a:cubicBezTo>
                    <a:pt x="1087" y="104"/>
                    <a:pt x="1024" y="41"/>
                    <a:pt x="960" y="19"/>
                  </a:cubicBezTo>
                  <a:cubicBezTo>
                    <a:pt x="927" y="7"/>
                    <a:pt x="895" y="0"/>
                    <a:pt x="863" y="0"/>
                  </a:cubicBezTo>
                  <a:close/>
                </a:path>
              </a:pathLst>
            </a:custGeom>
            <a:solidFill>
              <a:srgbClr val="ED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1406352" y="1232859"/>
              <a:ext cx="102439" cy="122369"/>
            </a:xfrm>
            <a:custGeom>
              <a:avLst/>
              <a:gdLst/>
              <a:ahLst/>
              <a:cxnLst/>
              <a:rect l="l" t="t" r="r" b="b"/>
              <a:pathLst>
                <a:path w="2904" h="3469" extrusionOk="0">
                  <a:moveTo>
                    <a:pt x="863" y="0"/>
                  </a:moveTo>
                  <a:cubicBezTo>
                    <a:pt x="275" y="0"/>
                    <a:pt x="1" y="2146"/>
                    <a:pt x="221" y="2808"/>
                  </a:cubicBezTo>
                  <a:cubicBezTo>
                    <a:pt x="381" y="3274"/>
                    <a:pt x="682" y="3469"/>
                    <a:pt x="1248" y="3469"/>
                  </a:cubicBezTo>
                  <a:cubicBezTo>
                    <a:pt x="1503" y="3469"/>
                    <a:pt x="1812" y="3429"/>
                    <a:pt x="2186" y="3357"/>
                  </a:cubicBezTo>
                  <a:cubicBezTo>
                    <a:pt x="2587" y="3294"/>
                    <a:pt x="2798" y="3125"/>
                    <a:pt x="2904" y="2935"/>
                  </a:cubicBezTo>
                  <a:cubicBezTo>
                    <a:pt x="2853" y="2928"/>
                    <a:pt x="2800" y="2925"/>
                    <a:pt x="2747" y="2925"/>
                  </a:cubicBezTo>
                  <a:cubicBezTo>
                    <a:pt x="2472" y="2925"/>
                    <a:pt x="2177" y="3005"/>
                    <a:pt x="1911" y="3040"/>
                  </a:cubicBezTo>
                  <a:cubicBezTo>
                    <a:pt x="1811" y="3059"/>
                    <a:pt x="1705" y="3070"/>
                    <a:pt x="1599" y="3070"/>
                  </a:cubicBezTo>
                  <a:cubicBezTo>
                    <a:pt x="1232" y="3070"/>
                    <a:pt x="864" y="2945"/>
                    <a:pt x="749" y="2618"/>
                  </a:cubicBezTo>
                  <a:cubicBezTo>
                    <a:pt x="707" y="2512"/>
                    <a:pt x="707" y="2406"/>
                    <a:pt x="707" y="2280"/>
                  </a:cubicBezTo>
                  <a:cubicBezTo>
                    <a:pt x="686" y="1794"/>
                    <a:pt x="559" y="822"/>
                    <a:pt x="876" y="400"/>
                  </a:cubicBezTo>
                  <a:cubicBezTo>
                    <a:pt x="939" y="294"/>
                    <a:pt x="1024" y="231"/>
                    <a:pt x="1129" y="188"/>
                  </a:cubicBezTo>
                  <a:cubicBezTo>
                    <a:pt x="1087" y="104"/>
                    <a:pt x="1024" y="41"/>
                    <a:pt x="960" y="19"/>
                  </a:cubicBezTo>
                  <a:cubicBezTo>
                    <a:pt x="927" y="7"/>
                    <a:pt x="895" y="0"/>
                    <a:pt x="863" y="0"/>
                  </a:cubicBezTo>
                  <a:close/>
                </a:path>
              </a:pathLst>
            </a:custGeom>
            <a:solidFill>
              <a:srgbClr val="9A27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1573592" y="1270039"/>
              <a:ext cx="29843" cy="61872"/>
            </a:xfrm>
            <a:custGeom>
              <a:avLst/>
              <a:gdLst/>
              <a:ahLst/>
              <a:cxnLst/>
              <a:rect l="l" t="t" r="r" b="b"/>
              <a:pathLst>
                <a:path w="846" h="1754" extrusionOk="0">
                  <a:moveTo>
                    <a:pt x="423" y="1"/>
                  </a:moveTo>
                  <a:cubicBezTo>
                    <a:pt x="191" y="1"/>
                    <a:pt x="1" y="402"/>
                    <a:pt x="1" y="888"/>
                  </a:cubicBezTo>
                  <a:cubicBezTo>
                    <a:pt x="1" y="1374"/>
                    <a:pt x="191" y="1754"/>
                    <a:pt x="423" y="1754"/>
                  </a:cubicBezTo>
                  <a:cubicBezTo>
                    <a:pt x="655" y="1754"/>
                    <a:pt x="846" y="1374"/>
                    <a:pt x="846" y="888"/>
                  </a:cubicBezTo>
                  <a:cubicBezTo>
                    <a:pt x="846" y="402"/>
                    <a:pt x="655" y="1"/>
                    <a:pt x="423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1231563" y="1279740"/>
              <a:ext cx="29843" cy="61872"/>
            </a:xfrm>
            <a:custGeom>
              <a:avLst/>
              <a:gdLst/>
              <a:ahLst/>
              <a:cxnLst/>
              <a:rect l="l" t="t" r="r" b="b"/>
              <a:pathLst>
                <a:path w="846" h="1754" extrusionOk="0">
                  <a:moveTo>
                    <a:pt x="423" y="0"/>
                  </a:moveTo>
                  <a:cubicBezTo>
                    <a:pt x="191" y="0"/>
                    <a:pt x="1" y="401"/>
                    <a:pt x="1" y="887"/>
                  </a:cubicBezTo>
                  <a:cubicBezTo>
                    <a:pt x="1" y="1373"/>
                    <a:pt x="191" y="1753"/>
                    <a:pt x="423" y="1753"/>
                  </a:cubicBezTo>
                  <a:cubicBezTo>
                    <a:pt x="656" y="1753"/>
                    <a:pt x="846" y="1373"/>
                    <a:pt x="846" y="887"/>
                  </a:cubicBezTo>
                  <a:cubicBezTo>
                    <a:pt x="846" y="401"/>
                    <a:pt x="656" y="0"/>
                    <a:pt x="42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6"/>
            <p:cNvSpPr/>
            <p:nvPr/>
          </p:nvSpPr>
          <p:spPr>
            <a:xfrm>
              <a:off x="1348571" y="1381827"/>
              <a:ext cx="110305" cy="27585"/>
            </a:xfrm>
            <a:custGeom>
              <a:avLst/>
              <a:gdLst/>
              <a:ahLst/>
              <a:cxnLst/>
              <a:rect l="l" t="t" r="r" b="b"/>
              <a:pathLst>
                <a:path w="3127" h="782" fill="none" extrusionOk="0">
                  <a:moveTo>
                    <a:pt x="0" y="782"/>
                  </a:moveTo>
                  <a:cubicBezTo>
                    <a:pt x="0" y="782"/>
                    <a:pt x="1521" y="0"/>
                    <a:pt x="3127" y="782"/>
                  </a:cubicBezTo>
                </a:path>
              </a:pathLst>
            </a:custGeom>
            <a:noFill/>
            <a:ln w="10550" cap="rnd" cmpd="sng">
              <a:solidFill>
                <a:srgbClr val="3C1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6"/>
            <p:cNvSpPr/>
            <p:nvPr/>
          </p:nvSpPr>
          <p:spPr>
            <a:xfrm>
              <a:off x="1117871" y="1358616"/>
              <a:ext cx="171119" cy="72420"/>
            </a:xfrm>
            <a:custGeom>
              <a:avLst/>
              <a:gdLst/>
              <a:ahLst/>
              <a:cxnLst/>
              <a:rect l="l" t="t" r="r" b="b"/>
              <a:pathLst>
                <a:path w="4851" h="2053" extrusionOk="0">
                  <a:moveTo>
                    <a:pt x="2502" y="1"/>
                  </a:moveTo>
                  <a:cubicBezTo>
                    <a:pt x="1" y="1"/>
                    <a:pt x="248" y="2052"/>
                    <a:pt x="2527" y="2052"/>
                  </a:cubicBezTo>
                  <a:cubicBezTo>
                    <a:pt x="4850" y="2052"/>
                    <a:pt x="4639" y="67"/>
                    <a:pt x="2653" y="3"/>
                  </a:cubicBezTo>
                  <a:cubicBezTo>
                    <a:pt x="2602" y="2"/>
                    <a:pt x="2551" y="1"/>
                    <a:pt x="2502" y="1"/>
                  </a:cubicBezTo>
                  <a:close/>
                </a:path>
              </a:pathLst>
            </a:custGeom>
            <a:solidFill>
              <a:srgbClr val="EE4364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6"/>
            <p:cNvSpPr/>
            <p:nvPr/>
          </p:nvSpPr>
          <p:spPr>
            <a:xfrm>
              <a:off x="1555284" y="1354136"/>
              <a:ext cx="145756" cy="61237"/>
            </a:xfrm>
            <a:custGeom>
              <a:avLst/>
              <a:gdLst/>
              <a:ahLst/>
              <a:cxnLst/>
              <a:rect l="l" t="t" r="r" b="b"/>
              <a:pathLst>
                <a:path w="4132" h="1736" extrusionOk="0">
                  <a:moveTo>
                    <a:pt x="2101" y="1"/>
                  </a:moveTo>
                  <a:cubicBezTo>
                    <a:pt x="0" y="1"/>
                    <a:pt x="206" y="1736"/>
                    <a:pt x="2146" y="1736"/>
                  </a:cubicBezTo>
                  <a:cubicBezTo>
                    <a:pt x="4132" y="1736"/>
                    <a:pt x="3963" y="46"/>
                    <a:pt x="2252" y="4"/>
                  </a:cubicBezTo>
                  <a:cubicBezTo>
                    <a:pt x="2200" y="2"/>
                    <a:pt x="2150" y="1"/>
                    <a:pt x="2101" y="1"/>
                  </a:cubicBezTo>
                  <a:close/>
                </a:path>
              </a:pathLst>
            </a:custGeom>
            <a:solidFill>
              <a:srgbClr val="EE4364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6"/>
            <p:cNvSpPr/>
            <p:nvPr/>
          </p:nvSpPr>
          <p:spPr>
            <a:xfrm>
              <a:off x="1530379" y="1220760"/>
              <a:ext cx="132669" cy="65858"/>
            </a:xfrm>
            <a:custGeom>
              <a:avLst/>
              <a:gdLst/>
              <a:ahLst/>
              <a:cxnLst/>
              <a:rect l="l" t="t" r="r" b="b"/>
              <a:pathLst>
                <a:path w="3761" h="1867" extrusionOk="0">
                  <a:moveTo>
                    <a:pt x="3299" y="0"/>
                  </a:moveTo>
                  <a:cubicBezTo>
                    <a:pt x="3284" y="0"/>
                    <a:pt x="3269" y="1"/>
                    <a:pt x="3254" y="3"/>
                  </a:cubicBezTo>
                  <a:cubicBezTo>
                    <a:pt x="1817" y="215"/>
                    <a:pt x="676" y="468"/>
                    <a:pt x="212" y="574"/>
                  </a:cubicBezTo>
                  <a:cubicBezTo>
                    <a:pt x="85" y="595"/>
                    <a:pt x="0" y="722"/>
                    <a:pt x="0" y="869"/>
                  </a:cubicBezTo>
                  <a:cubicBezTo>
                    <a:pt x="0" y="1165"/>
                    <a:pt x="64" y="1461"/>
                    <a:pt x="106" y="1651"/>
                  </a:cubicBezTo>
                  <a:cubicBezTo>
                    <a:pt x="127" y="1778"/>
                    <a:pt x="233" y="1862"/>
                    <a:pt x="381" y="1862"/>
                  </a:cubicBezTo>
                  <a:cubicBezTo>
                    <a:pt x="443" y="1865"/>
                    <a:pt x="509" y="1866"/>
                    <a:pt x="576" y="1866"/>
                  </a:cubicBezTo>
                  <a:cubicBezTo>
                    <a:pt x="1536" y="1866"/>
                    <a:pt x="2955" y="1602"/>
                    <a:pt x="3507" y="1503"/>
                  </a:cubicBezTo>
                  <a:cubicBezTo>
                    <a:pt x="3655" y="1482"/>
                    <a:pt x="3760" y="1355"/>
                    <a:pt x="3739" y="1207"/>
                  </a:cubicBezTo>
                  <a:cubicBezTo>
                    <a:pt x="3718" y="827"/>
                    <a:pt x="3655" y="447"/>
                    <a:pt x="3592" y="215"/>
                  </a:cubicBezTo>
                  <a:cubicBezTo>
                    <a:pt x="3554" y="82"/>
                    <a:pt x="3430" y="0"/>
                    <a:pt x="3299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6"/>
            <p:cNvSpPr/>
            <p:nvPr/>
          </p:nvSpPr>
          <p:spPr>
            <a:xfrm>
              <a:off x="1168244" y="1215327"/>
              <a:ext cx="137890" cy="86142"/>
            </a:xfrm>
            <a:custGeom>
              <a:avLst/>
              <a:gdLst/>
              <a:ahLst/>
              <a:cxnLst/>
              <a:rect l="l" t="t" r="r" b="b"/>
              <a:pathLst>
                <a:path w="3909" h="2442" extrusionOk="0">
                  <a:moveTo>
                    <a:pt x="578" y="0"/>
                  </a:moveTo>
                  <a:cubicBezTo>
                    <a:pt x="432" y="0"/>
                    <a:pt x="283" y="98"/>
                    <a:pt x="211" y="242"/>
                  </a:cubicBezTo>
                  <a:cubicBezTo>
                    <a:pt x="85" y="622"/>
                    <a:pt x="42" y="1023"/>
                    <a:pt x="21" y="1298"/>
                  </a:cubicBezTo>
                  <a:cubicBezTo>
                    <a:pt x="0" y="1446"/>
                    <a:pt x="85" y="1594"/>
                    <a:pt x="233" y="1657"/>
                  </a:cubicBezTo>
                  <a:cubicBezTo>
                    <a:pt x="1056" y="1974"/>
                    <a:pt x="2725" y="2312"/>
                    <a:pt x="3422" y="2439"/>
                  </a:cubicBezTo>
                  <a:cubicBezTo>
                    <a:pt x="3438" y="2440"/>
                    <a:pt x="3454" y="2441"/>
                    <a:pt x="3470" y="2441"/>
                  </a:cubicBezTo>
                  <a:cubicBezTo>
                    <a:pt x="3640" y="2441"/>
                    <a:pt x="3785" y="2338"/>
                    <a:pt x="3824" y="2164"/>
                  </a:cubicBezTo>
                  <a:cubicBezTo>
                    <a:pt x="3908" y="1847"/>
                    <a:pt x="3887" y="1552"/>
                    <a:pt x="3887" y="1361"/>
                  </a:cubicBezTo>
                  <a:cubicBezTo>
                    <a:pt x="3866" y="1235"/>
                    <a:pt x="3803" y="1129"/>
                    <a:pt x="3676" y="1066"/>
                  </a:cubicBezTo>
                  <a:cubicBezTo>
                    <a:pt x="2789" y="643"/>
                    <a:pt x="1310" y="200"/>
                    <a:pt x="655" y="9"/>
                  </a:cubicBezTo>
                  <a:cubicBezTo>
                    <a:pt x="630" y="3"/>
                    <a:pt x="604" y="0"/>
                    <a:pt x="578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2" name="Google Shape;2092;p46"/>
            <p:cNvGrpSpPr/>
            <p:nvPr/>
          </p:nvGrpSpPr>
          <p:grpSpPr>
            <a:xfrm>
              <a:off x="1354362" y="813117"/>
              <a:ext cx="137878" cy="181408"/>
              <a:chOff x="12320318" y="534420"/>
              <a:chExt cx="197166" cy="259414"/>
            </a:xfrm>
          </p:grpSpPr>
          <p:sp>
            <p:nvSpPr>
              <p:cNvPr id="2093" name="Google Shape;2093;p46"/>
              <p:cNvSpPr/>
              <p:nvPr/>
            </p:nvSpPr>
            <p:spPr>
              <a:xfrm flipH="1">
                <a:off x="12334054" y="534420"/>
                <a:ext cx="174343" cy="167276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46"/>
              <p:cNvSpPr/>
              <p:nvPr/>
            </p:nvSpPr>
            <p:spPr>
              <a:xfrm flipH="1">
                <a:off x="12426404" y="580490"/>
                <a:ext cx="52197" cy="43959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46"/>
              <p:cNvSpPr/>
              <p:nvPr/>
            </p:nvSpPr>
            <p:spPr>
              <a:xfrm flipH="1">
                <a:off x="12356141" y="580490"/>
                <a:ext cx="51563" cy="4395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46"/>
              <p:cNvSpPr/>
              <p:nvPr/>
            </p:nvSpPr>
            <p:spPr>
              <a:xfrm flipH="1">
                <a:off x="12320318" y="668087"/>
                <a:ext cx="193362" cy="125747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46"/>
              <p:cNvSpPr/>
              <p:nvPr/>
            </p:nvSpPr>
            <p:spPr>
              <a:xfrm flipH="1">
                <a:off x="12324121" y="668087"/>
                <a:ext cx="193362" cy="125747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C6AE598-E1D2-4E6F-9B3E-6164F28D97E8}"/>
              </a:ext>
            </a:extLst>
          </p:cNvPr>
          <p:cNvGrpSpPr/>
          <p:nvPr/>
        </p:nvGrpSpPr>
        <p:grpSpPr>
          <a:xfrm>
            <a:off x="2118634" y="-74697"/>
            <a:ext cx="3355188" cy="3027124"/>
            <a:chOff x="2118634" y="-74697"/>
            <a:chExt cx="3355188" cy="3027124"/>
          </a:xfrm>
        </p:grpSpPr>
        <p:pic>
          <p:nvPicPr>
            <p:cNvPr id="1026" name="Picture 2" descr="119.652 hình ảnh về đồng tiền vàng, thư viện ảnh đẹp nhất cho thiết kế">
              <a:extLst>
                <a:ext uri="{FF2B5EF4-FFF2-40B4-BE49-F238E27FC236}">
                  <a16:creationId xmlns:a16="http://schemas.microsoft.com/office/drawing/2014/main" id="{B5C3A093-5DA5-481F-ADCC-48041D99B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634" y="-74697"/>
              <a:ext cx="3355188" cy="3027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AB29732-EEBC-46B4-B7AA-D192AF2CD336}"/>
                </a:ext>
              </a:extLst>
            </p:cNvPr>
            <p:cNvSpPr txBox="1"/>
            <p:nvPr/>
          </p:nvSpPr>
          <p:spPr>
            <a:xfrm>
              <a:off x="2955139" y="1023366"/>
              <a:ext cx="161203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a) 11,20km</a:t>
              </a:r>
            </a:p>
          </p:txBody>
        </p:sp>
      </p:grpSp>
      <p:pic>
        <p:nvPicPr>
          <p:cNvPr id="144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AF91A98F-1302-4DFD-BE8B-7A26C18DD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76" y="-74697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2CB640DE-1ED8-4E4F-9D06-4F6D2C33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11" y="2350710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05E0DA09-6A79-47CA-A526-BC38ACA2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19" y="2350710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2D5C54A8-AA13-4628-B8DF-C17DAD12A78B}"/>
              </a:ext>
            </a:extLst>
          </p:cNvPr>
          <p:cNvSpPr txBox="1"/>
          <p:nvPr/>
        </p:nvSpPr>
        <p:spPr>
          <a:xfrm>
            <a:off x="6473896" y="1023366"/>
            <a:ext cx="1612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b) 11,020km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7F2B19C-141C-46E9-BA6D-31004D17E2C9}"/>
              </a:ext>
            </a:extLst>
          </p:cNvPr>
          <p:cNvSpPr txBox="1"/>
          <p:nvPr/>
        </p:nvSpPr>
        <p:spPr>
          <a:xfrm>
            <a:off x="2873354" y="3490114"/>
            <a:ext cx="1775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c) </a:t>
            </a:r>
          </a:p>
          <a:p>
            <a:pPr algn="ctr"/>
            <a:r>
              <a:rPr lang="en-US" sz="2400" b="1" dirty="0"/>
              <a:t>11km 20m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231B5CC-598F-4F04-B2E6-1F586D1BF284}"/>
              </a:ext>
            </a:extLst>
          </p:cNvPr>
          <p:cNvSpPr txBox="1"/>
          <p:nvPr/>
        </p:nvSpPr>
        <p:spPr>
          <a:xfrm>
            <a:off x="6508160" y="3490115"/>
            <a:ext cx="1612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d) </a:t>
            </a:r>
          </a:p>
          <a:p>
            <a:pPr algn="ctr"/>
            <a:r>
              <a:rPr lang="en-US" sz="2400" b="1" dirty="0"/>
              <a:t>11 020 m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1554AB2-6E44-451E-9051-48878228A7B7}"/>
              </a:ext>
            </a:extLst>
          </p:cNvPr>
          <p:cNvSpPr txBox="1"/>
          <p:nvPr/>
        </p:nvSpPr>
        <p:spPr>
          <a:xfrm>
            <a:off x="364019" y="469290"/>
            <a:ext cx="2226781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11,02 km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18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4568E-6 L 0.25 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41"/>
          <p:cNvSpPr/>
          <p:nvPr/>
        </p:nvSpPr>
        <p:spPr>
          <a:xfrm flipH="1">
            <a:off x="2441968" y="3749524"/>
            <a:ext cx="4260065" cy="635346"/>
          </a:xfrm>
          <a:custGeom>
            <a:avLst/>
            <a:gdLst/>
            <a:ahLst/>
            <a:cxnLst/>
            <a:rect l="l" t="t" r="r" b="b"/>
            <a:pathLst>
              <a:path w="39850" h="5431" extrusionOk="0">
                <a:moveTo>
                  <a:pt x="19925" y="1"/>
                </a:moveTo>
                <a:cubicBezTo>
                  <a:pt x="8922" y="1"/>
                  <a:pt x="0" y="1218"/>
                  <a:pt x="0" y="2715"/>
                </a:cubicBezTo>
                <a:cubicBezTo>
                  <a:pt x="0" y="4213"/>
                  <a:pt x="8922" y="5430"/>
                  <a:pt x="19925" y="5430"/>
                </a:cubicBezTo>
                <a:cubicBezTo>
                  <a:pt x="30928" y="5430"/>
                  <a:pt x="39849" y="4213"/>
                  <a:pt x="39849" y="2715"/>
                </a:cubicBezTo>
                <a:cubicBezTo>
                  <a:pt x="39849" y="1218"/>
                  <a:pt x="30928" y="1"/>
                  <a:pt x="19925" y="1"/>
                </a:cubicBezTo>
                <a:close/>
              </a:path>
            </a:pathLst>
          </a:custGeom>
          <a:solidFill>
            <a:srgbClr val="513153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9" name="Google Shape;1639;p41"/>
          <p:cNvGrpSpPr/>
          <p:nvPr/>
        </p:nvGrpSpPr>
        <p:grpSpPr>
          <a:xfrm>
            <a:off x="881041" y="3923377"/>
            <a:ext cx="691552" cy="759744"/>
            <a:chOff x="6943641" y="462327"/>
            <a:chExt cx="691552" cy="759744"/>
          </a:xfrm>
        </p:grpSpPr>
        <p:sp>
          <p:nvSpPr>
            <p:cNvPr id="1640" name="Google Shape;1640;p41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2" name="Google Shape;1642;p41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1643" name="Google Shape;1643;p41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1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1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1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7" name="Google Shape;1647;p41"/>
          <p:cNvGrpSpPr/>
          <p:nvPr/>
        </p:nvGrpSpPr>
        <p:grpSpPr>
          <a:xfrm>
            <a:off x="8184734" y="4128451"/>
            <a:ext cx="635357" cy="635357"/>
            <a:chOff x="3922789" y="109320"/>
            <a:chExt cx="683400" cy="683400"/>
          </a:xfrm>
        </p:grpSpPr>
        <p:sp>
          <p:nvSpPr>
            <p:cNvPr id="1648" name="Google Shape;1648;p41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1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0" name="Google Shape;1650;p41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1651" name="Google Shape;1651;p41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3" name="Google Shape;1653;p41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4" name="Google Shape;1654;p41"/>
          <p:cNvGrpSpPr/>
          <p:nvPr/>
        </p:nvGrpSpPr>
        <p:grpSpPr>
          <a:xfrm>
            <a:off x="2795644" y="2806236"/>
            <a:ext cx="3552711" cy="1322215"/>
            <a:chOff x="2654225" y="2973550"/>
            <a:chExt cx="2533850" cy="943025"/>
          </a:xfrm>
        </p:grpSpPr>
        <p:sp>
          <p:nvSpPr>
            <p:cNvPr id="1655" name="Google Shape;1655;p41"/>
            <p:cNvSpPr/>
            <p:nvPr/>
          </p:nvSpPr>
          <p:spPr>
            <a:xfrm>
              <a:off x="4699025" y="3735725"/>
              <a:ext cx="285725" cy="156875"/>
            </a:xfrm>
            <a:custGeom>
              <a:avLst/>
              <a:gdLst/>
              <a:ahLst/>
              <a:cxnLst/>
              <a:rect l="l" t="t" r="r" b="b"/>
              <a:pathLst>
                <a:path w="11429" h="6275" extrusionOk="0">
                  <a:moveTo>
                    <a:pt x="85" y="0"/>
                  </a:moveTo>
                  <a:lnTo>
                    <a:pt x="1" y="1986"/>
                  </a:lnTo>
                  <a:cubicBezTo>
                    <a:pt x="1" y="2113"/>
                    <a:pt x="1" y="2218"/>
                    <a:pt x="1" y="2345"/>
                  </a:cubicBezTo>
                  <a:cubicBezTo>
                    <a:pt x="22" y="2387"/>
                    <a:pt x="22" y="2429"/>
                    <a:pt x="22" y="2472"/>
                  </a:cubicBezTo>
                  <a:cubicBezTo>
                    <a:pt x="43" y="2556"/>
                    <a:pt x="43" y="2641"/>
                    <a:pt x="64" y="2725"/>
                  </a:cubicBezTo>
                  <a:cubicBezTo>
                    <a:pt x="64" y="2767"/>
                    <a:pt x="85" y="2810"/>
                    <a:pt x="85" y="2831"/>
                  </a:cubicBezTo>
                  <a:cubicBezTo>
                    <a:pt x="127" y="2936"/>
                    <a:pt x="149" y="3042"/>
                    <a:pt x="191" y="3148"/>
                  </a:cubicBezTo>
                  <a:cubicBezTo>
                    <a:pt x="191" y="3148"/>
                    <a:pt x="191" y="3169"/>
                    <a:pt x="212" y="3190"/>
                  </a:cubicBezTo>
                  <a:cubicBezTo>
                    <a:pt x="254" y="3317"/>
                    <a:pt x="296" y="3422"/>
                    <a:pt x="360" y="3528"/>
                  </a:cubicBezTo>
                  <a:cubicBezTo>
                    <a:pt x="381" y="3570"/>
                    <a:pt x="402" y="3591"/>
                    <a:pt x="402" y="3634"/>
                  </a:cubicBezTo>
                  <a:cubicBezTo>
                    <a:pt x="465" y="3697"/>
                    <a:pt x="508" y="3781"/>
                    <a:pt x="550" y="3866"/>
                  </a:cubicBezTo>
                  <a:cubicBezTo>
                    <a:pt x="571" y="3908"/>
                    <a:pt x="613" y="3929"/>
                    <a:pt x="634" y="3972"/>
                  </a:cubicBezTo>
                  <a:cubicBezTo>
                    <a:pt x="698" y="4056"/>
                    <a:pt x="761" y="4141"/>
                    <a:pt x="824" y="4204"/>
                  </a:cubicBezTo>
                  <a:cubicBezTo>
                    <a:pt x="846" y="4225"/>
                    <a:pt x="846" y="4267"/>
                    <a:pt x="867" y="4288"/>
                  </a:cubicBezTo>
                  <a:cubicBezTo>
                    <a:pt x="972" y="4373"/>
                    <a:pt x="1057" y="4478"/>
                    <a:pt x="1162" y="4563"/>
                  </a:cubicBezTo>
                  <a:cubicBezTo>
                    <a:pt x="1184" y="4605"/>
                    <a:pt x="1205" y="4626"/>
                    <a:pt x="1226" y="4647"/>
                  </a:cubicBezTo>
                  <a:cubicBezTo>
                    <a:pt x="1310" y="4711"/>
                    <a:pt x="1395" y="4774"/>
                    <a:pt x="1479" y="4859"/>
                  </a:cubicBezTo>
                  <a:cubicBezTo>
                    <a:pt x="1500" y="4880"/>
                    <a:pt x="1543" y="4901"/>
                    <a:pt x="1585" y="4943"/>
                  </a:cubicBezTo>
                  <a:cubicBezTo>
                    <a:pt x="1669" y="5007"/>
                    <a:pt x="1754" y="5070"/>
                    <a:pt x="1838" y="5112"/>
                  </a:cubicBezTo>
                  <a:cubicBezTo>
                    <a:pt x="1881" y="5133"/>
                    <a:pt x="1902" y="5176"/>
                    <a:pt x="1944" y="5197"/>
                  </a:cubicBezTo>
                  <a:cubicBezTo>
                    <a:pt x="2071" y="5260"/>
                    <a:pt x="2198" y="5345"/>
                    <a:pt x="2324" y="5408"/>
                  </a:cubicBezTo>
                  <a:cubicBezTo>
                    <a:pt x="2345" y="5429"/>
                    <a:pt x="2367" y="5429"/>
                    <a:pt x="2388" y="5450"/>
                  </a:cubicBezTo>
                  <a:cubicBezTo>
                    <a:pt x="2514" y="5514"/>
                    <a:pt x="2620" y="5556"/>
                    <a:pt x="2747" y="5619"/>
                  </a:cubicBezTo>
                  <a:cubicBezTo>
                    <a:pt x="2789" y="5640"/>
                    <a:pt x="2831" y="5661"/>
                    <a:pt x="2874" y="5683"/>
                  </a:cubicBezTo>
                  <a:cubicBezTo>
                    <a:pt x="2979" y="5725"/>
                    <a:pt x="3085" y="5767"/>
                    <a:pt x="3190" y="5809"/>
                  </a:cubicBezTo>
                  <a:cubicBezTo>
                    <a:pt x="3233" y="5809"/>
                    <a:pt x="3275" y="5830"/>
                    <a:pt x="3338" y="5852"/>
                  </a:cubicBezTo>
                  <a:cubicBezTo>
                    <a:pt x="3359" y="5852"/>
                    <a:pt x="3380" y="5873"/>
                    <a:pt x="3402" y="5873"/>
                  </a:cubicBezTo>
                  <a:cubicBezTo>
                    <a:pt x="3486" y="5915"/>
                    <a:pt x="3592" y="5936"/>
                    <a:pt x="3676" y="5957"/>
                  </a:cubicBezTo>
                  <a:cubicBezTo>
                    <a:pt x="3718" y="5978"/>
                    <a:pt x="3782" y="5999"/>
                    <a:pt x="3824" y="5999"/>
                  </a:cubicBezTo>
                  <a:cubicBezTo>
                    <a:pt x="3972" y="6042"/>
                    <a:pt x="4141" y="6084"/>
                    <a:pt x="4310" y="6126"/>
                  </a:cubicBezTo>
                  <a:lnTo>
                    <a:pt x="4331" y="6126"/>
                  </a:lnTo>
                  <a:cubicBezTo>
                    <a:pt x="4563" y="6168"/>
                    <a:pt x="4796" y="6190"/>
                    <a:pt x="5049" y="6232"/>
                  </a:cubicBezTo>
                  <a:lnTo>
                    <a:pt x="5134" y="6232"/>
                  </a:lnTo>
                  <a:cubicBezTo>
                    <a:pt x="5239" y="6253"/>
                    <a:pt x="5366" y="6253"/>
                    <a:pt x="5472" y="6253"/>
                  </a:cubicBezTo>
                  <a:cubicBezTo>
                    <a:pt x="5620" y="6274"/>
                    <a:pt x="5767" y="6274"/>
                    <a:pt x="5915" y="6274"/>
                  </a:cubicBezTo>
                  <a:lnTo>
                    <a:pt x="5979" y="6274"/>
                  </a:lnTo>
                  <a:cubicBezTo>
                    <a:pt x="6211" y="6253"/>
                    <a:pt x="6443" y="6253"/>
                    <a:pt x="6676" y="6232"/>
                  </a:cubicBezTo>
                  <a:lnTo>
                    <a:pt x="6718" y="6232"/>
                  </a:lnTo>
                  <a:cubicBezTo>
                    <a:pt x="6739" y="6211"/>
                    <a:pt x="6760" y="6211"/>
                    <a:pt x="6803" y="6211"/>
                  </a:cubicBezTo>
                  <a:cubicBezTo>
                    <a:pt x="7035" y="6190"/>
                    <a:pt x="7267" y="6147"/>
                    <a:pt x="7500" y="6084"/>
                  </a:cubicBezTo>
                  <a:lnTo>
                    <a:pt x="7584" y="6084"/>
                  </a:lnTo>
                  <a:cubicBezTo>
                    <a:pt x="7605" y="6063"/>
                    <a:pt x="7605" y="6063"/>
                    <a:pt x="7626" y="6063"/>
                  </a:cubicBezTo>
                  <a:cubicBezTo>
                    <a:pt x="7817" y="6021"/>
                    <a:pt x="7985" y="5978"/>
                    <a:pt x="8176" y="5915"/>
                  </a:cubicBezTo>
                  <a:lnTo>
                    <a:pt x="8197" y="5915"/>
                  </a:lnTo>
                  <a:cubicBezTo>
                    <a:pt x="8366" y="5852"/>
                    <a:pt x="8556" y="5788"/>
                    <a:pt x="8725" y="5704"/>
                  </a:cubicBezTo>
                  <a:cubicBezTo>
                    <a:pt x="8725" y="5704"/>
                    <a:pt x="8746" y="5704"/>
                    <a:pt x="8767" y="5683"/>
                  </a:cubicBezTo>
                  <a:cubicBezTo>
                    <a:pt x="8809" y="5661"/>
                    <a:pt x="8852" y="5640"/>
                    <a:pt x="8915" y="5619"/>
                  </a:cubicBezTo>
                  <a:cubicBezTo>
                    <a:pt x="8999" y="5577"/>
                    <a:pt x="9084" y="5535"/>
                    <a:pt x="9168" y="5492"/>
                  </a:cubicBezTo>
                  <a:cubicBezTo>
                    <a:pt x="9232" y="5450"/>
                    <a:pt x="9295" y="5408"/>
                    <a:pt x="9359" y="5387"/>
                  </a:cubicBezTo>
                  <a:cubicBezTo>
                    <a:pt x="9443" y="5323"/>
                    <a:pt x="9528" y="5281"/>
                    <a:pt x="9591" y="5239"/>
                  </a:cubicBezTo>
                  <a:cubicBezTo>
                    <a:pt x="9654" y="5197"/>
                    <a:pt x="9718" y="5154"/>
                    <a:pt x="9760" y="5112"/>
                  </a:cubicBezTo>
                  <a:cubicBezTo>
                    <a:pt x="9844" y="5070"/>
                    <a:pt x="9908" y="5007"/>
                    <a:pt x="9971" y="4943"/>
                  </a:cubicBezTo>
                  <a:cubicBezTo>
                    <a:pt x="10035" y="4901"/>
                    <a:pt x="10077" y="4859"/>
                    <a:pt x="10140" y="4816"/>
                  </a:cubicBezTo>
                  <a:cubicBezTo>
                    <a:pt x="10204" y="4753"/>
                    <a:pt x="10267" y="4711"/>
                    <a:pt x="10330" y="4647"/>
                  </a:cubicBezTo>
                  <a:cubicBezTo>
                    <a:pt x="10351" y="4626"/>
                    <a:pt x="10372" y="4605"/>
                    <a:pt x="10394" y="4584"/>
                  </a:cubicBezTo>
                  <a:cubicBezTo>
                    <a:pt x="10415" y="4563"/>
                    <a:pt x="10436" y="4521"/>
                    <a:pt x="10457" y="4500"/>
                  </a:cubicBezTo>
                  <a:cubicBezTo>
                    <a:pt x="10520" y="4436"/>
                    <a:pt x="10584" y="4352"/>
                    <a:pt x="10647" y="4267"/>
                  </a:cubicBezTo>
                  <a:cubicBezTo>
                    <a:pt x="10689" y="4225"/>
                    <a:pt x="10710" y="4183"/>
                    <a:pt x="10753" y="4141"/>
                  </a:cubicBezTo>
                  <a:cubicBezTo>
                    <a:pt x="10816" y="4056"/>
                    <a:pt x="10858" y="3950"/>
                    <a:pt x="10922" y="3866"/>
                  </a:cubicBezTo>
                  <a:cubicBezTo>
                    <a:pt x="10943" y="3845"/>
                    <a:pt x="10964" y="3803"/>
                    <a:pt x="10985" y="3781"/>
                  </a:cubicBezTo>
                  <a:cubicBezTo>
                    <a:pt x="10985" y="3760"/>
                    <a:pt x="10985" y="3739"/>
                    <a:pt x="11006" y="3739"/>
                  </a:cubicBezTo>
                  <a:cubicBezTo>
                    <a:pt x="11027" y="3697"/>
                    <a:pt x="11027" y="3655"/>
                    <a:pt x="11048" y="3634"/>
                  </a:cubicBezTo>
                  <a:cubicBezTo>
                    <a:pt x="11091" y="3549"/>
                    <a:pt x="11112" y="3465"/>
                    <a:pt x="11154" y="3380"/>
                  </a:cubicBezTo>
                  <a:cubicBezTo>
                    <a:pt x="11175" y="3338"/>
                    <a:pt x="11175" y="3296"/>
                    <a:pt x="11196" y="3253"/>
                  </a:cubicBezTo>
                  <a:cubicBezTo>
                    <a:pt x="11196" y="3232"/>
                    <a:pt x="11217" y="3190"/>
                    <a:pt x="11217" y="3169"/>
                  </a:cubicBezTo>
                  <a:cubicBezTo>
                    <a:pt x="11239" y="3105"/>
                    <a:pt x="11260" y="3042"/>
                    <a:pt x="11260" y="2979"/>
                  </a:cubicBezTo>
                  <a:cubicBezTo>
                    <a:pt x="11281" y="2958"/>
                    <a:pt x="11281" y="2936"/>
                    <a:pt x="11281" y="2915"/>
                  </a:cubicBezTo>
                  <a:cubicBezTo>
                    <a:pt x="11302" y="2810"/>
                    <a:pt x="11323" y="2704"/>
                    <a:pt x="11323" y="2598"/>
                  </a:cubicBezTo>
                  <a:cubicBezTo>
                    <a:pt x="11323" y="2577"/>
                    <a:pt x="11323" y="2556"/>
                    <a:pt x="11323" y="2535"/>
                  </a:cubicBezTo>
                  <a:lnTo>
                    <a:pt x="11429" y="549"/>
                  </a:lnTo>
                  <a:lnTo>
                    <a:pt x="11429" y="549"/>
                  </a:lnTo>
                  <a:cubicBezTo>
                    <a:pt x="11408" y="676"/>
                    <a:pt x="11408" y="803"/>
                    <a:pt x="11386" y="930"/>
                  </a:cubicBezTo>
                  <a:cubicBezTo>
                    <a:pt x="11365" y="972"/>
                    <a:pt x="11365" y="993"/>
                    <a:pt x="11365" y="1014"/>
                  </a:cubicBezTo>
                  <a:cubicBezTo>
                    <a:pt x="11344" y="1099"/>
                    <a:pt x="11323" y="1204"/>
                    <a:pt x="11281" y="1289"/>
                  </a:cubicBezTo>
                  <a:cubicBezTo>
                    <a:pt x="11281" y="1331"/>
                    <a:pt x="11260" y="1373"/>
                    <a:pt x="11239" y="1416"/>
                  </a:cubicBezTo>
                  <a:cubicBezTo>
                    <a:pt x="11217" y="1500"/>
                    <a:pt x="11175" y="1585"/>
                    <a:pt x="11133" y="1648"/>
                  </a:cubicBezTo>
                  <a:cubicBezTo>
                    <a:pt x="11133" y="1690"/>
                    <a:pt x="11112" y="1732"/>
                    <a:pt x="11091" y="1753"/>
                  </a:cubicBezTo>
                  <a:cubicBezTo>
                    <a:pt x="11070" y="1796"/>
                    <a:pt x="11048" y="1859"/>
                    <a:pt x="11006" y="1901"/>
                  </a:cubicBezTo>
                  <a:cubicBezTo>
                    <a:pt x="10964" y="1986"/>
                    <a:pt x="10901" y="2070"/>
                    <a:pt x="10858" y="2155"/>
                  </a:cubicBezTo>
                  <a:cubicBezTo>
                    <a:pt x="10816" y="2197"/>
                    <a:pt x="10774" y="2260"/>
                    <a:pt x="10753" y="2303"/>
                  </a:cubicBezTo>
                  <a:cubicBezTo>
                    <a:pt x="10689" y="2387"/>
                    <a:pt x="10626" y="2451"/>
                    <a:pt x="10541" y="2535"/>
                  </a:cubicBezTo>
                  <a:cubicBezTo>
                    <a:pt x="10499" y="2577"/>
                    <a:pt x="10457" y="2620"/>
                    <a:pt x="10415" y="2662"/>
                  </a:cubicBezTo>
                  <a:cubicBezTo>
                    <a:pt x="10351" y="2725"/>
                    <a:pt x="10288" y="2789"/>
                    <a:pt x="10225" y="2852"/>
                  </a:cubicBezTo>
                  <a:cubicBezTo>
                    <a:pt x="10182" y="2894"/>
                    <a:pt x="10140" y="2936"/>
                    <a:pt x="10077" y="2979"/>
                  </a:cubicBezTo>
                  <a:cubicBezTo>
                    <a:pt x="10013" y="3042"/>
                    <a:pt x="9929" y="3084"/>
                    <a:pt x="9866" y="3127"/>
                  </a:cubicBezTo>
                  <a:cubicBezTo>
                    <a:pt x="9802" y="3169"/>
                    <a:pt x="9760" y="3211"/>
                    <a:pt x="9697" y="3253"/>
                  </a:cubicBezTo>
                  <a:cubicBezTo>
                    <a:pt x="9612" y="3317"/>
                    <a:pt x="9528" y="3359"/>
                    <a:pt x="9464" y="3401"/>
                  </a:cubicBezTo>
                  <a:cubicBezTo>
                    <a:pt x="9401" y="3443"/>
                    <a:pt x="9337" y="3486"/>
                    <a:pt x="9274" y="3507"/>
                  </a:cubicBezTo>
                  <a:cubicBezTo>
                    <a:pt x="9190" y="3549"/>
                    <a:pt x="9105" y="3591"/>
                    <a:pt x="8999" y="3634"/>
                  </a:cubicBezTo>
                  <a:cubicBezTo>
                    <a:pt x="8936" y="3676"/>
                    <a:pt x="8873" y="3697"/>
                    <a:pt x="8809" y="3739"/>
                  </a:cubicBezTo>
                  <a:cubicBezTo>
                    <a:pt x="8640" y="3803"/>
                    <a:pt x="8471" y="3866"/>
                    <a:pt x="8281" y="3929"/>
                  </a:cubicBezTo>
                  <a:lnTo>
                    <a:pt x="8260" y="3929"/>
                  </a:lnTo>
                  <a:cubicBezTo>
                    <a:pt x="8091" y="3993"/>
                    <a:pt x="7901" y="4035"/>
                    <a:pt x="7732" y="4098"/>
                  </a:cubicBezTo>
                  <a:cubicBezTo>
                    <a:pt x="7690" y="4098"/>
                    <a:pt x="7648" y="4098"/>
                    <a:pt x="7584" y="4119"/>
                  </a:cubicBezTo>
                  <a:cubicBezTo>
                    <a:pt x="7373" y="4162"/>
                    <a:pt x="7119" y="4204"/>
                    <a:pt x="6887" y="4225"/>
                  </a:cubicBezTo>
                  <a:cubicBezTo>
                    <a:pt x="6845" y="4246"/>
                    <a:pt x="6803" y="4246"/>
                    <a:pt x="6760" y="4246"/>
                  </a:cubicBezTo>
                  <a:cubicBezTo>
                    <a:pt x="6549" y="4267"/>
                    <a:pt x="6296" y="4288"/>
                    <a:pt x="6063" y="4288"/>
                  </a:cubicBezTo>
                  <a:lnTo>
                    <a:pt x="5577" y="4288"/>
                  </a:lnTo>
                  <a:cubicBezTo>
                    <a:pt x="5429" y="4267"/>
                    <a:pt x="5282" y="4267"/>
                    <a:pt x="5134" y="4246"/>
                  </a:cubicBezTo>
                  <a:cubicBezTo>
                    <a:pt x="4901" y="4225"/>
                    <a:pt x="4648" y="4183"/>
                    <a:pt x="4416" y="4141"/>
                  </a:cubicBezTo>
                  <a:cubicBezTo>
                    <a:pt x="4247" y="4119"/>
                    <a:pt x="4078" y="4077"/>
                    <a:pt x="3909" y="4035"/>
                  </a:cubicBezTo>
                  <a:cubicBezTo>
                    <a:pt x="3866" y="4014"/>
                    <a:pt x="3824" y="3993"/>
                    <a:pt x="3782" y="3993"/>
                  </a:cubicBezTo>
                  <a:cubicBezTo>
                    <a:pt x="3655" y="3950"/>
                    <a:pt x="3549" y="3908"/>
                    <a:pt x="3423" y="3887"/>
                  </a:cubicBezTo>
                  <a:cubicBezTo>
                    <a:pt x="3380" y="3866"/>
                    <a:pt x="3338" y="3845"/>
                    <a:pt x="3296" y="3824"/>
                  </a:cubicBezTo>
                  <a:cubicBezTo>
                    <a:pt x="3190" y="3781"/>
                    <a:pt x="3085" y="3739"/>
                    <a:pt x="2979" y="3697"/>
                  </a:cubicBezTo>
                  <a:cubicBezTo>
                    <a:pt x="2916" y="3676"/>
                    <a:pt x="2874" y="3655"/>
                    <a:pt x="2831" y="3634"/>
                  </a:cubicBezTo>
                  <a:cubicBezTo>
                    <a:pt x="2726" y="3591"/>
                    <a:pt x="2599" y="3528"/>
                    <a:pt x="2493" y="3486"/>
                  </a:cubicBezTo>
                  <a:cubicBezTo>
                    <a:pt x="2472" y="3465"/>
                    <a:pt x="2451" y="3443"/>
                    <a:pt x="2430" y="3443"/>
                  </a:cubicBezTo>
                  <a:cubicBezTo>
                    <a:pt x="2282" y="3359"/>
                    <a:pt x="2155" y="3296"/>
                    <a:pt x="2029" y="3211"/>
                  </a:cubicBezTo>
                  <a:cubicBezTo>
                    <a:pt x="2007" y="3190"/>
                    <a:pt x="1965" y="3169"/>
                    <a:pt x="1944" y="3148"/>
                  </a:cubicBezTo>
                  <a:cubicBezTo>
                    <a:pt x="1860" y="3084"/>
                    <a:pt x="1754" y="3021"/>
                    <a:pt x="1669" y="2958"/>
                  </a:cubicBezTo>
                  <a:cubicBezTo>
                    <a:pt x="1648" y="2936"/>
                    <a:pt x="1606" y="2894"/>
                    <a:pt x="1564" y="2873"/>
                  </a:cubicBezTo>
                  <a:cubicBezTo>
                    <a:pt x="1479" y="2810"/>
                    <a:pt x="1395" y="2746"/>
                    <a:pt x="1331" y="2662"/>
                  </a:cubicBezTo>
                  <a:cubicBezTo>
                    <a:pt x="1289" y="2641"/>
                    <a:pt x="1268" y="2620"/>
                    <a:pt x="1247" y="2598"/>
                  </a:cubicBezTo>
                  <a:cubicBezTo>
                    <a:pt x="1141" y="2514"/>
                    <a:pt x="1057" y="2408"/>
                    <a:pt x="972" y="2303"/>
                  </a:cubicBezTo>
                  <a:cubicBezTo>
                    <a:pt x="951" y="2282"/>
                    <a:pt x="930" y="2260"/>
                    <a:pt x="909" y="2239"/>
                  </a:cubicBezTo>
                  <a:cubicBezTo>
                    <a:pt x="846" y="2155"/>
                    <a:pt x="782" y="2070"/>
                    <a:pt x="719" y="1986"/>
                  </a:cubicBezTo>
                  <a:cubicBezTo>
                    <a:pt x="698" y="1965"/>
                    <a:pt x="677" y="1922"/>
                    <a:pt x="655" y="1901"/>
                  </a:cubicBezTo>
                  <a:cubicBezTo>
                    <a:pt x="592" y="1817"/>
                    <a:pt x="550" y="1732"/>
                    <a:pt x="508" y="1648"/>
                  </a:cubicBezTo>
                  <a:cubicBezTo>
                    <a:pt x="486" y="1627"/>
                    <a:pt x="465" y="1585"/>
                    <a:pt x="444" y="1563"/>
                  </a:cubicBezTo>
                  <a:cubicBezTo>
                    <a:pt x="402" y="1437"/>
                    <a:pt x="339" y="1331"/>
                    <a:pt x="296" y="1225"/>
                  </a:cubicBezTo>
                  <a:cubicBezTo>
                    <a:pt x="296" y="1204"/>
                    <a:pt x="275" y="1183"/>
                    <a:pt x="275" y="1162"/>
                  </a:cubicBezTo>
                  <a:cubicBezTo>
                    <a:pt x="233" y="1056"/>
                    <a:pt x="212" y="972"/>
                    <a:pt x="191" y="866"/>
                  </a:cubicBezTo>
                  <a:cubicBezTo>
                    <a:pt x="170" y="824"/>
                    <a:pt x="170" y="782"/>
                    <a:pt x="170" y="761"/>
                  </a:cubicBezTo>
                  <a:cubicBezTo>
                    <a:pt x="149" y="655"/>
                    <a:pt x="127" y="571"/>
                    <a:pt x="127" y="486"/>
                  </a:cubicBezTo>
                  <a:cubicBezTo>
                    <a:pt x="106" y="444"/>
                    <a:pt x="106" y="423"/>
                    <a:pt x="106" y="380"/>
                  </a:cubicBezTo>
                  <a:cubicBezTo>
                    <a:pt x="85" y="254"/>
                    <a:pt x="85" y="127"/>
                    <a:pt x="85" y="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1"/>
            <p:cNvSpPr/>
            <p:nvPr/>
          </p:nvSpPr>
          <p:spPr>
            <a:xfrm>
              <a:off x="4698500" y="3642025"/>
              <a:ext cx="288900" cy="201150"/>
            </a:xfrm>
            <a:custGeom>
              <a:avLst/>
              <a:gdLst/>
              <a:ahLst/>
              <a:cxnLst/>
              <a:rect l="l" t="t" r="r" b="b"/>
              <a:pathLst>
                <a:path w="11556" h="8046" extrusionOk="0">
                  <a:moveTo>
                    <a:pt x="5594" y="0"/>
                  </a:moveTo>
                  <a:cubicBezTo>
                    <a:pt x="2640" y="0"/>
                    <a:pt x="229" y="1622"/>
                    <a:pt x="127" y="3748"/>
                  </a:cubicBezTo>
                  <a:cubicBezTo>
                    <a:pt x="1" y="5966"/>
                    <a:pt x="2451" y="7889"/>
                    <a:pt x="5598" y="8036"/>
                  </a:cubicBezTo>
                  <a:cubicBezTo>
                    <a:pt x="5727" y="8042"/>
                    <a:pt x="5856" y="8045"/>
                    <a:pt x="5983" y="8045"/>
                  </a:cubicBezTo>
                  <a:cubicBezTo>
                    <a:pt x="8937" y="8045"/>
                    <a:pt x="11348" y="6424"/>
                    <a:pt x="11450" y="4297"/>
                  </a:cubicBezTo>
                  <a:cubicBezTo>
                    <a:pt x="11555" y="2079"/>
                    <a:pt x="9105" y="178"/>
                    <a:pt x="5979" y="9"/>
                  </a:cubicBezTo>
                  <a:cubicBezTo>
                    <a:pt x="5849" y="3"/>
                    <a:pt x="5721" y="0"/>
                    <a:pt x="5594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1"/>
            <p:cNvSpPr/>
            <p:nvPr/>
          </p:nvSpPr>
          <p:spPr>
            <a:xfrm>
              <a:off x="4734400" y="3676925"/>
              <a:ext cx="217075" cy="131350"/>
            </a:xfrm>
            <a:custGeom>
              <a:avLst/>
              <a:gdLst/>
              <a:ahLst/>
              <a:cxnLst/>
              <a:rect l="l" t="t" r="r" b="b"/>
              <a:pathLst>
                <a:path w="8683" h="5254" extrusionOk="0">
                  <a:moveTo>
                    <a:pt x="4180" y="1"/>
                  </a:moveTo>
                  <a:cubicBezTo>
                    <a:pt x="2020" y="1"/>
                    <a:pt x="125" y="1083"/>
                    <a:pt x="64" y="2416"/>
                  </a:cubicBezTo>
                  <a:cubicBezTo>
                    <a:pt x="1" y="3810"/>
                    <a:pt x="1944" y="5141"/>
                    <a:pt x="4226" y="5246"/>
                  </a:cubicBezTo>
                  <a:cubicBezTo>
                    <a:pt x="4326" y="5251"/>
                    <a:pt x="4425" y="5253"/>
                    <a:pt x="4524" y="5253"/>
                  </a:cubicBezTo>
                  <a:cubicBezTo>
                    <a:pt x="6683" y="5253"/>
                    <a:pt x="8559" y="4171"/>
                    <a:pt x="8620" y="2838"/>
                  </a:cubicBezTo>
                  <a:cubicBezTo>
                    <a:pt x="8683" y="1444"/>
                    <a:pt x="6761" y="113"/>
                    <a:pt x="4479" y="7"/>
                  </a:cubicBezTo>
                  <a:cubicBezTo>
                    <a:pt x="4379" y="3"/>
                    <a:pt x="4280" y="1"/>
                    <a:pt x="4180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1"/>
            <p:cNvSpPr/>
            <p:nvPr/>
          </p:nvSpPr>
          <p:spPr>
            <a:xfrm>
              <a:off x="4734400" y="3694775"/>
              <a:ext cx="216550" cy="113525"/>
            </a:xfrm>
            <a:custGeom>
              <a:avLst/>
              <a:gdLst/>
              <a:ahLst/>
              <a:cxnLst/>
              <a:rect l="l" t="t" r="r" b="b"/>
              <a:pathLst>
                <a:path w="8662" h="4541" extrusionOk="0">
                  <a:moveTo>
                    <a:pt x="4035" y="1"/>
                  </a:moveTo>
                  <a:cubicBezTo>
                    <a:pt x="1920" y="1"/>
                    <a:pt x="103" y="928"/>
                    <a:pt x="43" y="2061"/>
                  </a:cubicBezTo>
                  <a:cubicBezTo>
                    <a:pt x="1" y="3265"/>
                    <a:pt x="1944" y="4427"/>
                    <a:pt x="4226" y="4532"/>
                  </a:cubicBezTo>
                  <a:cubicBezTo>
                    <a:pt x="4342" y="4538"/>
                    <a:pt x="4458" y="4540"/>
                    <a:pt x="4573" y="4540"/>
                  </a:cubicBezTo>
                  <a:cubicBezTo>
                    <a:pt x="6711" y="4540"/>
                    <a:pt x="8558" y="3626"/>
                    <a:pt x="8598" y="2483"/>
                  </a:cubicBezTo>
                  <a:cubicBezTo>
                    <a:pt x="8662" y="1258"/>
                    <a:pt x="6718" y="117"/>
                    <a:pt x="4437" y="12"/>
                  </a:cubicBezTo>
                  <a:cubicBezTo>
                    <a:pt x="4302" y="4"/>
                    <a:pt x="4168" y="1"/>
                    <a:pt x="4035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1"/>
            <p:cNvSpPr/>
            <p:nvPr/>
          </p:nvSpPr>
          <p:spPr>
            <a:xfrm>
              <a:off x="4205250" y="3546650"/>
              <a:ext cx="285725" cy="156350"/>
            </a:xfrm>
            <a:custGeom>
              <a:avLst/>
              <a:gdLst/>
              <a:ahLst/>
              <a:cxnLst/>
              <a:rect l="l" t="t" r="r" b="b"/>
              <a:pathLst>
                <a:path w="11429" h="6254" extrusionOk="0">
                  <a:moveTo>
                    <a:pt x="11429" y="550"/>
                  </a:moveTo>
                  <a:lnTo>
                    <a:pt x="11424" y="658"/>
                  </a:lnTo>
                  <a:lnTo>
                    <a:pt x="11424" y="658"/>
                  </a:lnTo>
                  <a:cubicBezTo>
                    <a:pt x="11427" y="622"/>
                    <a:pt x="11429" y="586"/>
                    <a:pt x="11429" y="550"/>
                  </a:cubicBezTo>
                  <a:close/>
                  <a:moveTo>
                    <a:pt x="106" y="1"/>
                  </a:moveTo>
                  <a:lnTo>
                    <a:pt x="22" y="1965"/>
                  </a:lnTo>
                  <a:cubicBezTo>
                    <a:pt x="1" y="2092"/>
                    <a:pt x="22" y="2219"/>
                    <a:pt x="22" y="2346"/>
                  </a:cubicBezTo>
                  <a:cubicBezTo>
                    <a:pt x="22" y="2388"/>
                    <a:pt x="22" y="2409"/>
                    <a:pt x="43" y="2451"/>
                  </a:cubicBezTo>
                  <a:cubicBezTo>
                    <a:pt x="43" y="2536"/>
                    <a:pt x="64" y="2620"/>
                    <a:pt x="85" y="2705"/>
                  </a:cubicBezTo>
                  <a:cubicBezTo>
                    <a:pt x="85" y="2747"/>
                    <a:pt x="106" y="2789"/>
                    <a:pt x="106" y="2831"/>
                  </a:cubicBezTo>
                  <a:cubicBezTo>
                    <a:pt x="128" y="2937"/>
                    <a:pt x="170" y="3022"/>
                    <a:pt x="191" y="3127"/>
                  </a:cubicBezTo>
                  <a:cubicBezTo>
                    <a:pt x="212" y="3148"/>
                    <a:pt x="212" y="3169"/>
                    <a:pt x="212" y="3191"/>
                  </a:cubicBezTo>
                  <a:cubicBezTo>
                    <a:pt x="254" y="3296"/>
                    <a:pt x="318" y="3402"/>
                    <a:pt x="381" y="3529"/>
                  </a:cubicBezTo>
                  <a:cubicBezTo>
                    <a:pt x="381" y="3550"/>
                    <a:pt x="402" y="3592"/>
                    <a:pt x="423" y="3613"/>
                  </a:cubicBezTo>
                  <a:cubicBezTo>
                    <a:pt x="465" y="3698"/>
                    <a:pt x="529" y="3782"/>
                    <a:pt x="571" y="3867"/>
                  </a:cubicBezTo>
                  <a:cubicBezTo>
                    <a:pt x="592" y="3888"/>
                    <a:pt x="613" y="3930"/>
                    <a:pt x="634" y="3951"/>
                  </a:cubicBezTo>
                  <a:cubicBezTo>
                    <a:pt x="698" y="4035"/>
                    <a:pt x="761" y="4120"/>
                    <a:pt x="825" y="4204"/>
                  </a:cubicBezTo>
                  <a:cubicBezTo>
                    <a:pt x="846" y="4226"/>
                    <a:pt x="867" y="4247"/>
                    <a:pt x="888" y="4268"/>
                  </a:cubicBezTo>
                  <a:cubicBezTo>
                    <a:pt x="972" y="4373"/>
                    <a:pt x="1078" y="4479"/>
                    <a:pt x="1163" y="4564"/>
                  </a:cubicBezTo>
                  <a:cubicBezTo>
                    <a:pt x="1184" y="4585"/>
                    <a:pt x="1226" y="4606"/>
                    <a:pt x="1247" y="4627"/>
                  </a:cubicBezTo>
                  <a:cubicBezTo>
                    <a:pt x="1332" y="4711"/>
                    <a:pt x="1395" y="4775"/>
                    <a:pt x="1479" y="4838"/>
                  </a:cubicBezTo>
                  <a:cubicBezTo>
                    <a:pt x="1522" y="4859"/>
                    <a:pt x="1564" y="4902"/>
                    <a:pt x="1606" y="4923"/>
                  </a:cubicBezTo>
                  <a:cubicBezTo>
                    <a:pt x="1691" y="4986"/>
                    <a:pt x="1775" y="5049"/>
                    <a:pt x="1860" y="5113"/>
                  </a:cubicBezTo>
                  <a:cubicBezTo>
                    <a:pt x="1902" y="5134"/>
                    <a:pt x="1923" y="5155"/>
                    <a:pt x="1965" y="5176"/>
                  </a:cubicBezTo>
                  <a:cubicBezTo>
                    <a:pt x="2071" y="5261"/>
                    <a:pt x="2219" y="5324"/>
                    <a:pt x="2346" y="5409"/>
                  </a:cubicBezTo>
                  <a:cubicBezTo>
                    <a:pt x="2367" y="5409"/>
                    <a:pt x="2388" y="5430"/>
                    <a:pt x="2409" y="5430"/>
                  </a:cubicBezTo>
                  <a:cubicBezTo>
                    <a:pt x="2515" y="5493"/>
                    <a:pt x="2641" y="5556"/>
                    <a:pt x="2747" y="5599"/>
                  </a:cubicBezTo>
                  <a:cubicBezTo>
                    <a:pt x="2789" y="5620"/>
                    <a:pt x="2853" y="5641"/>
                    <a:pt x="2895" y="5662"/>
                  </a:cubicBezTo>
                  <a:cubicBezTo>
                    <a:pt x="3000" y="5704"/>
                    <a:pt x="3106" y="5747"/>
                    <a:pt x="3212" y="5789"/>
                  </a:cubicBezTo>
                  <a:cubicBezTo>
                    <a:pt x="3254" y="5810"/>
                    <a:pt x="3296" y="5831"/>
                    <a:pt x="3338" y="5852"/>
                  </a:cubicBezTo>
                  <a:cubicBezTo>
                    <a:pt x="3359" y="5852"/>
                    <a:pt x="3381" y="5852"/>
                    <a:pt x="3402" y="5873"/>
                  </a:cubicBezTo>
                  <a:cubicBezTo>
                    <a:pt x="3507" y="5894"/>
                    <a:pt x="3592" y="5916"/>
                    <a:pt x="3697" y="5958"/>
                  </a:cubicBezTo>
                  <a:cubicBezTo>
                    <a:pt x="3740" y="5958"/>
                    <a:pt x="3782" y="5979"/>
                    <a:pt x="3824" y="6000"/>
                  </a:cubicBezTo>
                  <a:cubicBezTo>
                    <a:pt x="3993" y="6042"/>
                    <a:pt x="4162" y="6085"/>
                    <a:pt x="4331" y="6106"/>
                  </a:cubicBezTo>
                  <a:cubicBezTo>
                    <a:pt x="4564" y="6148"/>
                    <a:pt x="4817" y="6190"/>
                    <a:pt x="5049" y="6211"/>
                  </a:cubicBezTo>
                  <a:cubicBezTo>
                    <a:pt x="5092" y="6211"/>
                    <a:pt x="5113" y="6232"/>
                    <a:pt x="5134" y="6232"/>
                  </a:cubicBezTo>
                  <a:cubicBezTo>
                    <a:pt x="5261" y="6232"/>
                    <a:pt x="5366" y="6232"/>
                    <a:pt x="5493" y="6254"/>
                  </a:cubicBezTo>
                  <a:lnTo>
                    <a:pt x="5979" y="6254"/>
                  </a:lnTo>
                  <a:cubicBezTo>
                    <a:pt x="6232" y="6254"/>
                    <a:pt x="6465" y="6232"/>
                    <a:pt x="6697" y="6211"/>
                  </a:cubicBezTo>
                  <a:lnTo>
                    <a:pt x="6718" y="6211"/>
                  </a:lnTo>
                  <a:cubicBezTo>
                    <a:pt x="6760" y="6211"/>
                    <a:pt x="6782" y="6211"/>
                    <a:pt x="6803" y="6190"/>
                  </a:cubicBezTo>
                  <a:cubicBezTo>
                    <a:pt x="7056" y="6169"/>
                    <a:pt x="7289" y="6127"/>
                    <a:pt x="7521" y="6085"/>
                  </a:cubicBezTo>
                  <a:cubicBezTo>
                    <a:pt x="7542" y="6063"/>
                    <a:pt x="7563" y="6063"/>
                    <a:pt x="7605" y="6063"/>
                  </a:cubicBezTo>
                  <a:cubicBezTo>
                    <a:pt x="7605" y="6063"/>
                    <a:pt x="7627" y="6063"/>
                    <a:pt x="7648" y="6042"/>
                  </a:cubicBezTo>
                  <a:cubicBezTo>
                    <a:pt x="7838" y="6000"/>
                    <a:pt x="8007" y="5958"/>
                    <a:pt x="8176" y="5894"/>
                  </a:cubicBezTo>
                  <a:lnTo>
                    <a:pt x="8197" y="5894"/>
                  </a:lnTo>
                  <a:cubicBezTo>
                    <a:pt x="8387" y="5831"/>
                    <a:pt x="8556" y="5768"/>
                    <a:pt x="8725" y="5704"/>
                  </a:cubicBezTo>
                  <a:cubicBezTo>
                    <a:pt x="8746" y="5683"/>
                    <a:pt x="8767" y="5683"/>
                    <a:pt x="8767" y="5683"/>
                  </a:cubicBezTo>
                  <a:cubicBezTo>
                    <a:pt x="8831" y="5662"/>
                    <a:pt x="8873" y="5620"/>
                    <a:pt x="8915" y="5599"/>
                  </a:cubicBezTo>
                  <a:cubicBezTo>
                    <a:pt x="9021" y="5556"/>
                    <a:pt x="9105" y="5514"/>
                    <a:pt x="9190" y="5472"/>
                  </a:cubicBezTo>
                  <a:cubicBezTo>
                    <a:pt x="9253" y="5451"/>
                    <a:pt x="9316" y="5409"/>
                    <a:pt x="9380" y="5366"/>
                  </a:cubicBezTo>
                  <a:cubicBezTo>
                    <a:pt x="9464" y="5324"/>
                    <a:pt x="9528" y="5282"/>
                    <a:pt x="9612" y="5218"/>
                  </a:cubicBezTo>
                  <a:cubicBezTo>
                    <a:pt x="9676" y="5176"/>
                    <a:pt x="9718" y="5134"/>
                    <a:pt x="9781" y="5092"/>
                  </a:cubicBezTo>
                  <a:cubicBezTo>
                    <a:pt x="9866" y="5049"/>
                    <a:pt x="9929" y="5007"/>
                    <a:pt x="9992" y="4944"/>
                  </a:cubicBezTo>
                  <a:cubicBezTo>
                    <a:pt x="10056" y="4902"/>
                    <a:pt x="10098" y="4859"/>
                    <a:pt x="10161" y="4817"/>
                  </a:cubicBezTo>
                  <a:cubicBezTo>
                    <a:pt x="10225" y="4754"/>
                    <a:pt x="10288" y="4690"/>
                    <a:pt x="10330" y="4627"/>
                  </a:cubicBezTo>
                  <a:cubicBezTo>
                    <a:pt x="10351" y="4606"/>
                    <a:pt x="10394" y="4585"/>
                    <a:pt x="10415" y="4564"/>
                  </a:cubicBezTo>
                  <a:cubicBezTo>
                    <a:pt x="10436" y="4542"/>
                    <a:pt x="10436" y="4521"/>
                    <a:pt x="10478" y="4500"/>
                  </a:cubicBezTo>
                  <a:cubicBezTo>
                    <a:pt x="10542" y="4416"/>
                    <a:pt x="10605" y="4352"/>
                    <a:pt x="10668" y="4268"/>
                  </a:cubicBezTo>
                  <a:cubicBezTo>
                    <a:pt x="10689" y="4226"/>
                    <a:pt x="10732" y="4162"/>
                    <a:pt x="10774" y="4120"/>
                  </a:cubicBezTo>
                  <a:cubicBezTo>
                    <a:pt x="10837" y="4035"/>
                    <a:pt x="10880" y="3951"/>
                    <a:pt x="10943" y="3867"/>
                  </a:cubicBezTo>
                  <a:cubicBezTo>
                    <a:pt x="10943" y="3824"/>
                    <a:pt x="10985" y="3803"/>
                    <a:pt x="10985" y="3761"/>
                  </a:cubicBezTo>
                  <a:cubicBezTo>
                    <a:pt x="11006" y="3740"/>
                    <a:pt x="11006" y="3740"/>
                    <a:pt x="11006" y="3719"/>
                  </a:cubicBezTo>
                  <a:cubicBezTo>
                    <a:pt x="11027" y="3698"/>
                    <a:pt x="11049" y="3655"/>
                    <a:pt x="11070" y="3613"/>
                  </a:cubicBezTo>
                  <a:cubicBezTo>
                    <a:pt x="11091" y="3550"/>
                    <a:pt x="11133" y="3465"/>
                    <a:pt x="11154" y="3381"/>
                  </a:cubicBezTo>
                  <a:cubicBezTo>
                    <a:pt x="11175" y="3338"/>
                    <a:pt x="11196" y="3296"/>
                    <a:pt x="11196" y="3254"/>
                  </a:cubicBezTo>
                  <a:cubicBezTo>
                    <a:pt x="11218" y="3212"/>
                    <a:pt x="11239" y="3191"/>
                    <a:pt x="11239" y="3148"/>
                  </a:cubicBezTo>
                  <a:cubicBezTo>
                    <a:pt x="11260" y="3085"/>
                    <a:pt x="11260" y="3043"/>
                    <a:pt x="11281" y="2979"/>
                  </a:cubicBezTo>
                  <a:cubicBezTo>
                    <a:pt x="11281" y="2958"/>
                    <a:pt x="11302" y="2937"/>
                    <a:pt x="11302" y="2895"/>
                  </a:cubicBezTo>
                  <a:cubicBezTo>
                    <a:pt x="11323" y="2810"/>
                    <a:pt x="11323" y="2705"/>
                    <a:pt x="11344" y="2599"/>
                  </a:cubicBezTo>
                  <a:cubicBezTo>
                    <a:pt x="11344" y="2557"/>
                    <a:pt x="11344" y="2536"/>
                    <a:pt x="11344" y="2515"/>
                  </a:cubicBezTo>
                  <a:lnTo>
                    <a:pt x="11424" y="658"/>
                  </a:lnTo>
                  <a:lnTo>
                    <a:pt x="11424" y="658"/>
                  </a:lnTo>
                  <a:cubicBezTo>
                    <a:pt x="11417" y="749"/>
                    <a:pt x="11402" y="840"/>
                    <a:pt x="11387" y="930"/>
                  </a:cubicBezTo>
                  <a:cubicBezTo>
                    <a:pt x="11387" y="951"/>
                    <a:pt x="11387" y="973"/>
                    <a:pt x="11365" y="994"/>
                  </a:cubicBezTo>
                  <a:cubicBezTo>
                    <a:pt x="11365" y="1099"/>
                    <a:pt x="11323" y="1184"/>
                    <a:pt x="11302" y="1268"/>
                  </a:cubicBezTo>
                  <a:cubicBezTo>
                    <a:pt x="11281" y="1311"/>
                    <a:pt x="11281" y="1353"/>
                    <a:pt x="11260" y="1395"/>
                  </a:cubicBezTo>
                  <a:cubicBezTo>
                    <a:pt x="11239" y="1479"/>
                    <a:pt x="11196" y="1564"/>
                    <a:pt x="11154" y="1648"/>
                  </a:cubicBezTo>
                  <a:cubicBezTo>
                    <a:pt x="11133" y="1670"/>
                    <a:pt x="11133" y="1712"/>
                    <a:pt x="11112" y="1754"/>
                  </a:cubicBezTo>
                  <a:cubicBezTo>
                    <a:pt x="11091" y="1796"/>
                    <a:pt x="11049" y="1839"/>
                    <a:pt x="11027" y="1881"/>
                  </a:cubicBezTo>
                  <a:cubicBezTo>
                    <a:pt x="10985" y="1965"/>
                    <a:pt x="10922" y="2071"/>
                    <a:pt x="10858" y="2155"/>
                  </a:cubicBezTo>
                  <a:cubicBezTo>
                    <a:pt x="10837" y="2198"/>
                    <a:pt x="10795" y="2240"/>
                    <a:pt x="10753" y="2282"/>
                  </a:cubicBezTo>
                  <a:cubicBezTo>
                    <a:pt x="10689" y="2367"/>
                    <a:pt x="10626" y="2451"/>
                    <a:pt x="10563" y="2515"/>
                  </a:cubicBezTo>
                  <a:cubicBezTo>
                    <a:pt x="10520" y="2557"/>
                    <a:pt x="10478" y="2620"/>
                    <a:pt x="10436" y="2662"/>
                  </a:cubicBezTo>
                  <a:cubicBezTo>
                    <a:pt x="10373" y="2726"/>
                    <a:pt x="10309" y="2768"/>
                    <a:pt x="10246" y="2831"/>
                  </a:cubicBezTo>
                  <a:cubicBezTo>
                    <a:pt x="10204" y="2874"/>
                    <a:pt x="10140" y="2916"/>
                    <a:pt x="10098" y="2958"/>
                  </a:cubicBezTo>
                  <a:cubicBezTo>
                    <a:pt x="10014" y="3022"/>
                    <a:pt x="9950" y="3064"/>
                    <a:pt x="9887" y="3127"/>
                  </a:cubicBezTo>
                  <a:cubicBezTo>
                    <a:pt x="9823" y="3169"/>
                    <a:pt x="9760" y="3212"/>
                    <a:pt x="9697" y="3254"/>
                  </a:cubicBezTo>
                  <a:cubicBezTo>
                    <a:pt x="9633" y="3296"/>
                    <a:pt x="9549" y="3338"/>
                    <a:pt x="9464" y="3402"/>
                  </a:cubicBezTo>
                  <a:cubicBezTo>
                    <a:pt x="9401" y="3423"/>
                    <a:pt x="9338" y="3465"/>
                    <a:pt x="9274" y="3507"/>
                  </a:cubicBezTo>
                  <a:cubicBezTo>
                    <a:pt x="9190" y="3550"/>
                    <a:pt x="9105" y="3592"/>
                    <a:pt x="9021" y="3634"/>
                  </a:cubicBezTo>
                  <a:cubicBezTo>
                    <a:pt x="8957" y="3655"/>
                    <a:pt x="8894" y="3698"/>
                    <a:pt x="8831" y="3719"/>
                  </a:cubicBezTo>
                  <a:cubicBezTo>
                    <a:pt x="8662" y="3782"/>
                    <a:pt x="8493" y="3867"/>
                    <a:pt x="8302" y="3930"/>
                  </a:cubicBezTo>
                  <a:lnTo>
                    <a:pt x="8281" y="3930"/>
                  </a:lnTo>
                  <a:cubicBezTo>
                    <a:pt x="8112" y="3993"/>
                    <a:pt x="7922" y="4035"/>
                    <a:pt x="7732" y="4078"/>
                  </a:cubicBezTo>
                  <a:cubicBezTo>
                    <a:pt x="7690" y="4078"/>
                    <a:pt x="7648" y="4099"/>
                    <a:pt x="7605" y="4099"/>
                  </a:cubicBezTo>
                  <a:cubicBezTo>
                    <a:pt x="7373" y="4162"/>
                    <a:pt x="7141" y="4204"/>
                    <a:pt x="6908" y="4226"/>
                  </a:cubicBezTo>
                  <a:cubicBezTo>
                    <a:pt x="6866" y="4226"/>
                    <a:pt x="6824" y="4226"/>
                    <a:pt x="6782" y="4247"/>
                  </a:cubicBezTo>
                  <a:cubicBezTo>
                    <a:pt x="6549" y="4268"/>
                    <a:pt x="6317" y="4268"/>
                    <a:pt x="6084" y="4289"/>
                  </a:cubicBezTo>
                  <a:cubicBezTo>
                    <a:pt x="5915" y="4289"/>
                    <a:pt x="5746" y="4289"/>
                    <a:pt x="5577" y="4268"/>
                  </a:cubicBezTo>
                  <a:cubicBezTo>
                    <a:pt x="5430" y="4268"/>
                    <a:pt x="5303" y="4247"/>
                    <a:pt x="5155" y="4247"/>
                  </a:cubicBezTo>
                  <a:cubicBezTo>
                    <a:pt x="4902" y="4204"/>
                    <a:pt x="4669" y="4183"/>
                    <a:pt x="4437" y="4141"/>
                  </a:cubicBezTo>
                  <a:cubicBezTo>
                    <a:pt x="4268" y="4099"/>
                    <a:pt x="4099" y="4057"/>
                    <a:pt x="3930" y="4014"/>
                  </a:cubicBezTo>
                  <a:cubicBezTo>
                    <a:pt x="3888" y="4014"/>
                    <a:pt x="3845" y="3993"/>
                    <a:pt x="3782" y="3972"/>
                  </a:cubicBezTo>
                  <a:cubicBezTo>
                    <a:pt x="3676" y="3951"/>
                    <a:pt x="3550" y="3909"/>
                    <a:pt x="3444" y="3867"/>
                  </a:cubicBezTo>
                  <a:cubicBezTo>
                    <a:pt x="3402" y="3845"/>
                    <a:pt x="3359" y="3824"/>
                    <a:pt x="3296" y="3824"/>
                  </a:cubicBezTo>
                  <a:cubicBezTo>
                    <a:pt x="3190" y="3782"/>
                    <a:pt x="3085" y="3740"/>
                    <a:pt x="2979" y="3698"/>
                  </a:cubicBezTo>
                  <a:cubicBezTo>
                    <a:pt x="2937" y="3676"/>
                    <a:pt x="2895" y="3655"/>
                    <a:pt x="2853" y="3634"/>
                  </a:cubicBezTo>
                  <a:cubicBezTo>
                    <a:pt x="2726" y="3571"/>
                    <a:pt x="2620" y="3529"/>
                    <a:pt x="2515" y="3465"/>
                  </a:cubicBezTo>
                  <a:cubicBezTo>
                    <a:pt x="2493" y="3444"/>
                    <a:pt x="2451" y="3444"/>
                    <a:pt x="2430" y="3423"/>
                  </a:cubicBezTo>
                  <a:cubicBezTo>
                    <a:pt x="2303" y="3360"/>
                    <a:pt x="2177" y="3275"/>
                    <a:pt x="2050" y="3212"/>
                  </a:cubicBezTo>
                  <a:cubicBezTo>
                    <a:pt x="2029" y="3191"/>
                    <a:pt x="1986" y="3148"/>
                    <a:pt x="1965" y="3127"/>
                  </a:cubicBezTo>
                  <a:cubicBezTo>
                    <a:pt x="1860" y="3085"/>
                    <a:pt x="1775" y="3022"/>
                    <a:pt x="1691" y="2958"/>
                  </a:cubicBezTo>
                  <a:cubicBezTo>
                    <a:pt x="1648" y="2916"/>
                    <a:pt x="1627" y="2895"/>
                    <a:pt x="1585" y="2874"/>
                  </a:cubicBezTo>
                  <a:cubicBezTo>
                    <a:pt x="1501" y="2789"/>
                    <a:pt x="1416" y="2726"/>
                    <a:pt x="1332" y="2662"/>
                  </a:cubicBezTo>
                  <a:cubicBezTo>
                    <a:pt x="1310" y="2641"/>
                    <a:pt x="1289" y="2620"/>
                    <a:pt x="1268" y="2578"/>
                  </a:cubicBezTo>
                  <a:cubicBezTo>
                    <a:pt x="1163" y="2493"/>
                    <a:pt x="1078" y="2388"/>
                    <a:pt x="994" y="2303"/>
                  </a:cubicBezTo>
                  <a:cubicBezTo>
                    <a:pt x="972" y="2282"/>
                    <a:pt x="951" y="2240"/>
                    <a:pt x="930" y="2219"/>
                  </a:cubicBezTo>
                  <a:cubicBezTo>
                    <a:pt x="867" y="2155"/>
                    <a:pt x="803" y="2071"/>
                    <a:pt x="740" y="1986"/>
                  </a:cubicBezTo>
                  <a:cubicBezTo>
                    <a:pt x="719" y="1944"/>
                    <a:pt x="698" y="1923"/>
                    <a:pt x="677" y="1881"/>
                  </a:cubicBezTo>
                  <a:cubicBezTo>
                    <a:pt x="613" y="1796"/>
                    <a:pt x="571" y="1712"/>
                    <a:pt x="529" y="1648"/>
                  </a:cubicBezTo>
                  <a:cubicBezTo>
                    <a:pt x="508" y="1606"/>
                    <a:pt x="487" y="1585"/>
                    <a:pt x="465" y="1543"/>
                  </a:cubicBezTo>
                  <a:cubicBezTo>
                    <a:pt x="402" y="1437"/>
                    <a:pt x="360" y="1332"/>
                    <a:pt x="318" y="1205"/>
                  </a:cubicBezTo>
                  <a:cubicBezTo>
                    <a:pt x="297" y="1184"/>
                    <a:pt x="297" y="1163"/>
                    <a:pt x="297" y="1163"/>
                  </a:cubicBezTo>
                  <a:cubicBezTo>
                    <a:pt x="254" y="1057"/>
                    <a:pt x="233" y="951"/>
                    <a:pt x="191" y="846"/>
                  </a:cubicBezTo>
                  <a:cubicBezTo>
                    <a:pt x="191" y="825"/>
                    <a:pt x="191" y="782"/>
                    <a:pt x="170" y="740"/>
                  </a:cubicBezTo>
                  <a:cubicBezTo>
                    <a:pt x="149" y="656"/>
                    <a:pt x="149" y="571"/>
                    <a:pt x="128" y="487"/>
                  </a:cubicBezTo>
                  <a:cubicBezTo>
                    <a:pt x="128" y="444"/>
                    <a:pt x="128" y="402"/>
                    <a:pt x="128" y="360"/>
                  </a:cubicBezTo>
                  <a:cubicBezTo>
                    <a:pt x="106" y="233"/>
                    <a:pt x="106" y="128"/>
                    <a:pt x="106" y="1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1"/>
            <p:cNvSpPr/>
            <p:nvPr/>
          </p:nvSpPr>
          <p:spPr>
            <a:xfrm>
              <a:off x="4205250" y="3452950"/>
              <a:ext cx="288375" cy="200625"/>
            </a:xfrm>
            <a:custGeom>
              <a:avLst/>
              <a:gdLst/>
              <a:ahLst/>
              <a:cxnLst/>
              <a:rect l="l" t="t" r="r" b="b"/>
              <a:pathLst>
                <a:path w="11535" h="8025" extrusionOk="0">
                  <a:moveTo>
                    <a:pt x="5592" y="1"/>
                  </a:moveTo>
                  <a:cubicBezTo>
                    <a:pt x="2619" y="1"/>
                    <a:pt x="208" y="1622"/>
                    <a:pt x="106" y="3749"/>
                  </a:cubicBezTo>
                  <a:cubicBezTo>
                    <a:pt x="1" y="5946"/>
                    <a:pt x="2451" y="7868"/>
                    <a:pt x="5577" y="8016"/>
                  </a:cubicBezTo>
                  <a:cubicBezTo>
                    <a:pt x="5707" y="8022"/>
                    <a:pt x="5835" y="8025"/>
                    <a:pt x="5962" y="8025"/>
                  </a:cubicBezTo>
                  <a:cubicBezTo>
                    <a:pt x="8916" y="8025"/>
                    <a:pt x="11328" y="6403"/>
                    <a:pt x="11429" y="4277"/>
                  </a:cubicBezTo>
                  <a:cubicBezTo>
                    <a:pt x="11534" y="2080"/>
                    <a:pt x="9105" y="158"/>
                    <a:pt x="5979" y="10"/>
                  </a:cubicBezTo>
                  <a:cubicBezTo>
                    <a:pt x="5849" y="4"/>
                    <a:pt x="5720" y="1"/>
                    <a:pt x="5592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1"/>
            <p:cNvSpPr/>
            <p:nvPr/>
          </p:nvSpPr>
          <p:spPr>
            <a:xfrm>
              <a:off x="4241175" y="3487350"/>
              <a:ext cx="217075" cy="131850"/>
            </a:xfrm>
            <a:custGeom>
              <a:avLst/>
              <a:gdLst/>
              <a:ahLst/>
              <a:cxnLst/>
              <a:rect l="l" t="t" r="r" b="b"/>
              <a:pathLst>
                <a:path w="8683" h="5274" extrusionOk="0">
                  <a:moveTo>
                    <a:pt x="4164" y="0"/>
                  </a:moveTo>
                  <a:cubicBezTo>
                    <a:pt x="2003" y="0"/>
                    <a:pt x="124" y="1102"/>
                    <a:pt x="64" y="2436"/>
                  </a:cubicBezTo>
                  <a:cubicBezTo>
                    <a:pt x="0" y="3830"/>
                    <a:pt x="1922" y="5140"/>
                    <a:pt x="4204" y="5267"/>
                  </a:cubicBezTo>
                  <a:cubicBezTo>
                    <a:pt x="4302" y="5271"/>
                    <a:pt x="4400" y="5274"/>
                    <a:pt x="4498" y="5274"/>
                  </a:cubicBezTo>
                  <a:cubicBezTo>
                    <a:pt x="6660" y="5274"/>
                    <a:pt x="8558" y="4172"/>
                    <a:pt x="8619" y="2838"/>
                  </a:cubicBezTo>
                  <a:cubicBezTo>
                    <a:pt x="8682" y="1443"/>
                    <a:pt x="6739" y="134"/>
                    <a:pt x="4457" y="7"/>
                  </a:cubicBezTo>
                  <a:cubicBezTo>
                    <a:pt x="4359" y="2"/>
                    <a:pt x="4261" y="0"/>
                    <a:pt x="4164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1"/>
            <p:cNvSpPr/>
            <p:nvPr/>
          </p:nvSpPr>
          <p:spPr>
            <a:xfrm>
              <a:off x="4240650" y="3505275"/>
              <a:ext cx="217050" cy="113950"/>
            </a:xfrm>
            <a:custGeom>
              <a:avLst/>
              <a:gdLst/>
              <a:ahLst/>
              <a:cxnLst/>
              <a:rect l="l" t="t" r="r" b="b"/>
              <a:pathLst>
                <a:path w="8682" h="4558" extrusionOk="0">
                  <a:moveTo>
                    <a:pt x="4110" y="0"/>
                  </a:moveTo>
                  <a:cubicBezTo>
                    <a:pt x="1972" y="0"/>
                    <a:pt x="124" y="916"/>
                    <a:pt x="63" y="2078"/>
                  </a:cubicBezTo>
                  <a:cubicBezTo>
                    <a:pt x="0" y="3282"/>
                    <a:pt x="1943" y="4423"/>
                    <a:pt x="4225" y="4550"/>
                  </a:cubicBezTo>
                  <a:cubicBezTo>
                    <a:pt x="4339" y="4555"/>
                    <a:pt x="4452" y="4558"/>
                    <a:pt x="4565" y="4558"/>
                  </a:cubicBezTo>
                  <a:cubicBezTo>
                    <a:pt x="6706" y="4558"/>
                    <a:pt x="8558" y="3624"/>
                    <a:pt x="8619" y="2480"/>
                  </a:cubicBezTo>
                  <a:cubicBezTo>
                    <a:pt x="8682" y="1276"/>
                    <a:pt x="6739" y="114"/>
                    <a:pt x="4457" y="8"/>
                  </a:cubicBezTo>
                  <a:cubicBezTo>
                    <a:pt x="4341" y="3"/>
                    <a:pt x="4225" y="0"/>
                    <a:pt x="4110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1"/>
            <p:cNvSpPr/>
            <p:nvPr/>
          </p:nvSpPr>
          <p:spPr>
            <a:xfrm>
              <a:off x="4880175" y="3685025"/>
              <a:ext cx="284650" cy="212850"/>
            </a:xfrm>
            <a:custGeom>
              <a:avLst/>
              <a:gdLst/>
              <a:ahLst/>
              <a:cxnLst/>
              <a:rect l="l" t="t" r="r" b="b"/>
              <a:pathLst>
                <a:path w="11386" h="8514" extrusionOk="0">
                  <a:moveTo>
                    <a:pt x="1099" y="0"/>
                  </a:moveTo>
                  <a:cubicBezTo>
                    <a:pt x="1075" y="48"/>
                    <a:pt x="1054" y="93"/>
                    <a:pt x="1036" y="137"/>
                  </a:cubicBezTo>
                  <a:lnTo>
                    <a:pt x="1036" y="137"/>
                  </a:lnTo>
                  <a:lnTo>
                    <a:pt x="1099" y="0"/>
                  </a:lnTo>
                  <a:close/>
                  <a:moveTo>
                    <a:pt x="11386" y="4753"/>
                  </a:moveTo>
                  <a:lnTo>
                    <a:pt x="11299" y="4943"/>
                  </a:lnTo>
                  <a:lnTo>
                    <a:pt x="11299" y="4943"/>
                  </a:lnTo>
                  <a:cubicBezTo>
                    <a:pt x="11332" y="4878"/>
                    <a:pt x="11362" y="4812"/>
                    <a:pt x="11386" y="4753"/>
                  </a:cubicBezTo>
                  <a:close/>
                  <a:moveTo>
                    <a:pt x="1036" y="137"/>
                  </a:moveTo>
                  <a:lnTo>
                    <a:pt x="275" y="1796"/>
                  </a:lnTo>
                  <a:cubicBezTo>
                    <a:pt x="211" y="1923"/>
                    <a:pt x="169" y="2028"/>
                    <a:pt x="127" y="2155"/>
                  </a:cubicBezTo>
                  <a:cubicBezTo>
                    <a:pt x="127" y="2176"/>
                    <a:pt x="106" y="2218"/>
                    <a:pt x="106" y="2261"/>
                  </a:cubicBezTo>
                  <a:cubicBezTo>
                    <a:pt x="85" y="2345"/>
                    <a:pt x="64" y="2430"/>
                    <a:pt x="42" y="2514"/>
                  </a:cubicBezTo>
                  <a:cubicBezTo>
                    <a:pt x="42" y="2556"/>
                    <a:pt x="42" y="2599"/>
                    <a:pt x="21" y="2641"/>
                  </a:cubicBezTo>
                  <a:cubicBezTo>
                    <a:pt x="21" y="2746"/>
                    <a:pt x="0" y="2831"/>
                    <a:pt x="0" y="2937"/>
                  </a:cubicBezTo>
                  <a:cubicBezTo>
                    <a:pt x="0" y="2958"/>
                    <a:pt x="0" y="2979"/>
                    <a:pt x="0" y="3000"/>
                  </a:cubicBezTo>
                  <a:cubicBezTo>
                    <a:pt x="0" y="3127"/>
                    <a:pt x="0" y="3253"/>
                    <a:pt x="21" y="3380"/>
                  </a:cubicBezTo>
                  <a:cubicBezTo>
                    <a:pt x="21" y="3401"/>
                    <a:pt x="21" y="3444"/>
                    <a:pt x="21" y="3486"/>
                  </a:cubicBezTo>
                  <a:cubicBezTo>
                    <a:pt x="42" y="3570"/>
                    <a:pt x="64" y="3676"/>
                    <a:pt x="85" y="3760"/>
                  </a:cubicBezTo>
                  <a:cubicBezTo>
                    <a:pt x="85" y="3803"/>
                    <a:pt x="106" y="3845"/>
                    <a:pt x="106" y="3887"/>
                  </a:cubicBezTo>
                  <a:cubicBezTo>
                    <a:pt x="127" y="3972"/>
                    <a:pt x="148" y="4077"/>
                    <a:pt x="190" y="4183"/>
                  </a:cubicBezTo>
                  <a:cubicBezTo>
                    <a:pt x="190" y="4204"/>
                    <a:pt x="211" y="4246"/>
                    <a:pt x="211" y="4267"/>
                  </a:cubicBezTo>
                  <a:cubicBezTo>
                    <a:pt x="254" y="4394"/>
                    <a:pt x="317" y="4521"/>
                    <a:pt x="359" y="4648"/>
                  </a:cubicBezTo>
                  <a:cubicBezTo>
                    <a:pt x="380" y="4669"/>
                    <a:pt x="402" y="4690"/>
                    <a:pt x="402" y="4732"/>
                  </a:cubicBezTo>
                  <a:cubicBezTo>
                    <a:pt x="465" y="4817"/>
                    <a:pt x="507" y="4922"/>
                    <a:pt x="571" y="5007"/>
                  </a:cubicBezTo>
                  <a:cubicBezTo>
                    <a:pt x="592" y="5049"/>
                    <a:pt x="613" y="5091"/>
                    <a:pt x="634" y="5133"/>
                  </a:cubicBezTo>
                  <a:cubicBezTo>
                    <a:pt x="676" y="5218"/>
                    <a:pt x="739" y="5324"/>
                    <a:pt x="803" y="5408"/>
                  </a:cubicBezTo>
                  <a:cubicBezTo>
                    <a:pt x="824" y="5429"/>
                    <a:pt x="845" y="5471"/>
                    <a:pt x="866" y="5514"/>
                  </a:cubicBezTo>
                  <a:cubicBezTo>
                    <a:pt x="951" y="5619"/>
                    <a:pt x="1035" y="5746"/>
                    <a:pt x="1141" y="5852"/>
                  </a:cubicBezTo>
                  <a:cubicBezTo>
                    <a:pt x="1162" y="5873"/>
                    <a:pt x="1183" y="5894"/>
                    <a:pt x="1183" y="5915"/>
                  </a:cubicBezTo>
                  <a:cubicBezTo>
                    <a:pt x="1268" y="6021"/>
                    <a:pt x="1352" y="6105"/>
                    <a:pt x="1458" y="6211"/>
                  </a:cubicBezTo>
                  <a:cubicBezTo>
                    <a:pt x="1479" y="6232"/>
                    <a:pt x="1521" y="6274"/>
                    <a:pt x="1542" y="6316"/>
                  </a:cubicBezTo>
                  <a:cubicBezTo>
                    <a:pt x="1627" y="6380"/>
                    <a:pt x="1711" y="6464"/>
                    <a:pt x="1796" y="6549"/>
                  </a:cubicBezTo>
                  <a:cubicBezTo>
                    <a:pt x="1838" y="6570"/>
                    <a:pt x="1880" y="6612"/>
                    <a:pt x="1901" y="6633"/>
                  </a:cubicBezTo>
                  <a:cubicBezTo>
                    <a:pt x="1922" y="6654"/>
                    <a:pt x="1944" y="6675"/>
                    <a:pt x="1965" y="6697"/>
                  </a:cubicBezTo>
                  <a:cubicBezTo>
                    <a:pt x="2028" y="6739"/>
                    <a:pt x="2113" y="6802"/>
                    <a:pt x="2197" y="6866"/>
                  </a:cubicBezTo>
                  <a:cubicBezTo>
                    <a:pt x="2218" y="6908"/>
                    <a:pt x="2260" y="6929"/>
                    <a:pt x="2303" y="6971"/>
                  </a:cubicBezTo>
                  <a:cubicBezTo>
                    <a:pt x="2429" y="7056"/>
                    <a:pt x="2577" y="7161"/>
                    <a:pt x="2725" y="7246"/>
                  </a:cubicBezTo>
                  <a:cubicBezTo>
                    <a:pt x="2725" y="7246"/>
                    <a:pt x="2725" y="7246"/>
                    <a:pt x="2725" y="7267"/>
                  </a:cubicBezTo>
                  <a:cubicBezTo>
                    <a:pt x="2915" y="7394"/>
                    <a:pt x="3148" y="7499"/>
                    <a:pt x="3359" y="7626"/>
                  </a:cubicBezTo>
                  <a:cubicBezTo>
                    <a:pt x="3380" y="7626"/>
                    <a:pt x="3401" y="7647"/>
                    <a:pt x="3422" y="7668"/>
                  </a:cubicBezTo>
                  <a:cubicBezTo>
                    <a:pt x="3528" y="7711"/>
                    <a:pt x="3633" y="7774"/>
                    <a:pt x="3739" y="7816"/>
                  </a:cubicBezTo>
                  <a:cubicBezTo>
                    <a:pt x="3887" y="7880"/>
                    <a:pt x="4014" y="7943"/>
                    <a:pt x="4140" y="7985"/>
                  </a:cubicBezTo>
                  <a:cubicBezTo>
                    <a:pt x="4162" y="8006"/>
                    <a:pt x="4183" y="8006"/>
                    <a:pt x="4204" y="8006"/>
                  </a:cubicBezTo>
                  <a:cubicBezTo>
                    <a:pt x="4415" y="8091"/>
                    <a:pt x="4647" y="8175"/>
                    <a:pt x="4859" y="8239"/>
                  </a:cubicBezTo>
                  <a:lnTo>
                    <a:pt x="4901" y="8239"/>
                  </a:lnTo>
                  <a:cubicBezTo>
                    <a:pt x="4922" y="8260"/>
                    <a:pt x="4964" y="8260"/>
                    <a:pt x="4985" y="8260"/>
                  </a:cubicBezTo>
                  <a:cubicBezTo>
                    <a:pt x="5218" y="8323"/>
                    <a:pt x="5450" y="8387"/>
                    <a:pt x="5682" y="8408"/>
                  </a:cubicBezTo>
                  <a:cubicBezTo>
                    <a:pt x="5704" y="8429"/>
                    <a:pt x="5746" y="8429"/>
                    <a:pt x="5767" y="8429"/>
                  </a:cubicBezTo>
                  <a:cubicBezTo>
                    <a:pt x="5788" y="8429"/>
                    <a:pt x="5809" y="8429"/>
                    <a:pt x="5809" y="8450"/>
                  </a:cubicBezTo>
                  <a:cubicBezTo>
                    <a:pt x="5999" y="8471"/>
                    <a:pt x="6189" y="8492"/>
                    <a:pt x="6358" y="8513"/>
                  </a:cubicBezTo>
                  <a:lnTo>
                    <a:pt x="7161" y="8513"/>
                  </a:lnTo>
                  <a:cubicBezTo>
                    <a:pt x="7267" y="8492"/>
                    <a:pt x="7372" y="8492"/>
                    <a:pt x="7457" y="8492"/>
                  </a:cubicBezTo>
                  <a:cubicBezTo>
                    <a:pt x="7541" y="8471"/>
                    <a:pt x="7605" y="8471"/>
                    <a:pt x="7668" y="8450"/>
                  </a:cubicBezTo>
                  <a:cubicBezTo>
                    <a:pt x="7774" y="8450"/>
                    <a:pt x="7858" y="8429"/>
                    <a:pt x="7943" y="8408"/>
                  </a:cubicBezTo>
                  <a:cubicBezTo>
                    <a:pt x="8027" y="8387"/>
                    <a:pt x="8091" y="8387"/>
                    <a:pt x="8154" y="8365"/>
                  </a:cubicBezTo>
                  <a:cubicBezTo>
                    <a:pt x="8238" y="8344"/>
                    <a:pt x="8323" y="8323"/>
                    <a:pt x="8407" y="8281"/>
                  </a:cubicBezTo>
                  <a:cubicBezTo>
                    <a:pt x="8471" y="8281"/>
                    <a:pt x="8534" y="8239"/>
                    <a:pt x="8619" y="8218"/>
                  </a:cubicBezTo>
                  <a:cubicBezTo>
                    <a:pt x="8682" y="8196"/>
                    <a:pt x="8767" y="8175"/>
                    <a:pt x="8851" y="8133"/>
                  </a:cubicBezTo>
                  <a:cubicBezTo>
                    <a:pt x="8872" y="8112"/>
                    <a:pt x="8893" y="8112"/>
                    <a:pt x="8936" y="8091"/>
                  </a:cubicBezTo>
                  <a:cubicBezTo>
                    <a:pt x="8957" y="8091"/>
                    <a:pt x="8978" y="8070"/>
                    <a:pt x="9020" y="8049"/>
                  </a:cubicBezTo>
                  <a:cubicBezTo>
                    <a:pt x="9105" y="8006"/>
                    <a:pt x="9189" y="7964"/>
                    <a:pt x="9274" y="7922"/>
                  </a:cubicBezTo>
                  <a:cubicBezTo>
                    <a:pt x="9337" y="7880"/>
                    <a:pt x="9379" y="7858"/>
                    <a:pt x="9443" y="7816"/>
                  </a:cubicBezTo>
                  <a:cubicBezTo>
                    <a:pt x="9527" y="7774"/>
                    <a:pt x="9612" y="7711"/>
                    <a:pt x="9696" y="7647"/>
                  </a:cubicBezTo>
                  <a:cubicBezTo>
                    <a:pt x="9717" y="7605"/>
                    <a:pt x="9759" y="7605"/>
                    <a:pt x="9781" y="7563"/>
                  </a:cubicBezTo>
                  <a:cubicBezTo>
                    <a:pt x="9802" y="7563"/>
                    <a:pt x="9802" y="7542"/>
                    <a:pt x="9802" y="7542"/>
                  </a:cubicBezTo>
                  <a:cubicBezTo>
                    <a:pt x="9844" y="7520"/>
                    <a:pt x="9865" y="7478"/>
                    <a:pt x="9886" y="7457"/>
                  </a:cubicBezTo>
                  <a:cubicBezTo>
                    <a:pt x="9950" y="7394"/>
                    <a:pt x="10013" y="7330"/>
                    <a:pt x="10076" y="7267"/>
                  </a:cubicBezTo>
                  <a:cubicBezTo>
                    <a:pt x="10119" y="7246"/>
                    <a:pt x="10140" y="7204"/>
                    <a:pt x="10161" y="7182"/>
                  </a:cubicBezTo>
                  <a:cubicBezTo>
                    <a:pt x="10182" y="7140"/>
                    <a:pt x="10203" y="7119"/>
                    <a:pt x="10224" y="7098"/>
                  </a:cubicBezTo>
                  <a:cubicBezTo>
                    <a:pt x="10266" y="7056"/>
                    <a:pt x="10309" y="6992"/>
                    <a:pt x="10330" y="6950"/>
                  </a:cubicBezTo>
                  <a:cubicBezTo>
                    <a:pt x="10351" y="6929"/>
                    <a:pt x="10372" y="6908"/>
                    <a:pt x="10372" y="6887"/>
                  </a:cubicBezTo>
                  <a:cubicBezTo>
                    <a:pt x="10435" y="6802"/>
                    <a:pt x="10499" y="6718"/>
                    <a:pt x="10541" y="6612"/>
                  </a:cubicBezTo>
                  <a:cubicBezTo>
                    <a:pt x="10541" y="6591"/>
                    <a:pt x="10562" y="6570"/>
                    <a:pt x="10562" y="6549"/>
                  </a:cubicBezTo>
                  <a:lnTo>
                    <a:pt x="11299" y="4943"/>
                  </a:lnTo>
                  <a:lnTo>
                    <a:pt x="11299" y="4943"/>
                  </a:lnTo>
                  <a:cubicBezTo>
                    <a:pt x="11273" y="4994"/>
                    <a:pt x="11245" y="5045"/>
                    <a:pt x="11217" y="5091"/>
                  </a:cubicBezTo>
                  <a:cubicBezTo>
                    <a:pt x="11196" y="5112"/>
                    <a:pt x="11175" y="5133"/>
                    <a:pt x="11175" y="5155"/>
                  </a:cubicBezTo>
                  <a:cubicBezTo>
                    <a:pt x="11111" y="5218"/>
                    <a:pt x="11048" y="5302"/>
                    <a:pt x="10985" y="5387"/>
                  </a:cubicBezTo>
                  <a:cubicBezTo>
                    <a:pt x="10963" y="5408"/>
                    <a:pt x="10942" y="5450"/>
                    <a:pt x="10900" y="5471"/>
                  </a:cubicBezTo>
                  <a:cubicBezTo>
                    <a:pt x="10858" y="5535"/>
                    <a:pt x="10794" y="5598"/>
                    <a:pt x="10731" y="5662"/>
                  </a:cubicBezTo>
                  <a:cubicBezTo>
                    <a:pt x="10689" y="5683"/>
                    <a:pt x="10668" y="5725"/>
                    <a:pt x="10647" y="5746"/>
                  </a:cubicBezTo>
                  <a:cubicBezTo>
                    <a:pt x="10604" y="5788"/>
                    <a:pt x="10562" y="5809"/>
                    <a:pt x="10520" y="5831"/>
                  </a:cubicBezTo>
                  <a:cubicBezTo>
                    <a:pt x="10435" y="5915"/>
                    <a:pt x="10351" y="5957"/>
                    <a:pt x="10266" y="6021"/>
                  </a:cubicBezTo>
                  <a:cubicBezTo>
                    <a:pt x="10203" y="6063"/>
                    <a:pt x="10161" y="6084"/>
                    <a:pt x="10119" y="6105"/>
                  </a:cubicBezTo>
                  <a:cubicBezTo>
                    <a:pt x="10034" y="6169"/>
                    <a:pt x="9928" y="6211"/>
                    <a:pt x="9844" y="6253"/>
                  </a:cubicBezTo>
                  <a:cubicBezTo>
                    <a:pt x="9781" y="6274"/>
                    <a:pt x="9738" y="6316"/>
                    <a:pt x="9675" y="6338"/>
                  </a:cubicBezTo>
                  <a:cubicBezTo>
                    <a:pt x="9590" y="6359"/>
                    <a:pt x="9506" y="6401"/>
                    <a:pt x="9443" y="6422"/>
                  </a:cubicBezTo>
                  <a:cubicBezTo>
                    <a:pt x="9379" y="6443"/>
                    <a:pt x="9295" y="6464"/>
                    <a:pt x="9231" y="6485"/>
                  </a:cubicBezTo>
                  <a:cubicBezTo>
                    <a:pt x="9147" y="6528"/>
                    <a:pt x="9062" y="6549"/>
                    <a:pt x="8978" y="6570"/>
                  </a:cubicBezTo>
                  <a:cubicBezTo>
                    <a:pt x="8914" y="6570"/>
                    <a:pt x="8851" y="6591"/>
                    <a:pt x="8767" y="6612"/>
                  </a:cubicBezTo>
                  <a:cubicBezTo>
                    <a:pt x="8682" y="6633"/>
                    <a:pt x="8598" y="6633"/>
                    <a:pt x="8513" y="6654"/>
                  </a:cubicBezTo>
                  <a:cubicBezTo>
                    <a:pt x="8429" y="6675"/>
                    <a:pt x="8365" y="6675"/>
                    <a:pt x="8281" y="6697"/>
                  </a:cubicBezTo>
                  <a:cubicBezTo>
                    <a:pt x="8196" y="6697"/>
                    <a:pt x="8091" y="6697"/>
                    <a:pt x="8006" y="6718"/>
                  </a:cubicBezTo>
                  <a:lnTo>
                    <a:pt x="7225" y="6718"/>
                  </a:lnTo>
                  <a:cubicBezTo>
                    <a:pt x="7203" y="6718"/>
                    <a:pt x="7203" y="6718"/>
                    <a:pt x="7203" y="6697"/>
                  </a:cubicBezTo>
                  <a:cubicBezTo>
                    <a:pt x="7013" y="6697"/>
                    <a:pt x="6823" y="6675"/>
                    <a:pt x="6654" y="6654"/>
                  </a:cubicBezTo>
                  <a:cubicBezTo>
                    <a:pt x="6591" y="6633"/>
                    <a:pt x="6549" y="6633"/>
                    <a:pt x="6506" y="6612"/>
                  </a:cubicBezTo>
                  <a:cubicBezTo>
                    <a:pt x="6274" y="6591"/>
                    <a:pt x="6042" y="6528"/>
                    <a:pt x="5809" y="6464"/>
                  </a:cubicBezTo>
                  <a:cubicBezTo>
                    <a:pt x="5767" y="6464"/>
                    <a:pt x="5725" y="6443"/>
                    <a:pt x="5704" y="6443"/>
                  </a:cubicBezTo>
                  <a:cubicBezTo>
                    <a:pt x="5471" y="6380"/>
                    <a:pt x="5260" y="6295"/>
                    <a:pt x="5028" y="6211"/>
                  </a:cubicBezTo>
                  <a:cubicBezTo>
                    <a:pt x="4880" y="6147"/>
                    <a:pt x="4711" y="6084"/>
                    <a:pt x="4563" y="6021"/>
                  </a:cubicBezTo>
                  <a:cubicBezTo>
                    <a:pt x="4436" y="5957"/>
                    <a:pt x="4309" y="5894"/>
                    <a:pt x="4183" y="5831"/>
                  </a:cubicBezTo>
                  <a:cubicBezTo>
                    <a:pt x="3971" y="5704"/>
                    <a:pt x="3760" y="5598"/>
                    <a:pt x="3549" y="5450"/>
                  </a:cubicBezTo>
                  <a:cubicBezTo>
                    <a:pt x="3401" y="5366"/>
                    <a:pt x="3274" y="5260"/>
                    <a:pt x="3126" y="5155"/>
                  </a:cubicBezTo>
                  <a:cubicBezTo>
                    <a:pt x="3084" y="5133"/>
                    <a:pt x="3063" y="5112"/>
                    <a:pt x="3021" y="5070"/>
                  </a:cubicBezTo>
                  <a:cubicBezTo>
                    <a:pt x="2915" y="5007"/>
                    <a:pt x="2831" y="4922"/>
                    <a:pt x="2725" y="4838"/>
                  </a:cubicBezTo>
                  <a:cubicBezTo>
                    <a:pt x="2704" y="4817"/>
                    <a:pt x="2662" y="4774"/>
                    <a:pt x="2620" y="4753"/>
                  </a:cubicBezTo>
                  <a:cubicBezTo>
                    <a:pt x="2535" y="4669"/>
                    <a:pt x="2451" y="4584"/>
                    <a:pt x="2387" y="4500"/>
                  </a:cubicBezTo>
                  <a:cubicBezTo>
                    <a:pt x="2345" y="4479"/>
                    <a:pt x="2303" y="4436"/>
                    <a:pt x="2282" y="4394"/>
                  </a:cubicBezTo>
                  <a:cubicBezTo>
                    <a:pt x="2176" y="4310"/>
                    <a:pt x="2091" y="4225"/>
                    <a:pt x="2028" y="4119"/>
                  </a:cubicBezTo>
                  <a:cubicBezTo>
                    <a:pt x="2007" y="4098"/>
                    <a:pt x="1986" y="4077"/>
                    <a:pt x="1965" y="4056"/>
                  </a:cubicBezTo>
                  <a:cubicBezTo>
                    <a:pt x="1880" y="3950"/>
                    <a:pt x="1775" y="3824"/>
                    <a:pt x="1690" y="3697"/>
                  </a:cubicBezTo>
                  <a:cubicBezTo>
                    <a:pt x="1669" y="3676"/>
                    <a:pt x="1648" y="3634"/>
                    <a:pt x="1627" y="3613"/>
                  </a:cubicBezTo>
                  <a:cubicBezTo>
                    <a:pt x="1563" y="3528"/>
                    <a:pt x="1500" y="3422"/>
                    <a:pt x="1458" y="3338"/>
                  </a:cubicBezTo>
                  <a:cubicBezTo>
                    <a:pt x="1437" y="3296"/>
                    <a:pt x="1415" y="3253"/>
                    <a:pt x="1394" y="3211"/>
                  </a:cubicBezTo>
                  <a:cubicBezTo>
                    <a:pt x="1331" y="3127"/>
                    <a:pt x="1289" y="3021"/>
                    <a:pt x="1246" y="2937"/>
                  </a:cubicBezTo>
                  <a:cubicBezTo>
                    <a:pt x="1225" y="2894"/>
                    <a:pt x="1204" y="2873"/>
                    <a:pt x="1204" y="2852"/>
                  </a:cubicBezTo>
                  <a:cubicBezTo>
                    <a:pt x="1141" y="2725"/>
                    <a:pt x="1077" y="2599"/>
                    <a:pt x="1035" y="2472"/>
                  </a:cubicBezTo>
                  <a:cubicBezTo>
                    <a:pt x="1035" y="2430"/>
                    <a:pt x="1035" y="2408"/>
                    <a:pt x="1014" y="2387"/>
                  </a:cubicBezTo>
                  <a:cubicBezTo>
                    <a:pt x="993" y="2282"/>
                    <a:pt x="951" y="2176"/>
                    <a:pt x="930" y="2092"/>
                  </a:cubicBezTo>
                  <a:cubicBezTo>
                    <a:pt x="930" y="2049"/>
                    <a:pt x="908" y="2007"/>
                    <a:pt x="908" y="1965"/>
                  </a:cubicBezTo>
                  <a:cubicBezTo>
                    <a:pt x="887" y="1880"/>
                    <a:pt x="866" y="1775"/>
                    <a:pt x="866" y="1690"/>
                  </a:cubicBezTo>
                  <a:cubicBezTo>
                    <a:pt x="845" y="1648"/>
                    <a:pt x="845" y="1606"/>
                    <a:pt x="845" y="1585"/>
                  </a:cubicBezTo>
                  <a:cubicBezTo>
                    <a:pt x="824" y="1458"/>
                    <a:pt x="824" y="1331"/>
                    <a:pt x="824" y="1204"/>
                  </a:cubicBezTo>
                  <a:cubicBezTo>
                    <a:pt x="824" y="1183"/>
                    <a:pt x="824" y="1162"/>
                    <a:pt x="824" y="1141"/>
                  </a:cubicBezTo>
                  <a:cubicBezTo>
                    <a:pt x="824" y="1035"/>
                    <a:pt x="845" y="951"/>
                    <a:pt x="845" y="845"/>
                  </a:cubicBezTo>
                  <a:cubicBezTo>
                    <a:pt x="866" y="803"/>
                    <a:pt x="866" y="761"/>
                    <a:pt x="866" y="719"/>
                  </a:cubicBezTo>
                  <a:cubicBezTo>
                    <a:pt x="887" y="634"/>
                    <a:pt x="908" y="550"/>
                    <a:pt x="930" y="465"/>
                  </a:cubicBezTo>
                  <a:cubicBezTo>
                    <a:pt x="951" y="423"/>
                    <a:pt x="951" y="381"/>
                    <a:pt x="972" y="359"/>
                  </a:cubicBezTo>
                  <a:cubicBezTo>
                    <a:pt x="985" y="280"/>
                    <a:pt x="1006" y="210"/>
                    <a:pt x="1036" y="137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1"/>
            <p:cNvSpPr/>
            <p:nvPr/>
          </p:nvSpPr>
          <p:spPr>
            <a:xfrm>
              <a:off x="4884400" y="3635725"/>
              <a:ext cx="303675" cy="217425"/>
            </a:xfrm>
            <a:custGeom>
              <a:avLst/>
              <a:gdLst/>
              <a:ahLst/>
              <a:cxnLst/>
              <a:rect l="l" t="t" r="r" b="b"/>
              <a:pathLst>
                <a:path w="12147" h="8697" extrusionOk="0">
                  <a:moveTo>
                    <a:pt x="4674" y="1"/>
                  </a:moveTo>
                  <a:cubicBezTo>
                    <a:pt x="2967" y="1"/>
                    <a:pt x="1521" y="696"/>
                    <a:pt x="930" y="1972"/>
                  </a:cubicBezTo>
                  <a:cubicBezTo>
                    <a:pt x="0" y="3979"/>
                    <a:pt x="1563" y="6683"/>
                    <a:pt x="4394" y="7993"/>
                  </a:cubicBezTo>
                  <a:cubicBezTo>
                    <a:pt x="5432" y="8469"/>
                    <a:pt x="6498" y="8697"/>
                    <a:pt x="7477" y="8697"/>
                  </a:cubicBezTo>
                  <a:cubicBezTo>
                    <a:pt x="9190" y="8697"/>
                    <a:pt x="10639" y="8002"/>
                    <a:pt x="11217" y="6725"/>
                  </a:cubicBezTo>
                  <a:cubicBezTo>
                    <a:pt x="12146" y="4697"/>
                    <a:pt x="10604" y="2015"/>
                    <a:pt x="7753" y="705"/>
                  </a:cubicBezTo>
                  <a:cubicBezTo>
                    <a:pt x="6715" y="228"/>
                    <a:pt x="5652" y="1"/>
                    <a:pt x="4674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1"/>
            <p:cNvSpPr/>
            <p:nvPr/>
          </p:nvSpPr>
          <p:spPr>
            <a:xfrm>
              <a:off x="4924525" y="3670600"/>
              <a:ext cx="223950" cy="147450"/>
            </a:xfrm>
            <a:custGeom>
              <a:avLst/>
              <a:gdLst/>
              <a:ahLst/>
              <a:cxnLst/>
              <a:rect l="l" t="t" r="r" b="b"/>
              <a:pathLst>
                <a:path w="8958" h="5898" extrusionOk="0">
                  <a:moveTo>
                    <a:pt x="3069" y="1"/>
                  </a:moveTo>
                  <a:cubicBezTo>
                    <a:pt x="1897" y="1"/>
                    <a:pt x="924" y="411"/>
                    <a:pt x="571" y="1169"/>
                  </a:cubicBezTo>
                  <a:cubicBezTo>
                    <a:pt x="1" y="2436"/>
                    <a:pt x="1310" y="4380"/>
                    <a:pt x="3380" y="5330"/>
                  </a:cubicBezTo>
                  <a:cubicBezTo>
                    <a:pt x="4215" y="5714"/>
                    <a:pt x="5092" y="5898"/>
                    <a:pt x="5879" y="5898"/>
                  </a:cubicBezTo>
                  <a:cubicBezTo>
                    <a:pt x="7043" y="5898"/>
                    <a:pt x="8013" y="5495"/>
                    <a:pt x="8366" y="4739"/>
                  </a:cubicBezTo>
                  <a:cubicBezTo>
                    <a:pt x="8957" y="3471"/>
                    <a:pt x="7647" y="1528"/>
                    <a:pt x="5577" y="577"/>
                  </a:cubicBezTo>
                  <a:cubicBezTo>
                    <a:pt x="4736" y="186"/>
                    <a:pt x="3857" y="1"/>
                    <a:pt x="3069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1"/>
            <p:cNvSpPr/>
            <p:nvPr/>
          </p:nvSpPr>
          <p:spPr>
            <a:xfrm>
              <a:off x="4922425" y="3684900"/>
              <a:ext cx="220225" cy="134925"/>
            </a:xfrm>
            <a:custGeom>
              <a:avLst/>
              <a:gdLst/>
              <a:ahLst/>
              <a:cxnLst/>
              <a:rect l="l" t="t" r="r" b="b"/>
              <a:pathLst>
                <a:path w="8809" h="5397" extrusionOk="0">
                  <a:moveTo>
                    <a:pt x="2608" y="1"/>
                  </a:moveTo>
                  <a:cubicBezTo>
                    <a:pt x="1592" y="1"/>
                    <a:pt x="785" y="311"/>
                    <a:pt x="507" y="914"/>
                  </a:cubicBezTo>
                  <a:cubicBezTo>
                    <a:pt x="0" y="2012"/>
                    <a:pt x="1394" y="3808"/>
                    <a:pt x="3464" y="4758"/>
                  </a:cubicBezTo>
                  <a:cubicBezTo>
                    <a:pt x="4398" y="5187"/>
                    <a:pt x="5371" y="5397"/>
                    <a:pt x="6204" y="5397"/>
                  </a:cubicBezTo>
                  <a:cubicBezTo>
                    <a:pt x="7217" y="5397"/>
                    <a:pt x="8024" y="5086"/>
                    <a:pt x="8302" y="4484"/>
                  </a:cubicBezTo>
                  <a:cubicBezTo>
                    <a:pt x="8809" y="3385"/>
                    <a:pt x="7436" y="1590"/>
                    <a:pt x="5366" y="639"/>
                  </a:cubicBezTo>
                  <a:cubicBezTo>
                    <a:pt x="4422" y="210"/>
                    <a:pt x="3444" y="1"/>
                    <a:pt x="2608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1"/>
            <p:cNvSpPr/>
            <p:nvPr/>
          </p:nvSpPr>
          <p:spPr>
            <a:xfrm>
              <a:off x="4114950" y="3738350"/>
              <a:ext cx="284675" cy="153700"/>
            </a:xfrm>
            <a:custGeom>
              <a:avLst/>
              <a:gdLst/>
              <a:ahLst/>
              <a:cxnLst/>
              <a:rect l="l" t="t" r="r" b="b"/>
              <a:pathLst>
                <a:path w="11387" h="6148" extrusionOk="0">
                  <a:moveTo>
                    <a:pt x="11386" y="297"/>
                  </a:moveTo>
                  <a:lnTo>
                    <a:pt x="11383" y="398"/>
                  </a:lnTo>
                  <a:lnTo>
                    <a:pt x="11383" y="398"/>
                  </a:lnTo>
                  <a:cubicBezTo>
                    <a:pt x="11385" y="365"/>
                    <a:pt x="11386" y="331"/>
                    <a:pt x="11386" y="297"/>
                  </a:cubicBezTo>
                  <a:close/>
                  <a:moveTo>
                    <a:pt x="43" y="1"/>
                  </a:moveTo>
                  <a:lnTo>
                    <a:pt x="1" y="1986"/>
                  </a:lnTo>
                  <a:cubicBezTo>
                    <a:pt x="1" y="2113"/>
                    <a:pt x="1" y="2219"/>
                    <a:pt x="22" y="2346"/>
                  </a:cubicBezTo>
                  <a:cubicBezTo>
                    <a:pt x="22" y="2388"/>
                    <a:pt x="22" y="2430"/>
                    <a:pt x="22" y="2451"/>
                  </a:cubicBezTo>
                  <a:cubicBezTo>
                    <a:pt x="43" y="2557"/>
                    <a:pt x="64" y="2641"/>
                    <a:pt x="85" y="2726"/>
                  </a:cubicBezTo>
                  <a:cubicBezTo>
                    <a:pt x="85" y="2768"/>
                    <a:pt x="85" y="2789"/>
                    <a:pt x="106" y="2831"/>
                  </a:cubicBezTo>
                  <a:cubicBezTo>
                    <a:pt x="127" y="2937"/>
                    <a:pt x="170" y="3043"/>
                    <a:pt x="212" y="3127"/>
                  </a:cubicBezTo>
                  <a:cubicBezTo>
                    <a:pt x="212" y="3148"/>
                    <a:pt x="212" y="3169"/>
                    <a:pt x="233" y="3191"/>
                  </a:cubicBezTo>
                  <a:cubicBezTo>
                    <a:pt x="275" y="3296"/>
                    <a:pt x="317" y="3402"/>
                    <a:pt x="381" y="3529"/>
                  </a:cubicBezTo>
                  <a:cubicBezTo>
                    <a:pt x="402" y="3550"/>
                    <a:pt x="423" y="3592"/>
                    <a:pt x="444" y="3613"/>
                  </a:cubicBezTo>
                  <a:cubicBezTo>
                    <a:pt x="486" y="3698"/>
                    <a:pt x="550" y="3782"/>
                    <a:pt x="592" y="3845"/>
                  </a:cubicBezTo>
                  <a:cubicBezTo>
                    <a:pt x="613" y="3888"/>
                    <a:pt x="634" y="3909"/>
                    <a:pt x="677" y="3951"/>
                  </a:cubicBezTo>
                  <a:cubicBezTo>
                    <a:pt x="719" y="4036"/>
                    <a:pt x="803" y="4120"/>
                    <a:pt x="867" y="4183"/>
                  </a:cubicBezTo>
                  <a:cubicBezTo>
                    <a:pt x="888" y="4205"/>
                    <a:pt x="909" y="4247"/>
                    <a:pt x="930" y="4268"/>
                  </a:cubicBezTo>
                  <a:cubicBezTo>
                    <a:pt x="1015" y="4352"/>
                    <a:pt x="1099" y="4458"/>
                    <a:pt x="1205" y="4542"/>
                  </a:cubicBezTo>
                  <a:cubicBezTo>
                    <a:pt x="1226" y="4564"/>
                    <a:pt x="1247" y="4585"/>
                    <a:pt x="1289" y="4606"/>
                  </a:cubicBezTo>
                  <a:cubicBezTo>
                    <a:pt x="1353" y="4690"/>
                    <a:pt x="1437" y="4754"/>
                    <a:pt x="1522" y="4817"/>
                  </a:cubicBezTo>
                  <a:cubicBezTo>
                    <a:pt x="1564" y="4838"/>
                    <a:pt x="1606" y="4859"/>
                    <a:pt x="1648" y="4902"/>
                  </a:cubicBezTo>
                  <a:cubicBezTo>
                    <a:pt x="1733" y="4965"/>
                    <a:pt x="1817" y="5028"/>
                    <a:pt x="1902" y="5071"/>
                  </a:cubicBezTo>
                  <a:cubicBezTo>
                    <a:pt x="1944" y="5092"/>
                    <a:pt x="1965" y="5113"/>
                    <a:pt x="2007" y="5134"/>
                  </a:cubicBezTo>
                  <a:cubicBezTo>
                    <a:pt x="2134" y="5218"/>
                    <a:pt x="2261" y="5282"/>
                    <a:pt x="2388" y="5366"/>
                  </a:cubicBezTo>
                  <a:cubicBezTo>
                    <a:pt x="2409" y="5366"/>
                    <a:pt x="2451" y="5387"/>
                    <a:pt x="2472" y="5387"/>
                  </a:cubicBezTo>
                  <a:cubicBezTo>
                    <a:pt x="2578" y="5451"/>
                    <a:pt x="2704" y="5514"/>
                    <a:pt x="2810" y="5556"/>
                  </a:cubicBezTo>
                  <a:cubicBezTo>
                    <a:pt x="2852" y="5578"/>
                    <a:pt x="2895" y="5599"/>
                    <a:pt x="2958" y="5620"/>
                  </a:cubicBezTo>
                  <a:cubicBezTo>
                    <a:pt x="3064" y="5662"/>
                    <a:pt x="3169" y="5683"/>
                    <a:pt x="3275" y="5725"/>
                  </a:cubicBezTo>
                  <a:cubicBezTo>
                    <a:pt x="3317" y="5747"/>
                    <a:pt x="3359" y="5768"/>
                    <a:pt x="3402" y="5768"/>
                  </a:cubicBezTo>
                  <a:cubicBezTo>
                    <a:pt x="3423" y="5789"/>
                    <a:pt x="3444" y="5789"/>
                    <a:pt x="3465" y="5810"/>
                  </a:cubicBezTo>
                  <a:cubicBezTo>
                    <a:pt x="3571" y="5831"/>
                    <a:pt x="3655" y="5852"/>
                    <a:pt x="3761" y="5873"/>
                  </a:cubicBezTo>
                  <a:cubicBezTo>
                    <a:pt x="3803" y="5894"/>
                    <a:pt x="3845" y="5916"/>
                    <a:pt x="3909" y="5916"/>
                  </a:cubicBezTo>
                  <a:cubicBezTo>
                    <a:pt x="4056" y="5958"/>
                    <a:pt x="4225" y="6000"/>
                    <a:pt x="4394" y="6021"/>
                  </a:cubicBezTo>
                  <a:cubicBezTo>
                    <a:pt x="4648" y="6063"/>
                    <a:pt x="4880" y="6085"/>
                    <a:pt x="5134" y="6106"/>
                  </a:cubicBezTo>
                  <a:cubicBezTo>
                    <a:pt x="5155" y="6106"/>
                    <a:pt x="5176" y="6127"/>
                    <a:pt x="5218" y="6127"/>
                  </a:cubicBezTo>
                  <a:cubicBezTo>
                    <a:pt x="5324" y="6127"/>
                    <a:pt x="5451" y="6127"/>
                    <a:pt x="5556" y="6148"/>
                  </a:cubicBezTo>
                  <a:lnTo>
                    <a:pt x="6000" y="6148"/>
                  </a:lnTo>
                  <a:cubicBezTo>
                    <a:pt x="6021" y="6127"/>
                    <a:pt x="6042" y="6127"/>
                    <a:pt x="6063" y="6127"/>
                  </a:cubicBezTo>
                  <a:cubicBezTo>
                    <a:pt x="6296" y="6127"/>
                    <a:pt x="6528" y="6106"/>
                    <a:pt x="6760" y="6085"/>
                  </a:cubicBezTo>
                  <a:lnTo>
                    <a:pt x="6802" y="6085"/>
                  </a:lnTo>
                  <a:cubicBezTo>
                    <a:pt x="6824" y="6063"/>
                    <a:pt x="6845" y="6063"/>
                    <a:pt x="6887" y="6063"/>
                  </a:cubicBezTo>
                  <a:cubicBezTo>
                    <a:pt x="7119" y="6021"/>
                    <a:pt x="7352" y="5979"/>
                    <a:pt x="7584" y="5916"/>
                  </a:cubicBezTo>
                  <a:lnTo>
                    <a:pt x="7669" y="5916"/>
                  </a:lnTo>
                  <a:cubicBezTo>
                    <a:pt x="7690" y="5916"/>
                    <a:pt x="7690" y="5894"/>
                    <a:pt x="7711" y="5894"/>
                  </a:cubicBezTo>
                  <a:cubicBezTo>
                    <a:pt x="7901" y="5852"/>
                    <a:pt x="8070" y="5789"/>
                    <a:pt x="8239" y="5725"/>
                  </a:cubicBezTo>
                  <a:lnTo>
                    <a:pt x="8260" y="5725"/>
                  </a:lnTo>
                  <a:cubicBezTo>
                    <a:pt x="8450" y="5662"/>
                    <a:pt x="8619" y="5599"/>
                    <a:pt x="8788" y="5514"/>
                  </a:cubicBezTo>
                  <a:cubicBezTo>
                    <a:pt x="8809" y="5514"/>
                    <a:pt x="8809" y="5514"/>
                    <a:pt x="8830" y="5493"/>
                  </a:cubicBezTo>
                  <a:cubicBezTo>
                    <a:pt x="8894" y="5472"/>
                    <a:pt x="8936" y="5451"/>
                    <a:pt x="8978" y="5430"/>
                  </a:cubicBezTo>
                  <a:cubicBezTo>
                    <a:pt x="9063" y="5366"/>
                    <a:pt x="9147" y="5324"/>
                    <a:pt x="9232" y="5282"/>
                  </a:cubicBezTo>
                  <a:cubicBezTo>
                    <a:pt x="9295" y="5261"/>
                    <a:pt x="9358" y="5218"/>
                    <a:pt x="9422" y="5176"/>
                  </a:cubicBezTo>
                  <a:cubicBezTo>
                    <a:pt x="9506" y="5134"/>
                    <a:pt x="9591" y="5071"/>
                    <a:pt x="9654" y="5028"/>
                  </a:cubicBezTo>
                  <a:cubicBezTo>
                    <a:pt x="9718" y="4986"/>
                    <a:pt x="9781" y="4944"/>
                    <a:pt x="9823" y="4902"/>
                  </a:cubicBezTo>
                  <a:cubicBezTo>
                    <a:pt x="9908" y="4838"/>
                    <a:pt x="9971" y="4796"/>
                    <a:pt x="10034" y="4733"/>
                  </a:cubicBezTo>
                  <a:cubicBezTo>
                    <a:pt x="10098" y="4690"/>
                    <a:pt x="10140" y="4648"/>
                    <a:pt x="10182" y="4606"/>
                  </a:cubicBezTo>
                  <a:cubicBezTo>
                    <a:pt x="10246" y="4542"/>
                    <a:pt x="10309" y="4479"/>
                    <a:pt x="10372" y="4416"/>
                  </a:cubicBezTo>
                  <a:cubicBezTo>
                    <a:pt x="10394" y="4395"/>
                    <a:pt x="10415" y="4373"/>
                    <a:pt x="10436" y="4352"/>
                  </a:cubicBezTo>
                  <a:cubicBezTo>
                    <a:pt x="10457" y="4331"/>
                    <a:pt x="10478" y="4310"/>
                    <a:pt x="10499" y="4289"/>
                  </a:cubicBezTo>
                  <a:cubicBezTo>
                    <a:pt x="10563" y="4205"/>
                    <a:pt x="10626" y="4120"/>
                    <a:pt x="10689" y="4036"/>
                  </a:cubicBezTo>
                  <a:cubicBezTo>
                    <a:pt x="10732" y="3993"/>
                    <a:pt x="10753" y="3951"/>
                    <a:pt x="10795" y="3909"/>
                  </a:cubicBezTo>
                  <a:cubicBezTo>
                    <a:pt x="10858" y="3824"/>
                    <a:pt x="10901" y="3719"/>
                    <a:pt x="10964" y="3634"/>
                  </a:cubicBezTo>
                  <a:cubicBezTo>
                    <a:pt x="10964" y="3592"/>
                    <a:pt x="10985" y="3571"/>
                    <a:pt x="11006" y="3529"/>
                  </a:cubicBezTo>
                  <a:cubicBezTo>
                    <a:pt x="11027" y="3529"/>
                    <a:pt x="11027" y="3507"/>
                    <a:pt x="11027" y="3486"/>
                  </a:cubicBezTo>
                  <a:cubicBezTo>
                    <a:pt x="11048" y="3465"/>
                    <a:pt x="11070" y="3423"/>
                    <a:pt x="11070" y="3381"/>
                  </a:cubicBezTo>
                  <a:cubicBezTo>
                    <a:pt x="11112" y="3317"/>
                    <a:pt x="11154" y="3233"/>
                    <a:pt x="11175" y="3148"/>
                  </a:cubicBezTo>
                  <a:cubicBezTo>
                    <a:pt x="11196" y="3106"/>
                    <a:pt x="11196" y="3064"/>
                    <a:pt x="11217" y="3022"/>
                  </a:cubicBezTo>
                  <a:cubicBezTo>
                    <a:pt x="11217" y="2979"/>
                    <a:pt x="11239" y="2958"/>
                    <a:pt x="11239" y="2916"/>
                  </a:cubicBezTo>
                  <a:cubicBezTo>
                    <a:pt x="11260" y="2853"/>
                    <a:pt x="11260" y="2810"/>
                    <a:pt x="11281" y="2747"/>
                  </a:cubicBezTo>
                  <a:cubicBezTo>
                    <a:pt x="11281" y="2726"/>
                    <a:pt x="11281" y="2684"/>
                    <a:pt x="11302" y="2662"/>
                  </a:cubicBezTo>
                  <a:cubicBezTo>
                    <a:pt x="11302" y="2557"/>
                    <a:pt x="11323" y="2472"/>
                    <a:pt x="11323" y="2346"/>
                  </a:cubicBezTo>
                  <a:cubicBezTo>
                    <a:pt x="11323" y="2324"/>
                    <a:pt x="11323" y="2303"/>
                    <a:pt x="11323" y="2282"/>
                  </a:cubicBezTo>
                  <a:lnTo>
                    <a:pt x="11383" y="398"/>
                  </a:lnTo>
                  <a:lnTo>
                    <a:pt x="11383" y="398"/>
                  </a:lnTo>
                  <a:cubicBezTo>
                    <a:pt x="11376" y="504"/>
                    <a:pt x="11360" y="601"/>
                    <a:pt x="11344" y="698"/>
                  </a:cubicBezTo>
                  <a:cubicBezTo>
                    <a:pt x="11344" y="719"/>
                    <a:pt x="11344" y="740"/>
                    <a:pt x="11344" y="761"/>
                  </a:cubicBezTo>
                  <a:cubicBezTo>
                    <a:pt x="11323" y="867"/>
                    <a:pt x="11302" y="951"/>
                    <a:pt x="11260" y="1036"/>
                  </a:cubicBezTo>
                  <a:cubicBezTo>
                    <a:pt x="11260" y="1078"/>
                    <a:pt x="11239" y="1120"/>
                    <a:pt x="11217" y="1163"/>
                  </a:cubicBezTo>
                  <a:cubicBezTo>
                    <a:pt x="11196" y="1247"/>
                    <a:pt x="11175" y="1332"/>
                    <a:pt x="11133" y="1416"/>
                  </a:cubicBezTo>
                  <a:cubicBezTo>
                    <a:pt x="11112" y="1458"/>
                    <a:pt x="11091" y="1480"/>
                    <a:pt x="11091" y="1522"/>
                  </a:cubicBezTo>
                  <a:cubicBezTo>
                    <a:pt x="11070" y="1564"/>
                    <a:pt x="11027" y="1606"/>
                    <a:pt x="11006" y="1648"/>
                  </a:cubicBezTo>
                  <a:cubicBezTo>
                    <a:pt x="10964" y="1754"/>
                    <a:pt x="10901" y="1839"/>
                    <a:pt x="10837" y="1923"/>
                  </a:cubicBezTo>
                  <a:cubicBezTo>
                    <a:pt x="10816" y="1965"/>
                    <a:pt x="10774" y="2029"/>
                    <a:pt x="10753" y="2071"/>
                  </a:cubicBezTo>
                  <a:cubicBezTo>
                    <a:pt x="10689" y="2155"/>
                    <a:pt x="10626" y="2219"/>
                    <a:pt x="10563" y="2303"/>
                  </a:cubicBezTo>
                  <a:cubicBezTo>
                    <a:pt x="10520" y="2346"/>
                    <a:pt x="10478" y="2388"/>
                    <a:pt x="10436" y="2451"/>
                  </a:cubicBezTo>
                  <a:cubicBezTo>
                    <a:pt x="10372" y="2515"/>
                    <a:pt x="10309" y="2557"/>
                    <a:pt x="10246" y="2620"/>
                  </a:cubicBezTo>
                  <a:cubicBezTo>
                    <a:pt x="10203" y="2662"/>
                    <a:pt x="10140" y="2705"/>
                    <a:pt x="10098" y="2768"/>
                  </a:cubicBezTo>
                  <a:cubicBezTo>
                    <a:pt x="10013" y="2810"/>
                    <a:pt x="9950" y="2874"/>
                    <a:pt x="9887" y="2916"/>
                  </a:cubicBezTo>
                  <a:cubicBezTo>
                    <a:pt x="9823" y="2958"/>
                    <a:pt x="9781" y="3000"/>
                    <a:pt x="9718" y="3043"/>
                  </a:cubicBezTo>
                  <a:cubicBezTo>
                    <a:pt x="9633" y="3106"/>
                    <a:pt x="9549" y="3148"/>
                    <a:pt x="9485" y="3191"/>
                  </a:cubicBezTo>
                  <a:cubicBezTo>
                    <a:pt x="9422" y="3233"/>
                    <a:pt x="9358" y="3275"/>
                    <a:pt x="9295" y="3317"/>
                  </a:cubicBezTo>
                  <a:cubicBezTo>
                    <a:pt x="9211" y="3360"/>
                    <a:pt x="9126" y="3402"/>
                    <a:pt x="9042" y="3444"/>
                  </a:cubicBezTo>
                  <a:cubicBezTo>
                    <a:pt x="8978" y="3465"/>
                    <a:pt x="8915" y="3507"/>
                    <a:pt x="8852" y="3529"/>
                  </a:cubicBezTo>
                  <a:cubicBezTo>
                    <a:pt x="8683" y="3613"/>
                    <a:pt x="8492" y="3676"/>
                    <a:pt x="8323" y="3761"/>
                  </a:cubicBezTo>
                  <a:lnTo>
                    <a:pt x="8302" y="3761"/>
                  </a:lnTo>
                  <a:cubicBezTo>
                    <a:pt x="8133" y="3824"/>
                    <a:pt x="7943" y="3867"/>
                    <a:pt x="7774" y="3909"/>
                  </a:cubicBezTo>
                  <a:cubicBezTo>
                    <a:pt x="7732" y="3930"/>
                    <a:pt x="7669" y="3930"/>
                    <a:pt x="7626" y="3951"/>
                  </a:cubicBezTo>
                  <a:cubicBezTo>
                    <a:pt x="7415" y="4014"/>
                    <a:pt x="7162" y="4057"/>
                    <a:pt x="6929" y="4078"/>
                  </a:cubicBezTo>
                  <a:cubicBezTo>
                    <a:pt x="6887" y="4099"/>
                    <a:pt x="6845" y="4099"/>
                    <a:pt x="6802" y="4099"/>
                  </a:cubicBezTo>
                  <a:cubicBezTo>
                    <a:pt x="6591" y="4120"/>
                    <a:pt x="6338" y="4141"/>
                    <a:pt x="6105" y="4162"/>
                  </a:cubicBezTo>
                  <a:lnTo>
                    <a:pt x="5620" y="4162"/>
                  </a:lnTo>
                  <a:cubicBezTo>
                    <a:pt x="5472" y="4162"/>
                    <a:pt x="5324" y="4141"/>
                    <a:pt x="5176" y="4141"/>
                  </a:cubicBezTo>
                  <a:cubicBezTo>
                    <a:pt x="4944" y="4120"/>
                    <a:pt x="4690" y="4078"/>
                    <a:pt x="4458" y="4036"/>
                  </a:cubicBezTo>
                  <a:cubicBezTo>
                    <a:pt x="4289" y="4014"/>
                    <a:pt x="4120" y="3972"/>
                    <a:pt x="3951" y="3951"/>
                  </a:cubicBezTo>
                  <a:cubicBezTo>
                    <a:pt x="3909" y="3930"/>
                    <a:pt x="3866" y="3909"/>
                    <a:pt x="3803" y="3909"/>
                  </a:cubicBezTo>
                  <a:cubicBezTo>
                    <a:pt x="3697" y="3867"/>
                    <a:pt x="3571" y="3845"/>
                    <a:pt x="3465" y="3803"/>
                  </a:cubicBezTo>
                  <a:cubicBezTo>
                    <a:pt x="3423" y="3782"/>
                    <a:pt x="3359" y="3761"/>
                    <a:pt x="3317" y="3761"/>
                  </a:cubicBezTo>
                  <a:cubicBezTo>
                    <a:pt x="3211" y="3719"/>
                    <a:pt x="3106" y="3676"/>
                    <a:pt x="3000" y="3634"/>
                  </a:cubicBezTo>
                  <a:cubicBezTo>
                    <a:pt x="2958" y="3613"/>
                    <a:pt x="2916" y="3592"/>
                    <a:pt x="2873" y="3571"/>
                  </a:cubicBezTo>
                  <a:cubicBezTo>
                    <a:pt x="2747" y="3529"/>
                    <a:pt x="2641" y="3465"/>
                    <a:pt x="2514" y="3423"/>
                  </a:cubicBezTo>
                  <a:cubicBezTo>
                    <a:pt x="2493" y="3402"/>
                    <a:pt x="2472" y="3402"/>
                    <a:pt x="2451" y="3381"/>
                  </a:cubicBezTo>
                  <a:cubicBezTo>
                    <a:pt x="2303" y="3317"/>
                    <a:pt x="2176" y="3233"/>
                    <a:pt x="2050" y="3169"/>
                  </a:cubicBezTo>
                  <a:cubicBezTo>
                    <a:pt x="2028" y="3148"/>
                    <a:pt x="1986" y="3127"/>
                    <a:pt x="1965" y="3106"/>
                  </a:cubicBezTo>
                  <a:cubicBezTo>
                    <a:pt x="1859" y="3043"/>
                    <a:pt x="1775" y="2979"/>
                    <a:pt x="1690" y="2916"/>
                  </a:cubicBezTo>
                  <a:cubicBezTo>
                    <a:pt x="1648" y="2895"/>
                    <a:pt x="1627" y="2874"/>
                    <a:pt x="1585" y="2831"/>
                  </a:cubicBezTo>
                  <a:cubicBezTo>
                    <a:pt x="1500" y="2768"/>
                    <a:pt x="1416" y="2705"/>
                    <a:pt x="1331" y="2641"/>
                  </a:cubicBezTo>
                  <a:cubicBezTo>
                    <a:pt x="1310" y="2620"/>
                    <a:pt x="1289" y="2599"/>
                    <a:pt x="1268" y="2578"/>
                  </a:cubicBezTo>
                  <a:cubicBezTo>
                    <a:pt x="1162" y="2472"/>
                    <a:pt x="1057" y="2388"/>
                    <a:pt x="972" y="2282"/>
                  </a:cubicBezTo>
                  <a:cubicBezTo>
                    <a:pt x="951" y="2261"/>
                    <a:pt x="930" y="2240"/>
                    <a:pt x="909" y="2219"/>
                  </a:cubicBezTo>
                  <a:cubicBezTo>
                    <a:pt x="846" y="2134"/>
                    <a:pt x="782" y="2050"/>
                    <a:pt x="719" y="1965"/>
                  </a:cubicBezTo>
                  <a:cubicBezTo>
                    <a:pt x="698" y="1944"/>
                    <a:pt x="677" y="1902"/>
                    <a:pt x="655" y="1881"/>
                  </a:cubicBezTo>
                  <a:cubicBezTo>
                    <a:pt x="592" y="1796"/>
                    <a:pt x="550" y="1712"/>
                    <a:pt x="486" y="1627"/>
                  </a:cubicBezTo>
                  <a:cubicBezTo>
                    <a:pt x="486" y="1606"/>
                    <a:pt x="465" y="1585"/>
                    <a:pt x="444" y="1543"/>
                  </a:cubicBezTo>
                  <a:cubicBezTo>
                    <a:pt x="381" y="1437"/>
                    <a:pt x="317" y="1332"/>
                    <a:pt x="275" y="1205"/>
                  </a:cubicBezTo>
                  <a:cubicBezTo>
                    <a:pt x="275" y="1184"/>
                    <a:pt x="254" y="1163"/>
                    <a:pt x="254" y="1163"/>
                  </a:cubicBezTo>
                  <a:cubicBezTo>
                    <a:pt x="212" y="1057"/>
                    <a:pt x="191" y="951"/>
                    <a:pt x="148" y="867"/>
                  </a:cubicBezTo>
                  <a:cubicBezTo>
                    <a:pt x="148" y="825"/>
                    <a:pt x="148" y="782"/>
                    <a:pt x="127" y="740"/>
                  </a:cubicBezTo>
                  <a:cubicBezTo>
                    <a:pt x="106" y="656"/>
                    <a:pt x="85" y="571"/>
                    <a:pt x="85" y="487"/>
                  </a:cubicBezTo>
                  <a:cubicBezTo>
                    <a:pt x="85" y="444"/>
                    <a:pt x="64" y="402"/>
                    <a:pt x="64" y="381"/>
                  </a:cubicBezTo>
                  <a:cubicBezTo>
                    <a:pt x="43" y="254"/>
                    <a:pt x="43" y="128"/>
                    <a:pt x="43" y="1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1"/>
            <p:cNvSpPr/>
            <p:nvPr/>
          </p:nvSpPr>
          <p:spPr>
            <a:xfrm>
              <a:off x="4114425" y="3641650"/>
              <a:ext cx="286775" cy="200850"/>
            </a:xfrm>
            <a:custGeom>
              <a:avLst/>
              <a:gdLst/>
              <a:ahLst/>
              <a:cxnLst/>
              <a:rect l="l" t="t" r="r" b="b"/>
              <a:pathLst>
                <a:path w="11471" h="8034" extrusionOk="0">
                  <a:moveTo>
                    <a:pt x="5633" y="0"/>
                  </a:moveTo>
                  <a:cubicBezTo>
                    <a:pt x="2605" y="0"/>
                    <a:pt x="126" y="1703"/>
                    <a:pt x="64" y="3869"/>
                  </a:cubicBezTo>
                  <a:cubicBezTo>
                    <a:pt x="0" y="6087"/>
                    <a:pt x="2493" y="7946"/>
                    <a:pt x="5641" y="8030"/>
                  </a:cubicBezTo>
                  <a:cubicBezTo>
                    <a:pt x="5714" y="8032"/>
                    <a:pt x="5787" y="8033"/>
                    <a:pt x="5860" y="8033"/>
                  </a:cubicBezTo>
                  <a:cubicBezTo>
                    <a:pt x="8886" y="8033"/>
                    <a:pt x="11345" y="6331"/>
                    <a:pt x="11407" y="4165"/>
                  </a:cubicBezTo>
                  <a:cubicBezTo>
                    <a:pt x="11471" y="1968"/>
                    <a:pt x="8978" y="88"/>
                    <a:pt x="5852" y="3"/>
                  </a:cubicBezTo>
                  <a:cubicBezTo>
                    <a:pt x="5778" y="1"/>
                    <a:pt x="5705" y="0"/>
                    <a:pt x="5633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1"/>
            <p:cNvSpPr/>
            <p:nvPr/>
          </p:nvSpPr>
          <p:spPr>
            <a:xfrm>
              <a:off x="4149800" y="3676500"/>
              <a:ext cx="216025" cy="131125"/>
            </a:xfrm>
            <a:custGeom>
              <a:avLst/>
              <a:gdLst/>
              <a:ahLst/>
              <a:cxnLst/>
              <a:rect l="l" t="t" r="r" b="b"/>
              <a:pathLst>
                <a:path w="8641" h="5245" extrusionOk="0">
                  <a:moveTo>
                    <a:pt x="4219" y="1"/>
                  </a:moveTo>
                  <a:cubicBezTo>
                    <a:pt x="2010" y="1"/>
                    <a:pt x="84" y="1159"/>
                    <a:pt x="43" y="2517"/>
                  </a:cubicBezTo>
                  <a:cubicBezTo>
                    <a:pt x="1" y="3911"/>
                    <a:pt x="1965" y="5179"/>
                    <a:pt x="4247" y="5242"/>
                  </a:cubicBezTo>
                  <a:cubicBezTo>
                    <a:pt x="4306" y="5244"/>
                    <a:pt x="4366" y="5245"/>
                    <a:pt x="4425" y="5245"/>
                  </a:cubicBezTo>
                  <a:cubicBezTo>
                    <a:pt x="6634" y="5245"/>
                    <a:pt x="8578" y="4107"/>
                    <a:pt x="8598" y="2749"/>
                  </a:cubicBezTo>
                  <a:cubicBezTo>
                    <a:pt x="8640" y="1334"/>
                    <a:pt x="6676" y="67"/>
                    <a:pt x="4395" y="3"/>
                  </a:cubicBezTo>
                  <a:cubicBezTo>
                    <a:pt x="4336" y="2"/>
                    <a:pt x="4277" y="1"/>
                    <a:pt x="4219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1"/>
            <p:cNvSpPr/>
            <p:nvPr/>
          </p:nvSpPr>
          <p:spPr>
            <a:xfrm>
              <a:off x="4149800" y="3694450"/>
              <a:ext cx="215500" cy="113175"/>
            </a:xfrm>
            <a:custGeom>
              <a:avLst/>
              <a:gdLst/>
              <a:ahLst/>
              <a:cxnLst/>
              <a:rect l="l" t="t" r="r" b="b"/>
              <a:pathLst>
                <a:path w="8620" h="4527" extrusionOk="0">
                  <a:moveTo>
                    <a:pt x="4166" y="1"/>
                  </a:moveTo>
                  <a:cubicBezTo>
                    <a:pt x="1971" y="1"/>
                    <a:pt x="63" y="970"/>
                    <a:pt x="22" y="2137"/>
                  </a:cubicBezTo>
                  <a:cubicBezTo>
                    <a:pt x="1" y="3362"/>
                    <a:pt x="1965" y="4461"/>
                    <a:pt x="4247" y="4524"/>
                  </a:cubicBezTo>
                  <a:cubicBezTo>
                    <a:pt x="4316" y="4526"/>
                    <a:pt x="4385" y="4527"/>
                    <a:pt x="4454" y="4527"/>
                  </a:cubicBezTo>
                  <a:cubicBezTo>
                    <a:pt x="6649" y="4527"/>
                    <a:pt x="8557" y="3557"/>
                    <a:pt x="8598" y="2369"/>
                  </a:cubicBezTo>
                  <a:cubicBezTo>
                    <a:pt x="8619" y="1165"/>
                    <a:pt x="6655" y="46"/>
                    <a:pt x="4373" y="4"/>
                  </a:cubicBezTo>
                  <a:cubicBezTo>
                    <a:pt x="4304" y="2"/>
                    <a:pt x="4235" y="1"/>
                    <a:pt x="4166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1"/>
            <p:cNvSpPr/>
            <p:nvPr/>
          </p:nvSpPr>
          <p:spPr>
            <a:xfrm>
              <a:off x="4516300" y="3641200"/>
              <a:ext cx="274650" cy="236600"/>
            </a:xfrm>
            <a:custGeom>
              <a:avLst/>
              <a:gdLst/>
              <a:ahLst/>
              <a:cxnLst/>
              <a:rect l="l" t="t" r="r" b="b"/>
              <a:pathLst>
                <a:path w="10986" h="9464" extrusionOk="0">
                  <a:moveTo>
                    <a:pt x="9316" y="0"/>
                  </a:moveTo>
                  <a:lnTo>
                    <a:pt x="9434" y="168"/>
                  </a:lnTo>
                  <a:lnTo>
                    <a:pt x="9434" y="168"/>
                  </a:lnTo>
                  <a:cubicBezTo>
                    <a:pt x="9399" y="110"/>
                    <a:pt x="9360" y="55"/>
                    <a:pt x="9316" y="0"/>
                  </a:cubicBezTo>
                  <a:close/>
                  <a:moveTo>
                    <a:pt x="9434" y="168"/>
                  </a:moveTo>
                  <a:cubicBezTo>
                    <a:pt x="9467" y="221"/>
                    <a:pt x="9497" y="277"/>
                    <a:pt x="9528" y="338"/>
                  </a:cubicBezTo>
                  <a:cubicBezTo>
                    <a:pt x="9528" y="359"/>
                    <a:pt x="9549" y="380"/>
                    <a:pt x="9549" y="401"/>
                  </a:cubicBezTo>
                  <a:cubicBezTo>
                    <a:pt x="9591" y="486"/>
                    <a:pt x="9633" y="570"/>
                    <a:pt x="9654" y="655"/>
                  </a:cubicBezTo>
                  <a:cubicBezTo>
                    <a:pt x="9676" y="697"/>
                    <a:pt x="9697" y="739"/>
                    <a:pt x="9697" y="782"/>
                  </a:cubicBezTo>
                  <a:cubicBezTo>
                    <a:pt x="9739" y="866"/>
                    <a:pt x="9760" y="951"/>
                    <a:pt x="9781" y="1035"/>
                  </a:cubicBezTo>
                  <a:cubicBezTo>
                    <a:pt x="9781" y="1077"/>
                    <a:pt x="9781" y="1120"/>
                    <a:pt x="9802" y="1162"/>
                  </a:cubicBezTo>
                  <a:cubicBezTo>
                    <a:pt x="9802" y="1204"/>
                    <a:pt x="9802" y="1267"/>
                    <a:pt x="9823" y="1310"/>
                  </a:cubicBezTo>
                  <a:cubicBezTo>
                    <a:pt x="9823" y="1415"/>
                    <a:pt x="9845" y="1521"/>
                    <a:pt x="9845" y="1627"/>
                  </a:cubicBezTo>
                  <a:cubicBezTo>
                    <a:pt x="9845" y="1669"/>
                    <a:pt x="9845" y="1732"/>
                    <a:pt x="9845" y="1796"/>
                  </a:cubicBezTo>
                  <a:cubicBezTo>
                    <a:pt x="9845" y="1901"/>
                    <a:pt x="9845" y="2007"/>
                    <a:pt x="9845" y="2091"/>
                  </a:cubicBezTo>
                  <a:cubicBezTo>
                    <a:pt x="9823" y="2155"/>
                    <a:pt x="9823" y="2218"/>
                    <a:pt x="9823" y="2281"/>
                  </a:cubicBezTo>
                  <a:cubicBezTo>
                    <a:pt x="9802" y="2366"/>
                    <a:pt x="9781" y="2450"/>
                    <a:pt x="9781" y="2535"/>
                  </a:cubicBezTo>
                  <a:cubicBezTo>
                    <a:pt x="9760" y="2598"/>
                    <a:pt x="9739" y="2683"/>
                    <a:pt x="9739" y="2746"/>
                  </a:cubicBezTo>
                  <a:cubicBezTo>
                    <a:pt x="9718" y="2831"/>
                    <a:pt x="9697" y="2915"/>
                    <a:pt x="9654" y="3000"/>
                  </a:cubicBezTo>
                  <a:cubicBezTo>
                    <a:pt x="9633" y="3063"/>
                    <a:pt x="9612" y="3126"/>
                    <a:pt x="9591" y="3190"/>
                  </a:cubicBezTo>
                  <a:cubicBezTo>
                    <a:pt x="9570" y="3274"/>
                    <a:pt x="9528" y="3359"/>
                    <a:pt x="9507" y="3464"/>
                  </a:cubicBezTo>
                  <a:cubicBezTo>
                    <a:pt x="9464" y="3528"/>
                    <a:pt x="9443" y="3591"/>
                    <a:pt x="9422" y="3654"/>
                  </a:cubicBezTo>
                  <a:cubicBezTo>
                    <a:pt x="9380" y="3739"/>
                    <a:pt x="9338" y="3823"/>
                    <a:pt x="9295" y="3908"/>
                  </a:cubicBezTo>
                  <a:cubicBezTo>
                    <a:pt x="9253" y="3971"/>
                    <a:pt x="9232" y="4035"/>
                    <a:pt x="9190" y="4098"/>
                  </a:cubicBezTo>
                  <a:cubicBezTo>
                    <a:pt x="9105" y="4267"/>
                    <a:pt x="9000" y="4436"/>
                    <a:pt x="8894" y="4584"/>
                  </a:cubicBezTo>
                  <a:cubicBezTo>
                    <a:pt x="8894" y="4584"/>
                    <a:pt x="8873" y="4605"/>
                    <a:pt x="8873" y="4605"/>
                  </a:cubicBezTo>
                  <a:cubicBezTo>
                    <a:pt x="8767" y="4753"/>
                    <a:pt x="8662" y="4901"/>
                    <a:pt x="8535" y="5049"/>
                  </a:cubicBezTo>
                  <a:cubicBezTo>
                    <a:pt x="8514" y="5091"/>
                    <a:pt x="8493" y="5112"/>
                    <a:pt x="8450" y="5154"/>
                  </a:cubicBezTo>
                  <a:cubicBezTo>
                    <a:pt x="8302" y="5344"/>
                    <a:pt x="8133" y="5513"/>
                    <a:pt x="7964" y="5682"/>
                  </a:cubicBezTo>
                  <a:cubicBezTo>
                    <a:pt x="7943" y="5703"/>
                    <a:pt x="7922" y="5746"/>
                    <a:pt x="7880" y="5767"/>
                  </a:cubicBezTo>
                  <a:cubicBezTo>
                    <a:pt x="7711" y="5915"/>
                    <a:pt x="7542" y="6084"/>
                    <a:pt x="7352" y="6232"/>
                  </a:cubicBezTo>
                  <a:cubicBezTo>
                    <a:pt x="7225" y="6316"/>
                    <a:pt x="7098" y="6422"/>
                    <a:pt x="6951" y="6527"/>
                  </a:cubicBezTo>
                  <a:cubicBezTo>
                    <a:pt x="6824" y="6612"/>
                    <a:pt x="6718" y="6675"/>
                    <a:pt x="6591" y="6760"/>
                  </a:cubicBezTo>
                  <a:cubicBezTo>
                    <a:pt x="6380" y="6886"/>
                    <a:pt x="6169" y="7013"/>
                    <a:pt x="5958" y="7119"/>
                  </a:cubicBezTo>
                  <a:cubicBezTo>
                    <a:pt x="5789" y="7182"/>
                    <a:pt x="5641" y="7267"/>
                    <a:pt x="5493" y="7330"/>
                  </a:cubicBezTo>
                  <a:cubicBezTo>
                    <a:pt x="5430" y="7351"/>
                    <a:pt x="5387" y="7351"/>
                    <a:pt x="5345" y="7372"/>
                  </a:cubicBezTo>
                  <a:cubicBezTo>
                    <a:pt x="5240" y="7415"/>
                    <a:pt x="5113" y="7457"/>
                    <a:pt x="5007" y="7499"/>
                  </a:cubicBezTo>
                  <a:cubicBezTo>
                    <a:pt x="4965" y="7520"/>
                    <a:pt x="4923" y="7541"/>
                    <a:pt x="4859" y="7541"/>
                  </a:cubicBezTo>
                  <a:cubicBezTo>
                    <a:pt x="4754" y="7584"/>
                    <a:pt x="4648" y="7605"/>
                    <a:pt x="4542" y="7647"/>
                  </a:cubicBezTo>
                  <a:cubicBezTo>
                    <a:pt x="4500" y="7647"/>
                    <a:pt x="4437" y="7668"/>
                    <a:pt x="4395" y="7668"/>
                  </a:cubicBezTo>
                  <a:cubicBezTo>
                    <a:pt x="4268" y="7710"/>
                    <a:pt x="4141" y="7731"/>
                    <a:pt x="4014" y="7753"/>
                  </a:cubicBezTo>
                  <a:cubicBezTo>
                    <a:pt x="3993" y="7753"/>
                    <a:pt x="3972" y="7774"/>
                    <a:pt x="3951" y="7774"/>
                  </a:cubicBezTo>
                  <a:cubicBezTo>
                    <a:pt x="3803" y="7795"/>
                    <a:pt x="3655" y="7816"/>
                    <a:pt x="3507" y="7816"/>
                  </a:cubicBezTo>
                  <a:cubicBezTo>
                    <a:pt x="3465" y="7816"/>
                    <a:pt x="3423" y="7837"/>
                    <a:pt x="3381" y="7837"/>
                  </a:cubicBezTo>
                  <a:lnTo>
                    <a:pt x="2916" y="7837"/>
                  </a:lnTo>
                  <a:cubicBezTo>
                    <a:pt x="2810" y="7837"/>
                    <a:pt x="2705" y="7837"/>
                    <a:pt x="2599" y="7816"/>
                  </a:cubicBezTo>
                  <a:lnTo>
                    <a:pt x="2493" y="7816"/>
                  </a:lnTo>
                  <a:cubicBezTo>
                    <a:pt x="2367" y="7795"/>
                    <a:pt x="2240" y="7774"/>
                    <a:pt x="2092" y="7753"/>
                  </a:cubicBezTo>
                  <a:cubicBezTo>
                    <a:pt x="2071" y="7753"/>
                    <a:pt x="2050" y="7731"/>
                    <a:pt x="2008" y="7731"/>
                  </a:cubicBezTo>
                  <a:cubicBezTo>
                    <a:pt x="1902" y="7710"/>
                    <a:pt x="1817" y="7689"/>
                    <a:pt x="1712" y="7647"/>
                  </a:cubicBezTo>
                  <a:cubicBezTo>
                    <a:pt x="1670" y="7647"/>
                    <a:pt x="1627" y="7626"/>
                    <a:pt x="1606" y="7626"/>
                  </a:cubicBezTo>
                  <a:cubicBezTo>
                    <a:pt x="1501" y="7584"/>
                    <a:pt x="1416" y="7562"/>
                    <a:pt x="1332" y="7520"/>
                  </a:cubicBezTo>
                  <a:cubicBezTo>
                    <a:pt x="1289" y="7499"/>
                    <a:pt x="1268" y="7499"/>
                    <a:pt x="1226" y="7478"/>
                  </a:cubicBezTo>
                  <a:cubicBezTo>
                    <a:pt x="1120" y="7415"/>
                    <a:pt x="1015" y="7372"/>
                    <a:pt x="909" y="7309"/>
                  </a:cubicBezTo>
                  <a:cubicBezTo>
                    <a:pt x="888" y="7288"/>
                    <a:pt x="867" y="7288"/>
                    <a:pt x="867" y="7267"/>
                  </a:cubicBezTo>
                  <a:cubicBezTo>
                    <a:pt x="761" y="7203"/>
                    <a:pt x="677" y="7161"/>
                    <a:pt x="592" y="7098"/>
                  </a:cubicBezTo>
                  <a:cubicBezTo>
                    <a:pt x="571" y="7055"/>
                    <a:pt x="550" y="7034"/>
                    <a:pt x="508" y="7013"/>
                  </a:cubicBezTo>
                  <a:cubicBezTo>
                    <a:pt x="444" y="6950"/>
                    <a:pt x="381" y="6886"/>
                    <a:pt x="318" y="6823"/>
                  </a:cubicBezTo>
                  <a:cubicBezTo>
                    <a:pt x="297" y="6802"/>
                    <a:pt x="254" y="6781"/>
                    <a:pt x="233" y="6760"/>
                  </a:cubicBezTo>
                  <a:cubicBezTo>
                    <a:pt x="149" y="6654"/>
                    <a:pt x="85" y="6570"/>
                    <a:pt x="1" y="6464"/>
                  </a:cubicBezTo>
                  <a:lnTo>
                    <a:pt x="1" y="6464"/>
                  </a:lnTo>
                  <a:lnTo>
                    <a:pt x="1141" y="8091"/>
                  </a:lnTo>
                  <a:cubicBezTo>
                    <a:pt x="1205" y="8196"/>
                    <a:pt x="1289" y="8281"/>
                    <a:pt x="1374" y="8365"/>
                  </a:cubicBezTo>
                  <a:cubicBezTo>
                    <a:pt x="1395" y="8407"/>
                    <a:pt x="1416" y="8428"/>
                    <a:pt x="1437" y="8450"/>
                  </a:cubicBezTo>
                  <a:cubicBezTo>
                    <a:pt x="1501" y="8513"/>
                    <a:pt x="1564" y="8576"/>
                    <a:pt x="1648" y="8640"/>
                  </a:cubicBezTo>
                  <a:cubicBezTo>
                    <a:pt x="1670" y="8661"/>
                    <a:pt x="1691" y="8682"/>
                    <a:pt x="1733" y="8703"/>
                  </a:cubicBezTo>
                  <a:cubicBezTo>
                    <a:pt x="1817" y="8766"/>
                    <a:pt x="1902" y="8830"/>
                    <a:pt x="1986" y="8893"/>
                  </a:cubicBezTo>
                  <a:cubicBezTo>
                    <a:pt x="2008" y="8893"/>
                    <a:pt x="2008" y="8914"/>
                    <a:pt x="2029" y="8914"/>
                  </a:cubicBezTo>
                  <a:cubicBezTo>
                    <a:pt x="2134" y="8999"/>
                    <a:pt x="2240" y="9041"/>
                    <a:pt x="2367" y="9104"/>
                  </a:cubicBezTo>
                  <a:cubicBezTo>
                    <a:pt x="2388" y="9104"/>
                    <a:pt x="2430" y="9126"/>
                    <a:pt x="2451" y="9147"/>
                  </a:cubicBezTo>
                  <a:cubicBezTo>
                    <a:pt x="2536" y="9168"/>
                    <a:pt x="2641" y="9210"/>
                    <a:pt x="2726" y="9252"/>
                  </a:cubicBezTo>
                  <a:cubicBezTo>
                    <a:pt x="2768" y="9252"/>
                    <a:pt x="2810" y="9273"/>
                    <a:pt x="2852" y="9273"/>
                  </a:cubicBezTo>
                  <a:cubicBezTo>
                    <a:pt x="2937" y="9316"/>
                    <a:pt x="3043" y="9337"/>
                    <a:pt x="3148" y="9358"/>
                  </a:cubicBezTo>
                  <a:cubicBezTo>
                    <a:pt x="3169" y="9358"/>
                    <a:pt x="3190" y="9379"/>
                    <a:pt x="3233" y="9379"/>
                  </a:cubicBezTo>
                  <a:cubicBezTo>
                    <a:pt x="3359" y="9400"/>
                    <a:pt x="3486" y="9421"/>
                    <a:pt x="3634" y="9442"/>
                  </a:cubicBezTo>
                  <a:lnTo>
                    <a:pt x="3719" y="9442"/>
                  </a:lnTo>
                  <a:cubicBezTo>
                    <a:pt x="3824" y="9464"/>
                    <a:pt x="3951" y="9464"/>
                    <a:pt x="4057" y="9464"/>
                  </a:cubicBezTo>
                  <a:lnTo>
                    <a:pt x="4500" y="9464"/>
                  </a:lnTo>
                  <a:cubicBezTo>
                    <a:pt x="4542" y="9442"/>
                    <a:pt x="4585" y="9442"/>
                    <a:pt x="4627" y="9442"/>
                  </a:cubicBezTo>
                  <a:cubicBezTo>
                    <a:pt x="4775" y="9442"/>
                    <a:pt x="4923" y="9421"/>
                    <a:pt x="5071" y="9400"/>
                  </a:cubicBezTo>
                  <a:cubicBezTo>
                    <a:pt x="5092" y="9379"/>
                    <a:pt x="5113" y="9379"/>
                    <a:pt x="5155" y="9379"/>
                  </a:cubicBezTo>
                  <a:cubicBezTo>
                    <a:pt x="5282" y="9358"/>
                    <a:pt x="5387" y="9337"/>
                    <a:pt x="5514" y="9295"/>
                  </a:cubicBezTo>
                  <a:cubicBezTo>
                    <a:pt x="5577" y="9295"/>
                    <a:pt x="5620" y="9273"/>
                    <a:pt x="5662" y="9273"/>
                  </a:cubicBezTo>
                  <a:cubicBezTo>
                    <a:pt x="5768" y="9231"/>
                    <a:pt x="5894" y="9210"/>
                    <a:pt x="6000" y="9168"/>
                  </a:cubicBezTo>
                  <a:cubicBezTo>
                    <a:pt x="6042" y="9168"/>
                    <a:pt x="6084" y="9147"/>
                    <a:pt x="6127" y="9126"/>
                  </a:cubicBezTo>
                  <a:cubicBezTo>
                    <a:pt x="6148" y="9126"/>
                    <a:pt x="6169" y="9126"/>
                    <a:pt x="6190" y="9104"/>
                  </a:cubicBezTo>
                  <a:cubicBezTo>
                    <a:pt x="6296" y="9083"/>
                    <a:pt x="6380" y="9041"/>
                    <a:pt x="6486" y="8999"/>
                  </a:cubicBezTo>
                  <a:cubicBezTo>
                    <a:pt x="6528" y="8978"/>
                    <a:pt x="6570" y="8978"/>
                    <a:pt x="6613" y="8957"/>
                  </a:cubicBezTo>
                  <a:cubicBezTo>
                    <a:pt x="6760" y="8893"/>
                    <a:pt x="6929" y="8809"/>
                    <a:pt x="7077" y="8745"/>
                  </a:cubicBezTo>
                  <a:cubicBezTo>
                    <a:pt x="7289" y="8640"/>
                    <a:pt x="7500" y="8513"/>
                    <a:pt x="7711" y="8386"/>
                  </a:cubicBezTo>
                  <a:cubicBezTo>
                    <a:pt x="7732" y="8365"/>
                    <a:pt x="7774" y="8344"/>
                    <a:pt x="7795" y="8344"/>
                  </a:cubicBezTo>
                  <a:cubicBezTo>
                    <a:pt x="7880" y="8281"/>
                    <a:pt x="7986" y="8217"/>
                    <a:pt x="8070" y="8154"/>
                  </a:cubicBezTo>
                  <a:cubicBezTo>
                    <a:pt x="8197" y="8069"/>
                    <a:pt x="8324" y="7964"/>
                    <a:pt x="8429" y="7879"/>
                  </a:cubicBezTo>
                  <a:cubicBezTo>
                    <a:pt x="8450" y="7879"/>
                    <a:pt x="8471" y="7858"/>
                    <a:pt x="8471" y="7858"/>
                  </a:cubicBezTo>
                  <a:cubicBezTo>
                    <a:pt x="8662" y="7710"/>
                    <a:pt x="8852" y="7541"/>
                    <a:pt x="9021" y="7393"/>
                  </a:cubicBezTo>
                  <a:cubicBezTo>
                    <a:pt x="9021" y="7372"/>
                    <a:pt x="9042" y="7372"/>
                    <a:pt x="9042" y="7372"/>
                  </a:cubicBezTo>
                  <a:cubicBezTo>
                    <a:pt x="9063" y="7351"/>
                    <a:pt x="9084" y="7330"/>
                    <a:pt x="9105" y="7309"/>
                  </a:cubicBezTo>
                  <a:cubicBezTo>
                    <a:pt x="9274" y="7140"/>
                    <a:pt x="9422" y="6950"/>
                    <a:pt x="9591" y="6781"/>
                  </a:cubicBezTo>
                  <a:cubicBezTo>
                    <a:pt x="9612" y="6760"/>
                    <a:pt x="9633" y="6739"/>
                    <a:pt x="9633" y="6717"/>
                  </a:cubicBezTo>
                  <a:cubicBezTo>
                    <a:pt x="9654" y="6696"/>
                    <a:pt x="9654" y="6696"/>
                    <a:pt x="9676" y="6675"/>
                  </a:cubicBezTo>
                  <a:cubicBezTo>
                    <a:pt x="9781" y="6527"/>
                    <a:pt x="9908" y="6379"/>
                    <a:pt x="10014" y="6232"/>
                  </a:cubicBezTo>
                  <a:cubicBezTo>
                    <a:pt x="10014" y="6232"/>
                    <a:pt x="10014" y="6210"/>
                    <a:pt x="10014" y="6210"/>
                  </a:cubicBezTo>
                  <a:cubicBezTo>
                    <a:pt x="10119" y="6063"/>
                    <a:pt x="10225" y="5894"/>
                    <a:pt x="10309" y="5725"/>
                  </a:cubicBezTo>
                  <a:cubicBezTo>
                    <a:pt x="10330" y="5725"/>
                    <a:pt x="10330" y="5703"/>
                    <a:pt x="10330" y="5703"/>
                  </a:cubicBezTo>
                  <a:cubicBezTo>
                    <a:pt x="10373" y="5640"/>
                    <a:pt x="10394" y="5598"/>
                    <a:pt x="10415" y="5534"/>
                  </a:cubicBezTo>
                  <a:cubicBezTo>
                    <a:pt x="10457" y="5450"/>
                    <a:pt x="10499" y="5366"/>
                    <a:pt x="10542" y="5281"/>
                  </a:cubicBezTo>
                  <a:cubicBezTo>
                    <a:pt x="10584" y="5218"/>
                    <a:pt x="10605" y="5154"/>
                    <a:pt x="10626" y="5070"/>
                  </a:cubicBezTo>
                  <a:cubicBezTo>
                    <a:pt x="10668" y="4985"/>
                    <a:pt x="10689" y="4901"/>
                    <a:pt x="10732" y="4816"/>
                  </a:cubicBezTo>
                  <a:cubicBezTo>
                    <a:pt x="10753" y="4753"/>
                    <a:pt x="10774" y="4690"/>
                    <a:pt x="10795" y="4626"/>
                  </a:cubicBezTo>
                  <a:cubicBezTo>
                    <a:pt x="10816" y="4542"/>
                    <a:pt x="10837" y="4457"/>
                    <a:pt x="10858" y="4373"/>
                  </a:cubicBezTo>
                  <a:cubicBezTo>
                    <a:pt x="10880" y="4288"/>
                    <a:pt x="10880" y="4225"/>
                    <a:pt x="10901" y="4161"/>
                  </a:cubicBezTo>
                  <a:cubicBezTo>
                    <a:pt x="10922" y="4077"/>
                    <a:pt x="10922" y="3992"/>
                    <a:pt x="10943" y="3908"/>
                  </a:cubicBezTo>
                  <a:cubicBezTo>
                    <a:pt x="10943" y="3887"/>
                    <a:pt x="10964" y="3845"/>
                    <a:pt x="10964" y="3823"/>
                  </a:cubicBezTo>
                  <a:cubicBezTo>
                    <a:pt x="10964" y="3781"/>
                    <a:pt x="10964" y="3760"/>
                    <a:pt x="10964" y="3718"/>
                  </a:cubicBezTo>
                  <a:cubicBezTo>
                    <a:pt x="10964" y="3612"/>
                    <a:pt x="10985" y="3528"/>
                    <a:pt x="10985" y="3422"/>
                  </a:cubicBezTo>
                  <a:cubicBezTo>
                    <a:pt x="10985" y="3359"/>
                    <a:pt x="10985" y="3295"/>
                    <a:pt x="10985" y="3253"/>
                  </a:cubicBezTo>
                  <a:cubicBezTo>
                    <a:pt x="10964" y="3147"/>
                    <a:pt x="10964" y="3042"/>
                    <a:pt x="10943" y="2936"/>
                  </a:cubicBezTo>
                  <a:cubicBezTo>
                    <a:pt x="10943" y="2894"/>
                    <a:pt x="10943" y="2852"/>
                    <a:pt x="10943" y="2810"/>
                  </a:cubicBezTo>
                  <a:cubicBezTo>
                    <a:pt x="10922" y="2810"/>
                    <a:pt x="10922" y="2788"/>
                    <a:pt x="10922" y="2767"/>
                  </a:cubicBezTo>
                  <a:cubicBezTo>
                    <a:pt x="10922" y="2746"/>
                    <a:pt x="10901" y="2704"/>
                    <a:pt x="10901" y="2662"/>
                  </a:cubicBezTo>
                  <a:cubicBezTo>
                    <a:pt x="10880" y="2577"/>
                    <a:pt x="10858" y="2493"/>
                    <a:pt x="10837" y="2408"/>
                  </a:cubicBezTo>
                  <a:cubicBezTo>
                    <a:pt x="10816" y="2366"/>
                    <a:pt x="10795" y="2324"/>
                    <a:pt x="10795" y="2281"/>
                  </a:cubicBezTo>
                  <a:cubicBezTo>
                    <a:pt x="10774" y="2260"/>
                    <a:pt x="10774" y="2218"/>
                    <a:pt x="10753" y="2197"/>
                  </a:cubicBezTo>
                  <a:cubicBezTo>
                    <a:pt x="10732" y="2134"/>
                    <a:pt x="10711" y="2070"/>
                    <a:pt x="10689" y="2028"/>
                  </a:cubicBezTo>
                  <a:cubicBezTo>
                    <a:pt x="10668" y="2007"/>
                    <a:pt x="10668" y="1986"/>
                    <a:pt x="10647" y="1965"/>
                  </a:cubicBezTo>
                  <a:cubicBezTo>
                    <a:pt x="10605" y="1859"/>
                    <a:pt x="10542" y="1774"/>
                    <a:pt x="10499" y="1690"/>
                  </a:cubicBezTo>
                  <a:cubicBezTo>
                    <a:pt x="10478" y="1669"/>
                    <a:pt x="10457" y="1648"/>
                    <a:pt x="10457" y="1627"/>
                  </a:cubicBezTo>
                  <a:lnTo>
                    <a:pt x="9434" y="168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1"/>
            <p:cNvSpPr/>
            <p:nvPr/>
          </p:nvSpPr>
          <p:spPr>
            <a:xfrm>
              <a:off x="4484625" y="3606525"/>
              <a:ext cx="296275" cy="230750"/>
            </a:xfrm>
            <a:custGeom>
              <a:avLst/>
              <a:gdLst/>
              <a:ahLst/>
              <a:cxnLst/>
              <a:rect l="l" t="t" r="r" b="b"/>
              <a:pathLst>
                <a:path w="11851" h="9230" extrusionOk="0">
                  <a:moveTo>
                    <a:pt x="7547" y="0"/>
                  </a:moveTo>
                  <a:cubicBezTo>
                    <a:pt x="6307" y="0"/>
                    <a:pt x="4914" y="439"/>
                    <a:pt x="3655" y="1324"/>
                  </a:cubicBezTo>
                  <a:cubicBezTo>
                    <a:pt x="1078" y="3098"/>
                    <a:pt x="0" y="6034"/>
                    <a:pt x="1268" y="7851"/>
                  </a:cubicBezTo>
                  <a:cubicBezTo>
                    <a:pt x="1909" y="8770"/>
                    <a:pt x="3020" y="9229"/>
                    <a:pt x="4296" y="9229"/>
                  </a:cubicBezTo>
                  <a:cubicBezTo>
                    <a:pt x="5542" y="9229"/>
                    <a:pt x="6944" y="8791"/>
                    <a:pt x="8218" y="7914"/>
                  </a:cubicBezTo>
                  <a:cubicBezTo>
                    <a:pt x="10795" y="6119"/>
                    <a:pt x="11851" y="3204"/>
                    <a:pt x="10583" y="1387"/>
                  </a:cubicBezTo>
                  <a:cubicBezTo>
                    <a:pt x="9940" y="465"/>
                    <a:pt x="8824" y="0"/>
                    <a:pt x="7547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1"/>
            <p:cNvSpPr/>
            <p:nvPr/>
          </p:nvSpPr>
          <p:spPr>
            <a:xfrm>
              <a:off x="4524750" y="3641275"/>
              <a:ext cx="216025" cy="161175"/>
            </a:xfrm>
            <a:custGeom>
              <a:avLst/>
              <a:gdLst/>
              <a:ahLst/>
              <a:cxnLst/>
              <a:rect l="l" t="t" r="r" b="b"/>
              <a:pathLst>
                <a:path w="8641" h="6447" extrusionOk="0">
                  <a:moveTo>
                    <a:pt x="5981" y="1"/>
                  </a:moveTo>
                  <a:cubicBezTo>
                    <a:pt x="5010" y="1"/>
                    <a:pt x="3852" y="363"/>
                    <a:pt x="2831" y="1074"/>
                  </a:cubicBezTo>
                  <a:cubicBezTo>
                    <a:pt x="951" y="2363"/>
                    <a:pt x="1" y="4518"/>
                    <a:pt x="803" y="5658"/>
                  </a:cubicBezTo>
                  <a:cubicBezTo>
                    <a:pt x="1170" y="6189"/>
                    <a:pt x="1859" y="6447"/>
                    <a:pt x="2679" y="6447"/>
                  </a:cubicBezTo>
                  <a:cubicBezTo>
                    <a:pt x="3652" y="6447"/>
                    <a:pt x="4810" y="6083"/>
                    <a:pt x="5831" y="5384"/>
                  </a:cubicBezTo>
                  <a:cubicBezTo>
                    <a:pt x="7690" y="4074"/>
                    <a:pt x="8640" y="1940"/>
                    <a:pt x="7838" y="779"/>
                  </a:cubicBezTo>
                  <a:cubicBezTo>
                    <a:pt x="7481" y="257"/>
                    <a:pt x="6797" y="1"/>
                    <a:pt x="5981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1"/>
            <p:cNvSpPr/>
            <p:nvPr/>
          </p:nvSpPr>
          <p:spPr>
            <a:xfrm>
              <a:off x="4532675" y="3653125"/>
              <a:ext cx="210750" cy="152000"/>
            </a:xfrm>
            <a:custGeom>
              <a:avLst/>
              <a:gdLst/>
              <a:ahLst/>
              <a:cxnLst/>
              <a:rect l="l" t="t" r="r" b="b"/>
              <a:pathLst>
                <a:path w="8430" h="6080" extrusionOk="0">
                  <a:moveTo>
                    <a:pt x="6236" y="1"/>
                  </a:moveTo>
                  <a:cubicBezTo>
                    <a:pt x="5266" y="1"/>
                    <a:pt x="4028" y="408"/>
                    <a:pt x="2916" y="1171"/>
                  </a:cubicBezTo>
                  <a:cubicBezTo>
                    <a:pt x="1036" y="2480"/>
                    <a:pt x="1" y="4487"/>
                    <a:pt x="698" y="5480"/>
                  </a:cubicBezTo>
                  <a:cubicBezTo>
                    <a:pt x="974" y="5885"/>
                    <a:pt x="1514" y="6079"/>
                    <a:pt x="2185" y="6079"/>
                  </a:cubicBezTo>
                  <a:cubicBezTo>
                    <a:pt x="3156" y="6079"/>
                    <a:pt x="4402" y="5672"/>
                    <a:pt x="5514" y="4910"/>
                  </a:cubicBezTo>
                  <a:cubicBezTo>
                    <a:pt x="7373" y="3600"/>
                    <a:pt x="8429" y="1593"/>
                    <a:pt x="7732" y="600"/>
                  </a:cubicBezTo>
                  <a:cubicBezTo>
                    <a:pt x="7447" y="195"/>
                    <a:pt x="6906" y="1"/>
                    <a:pt x="6236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1"/>
            <p:cNvSpPr/>
            <p:nvPr/>
          </p:nvSpPr>
          <p:spPr>
            <a:xfrm>
              <a:off x="4462450" y="3513400"/>
              <a:ext cx="285200" cy="212300"/>
            </a:xfrm>
            <a:custGeom>
              <a:avLst/>
              <a:gdLst/>
              <a:ahLst/>
              <a:cxnLst/>
              <a:rect l="l" t="t" r="r" b="b"/>
              <a:pathLst>
                <a:path w="11408" h="8492" extrusionOk="0">
                  <a:moveTo>
                    <a:pt x="0" y="4690"/>
                  </a:moveTo>
                  <a:cubicBezTo>
                    <a:pt x="21" y="4741"/>
                    <a:pt x="46" y="4798"/>
                    <a:pt x="75" y="4852"/>
                  </a:cubicBezTo>
                  <a:lnTo>
                    <a:pt x="75" y="4852"/>
                  </a:lnTo>
                  <a:lnTo>
                    <a:pt x="0" y="4690"/>
                  </a:lnTo>
                  <a:close/>
                  <a:moveTo>
                    <a:pt x="10330" y="0"/>
                  </a:moveTo>
                  <a:cubicBezTo>
                    <a:pt x="10372" y="127"/>
                    <a:pt x="10414" y="232"/>
                    <a:pt x="10456" y="359"/>
                  </a:cubicBezTo>
                  <a:cubicBezTo>
                    <a:pt x="10456" y="380"/>
                    <a:pt x="10478" y="422"/>
                    <a:pt x="10478" y="444"/>
                  </a:cubicBezTo>
                  <a:cubicBezTo>
                    <a:pt x="10499" y="528"/>
                    <a:pt x="10520" y="613"/>
                    <a:pt x="10541" y="718"/>
                  </a:cubicBezTo>
                  <a:cubicBezTo>
                    <a:pt x="10541" y="760"/>
                    <a:pt x="10562" y="803"/>
                    <a:pt x="10562" y="845"/>
                  </a:cubicBezTo>
                  <a:cubicBezTo>
                    <a:pt x="10562" y="929"/>
                    <a:pt x="10583" y="1014"/>
                    <a:pt x="10583" y="1098"/>
                  </a:cubicBezTo>
                  <a:cubicBezTo>
                    <a:pt x="10583" y="1141"/>
                    <a:pt x="10583" y="1183"/>
                    <a:pt x="10583" y="1225"/>
                  </a:cubicBezTo>
                  <a:cubicBezTo>
                    <a:pt x="10583" y="1267"/>
                    <a:pt x="10583" y="1331"/>
                    <a:pt x="10583" y="1373"/>
                  </a:cubicBezTo>
                  <a:cubicBezTo>
                    <a:pt x="10562" y="1479"/>
                    <a:pt x="10562" y="1584"/>
                    <a:pt x="10541" y="1690"/>
                  </a:cubicBezTo>
                  <a:cubicBezTo>
                    <a:pt x="10541" y="1753"/>
                    <a:pt x="10520" y="1817"/>
                    <a:pt x="10520" y="1859"/>
                  </a:cubicBezTo>
                  <a:cubicBezTo>
                    <a:pt x="10499" y="1965"/>
                    <a:pt x="10478" y="2070"/>
                    <a:pt x="10456" y="2155"/>
                  </a:cubicBezTo>
                  <a:cubicBezTo>
                    <a:pt x="10435" y="2218"/>
                    <a:pt x="10414" y="2281"/>
                    <a:pt x="10393" y="2345"/>
                  </a:cubicBezTo>
                  <a:cubicBezTo>
                    <a:pt x="10372" y="2429"/>
                    <a:pt x="10351" y="2493"/>
                    <a:pt x="10309" y="2577"/>
                  </a:cubicBezTo>
                  <a:cubicBezTo>
                    <a:pt x="10287" y="2641"/>
                    <a:pt x="10266" y="2704"/>
                    <a:pt x="10224" y="2767"/>
                  </a:cubicBezTo>
                  <a:cubicBezTo>
                    <a:pt x="10203" y="2852"/>
                    <a:pt x="10161" y="2936"/>
                    <a:pt x="10118" y="3021"/>
                  </a:cubicBezTo>
                  <a:cubicBezTo>
                    <a:pt x="10076" y="3084"/>
                    <a:pt x="10055" y="3147"/>
                    <a:pt x="10013" y="3211"/>
                  </a:cubicBezTo>
                  <a:cubicBezTo>
                    <a:pt x="9971" y="3274"/>
                    <a:pt x="9928" y="3359"/>
                    <a:pt x="9886" y="3443"/>
                  </a:cubicBezTo>
                  <a:cubicBezTo>
                    <a:pt x="9844" y="3485"/>
                    <a:pt x="9802" y="3549"/>
                    <a:pt x="9759" y="3612"/>
                  </a:cubicBezTo>
                  <a:cubicBezTo>
                    <a:pt x="9696" y="3697"/>
                    <a:pt x="9654" y="3781"/>
                    <a:pt x="9590" y="3845"/>
                  </a:cubicBezTo>
                  <a:cubicBezTo>
                    <a:pt x="9548" y="3908"/>
                    <a:pt x="9506" y="3971"/>
                    <a:pt x="9464" y="4014"/>
                  </a:cubicBezTo>
                  <a:cubicBezTo>
                    <a:pt x="9337" y="4161"/>
                    <a:pt x="9210" y="4309"/>
                    <a:pt x="9083" y="4436"/>
                  </a:cubicBezTo>
                  <a:cubicBezTo>
                    <a:pt x="9062" y="4436"/>
                    <a:pt x="9062" y="4457"/>
                    <a:pt x="9062" y="4457"/>
                  </a:cubicBezTo>
                  <a:cubicBezTo>
                    <a:pt x="8936" y="4584"/>
                    <a:pt x="8788" y="4711"/>
                    <a:pt x="8661" y="4837"/>
                  </a:cubicBezTo>
                  <a:cubicBezTo>
                    <a:pt x="8619" y="4859"/>
                    <a:pt x="8576" y="4901"/>
                    <a:pt x="8555" y="4922"/>
                  </a:cubicBezTo>
                  <a:cubicBezTo>
                    <a:pt x="8365" y="5070"/>
                    <a:pt x="8175" y="5218"/>
                    <a:pt x="7964" y="5344"/>
                  </a:cubicBezTo>
                  <a:cubicBezTo>
                    <a:pt x="7943" y="5365"/>
                    <a:pt x="7900" y="5387"/>
                    <a:pt x="7879" y="5408"/>
                  </a:cubicBezTo>
                  <a:cubicBezTo>
                    <a:pt x="7689" y="5534"/>
                    <a:pt x="7478" y="5661"/>
                    <a:pt x="7267" y="5767"/>
                  </a:cubicBezTo>
                  <a:cubicBezTo>
                    <a:pt x="7119" y="5851"/>
                    <a:pt x="6971" y="5936"/>
                    <a:pt x="6823" y="5999"/>
                  </a:cubicBezTo>
                  <a:cubicBezTo>
                    <a:pt x="6696" y="6063"/>
                    <a:pt x="6549" y="6105"/>
                    <a:pt x="6422" y="6168"/>
                  </a:cubicBezTo>
                  <a:cubicBezTo>
                    <a:pt x="6189" y="6253"/>
                    <a:pt x="5957" y="6337"/>
                    <a:pt x="5725" y="6401"/>
                  </a:cubicBezTo>
                  <a:cubicBezTo>
                    <a:pt x="5556" y="6443"/>
                    <a:pt x="5408" y="6485"/>
                    <a:pt x="5239" y="6527"/>
                  </a:cubicBezTo>
                  <a:cubicBezTo>
                    <a:pt x="5175" y="6527"/>
                    <a:pt x="5133" y="6548"/>
                    <a:pt x="5091" y="6548"/>
                  </a:cubicBezTo>
                  <a:cubicBezTo>
                    <a:pt x="4964" y="6570"/>
                    <a:pt x="4859" y="6591"/>
                    <a:pt x="4732" y="6612"/>
                  </a:cubicBezTo>
                  <a:cubicBezTo>
                    <a:pt x="4690" y="6612"/>
                    <a:pt x="4626" y="6633"/>
                    <a:pt x="4584" y="6633"/>
                  </a:cubicBezTo>
                  <a:cubicBezTo>
                    <a:pt x="4478" y="6654"/>
                    <a:pt x="4352" y="6654"/>
                    <a:pt x="4246" y="6675"/>
                  </a:cubicBezTo>
                  <a:lnTo>
                    <a:pt x="3633" y="6675"/>
                  </a:lnTo>
                  <a:cubicBezTo>
                    <a:pt x="3486" y="6675"/>
                    <a:pt x="3338" y="6675"/>
                    <a:pt x="3190" y="6654"/>
                  </a:cubicBezTo>
                  <a:cubicBezTo>
                    <a:pt x="3148" y="6654"/>
                    <a:pt x="3105" y="6654"/>
                    <a:pt x="3084" y="6633"/>
                  </a:cubicBezTo>
                  <a:cubicBezTo>
                    <a:pt x="2957" y="6633"/>
                    <a:pt x="2852" y="6612"/>
                    <a:pt x="2746" y="6591"/>
                  </a:cubicBezTo>
                  <a:cubicBezTo>
                    <a:pt x="2704" y="6591"/>
                    <a:pt x="2662" y="6570"/>
                    <a:pt x="2619" y="6570"/>
                  </a:cubicBezTo>
                  <a:cubicBezTo>
                    <a:pt x="2514" y="6548"/>
                    <a:pt x="2408" y="6527"/>
                    <a:pt x="2303" y="6485"/>
                  </a:cubicBezTo>
                  <a:cubicBezTo>
                    <a:pt x="2282" y="6485"/>
                    <a:pt x="2239" y="6485"/>
                    <a:pt x="2218" y="6464"/>
                  </a:cubicBezTo>
                  <a:cubicBezTo>
                    <a:pt x="2070" y="6422"/>
                    <a:pt x="1944" y="6379"/>
                    <a:pt x="1817" y="6337"/>
                  </a:cubicBezTo>
                  <a:cubicBezTo>
                    <a:pt x="1796" y="6316"/>
                    <a:pt x="1775" y="6316"/>
                    <a:pt x="1753" y="6295"/>
                  </a:cubicBezTo>
                  <a:cubicBezTo>
                    <a:pt x="1648" y="6253"/>
                    <a:pt x="1563" y="6210"/>
                    <a:pt x="1458" y="6168"/>
                  </a:cubicBezTo>
                  <a:cubicBezTo>
                    <a:pt x="1437" y="6147"/>
                    <a:pt x="1394" y="6126"/>
                    <a:pt x="1352" y="6105"/>
                  </a:cubicBezTo>
                  <a:cubicBezTo>
                    <a:pt x="1268" y="6063"/>
                    <a:pt x="1183" y="6020"/>
                    <a:pt x="1120" y="5957"/>
                  </a:cubicBezTo>
                  <a:cubicBezTo>
                    <a:pt x="1077" y="5957"/>
                    <a:pt x="1056" y="5936"/>
                    <a:pt x="1035" y="5915"/>
                  </a:cubicBezTo>
                  <a:cubicBezTo>
                    <a:pt x="930" y="5830"/>
                    <a:pt x="824" y="5767"/>
                    <a:pt x="739" y="5682"/>
                  </a:cubicBezTo>
                  <a:cubicBezTo>
                    <a:pt x="718" y="5661"/>
                    <a:pt x="697" y="5640"/>
                    <a:pt x="697" y="5640"/>
                  </a:cubicBezTo>
                  <a:cubicBezTo>
                    <a:pt x="613" y="5577"/>
                    <a:pt x="549" y="5492"/>
                    <a:pt x="465" y="5408"/>
                  </a:cubicBezTo>
                  <a:cubicBezTo>
                    <a:pt x="444" y="5387"/>
                    <a:pt x="423" y="5344"/>
                    <a:pt x="401" y="5323"/>
                  </a:cubicBezTo>
                  <a:cubicBezTo>
                    <a:pt x="338" y="5260"/>
                    <a:pt x="296" y="5175"/>
                    <a:pt x="232" y="5112"/>
                  </a:cubicBezTo>
                  <a:cubicBezTo>
                    <a:pt x="211" y="5070"/>
                    <a:pt x="190" y="5049"/>
                    <a:pt x="169" y="5006"/>
                  </a:cubicBezTo>
                  <a:cubicBezTo>
                    <a:pt x="137" y="4963"/>
                    <a:pt x="104" y="4909"/>
                    <a:pt x="75" y="4852"/>
                  </a:cubicBezTo>
                  <a:lnTo>
                    <a:pt x="75" y="4852"/>
                  </a:lnTo>
                  <a:lnTo>
                    <a:pt x="824" y="6485"/>
                  </a:lnTo>
                  <a:cubicBezTo>
                    <a:pt x="866" y="6612"/>
                    <a:pt x="930" y="6717"/>
                    <a:pt x="993" y="6823"/>
                  </a:cubicBezTo>
                  <a:cubicBezTo>
                    <a:pt x="1014" y="6844"/>
                    <a:pt x="1035" y="6886"/>
                    <a:pt x="1056" y="6908"/>
                  </a:cubicBezTo>
                  <a:cubicBezTo>
                    <a:pt x="1099" y="6992"/>
                    <a:pt x="1162" y="7055"/>
                    <a:pt x="1225" y="7119"/>
                  </a:cubicBezTo>
                  <a:cubicBezTo>
                    <a:pt x="1246" y="7161"/>
                    <a:pt x="1268" y="7182"/>
                    <a:pt x="1289" y="7203"/>
                  </a:cubicBezTo>
                  <a:cubicBezTo>
                    <a:pt x="1352" y="7288"/>
                    <a:pt x="1437" y="7372"/>
                    <a:pt x="1500" y="7436"/>
                  </a:cubicBezTo>
                  <a:cubicBezTo>
                    <a:pt x="1521" y="7457"/>
                    <a:pt x="1542" y="7457"/>
                    <a:pt x="1542" y="7478"/>
                  </a:cubicBezTo>
                  <a:cubicBezTo>
                    <a:pt x="1648" y="7562"/>
                    <a:pt x="1732" y="7626"/>
                    <a:pt x="1838" y="7710"/>
                  </a:cubicBezTo>
                  <a:cubicBezTo>
                    <a:pt x="1880" y="7731"/>
                    <a:pt x="1901" y="7753"/>
                    <a:pt x="1922" y="7774"/>
                  </a:cubicBezTo>
                  <a:cubicBezTo>
                    <a:pt x="2007" y="7816"/>
                    <a:pt x="2091" y="7858"/>
                    <a:pt x="2176" y="7922"/>
                  </a:cubicBezTo>
                  <a:cubicBezTo>
                    <a:pt x="2218" y="7943"/>
                    <a:pt x="2239" y="7964"/>
                    <a:pt x="2282" y="7964"/>
                  </a:cubicBezTo>
                  <a:cubicBezTo>
                    <a:pt x="2366" y="8027"/>
                    <a:pt x="2472" y="8069"/>
                    <a:pt x="2556" y="8112"/>
                  </a:cubicBezTo>
                  <a:cubicBezTo>
                    <a:pt x="2598" y="8112"/>
                    <a:pt x="2619" y="8133"/>
                    <a:pt x="2641" y="8133"/>
                  </a:cubicBezTo>
                  <a:cubicBezTo>
                    <a:pt x="2767" y="8196"/>
                    <a:pt x="2894" y="8238"/>
                    <a:pt x="3021" y="8259"/>
                  </a:cubicBezTo>
                  <a:cubicBezTo>
                    <a:pt x="3063" y="8281"/>
                    <a:pt x="3084" y="8281"/>
                    <a:pt x="3126" y="8302"/>
                  </a:cubicBezTo>
                  <a:cubicBezTo>
                    <a:pt x="3232" y="8323"/>
                    <a:pt x="3338" y="8344"/>
                    <a:pt x="3443" y="8365"/>
                  </a:cubicBezTo>
                  <a:cubicBezTo>
                    <a:pt x="3486" y="8386"/>
                    <a:pt x="3528" y="8386"/>
                    <a:pt x="3570" y="8386"/>
                  </a:cubicBezTo>
                  <a:cubicBezTo>
                    <a:pt x="3676" y="8407"/>
                    <a:pt x="3781" y="8428"/>
                    <a:pt x="3887" y="8450"/>
                  </a:cubicBezTo>
                  <a:lnTo>
                    <a:pt x="4014" y="8450"/>
                  </a:lnTo>
                  <a:cubicBezTo>
                    <a:pt x="4162" y="8471"/>
                    <a:pt x="4309" y="8471"/>
                    <a:pt x="4457" y="8492"/>
                  </a:cubicBezTo>
                  <a:lnTo>
                    <a:pt x="4542" y="8492"/>
                  </a:lnTo>
                  <a:cubicBezTo>
                    <a:pt x="4669" y="8492"/>
                    <a:pt x="4795" y="8492"/>
                    <a:pt x="4922" y="8471"/>
                  </a:cubicBezTo>
                  <a:lnTo>
                    <a:pt x="5070" y="8471"/>
                  </a:lnTo>
                  <a:cubicBezTo>
                    <a:pt x="5175" y="8450"/>
                    <a:pt x="5281" y="8450"/>
                    <a:pt x="5408" y="8428"/>
                  </a:cubicBezTo>
                  <a:cubicBezTo>
                    <a:pt x="5450" y="8428"/>
                    <a:pt x="5492" y="8428"/>
                    <a:pt x="5556" y="8407"/>
                  </a:cubicBezTo>
                  <a:lnTo>
                    <a:pt x="5619" y="8407"/>
                  </a:lnTo>
                  <a:cubicBezTo>
                    <a:pt x="5704" y="8386"/>
                    <a:pt x="5809" y="8365"/>
                    <a:pt x="5915" y="8344"/>
                  </a:cubicBezTo>
                  <a:cubicBezTo>
                    <a:pt x="5957" y="8344"/>
                    <a:pt x="5999" y="8344"/>
                    <a:pt x="6042" y="8323"/>
                  </a:cubicBezTo>
                  <a:cubicBezTo>
                    <a:pt x="6211" y="8281"/>
                    <a:pt x="6380" y="8238"/>
                    <a:pt x="6549" y="8196"/>
                  </a:cubicBezTo>
                  <a:cubicBezTo>
                    <a:pt x="6781" y="8133"/>
                    <a:pt x="7013" y="8048"/>
                    <a:pt x="7246" y="7964"/>
                  </a:cubicBezTo>
                  <a:cubicBezTo>
                    <a:pt x="7267" y="7943"/>
                    <a:pt x="7288" y="7943"/>
                    <a:pt x="7309" y="7943"/>
                  </a:cubicBezTo>
                  <a:cubicBezTo>
                    <a:pt x="7436" y="7900"/>
                    <a:pt x="7541" y="7837"/>
                    <a:pt x="7647" y="7795"/>
                  </a:cubicBezTo>
                  <a:cubicBezTo>
                    <a:pt x="7774" y="7731"/>
                    <a:pt x="7900" y="7668"/>
                    <a:pt x="8027" y="7605"/>
                  </a:cubicBezTo>
                  <a:cubicBezTo>
                    <a:pt x="8048" y="7584"/>
                    <a:pt x="8069" y="7584"/>
                    <a:pt x="8091" y="7584"/>
                  </a:cubicBezTo>
                  <a:cubicBezTo>
                    <a:pt x="8302" y="7457"/>
                    <a:pt x="8492" y="7351"/>
                    <a:pt x="8682" y="7224"/>
                  </a:cubicBezTo>
                  <a:cubicBezTo>
                    <a:pt x="8703" y="7203"/>
                    <a:pt x="8724" y="7203"/>
                    <a:pt x="8724" y="7203"/>
                  </a:cubicBezTo>
                  <a:cubicBezTo>
                    <a:pt x="8745" y="7182"/>
                    <a:pt x="8767" y="7161"/>
                    <a:pt x="8788" y="7140"/>
                  </a:cubicBezTo>
                  <a:cubicBezTo>
                    <a:pt x="8999" y="7013"/>
                    <a:pt x="9189" y="6865"/>
                    <a:pt x="9358" y="6717"/>
                  </a:cubicBezTo>
                  <a:cubicBezTo>
                    <a:pt x="9379" y="6696"/>
                    <a:pt x="9421" y="6696"/>
                    <a:pt x="9443" y="6675"/>
                  </a:cubicBezTo>
                  <a:cubicBezTo>
                    <a:pt x="9443" y="6654"/>
                    <a:pt x="9464" y="6654"/>
                    <a:pt x="9464" y="6633"/>
                  </a:cubicBezTo>
                  <a:cubicBezTo>
                    <a:pt x="9612" y="6506"/>
                    <a:pt x="9738" y="6379"/>
                    <a:pt x="9886" y="6253"/>
                  </a:cubicBezTo>
                  <a:cubicBezTo>
                    <a:pt x="9886" y="6253"/>
                    <a:pt x="9886" y="6253"/>
                    <a:pt x="9886" y="6232"/>
                  </a:cubicBezTo>
                  <a:cubicBezTo>
                    <a:pt x="10034" y="6105"/>
                    <a:pt x="10161" y="5957"/>
                    <a:pt x="10266" y="5830"/>
                  </a:cubicBezTo>
                  <a:cubicBezTo>
                    <a:pt x="10287" y="5809"/>
                    <a:pt x="10287" y="5809"/>
                    <a:pt x="10309" y="5788"/>
                  </a:cubicBezTo>
                  <a:cubicBezTo>
                    <a:pt x="10330" y="5746"/>
                    <a:pt x="10372" y="5703"/>
                    <a:pt x="10393" y="5661"/>
                  </a:cubicBezTo>
                  <a:cubicBezTo>
                    <a:pt x="10456" y="5577"/>
                    <a:pt x="10520" y="5492"/>
                    <a:pt x="10583" y="5429"/>
                  </a:cubicBezTo>
                  <a:cubicBezTo>
                    <a:pt x="10625" y="5365"/>
                    <a:pt x="10647" y="5302"/>
                    <a:pt x="10689" y="5239"/>
                  </a:cubicBezTo>
                  <a:cubicBezTo>
                    <a:pt x="10752" y="5154"/>
                    <a:pt x="10794" y="5070"/>
                    <a:pt x="10837" y="5006"/>
                  </a:cubicBezTo>
                  <a:cubicBezTo>
                    <a:pt x="10879" y="4943"/>
                    <a:pt x="10900" y="4880"/>
                    <a:pt x="10942" y="4816"/>
                  </a:cubicBezTo>
                  <a:cubicBezTo>
                    <a:pt x="10985" y="4732"/>
                    <a:pt x="11006" y="4647"/>
                    <a:pt x="11048" y="4584"/>
                  </a:cubicBezTo>
                  <a:cubicBezTo>
                    <a:pt x="11069" y="4521"/>
                    <a:pt x="11111" y="4436"/>
                    <a:pt x="11132" y="4373"/>
                  </a:cubicBezTo>
                  <a:cubicBezTo>
                    <a:pt x="11154" y="4309"/>
                    <a:pt x="11196" y="4225"/>
                    <a:pt x="11217" y="4140"/>
                  </a:cubicBezTo>
                  <a:cubicBezTo>
                    <a:pt x="11217" y="4119"/>
                    <a:pt x="11238" y="4077"/>
                    <a:pt x="11238" y="4056"/>
                  </a:cubicBezTo>
                  <a:cubicBezTo>
                    <a:pt x="11259" y="4035"/>
                    <a:pt x="11259" y="3992"/>
                    <a:pt x="11259" y="3950"/>
                  </a:cubicBezTo>
                  <a:cubicBezTo>
                    <a:pt x="11301" y="3866"/>
                    <a:pt x="11323" y="3760"/>
                    <a:pt x="11344" y="3676"/>
                  </a:cubicBezTo>
                  <a:cubicBezTo>
                    <a:pt x="11344" y="3612"/>
                    <a:pt x="11365" y="3549"/>
                    <a:pt x="11365" y="3485"/>
                  </a:cubicBezTo>
                  <a:cubicBezTo>
                    <a:pt x="11386" y="3380"/>
                    <a:pt x="11386" y="3295"/>
                    <a:pt x="11386" y="3190"/>
                  </a:cubicBezTo>
                  <a:cubicBezTo>
                    <a:pt x="11386" y="3147"/>
                    <a:pt x="11407" y="3105"/>
                    <a:pt x="11407" y="3063"/>
                  </a:cubicBezTo>
                  <a:cubicBezTo>
                    <a:pt x="11407" y="3042"/>
                    <a:pt x="11407" y="3042"/>
                    <a:pt x="11407" y="3021"/>
                  </a:cubicBezTo>
                  <a:cubicBezTo>
                    <a:pt x="11407" y="2978"/>
                    <a:pt x="11407" y="2957"/>
                    <a:pt x="11386" y="2915"/>
                  </a:cubicBezTo>
                  <a:cubicBezTo>
                    <a:pt x="11386" y="2831"/>
                    <a:pt x="11386" y="2725"/>
                    <a:pt x="11386" y="2641"/>
                  </a:cubicBezTo>
                  <a:cubicBezTo>
                    <a:pt x="11365" y="2598"/>
                    <a:pt x="11365" y="2556"/>
                    <a:pt x="11365" y="2514"/>
                  </a:cubicBezTo>
                  <a:cubicBezTo>
                    <a:pt x="11344" y="2493"/>
                    <a:pt x="11344" y="2450"/>
                    <a:pt x="11344" y="2408"/>
                  </a:cubicBezTo>
                  <a:cubicBezTo>
                    <a:pt x="11323" y="2345"/>
                    <a:pt x="11301" y="2303"/>
                    <a:pt x="11301" y="2239"/>
                  </a:cubicBezTo>
                  <a:cubicBezTo>
                    <a:pt x="11280" y="2218"/>
                    <a:pt x="11280" y="2197"/>
                    <a:pt x="11280" y="2176"/>
                  </a:cubicBezTo>
                  <a:cubicBezTo>
                    <a:pt x="11238" y="2070"/>
                    <a:pt x="11217" y="1965"/>
                    <a:pt x="11175" y="1859"/>
                  </a:cubicBezTo>
                  <a:cubicBezTo>
                    <a:pt x="11154" y="1838"/>
                    <a:pt x="11154" y="1817"/>
                    <a:pt x="11132" y="1796"/>
                  </a:cubicBezTo>
                  <a:lnTo>
                    <a:pt x="10330" y="0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1"/>
            <p:cNvSpPr/>
            <p:nvPr/>
          </p:nvSpPr>
          <p:spPr>
            <a:xfrm>
              <a:off x="4439725" y="3463450"/>
              <a:ext cx="303700" cy="217125"/>
            </a:xfrm>
            <a:custGeom>
              <a:avLst/>
              <a:gdLst/>
              <a:ahLst/>
              <a:cxnLst/>
              <a:rect l="l" t="t" r="r" b="b"/>
              <a:pathLst>
                <a:path w="12148" h="8685" extrusionOk="0">
                  <a:moveTo>
                    <a:pt x="7467" y="1"/>
                  </a:moveTo>
                  <a:cubicBezTo>
                    <a:pt x="6497" y="1"/>
                    <a:pt x="5444" y="224"/>
                    <a:pt x="4416" y="688"/>
                  </a:cubicBezTo>
                  <a:cubicBezTo>
                    <a:pt x="1564" y="1977"/>
                    <a:pt x="1" y="4681"/>
                    <a:pt x="909" y="6688"/>
                  </a:cubicBezTo>
                  <a:cubicBezTo>
                    <a:pt x="1490" y="7984"/>
                    <a:pt x="2951" y="8685"/>
                    <a:pt x="4675" y="8685"/>
                  </a:cubicBezTo>
                  <a:cubicBezTo>
                    <a:pt x="5648" y="8685"/>
                    <a:pt x="6704" y="8462"/>
                    <a:pt x="7732" y="7997"/>
                  </a:cubicBezTo>
                  <a:cubicBezTo>
                    <a:pt x="10584" y="6709"/>
                    <a:pt x="12147" y="4005"/>
                    <a:pt x="11239" y="1998"/>
                  </a:cubicBezTo>
                  <a:cubicBezTo>
                    <a:pt x="10644" y="701"/>
                    <a:pt x="9187" y="1"/>
                    <a:pt x="7467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1"/>
            <p:cNvSpPr/>
            <p:nvPr/>
          </p:nvSpPr>
          <p:spPr>
            <a:xfrm>
              <a:off x="4479350" y="3498325"/>
              <a:ext cx="223925" cy="147375"/>
            </a:xfrm>
            <a:custGeom>
              <a:avLst/>
              <a:gdLst/>
              <a:ahLst/>
              <a:cxnLst/>
              <a:rect l="l" t="t" r="r" b="b"/>
              <a:pathLst>
                <a:path w="8957" h="5895" extrusionOk="0">
                  <a:moveTo>
                    <a:pt x="5879" y="1"/>
                  </a:moveTo>
                  <a:cubicBezTo>
                    <a:pt x="5096" y="1"/>
                    <a:pt x="4227" y="182"/>
                    <a:pt x="3401" y="561"/>
                  </a:cubicBezTo>
                  <a:cubicBezTo>
                    <a:pt x="1331" y="1511"/>
                    <a:pt x="0" y="3455"/>
                    <a:pt x="592" y="4722"/>
                  </a:cubicBezTo>
                  <a:cubicBezTo>
                    <a:pt x="934" y="5484"/>
                    <a:pt x="1911" y="5895"/>
                    <a:pt x="3089" y="5895"/>
                  </a:cubicBezTo>
                  <a:cubicBezTo>
                    <a:pt x="3871" y="5895"/>
                    <a:pt x="4743" y="5714"/>
                    <a:pt x="5577" y="5335"/>
                  </a:cubicBezTo>
                  <a:cubicBezTo>
                    <a:pt x="7647" y="4384"/>
                    <a:pt x="8957" y="2441"/>
                    <a:pt x="8386" y="1173"/>
                  </a:cubicBezTo>
                  <a:cubicBezTo>
                    <a:pt x="8043" y="411"/>
                    <a:pt x="7059" y="1"/>
                    <a:pt x="5879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4485150" y="3512650"/>
              <a:ext cx="220250" cy="134800"/>
            </a:xfrm>
            <a:custGeom>
              <a:avLst/>
              <a:gdLst/>
              <a:ahLst/>
              <a:cxnLst/>
              <a:rect l="l" t="t" r="r" b="b"/>
              <a:pathLst>
                <a:path w="8810" h="5392" extrusionOk="0">
                  <a:moveTo>
                    <a:pt x="6187" y="1"/>
                  </a:moveTo>
                  <a:cubicBezTo>
                    <a:pt x="5358" y="1"/>
                    <a:pt x="4392" y="205"/>
                    <a:pt x="3465" y="621"/>
                  </a:cubicBezTo>
                  <a:cubicBezTo>
                    <a:pt x="1374" y="1572"/>
                    <a:pt x="0" y="3368"/>
                    <a:pt x="507" y="4466"/>
                  </a:cubicBezTo>
                  <a:cubicBezTo>
                    <a:pt x="777" y="5074"/>
                    <a:pt x="1590" y="5391"/>
                    <a:pt x="2618" y="5391"/>
                  </a:cubicBezTo>
                  <a:cubicBezTo>
                    <a:pt x="3445" y="5391"/>
                    <a:pt x="4412" y="5186"/>
                    <a:pt x="5345" y="4762"/>
                  </a:cubicBezTo>
                  <a:cubicBezTo>
                    <a:pt x="7415" y="3811"/>
                    <a:pt x="8809" y="2016"/>
                    <a:pt x="8302" y="917"/>
                  </a:cubicBezTo>
                  <a:cubicBezTo>
                    <a:pt x="8022" y="311"/>
                    <a:pt x="7208" y="1"/>
                    <a:pt x="6187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4704300" y="3564625"/>
              <a:ext cx="285200" cy="154750"/>
            </a:xfrm>
            <a:custGeom>
              <a:avLst/>
              <a:gdLst/>
              <a:ahLst/>
              <a:cxnLst/>
              <a:rect l="l" t="t" r="r" b="b"/>
              <a:pathLst>
                <a:path w="11408" h="6190" extrusionOk="0">
                  <a:moveTo>
                    <a:pt x="11408" y="423"/>
                  </a:moveTo>
                  <a:lnTo>
                    <a:pt x="11403" y="531"/>
                  </a:lnTo>
                  <a:lnTo>
                    <a:pt x="11403" y="531"/>
                  </a:lnTo>
                  <a:cubicBezTo>
                    <a:pt x="11406" y="495"/>
                    <a:pt x="11408" y="459"/>
                    <a:pt x="11408" y="423"/>
                  </a:cubicBezTo>
                  <a:close/>
                  <a:moveTo>
                    <a:pt x="64" y="0"/>
                  </a:moveTo>
                  <a:lnTo>
                    <a:pt x="1" y="1965"/>
                  </a:lnTo>
                  <a:cubicBezTo>
                    <a:pt x="1" y="2091"/>
                    <a:pt x="1" y="2218"/>
                    <a:pt x="1" y="2345"/>
                  </a:cubicBezTo>
                  <a:cubicBezTo>
                    <a:pt x="22" y="2387"/>
                    <a:pt x="22" y="2429"/>
                    <a:pt x="22" y="2450"/>
                  </a:cubicBezTo>
                  <a:cubicBezTo>
                    <a:pt x="43" y="2556"/>
                    <a:pt x="43" y="2641"/>
                    <a:pt x="64" y="2725"/>
                  </a:cubicBezTo>
                  <a:cubicBezTo>
                    <a:pt x="85" y="2767"/>
                    <a:pt x="85" y="2788"/>
                    <a:pt x="107" y="2831"/>
                  </a:cubicBezTo>
                  <a:cubicBezTo>
                    <a:pt x="128" y="2936"/>
                    <a:pt x="149" y="3042"/>
                    <a:pt x="191" y="3126"/>
                  </a:cubicBezTo>
                  <a:cubicBezTo>
                    <a:pt x="191" y="3148"/>
                    <a:pt x="212" y="3169"/>
                    <a:pt x="212" y="3190"/>
                  </a:cubicBezTo>
                  <a:cubicBezTo>
                    <a:pt x="254" y="3295"/>
                    <a:pt x="318" y="3422"/>
                    <a:pt x="381" y="3528"/>
                  </a:cubicBezTo>
                  <a:cubicBezTo>
                    <a:pt x="381" y="3549"/>
                    <a:pt x="402" y="3591"/>
                    <a:pt x="423" y="3612"/>
                  </a:cubicBezTo>
                  <a:cubicBezTo>
                    <a:pt x="466" y="3697"/>
                    <a:pt x="529" y="3781"/>
                    <a:pt x="571" y="3866"/>
                  </a:cubicBezTo>
                  <a:cubicBezTo>
                    <a:pt x="592" y="3887"/>
                    <a:pt x="613" y="3929"/>
                    <a:pt x="656" y="3950"/>
                  </a:cubicBezTo>
                  <a:cubicBezTo>
                    <a:pt x="698" y="4035"/>
                    <a:pt x="761" y="4119"/>
                    <a:pt x="846" y="4204"/>
                  </a:cubicBezTo>
                  <a:cubicBezTo>
                    <a:pt x="867" y="4225"/>
                    <a:pt x="867" y="4246"/>
                    <a:pt x="888" y="4267"/>
                  </a:cubicBezTo>
                  <a:cubicBezTo>
                    <a:pt x="994" y="4373"/>
                    <a:pt x="1078" y="4457"/>
                    <a:pt x="1184" y="4563"/>
                  </a:cubicBezTo>
                  <a:cubicBezTo>
                    <a:pt x="1205" y="4584"/>
                    <a:pt x="1226" y="4605"/>
                    <a:pt x="1247" y="4626"/>
                  </a:cubicBezTo>
                  <a:cubicBezTo>
                    <a:pt x="1332" y="4690"/>
                    <a:pt x="1416" y="4753"/>
                    <a:pt x="1501" y="4837"/>
                  </a:cubicBezTo>
                  <a:cubicBezTo>
                    <a:pt x="1543" y="4859"/>
                    <a:pt x="1585" y="4880"/>
                    <a:pt x="1606" y="4922"/>
                  </a:cubicBezTo>
                  <a:cubicBezTo>
                    <a:pt x="1691" y="4985"/>
                    <a:pt x="1775" y="5028"/>
                    <a:pt x="1881" y="5091"/>
                  </a:cubicBezTo>
                  <a:cubicBezTo>
                    <a:pt x="1902" y="5112"/>
                    <a:pt x="1944" y="5133"/>
                    <a:pt x="1965" y="5154"/>
                  </a:cubicBezTo>
                  <a:cubicBezTo>
                    <a:pt x="2092" y="5239"/>
                    <a:pt x="2219" y="5323"/>
                    <a:pt x="2367" y="5387"/>
                  </a:cubicBezTo>
                  <a:cubicBezTo>
                    <a:pt x="2388" y="5387"/>
                    <a:pt x="2409" y="5408"/>
                    <a:pt x="2430" y="5429"/>
                  </a:cubicBezTo>
                  <a:cubicBezTo>
                    <a:pt x="2536" y="5471"/>
                    <a:pt x="2663" y="5535"/>
                    <a:pt x="2768" y="5577"/>
                  </a:cubicBezTo>
                  <a:cubicBezTo>
                    <a:pt x="2831" y="5598"/>
                    <a:pt x="2874" y="5619"/>
                    <a:pt x="2916" y="5640"/>
                  </a:cubicBezTo>
                  <a:cubicBezTo>
                    <a:pt x="3022" y="5682"/>
                    <a:pt x="3127" y="5725"/>
                    <a:pt x="3233" y="5767"/>
                  </a:cubicBezTo>
                  <a:cubicBezTo>
                    <a:pt x="3275" y="5788"/>
                    <a:pt x="3317" y="5788"/>
                    <a:pt x="3360" y="5809"/>
                  </a:cubicBezTo>
                  <a:cubicBezTo>
                    <a:pt x="3402" y="5809"/>
                    <a:pt x="3423" y="5830"/>
                    <a:pt x="3444" y="5830"/>
                  </a:cubicBezTo>
                  <a:cubicBezTo>
                    <a:pt x="3529" y="5873"/>
                    <a:pt x="3634" y="5894"/>
                    <a:pt x="3719" y="5915"/>
                  </a:cubicBezTo>
                  <a:cubicBezTo>
                    <a:pt x="3761" y="5936"/>
                    <a:pt x="3803" y="5936"/>
                    <a:pt x="3867" y="5957"/>
                  </a:cubicBezTo>
                  <a:cubicBezTo>
                    <a:pt x="4014" y="5999"/>
                    <a:pt x="4183" y="6041"/>
                    <a:pt x="4352" y="6063"/>
                  </a:cubicBezTo>
                  <a:lnTo>
                    <a:pt x="4374" y="6063"/>
                  </a:lnTo>
                  <a:cubicBezTo>
                    <a:pt x="4606" y="6105"/>
                    <a:pt x="4838" y="6147"/>
                    <a:pt x="5092" y="6168"/>
                  </a:cubicBezTo>
                  <a:lnTo>
                    <a:pt x="5176" y="6168"/>
                  </a:lnTo>
                  <a:cubicBezTo>
                    <a:pt x="5282" y="6189"/>
                    <a:pt x="5409" y="6189"/>
                    <a:pt x="5514" y="6189"/>
                  </a:cubicBezTo>
                  <a:lnTo>
                    <a:pt x="6021" y="6189"/>
                  </a:lnTo>
                  <a:cubicBezTo>
                    <a:pt x="6254" y="6189"/>
                    <a:pt x="6486" y="6168"/>
                    <a:pt x="6718" y="6147"/>
                  </a:cubicBezTo>
                  <a:lnTo>
                    <a:pt x="6761" y="6147"/>
                  </a:lnTo>
                  <a:cubicBezTo>
                    <a:pt x="6782" y="6147"/>
                    <a:pt x="6803" y="6126"/>
                    <a:pt x="6845" y="6126"/>
                  </a:cubicBezTo>
                  <a:cubicBezTo>
                    <a:pt x="7077" y="6105"/>
                    <a:pt x="7310" y="6063"/>
                    <a:pt x="7542" y="5999"/>
                  </a:cubicBezTo>
                  <a:cubicBezTo>
                    <a:pt x="7563" y="5999"/>
                    <a:pt x="7606" y="5999"/>
                    <a:pt x="7627" y="5978"/>
                  </a:cubicBezTo>
                  <a:lnTo>
                    <a:pt x="7669" y="5978"/>
                  </a:lnTo>
                  <a:cubicBezTo>
                    <a:pt x="7859" y="5936"/>
                    <a:pt x="8028" y="5873"/>
                    <a:pt x="8197" y="5809"/>
                  </a:cubicBezTo>
                  <a:lnTo>
                    <a:pt x="8239" y="5809"/>
                  </a:lnTo>
                  <a:cubicBezTo>
                    <a:pt x="8408" y="5746"/>
                    <a:pt x="8577" y="5682"/>
                    <a:pt x="8746" y="5598"/>
                  </a:cubicBezTo>
                  <a:cubicBezTo>
                    <a:pt x="8767" y="5598"/>
                    <a:pt x="8788" y="5598"/>
                    <a:pt x="8788" y="5577"/>
                  </a:cubicBezTo>
                  <a:cubicBezTo>
                    <a:pt x="8852" y="5556"/>
                    <a:pt x="8894" y="5535"/>
                    <a:pt x="8957" y="5513"/>
                  </a:cubicBezTo>
                  <a:cubicBezTo>
                    <a:pt x="9042" y="5471"/>
                    <a:pt x="9126" y="5429"/>
                    <a:pt x="9211" y="5387"/>
                  </a:cubicBezTo>
                  <a:cubicBezTo>
                    <a:pt x="9274" y="5344"/>
                    <a:pt x="9338" y="5302"/>
                    <a:pt x="9401" y="5260"/>
                  </a:cubicBezTo>
                  <a:cubicBezTo>
                    <a:pt x="9464" y="5218"/>
                    <a:pt x="9549" y="5175"/>
                    <a:pt x="9633" y="5112"/>
                  </a:cubicBezTo>
                  <a:cubicBezTo>
                    <a:pt x="9697" y="5070"/>
                    <a:pt x="9739" y="5028"/>
                    <a:pt x="9802" y="4985"/>
                  </a:cubicBezTo>
                  <a:cubicBezTo>
                    <a:pt x="9866" y="4943"/>
                    <a:pt x="9950" y="4880"/>
                    <a:pt x="10014" y="4837"/>
                  </a:cubicBezTo>
                  <a:cubicBezTo>
                    <a:pt x="10056" y="4795"/>
                    <a:pt x="10119" y="4753"/>
                    <a:pt x="10161" y="4690"/>
                  </a:cubicBezTo>
                  <a:cubicBezTo>
                    <a:pt x="10225" y="4647"/>
                    <a:pt x="10288" y="4584"/>
                    <a:pt x="10352" y="4521"/>
                  </a:cubicBezTo>
                  <a:cubicBezTo>
                    <a:pt x="10373" y="4499"/>
                    <a:pt x="10394" y="4478"/>
                    <a:pt x="10415" y="4457"/>
                  </a:cubicBezTo>
                  <a:cubicBezTo>
                    <a:pt x="10436" y="4436"/>
                    <a:pt x="10457" y="4415"/>
                    <a:pt x="10478" y="4373"/>
                  </a:cubicBezTo>
                  <a:cubicBezTo>
                    <a:pt x="10542" y="4309"/>
                    <a:pt x="10605" y="4225"/>
                    <a:pt x="10668" y="4140"/>
                  </a:cubicBezTo>
                  <a:cubicBezTo>
                    <a:pt x="10711" y="4098"/>
                    <a:pt x="10732" y="4056"/>
                    <a:pt x="10774" y="4014"/>
                  </a:cubicBezTo>
                  <a:cubicBezTo>
                    <a:pt x="10837" y="3929"/>
                    <a:pt x="10880" y="3823"/>
                    <a:pt x="10943" y="3739"/>
                  </a:cubicBezTo>
                  <a:cubicBezTo>
                    <a:pt x="10964" y="3718"/>
                    <a:pt x="10985" y="3676"/>
                    <a:pt x="11006" y="3633"/>
                  </a:cubicBezTo>
                  <a:cubicBezTo>
                    <a:pt x="11006" y="3633"/>
                    <a:pt x="11006" y="3612"/>
                    <a:pt x="11006" y="3612"/>
                  </a:cubicBezTo>
                  <a:cubicBezTo>
                    <a:pt x="11028" y="3570"/>
                    <a:pt x="11049" y="3528"/>
                    <a:pt x="11070" y="3507"/>
                  </a:cubicBezTo>
                  <a:cubicBezTo>
                    <a:pt x="11091" y="3422"/>
                    <a:pt x="11133" y="3338"/>
                    <a:pt x="11154" y="3253"/>
                  </a:cubicBezTo>
                  <a:cubicBezTo>
                    <a:pt x="11175" y="3211"/>
                    <a:pt x="11197" y="3169"/>
                    <a:pt x="11197" y="3126"/>
                  </a:cubicBezTo>
                  <a:cubicBezTo>
                    <a:pt x="11218" y="3105"/>
                    <a:pt x="11218" y="3063"/>
                    <a:pt x="11239" y="3042"/>
                  </a:cubicBezTo>
                  <a:cubicBezTo>
                    <a:pt x="11260" y="2979"/>
                    <a:pt x="11260" y="2915"/>
                    <a:pt x="11281" y="2852"/>
                  </a:cubicBezTo>
                  <a:cubicBezTo>
                    <a:pt x="11281" y="2831"/>
                    <a:pt x="11281" y="2810"/>
                    <a:pt x="11281" y="2788"/>
                  </a:cubicBezTo>
                  <a:cubicBezTo>
                    <a:pt x="11302" y="2683"/>
                    <a:pt x="11323" y="2577"/>
                    <a:pt x="11323" y="2472"/>
                  </a:cubicBezTo>
                  <a:cubicBezTo>
                    <a:pt x="11323" y="2450"/>
                    <a:pt x="11323" y="2408"/>
                    <a:pt x="11323" y="2387"/>
                  </a:cubicBezTo>
                  <a:lnTo>
                    <a:pt x="11403" y="531"/>
                  </a:lnTo>
                  <a:lnTo>
                    <a:pt x="11403" y="531"/>
                  </a:lnTo>
                  <a:cubicBezTo>
                    <a:pt x="11396" y="622"/>
                    <a:pt x="11381" y="712"/>
                    <a:pt x="11366" y="803"/>
                  </a:cubicBezTo>
                  <a:cubicBezTo>
                    <a:pt x="11366" y="824"/>
                    <a:pt x="11344" y="845"/>
                    <a:pt x="11344" y="866"/>
                  </a:cubicBezTo>
                  <a:cubicBezTo>
                    <a:pt x="11323" y="972"/>
                    <a:pt x="11302" y="1056"/>
                    <a:pt x="11281" y="1162"/>
                  </a:cubicBezTo>
                  <a:cubicBezTo>
                    <a:pt x="11260" y="1204"/>
                    <a:pt x="11239" y="1246"/>
                    <a:pt x="11239" y="1289"/>
                  </a:cubicBezTo>
                  <a:cubicBezTo>
                    <a:pt x="11197" y="1352"/>
                    <a:pt x="11175" y="1436"/>
                    <a:pt x="11133" y="1521"/>
                  </a:cubicBezTo>
                  <a:cubicBezTo>
                    <a:pt x="11112" y="1563"/>
                    <a:pt x="11112" y="1584"/>
                    <a:pt x="11091" y="1627"/>
                  </a:cubicBezTo>
                  <a:cubicBezTo>
                    <a:pt x="11070" y="1669"/>
                    <a:pt x="11028" y="1711"/>
                    <a:pt x="11006" y="1774"/>
                  </a:cubicBezTo>
                  <a:cubicBezTo>
                    <a:pt x="10964" y="1859"/>
                    <a:pt x="10901" y="1943"/>
                    <a:pt x="10837" y="2028"/>
                  </a:cubicBezTo>
                  <a:cubicBezTo>
                    <a:pt x="10816" y="2091"/>
                    <a:pt x="10774" y="2134"/>
                    <a:pt x="10753" y="2176"/>
                  </a:cubicBezTo>
                  <a:cubicBezTo>
                    <a:pt x="10690" y="2260"/>
                    <a:pt x="10626" y="2324"/>
                    <a:pt x="10542" y="2408"/>
                  </a:cubicBezTo>
                  <a:cubicBezTo>
                    <a:pt x="10499" y="2450"/>
                    <a:pt x="10457" y="2493"/>
                    <a:pt x="10415" y="2556"/>
                  </a:cubicBezTo>
                  <a:cubicBezTo>
                    <a:pt x="10373" y="2598"/>
                    <a:pt x="10309" y="2662"/>
                    <a:pt x="10246" y="2725"/>
                  </a:cubicBezTo>
                  <a:cubicBezTo>
                    <a:pt x="10183" y="2767"/>
                    <a:pt x="10140" y="2810"/>
                    <a:pt x="10077" y="2852"/>
                  </a:cubicBezTo>
                  <a:cubicBezTo>
                    <a:pt x="10014" y="2915"/>
                    <a:pt x="9950" y="2957"/>
                    <a:pt x="9866" y="3021"/>
                  </a:cubicBezTo>
                  <a:cubicBezTo>
                    <a:pt x="9824" y="3063"/>
                    <a:pt x="9760" y="3105"/>
                    <a:pt x="9697" y="3148"/>
                  </a:cubicBezTo>
                  <a:cubicBezTo>
                    <a:pt x="9633" y="3190"/>
                    <a:pt x="9549" y="3253"/>
                    <a:pt x="9464" y="3295"/>
                  </a:cubicBezTo>
                  <a:cubicBezTo>
                    <a:pt x="9401" y="3338"/>
                    <a:pt x="9338" y="3359"/>
                    <a:pt x="9274" y="3401"/>
                  </a:cubicBezTo>
                  <a:cubicBezTo>
                    <a:pt x="9190" y="3443"/>
                    <a:pt x="9105" y="3485"/>
                    <a:pt x="9021" y="3528"/>
                  </a:cubicBezTo>
                  <a:cubicBezTo>
                    <a:pt x="8957" y="3570"/>
                    <a:pt x="8894" y="3591"/>
                    <a:pt x="8831" y="3633"/>
                  </a:cubicBezTo>
                  <a:cubicBezTo>
                    <a:pt x="8662" y="3697"/>
                    <a:pt x="8493" y="3760"/>
                    <a:pt x="8303" y="3823"/>
                  </a:cubicBezTo>
                  <a:cubicBezTo>
                    <a:pt x="8303" y="3845"/>
                    <a:pt x="8281" y="3845"/>
                    <a:pt x="8281" y="3845"/>
                  </a:cubicBezTo>
                  <a:cubicBezTo>
                    <a:pt x="8112" y="3908"/>
                    <a:pt x="7922" y="3950"/>
                    <a:pt x="7753" y="3992"/>
                  </a:cubicBezTo>
                  <a:cubicBezTo>
                    <a:pt x="7711" y="4014"/>
                    <a:pt x="7648" y="4014"/>
                    <a:pt x="7606" y="4035"/>
                  </a:cubicBezTo>
                  <a:cubicBezTo>
                    <a:pt x="7394" y="4077"/>
                    <a:pt x="7141" y="4119"/>
                    <a:pt x="6908" y="4161"/>
                  </a:cubicBezTo>
                  <a:lnTo>
                    <a:pt x="6782" y="4161"/>
                  </a:lnTo>
                  <a:cubicBezTo>
                    <a:pt x="6570" y="4204"/>
                    <a:pt x="6317" y="4204"/>
                    <a:pt x="6085" y="4225"/>
                  </a:cubicBezTo>
                  <a:lnTo>
                    <a:pt x="5599" y="4225"/>
                  </a:lnTo>
                  <a:cubicBezTo>
                    <a:pt x="5451" y="4204"/>
                    <a:pt x="5303" y="4204"/>
                    <a:pt x="5155" y="4183"/>
                  </a:cubicBezTo>
                  <a:cubicBezTo>
                    <a:pt x="4923" y="4161"/>
                    <a:pt x="4669" y="4140"/>
                    <a:pt x="4437" y="4098"/>
                  </a:cubicBezTo>
                  <a:cubicBezTo>
                    <a:pt x="4268" y="4056"/>
                    <a:pt x="4099" y="4014"/>
                    <a:pt x="3930" y="3971"/>
                  </a:cubicBezTo>
                  <a:cubicBezTo>
                    <a:pt x="3888" y="3971"/>
                    <a:pt x="3845" y="3950"/>
                    <a:pt x="3803" y="3929"/>
                  </a:cubicBezTo>
                  <a:cubicBezTo>
                    <a:pt x="3676" y="3908"/>
                    <a:pt x="3550" y="3866"/>
                    <a:pt x="3444" y="3823"/>
                  </a:cubicBezTo>
                  <a:cubicBezTo>
                    <a:pt x="3402" y="3823"/>
                    <a:pt x="3360" y="3802"/>
                    <a:pt x="3317" y="3781"/>
                  </a:cubicBezTo>
                  <a:cubicBezTo>
                    <a:pt x="3191" y="3739"/>
                    <a:pt x="3085" y="3697"/>
                    <a:pt x="2979" y="3654"/>
                  </a:cubicBezTo>
                  <a:cubicBezTo>
                    <a:pt x="2937" y="3654"/>
                    <a:pt x="2895" y="3633"/>
                    <a:pt x="2853" y="3612"/>
                  </a:cubicBezTo>
                  <a:cubicBezTo>
                    <a:pt x="2726" y="3549"/>
                    <a:pt x="2620" y="3507"/>
                    <a:pt x="2515" y="3443"/>
                  </a:cubicBezTo>
                  <a:cubicBezTo>
                    <a:pt x="2472" y="3422"/>
                    <a:pt x="2451" y="3422"/>
                    <a:pt x="2430" y="3401"/>
                  </a:cubicBezTo>
                  <a:cubicBezTo>
                    <a:pt x="2303" y="3338"/>
                    <a:pt x="2177" y="3253"/>
                    <a:pt x="2050" y="3190"/>
                  </a:cubicBezTo>
                  <a:cubicBezTo>
                    <a:pt x="2008" y="3169"/>
                    <a:pt x="1987" y="3148"/>
                    <a:pt x="1944" y="3126"/>
                  </a:cubicBezTo>
                  <a:cubicBezTo>
                    <a:pt x="1860" y="3063"/>
                    <a:pt x="1775" y="3000"/>
                    <a:pt x="1691" y="2936"/>
                  </a:cubicBezTo>
                  <a:cubicBezTo>
                    <a:pt x="1649" y="2915"/>
                    <a:pt x="1606" y="2873"/>
                    <a:pt x="1585" y="2852"/>
                  </a:cubicBezTo>
                  <a:cubicBezTo>
                    <a:pt x="1501" y="2788"/>
                    <a:pt x="1416" y="2725"/>
                    <a:pt x="1332" y="2641"/>
                  </a:cubicBezTo>
                  <a:cubicBezTo>
                    <a:pt x="1311" y="2619"/>
                    <a:pt x="1268" y="2598"/>
                    <a:pt x="1247" y="2577"/>
                  </a:cubicBezTo>
                  <a:cubicBezTo>
                    <a:pt x="1163" y="2493"/>
                    <a:pt x="1057" y="2387"/>
                    <a:pt x="973" y="2281"/>
                  </a:cubicBezTo>
                  <a:cubicBezTo>
                    <a:pt x="951" y="2260"/>
                    <a:pt x="930" y="2239"/>
                    <a:pt x="909" y="2218"/>
                  </a:cubicBezTo>
                  <a:cubicBezTo>
                    <a:pt x="846" y="2134"/>
                    <a:pt x="782" y="2070"/>
                    <a:pt x="719" y="1986"/>
                  </a:cubicBezTo>
                  <a:cubicBezTo>
                    <a:pt x="698" y="1943"/>
                    <a:pt x="677" y="1922"/>
                    <a:pt x="656" y="1880"/>
                  </a:cubicBezTo>
                  <a:cubicBezTo>
                    <a:pt x="592" y="1796"/>
                    <a:pt x="550" y="1711"/>
                    <a:pt x="508" y="1648"/>
                  </a:cubicBezTo>
                  <a:cubicBezTo>
                    <a:pt x="487" y="1605"/>
                    <a:pt x="466" y="1584"/>
                    <a:pt x="444" y="1542"/>
                  </a:cubicBezTo>
                  <a:cubicBezTo>
                    <a:pt x="381" y="1436"/>
                    <a:pt x="339" y="1331"/>
                    <a:pt x="275" y="1204"/>
                  </a:cubicBezTo>
                  <a:cubicBezTo>
                    <a:pt x="275" y="1183"/>
                    <a:pt x="275" y="1183"/>
                    <a:pt x="275" y="1162"/>
                  </a:cubicBezTo>
                  <a:cubicBezTo>
                    <a:pt x="233" y="1056"/>
                    <a:pt x="191" y="951"/>
                    <a:pt x="170" y="866"/>
                  </a:cubicBezTo>
                  <a:cubicBezTo>
                    <a:pt x="170" y="824"/>
                    <a:pt x="149" y="782"/>
                    <a:pt x="149" y="739"/>
                  </a:cubicBezTo>
                  <a:cubicBezTo>
                    <a:pt x="128" y="655"/>
                    <a:pt x="107" y="570"/>
                    <a:pt x="85" y="486"/>
                  </a:cubicBezTo>
                  <a:cubicBezTo>
                    <a:pt x="85" y="444"/>
                    <a:pt x="85" y="401"/>
                    <a:pt x="85" y="380"/>
                  </a:cubicBezTo>
                  <a:cubicBezTo>
                    <a:pt x="64" y="254"/>
                    <a:pt x="64" y="127"/>
                    <a:pt x="64" y="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4703775" y="3469450"/>
              <a:ext cx="287850" cy="200925"/>
            </a:xfrm>
            <a:custGeom>
              <a:avLst/>
              <a:gdLst/>
              <a:ahLst/>
              <a:cxnLst/>
              <a:rect l="l" t="t" r="r" b="b"/>
              <a:pathLst>
                <a:path w="11514" h="8037" extrusionOk="0">
                  <a:moveTo>
                    <a:pt x="5636" y="0"/>
                  </a:moveTo>
                  <a:cubicBezTo>
                    <a:pt x="2616" y="0"/>
                    <a:pt x="167" y="1655"/>
                    <a:pt x="85" y="3807"/>
                  </a:cubicBezTo>
                  <a:cubicBezTo>
                    <a:pt x="1" y="6025"/>
                    <a:pt x="2472" y="7905"/>
                    <a:pt x="5620" y="8032"/>
                  </a:cubicBezTo>
                  <a:cubicBezTo>
                    <a:pt x="5712" y="8035"/>
                    <a:pt x="5803" y="8036"/>
                    <a:pt x="5894" y="8036"/>
                  </a:cubicBezTo>
                  <a:cubicBezTo>
                    <a:pt x="8897" y="8036"/>
                    <a:pt x="11347" y="6362"/>
                    <a:pt x="11429" y="4230"/>
                  </a:cubicBezTo>
                  <a:cubicBezTo>
                    <a:pt x="11513" y="2011"/>
                    <a:pt x="9042" y="131"/>
                    <a:pt x="5915" y="5"/>
                  </a:cubicBezTo>
                  <a:cubicBezTo>
                    <a:pt x="5822" y="2"/>
                    <a:pt x="5729" y="0"/>
                    <a:pt x="5636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4739175" y="3504300"/>
              <a:ext cx="217050" cy="131200"/>
            </a:xfrm>
            <a:custGeom>
              <a:avLst/>
              <a:gdLst/>
              <a:ahLst/>
              <a:cxnLst/>
              <a:rect l="l" t="t" r="r" b="b"/>
              <a:pathLst>
                <a:path w="8682" h="5248" extrusionOk="0">
                  <a:moveTo>
                    <a:pt x="4198" y="0"/>
                  </a:moveTo>
                  <a:cubicBezTo>
                    <a:pt x="2014" y="0"/>
                    <a:pt x="104" y="1110"/>
                    <a:pt x="63" y="2455"/>
                  </a:cubicBezTo>
                  <a:cubicBezTo>
                    <a:pt x="0" y="3849"/>
                    <a:pt x="1965" y="5159"/>
                    <a:pt x="4246" y="5244"/>
                  </a:cubicBezTo>
                  <a:cubicBezTo>
                    <a:pt x="4324" y="5247"/>
                    <a:pt x="4403" y="5248"/>
                    <a:pt x="4480" y="5248"/>
                  </a:cubicBezTo>
                  <a:cubicBezTo>
                    <a:pt x="6666" y="5248"/>
                    <a:pt x="8578" y="4118"/>
                    <a:pt x="8619" y="2772"/>
                  </a:cubicBezTo>
                  <a:cubicBezTo>
                    <a:pt x="8682" y="1378"/>
                    <a:pt x="6717" y="89"/>
                    <a:pt x="4436" y="5"/>
                  </a:cubicBezTo>
                  <a:cubicBezTo>
                    <a:pt x="4356" y="2"/>
                    <a:pt x="4277" y="0"/>
                    <a:pt x="4198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4739175" y="3521700"/>
              <a:ext cx="216525" cy="113825"/>
            </a:xfrm>
            <a:custGeom>
              <a:avLst/>
              <a:gdLst/>
              <a:ahLst/>
              <a:cxnLst/>
              <a:rect l="l" t="t" r="r" b="b"/>
              <a:pathLst>
                <a:path w="8661" h="4553" extrusionOk="0">
                  <a:moveTo>
                    <a:pt x="4143" y="1"/>
                  </a:moveTo>
                  <a:cubicBezTo>
                    <a:pt x="1973" y="1"/>
                    <a:pt x="83" y="962"/>
                    <a:pt x="42" y="2118"/>
                  </a:cubicBezTo>
                  <a:cubicBezTo>
                    <a:pt x="0" y="3322"/>
                    <a:pt x="1965" y="4463"/>
                    <a:pt x="4246" y="4548"/>
                  </a:cubicBezTo>
                  <a:cubicBezTo>
                    <a:pt x="4337" y="4551"/>
                    <a:pt x="4427" y="4553"/>
                    <a:pt x="4517" y="4553"/>
                  </a:cubicBezTo>
                  <a:cubicBezTo>
                    <a:pt x="6686" y="4553"/>
                    <a:pt x="8558" y="3591"/>
                    <a:pt x="8619" y="2435"/>
                  </a:cubicBezTo>
                  <a:cubicBezTo>
                    <a:pt x="8661" y="1231"/>
                    <a:pt x="6696" y="90"/>
                    <a:pt x="4415" y="6"/>
                  </a:cubicBezTo>
                  <a:cubicBezTo>
                    <a:pt x="4324" y="3"/>
                    <a:pt x="4233" y="1"/>
                    <a:pt x="4143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4272325" y="3699800"/>
              <a:ext cx="284675" cy="212550"/>
            </a:xfrm>
            <a:custGeom>
              <a:avLst/>
              <a:gdLst/>
              <a:ahLst/>
              <a:cxnLst/>
              <a:rect l="l" t="t" r="r" b="b"/>
              <a:pathLst>
                <a:path w="11387" h="8502" extrusionOk="0">
                  <a:moveTo>
                    <a:pt x="1099" y="1"/>
                  </a:moveTo>
                  <a:cubicBezTo>
                    <a:pt x="1058" y="69"/>
                    <a:pt x="1026" y="137"/>
                    <a:pt x="1003" y="210"/>
                  </a:cubicBezTo>
                  <a:lnTo>
                    <a:pt x="1003" y="210"/>
                  </a:lnTo>
                  <a:lnTo>
                    <a:pt x="1099" y="1"/>
                  </a:lnTo>
                  <a:close/>
                  <a:moveTo>
                    <a:pt x="11386" y="4733"/>
                  </a:moveTo>
                  <a:lnTo>
                    <a:pt x="11281" y="4963"/>
                  </a:lnTo>
                  <a:lnTo>
                    <a:pt x="11281" y="4963"/>
                  </a:lnTo>
                  <a:cubicBezTo>
                    <a:pt x="11321" y="4891"/>
                    <a:pt x="11358" y="4817"/>
                    <a:pt x="11386" y="4733"/>
                  </a:cubicBezTo>
                  <a:close/>
                  <a:moveTo>
                    <a:pt x="1003" y="210"/>
                  </a:moveTo>
                  <a:lnTo>
                    <a:pt x="275" y="1796"/>
                  </a:lnTo>
                  <a:cubicBezTo>
                    <a:pt x="212" y="1902"/>
                    <a:pt x="170" y="2008"/>
                    <a:pt x="127" y="2134"/>
                  </a:cubicBezTo>
                  <a:cubicBezTo>
                    <a:pt x="127" y="2177"/>
                    <a:pt x="106" y="2198"/>
                    <a:pt x="106" y="2240"/>
                  </a:cubicBezTo>
                  <a:cubicBezTo>
                    <a:pt x="85" y="2324"/>
                    <a:pt x="64" y="2409"/>
                    <a:pt x="43" y="2493"/>
                  </a:cubicBezTo>
                  <a:cubicBezTo>
                    <a:pt x="43" y="2536"/>
                    <a:pt x="43" y="2578"/>
                    <a:pt x="22" y="2620"/>
                  </a:cubicBezTo>
                  <a:cubicBezTo>
                    <a:pt x="22" y="2726"/>
                    <a:pt x="1" y="2831"/>
                    <a:pt x="1" y="2937"/>
                  </a:cubicBezTo>
                  <a:cubicBezTo>
                    <a:pt x="1" y="2958"/>
                    <a:pt x="1" y="2958"/>
                    <a:pt x="1" y="2979"/>
                  </a:cubicBezTo>
                  <a:cubicBezTo>
                    <a:pt x="1" y="3106"/>
                    <a:pt x="1" y="3233"/>
                    <a:pt x="22" y="3359"/>
                  </a:cubicBezTo>
                  <a:cubicBezTo>
                    <a:pt x="22" y="3402"/>
                    <a:pt x="22" y="3423"/>
                    <a:pt x="22" y="3465"/>
                  </a:cubicBezTo>
                  <a:cubicBezTo>
                    <a:pt x="43" y="3550"/>
                    <a:pt x="64" y="3655"/>
                    <a:pt x="85" y="3740"/>
                  </a:cubicBezTo>
                  <a:cubicBezTo>
                    <a:pt x="85" y="3782"/>
                    <a:pt x="106" y="3824"/>
                    <a:pt x="106" y="3866"/>
                  </a:cubicBezTo>
                  <a:cubicBezTo>
                    <a:pt x="127" y="3972"/>
                    <a:pt x="148" y="4057"/>
                    <a:pt x="191" y="4162"/>
                  </a:cubicBezTo>
                  <a:cubicBezTo>
                    <a:pt x="191" y="4183"/>
                    <a:pt x="212" y="4226"/>
                    <a:pt x="212" y="4247"/>
                  </a:cubicBezTo>
                  <a:cubicBezTo>
                    <a:pt x="254" y="4373"/>
                    <a:pt x="317" y="4500"/>
                    <a:pt x="360" y="4627"/>
                  </a:cubicBezTo>
                  <a:cubicBezTo>
                    <a:pt x="381" y="4648"/>
                    <a:pt x="402" y="4690"/>
                    <a:pt x="402" y="4711"/>
                  </a:cubicBezTo>
                  <a:cubicBezTo>
                    <a:pt x="465" y="4817"/>
                    <a:pt x="507" y="4902"/>
                    <a:pt x="571" y="5007"/>
                  </a:cubicBezTo>
                  <a:cubicBezTo>
                    <a:pt x="592" y="5049"/>
                    <a:pt x="613" y="5071"/>
                    <a:pt x="634" y="5113"/>
                  </a:cubicBezTo>
                  <a:cubicBezTo>
                    <a:pt x="676" y="5218"/>
                    <a:pt x="740" y="5303"/>
                    <a:pt x="803" y="5387"/>
                  </a:cubicBezTo>
                  <a:cubicBezTo>
                    <a:pt x="824" y="5430"/>
                    <a:pt x="845" y="5451"/>
                    <a:pt x="867" y="5493"/>
                  </a:cubicBezTo>
                  <a:cubicBezTo>
                    <a:pt x="951" y="5599"/>
                    <a:pt x="1036" y="5725"/>
                    <a:pt x="1141" y="5852"/>
                  </a:cubicBezTo>
                  <a:cubicBezTo>
                    <a:pt x="1162" y="5852"/>
                    <a:pt x="1183" y="5873"/>
                    <a:pt x="1183" y="5894"/>
                  </a:cubicBezTo>
                  <a:cubicBezTo>
                    <a:pt x="1268" y="6000"/>
                    <a:pt x="1352" y="6084"/>
                    <a:pt x="1458" y="6190"/>
                  </a:cubicBezTo>
                  <a:cubicBezTo>
                    <a:pt x="1479" y="6211"/>
                    <a:pt x="1521" y="6253"/>
                    <a:pt x="1543" y="6296"/>
                  </a:cubicBezTo>
                  <a:cubicBezTo>
                    <a:pt x="1627" y="6380"/>
                    <a:pt x="1712" y="6444"/>
                    <a:pt x="1796" y="6528"/>
                  </a:cubicBezTo>
                  <a:cubicBezTo>
                    <a:pt x="1838" y="6549"/>
                    <a:pt x="1881" y="6591"/>
                    <a:pt x="1902" y="6634"/>
                  </a:cubicBezTo>
                  <a:cubicBezTo>
                    <a:pt x="1923" y="6634"/>
                    <a:pt x="1944" y="6655"/>
                    <a:pt x="1965" y="6676"/>
                  </a:cubicBezTo>
                  <a:cubicBezTo>
                    <a:pt x="2028" y="6739"/>
                    <a:pt x="2113" y="6803"/>
                    <a:pt x="2197" y="6845"/>
                  </a:cubicBezTo>
                  <a:cubicBezTo>
                    <a:pt x="2240" y="6887"/>
                    <a:pt x="2261" y="6908"/>
                    <a:pt x="2303" y="6951"/>
                  </a:cubicBezTo>
                  <a:cubicBezTo>
                    <a:pt x="2430" y="7056"/>
                    <a:pt x="2578" y="7141"/>
                    <a:pt x="2725" y="7246"/>
                  </a:cubicBezTo>
                  <a:cubicBezTo>
                    <a:pt x="2937" y="7373"/>
                    <a:pt x="3148" y="7500"/>
                    <a:pt x="3359" y="7605"/>
                  </a:cubicBezTo>
                  <a:cubicBezTo>
                    <a:pt x="3380" y="7627"/>
                    <a:pt x="3401" y="7627"/>
                    <a:pt x="3423" y="7648"/>
                  </a:cubicBezTo>
                  <a:cubicBezTo>
                    <a:pt x="3528" y="7711"/>
                    <a:pt x="3634" y="7753"/>
                    <a:pt x="3739" y="7796"/>
                  </a:cubicBezTo>
                  <a:cubicBezTo>
                    <a:pt x="3887" y="7859"/>
                    <a:pt x="4014" y="7922"/>
                    <a:pt x="4141" y="7986"/>
                  </a:cubicBezTo>
                  <a:lnTo>
                    <a:pt x="4204" y="7986"/>
                  </a:lnTo>
                  <a:cubicBezTo>
                    <a:pt x="4415" y="8070"/>
                    <a:pt x="4648" y="8155"/>
                    <a:pt x="4880" y="8218"/>
                  </a:cubicBezTo>
                  <a:cubicBezTo>
                    <a:pt x="4880" y="8218"/>
                    <a:pt x="4901" y="8218"/>
                    <a:pt x="4901" y="8239"/>
                  </a:cubicBezTo>
                  <a:lnTo>
                    <a:pt x="4986" y="8239"/>
                  </a:lnTo>
                  <a:cubicBezTo>
                    <a:pt x="5218" y="8303"/>
                    <a:pt x="5450" y="8366"/>
                    <a:pt x="5683" y="8408"/>
                  </a:cubicBezTo>
                  <a:cubicBezTo>
                    <a:pt x="5704" y="8408"/>
                    <a:pt x="5746" y="8408"/>
                    <a:pt x="5767" y="8429"/>
                  </a:cubicBezTo>
                  <a:lnTo>
                    <a:pt x="5810" y="8429"/>
                  </a:lnTo>
                  <a:cubicBezTo>
                    <a:pt x="6000" y="8450"/>
                    <a:pt x="6190" y="8471"/>
                    <a:pt x="6359" y="8493"/>
                  </a:cubicBezTo>
                  <a:lnTo>
                    <a:pt x="6401" y="8493"/>
                  </a:lnTo>
                  <a:cubicBezTo>
                    <a:pt x="6528" y="8493"/>
                    <a:pt x="6655" y="8502"/>
                    <a:pt x="6775" y="8502"/>
                  </a:cubicBezTo>
                  <a:cubicBezTo>
                    <a:pt x="6835" y="8502"/>
                    <a:pt x="6894" y="8500"/>
                    <a:pt x="6950" y="8493"/>
                  </a:cubicBezTo>
                  <a:lnTo>
                    <a:pt x="7183" y="8493"/>
                  </a:lnTo>
                  <a:cubicBezTo>
                    <a:pt x="7267" y="8493"/>
                    <a:pt x="7373" y="8471"/>
                    <a:pt x="7457" y="8471"/>
                  </a:cubicBezTo>
                  <a:cubicBezTo>
                    <a:pt x="7542" y="8450"/>
                    <a:pt x="7605" y="8450"/>
                    <a:pt x="7668" y="8429"/>
                  </a:cubicBezTo>
                  <a:cubicBezTo>
                    <a:pt x="7774" y="8429"/>
                    <a:pt x="7859" y="8408"/>
                    <a:pt x="7943" y="8387"/>
                  </a:cubicBezTo>
                  <a:cubicBezTo>
                    <a:pt x="8028" y="8387"/>
                    <a:pt x="8091" y="8366"/>
                    <a:pt x="8154" y="8345"/>
                  </a:cubicBezTo>
                  <a:cubicBezTo>
                    <a:pt x="8239" y="8324"/>
                    <a:pt x="8323" y="8303"/>
                    <a:pt x="8408" y="8281"/>
                  </a:cubicBezTo>
                  <a:cubicBezTo>
                    <a:pt x="8471" y="8260"/>
                    <a:pt x="8535" y="8239"/>
                    <a:pt x="8619" y="8197"/>
                  </a:cubicBezTo>
                  <a:cubicBezTo>
                    <a:pt x="8682" y="8176"/>
                    <a:pt x="8767" y="8155"/>
                    <a:pt x="8851" y="8112"/>
                  </a:cubicBezTo>
                  <a:cubicBezTo>
                    <a:pt x="8873" y="8112"/>
                    <a:pt x="8894" y="8091"/>
                    <a:pt x="8936" y="8091"/>
                  </a:cubicBezTo>
                  <a:cubicBezTo>
                    <a:pt x="8957" y="8070"/>
                    <a:pt x="8978" y="8049"/>
                    <a:pt x="9020" y="8028"/>
                  </a:cubicBezTo>
                  <a:cubicBezTo>
                    <a:pt x="9105" y="7986"/>
                    <a:pt x="9189" y="7943"/>
                    <a:pt x="9295" y="7901"/>
                  </a:cubicBezTo>
                  <a:cubicBezTo>
                    <a:pt x="9337" y="7859"/>
                    <a:pt x="9380" y="7838"/>
                    <a:pt x="9443" y="7796"/>
                  </a:cubicBezTo>
                  <a:cubicBezTo>
                    <a:pt x="9527" y="7753"/>
                    <a:pt x="9612" y="7690"/>
                    <a:pt x="9696" y="7627"/>
                  </a:cubicBezTo>
                  <a:cubicBezTo>
                    <a:pt x="9718" y="7605"/>
                    <a:pt x="9760" y="7584"/>
                    <a:pt x="9781" y="7563"/>
                  </a:cubicBezTo>
                  <a:cubicBezTo>
                    <a:pt x="9802" y="7542"/>
                    <a:pt x="9802" y="7542"/>
                    <a:pt x="9823" y="7521"/>
                  </a:cubicBezTo>
                  <a:cubicBezTo>
                    <a:pt x="9844" y="7500"/>
                    <a:pt x="9865" y="7479"/>
                    <a:pt x="9887" y="7436"/>
                  </a:cubicBezTo>
                  <a:cubicBezTo>
                    <a:pt x="9971" y="7394"/>
                    <a:pt x="10013" y="7331"/>
                    <a:pt x="10077" y="7267"/>
                  </a:cubicBezTo>
                  <a:cubicBezTo>
                    <a:pt x="10119" y="7225"/>
                    <a:pt x="10140" y="7183"/>
                    <a:pt x="10161" y="7162"/>
                  </a:cubicBezTo>
                  <a:cubicBezTo>
                    <a:pt x="10182" y="7141"/>
                    <a:pt x="10203" y="7098"/>
                    <a:pt x="10224" y="7077"/>
                  </a:cubicBezTo>
                  <a:cubicBezTo>
                    <a:pt x="10267" y="7035"/>
                    <a:pt x="10309" y="6972"/>
                    <a:pt x="10330" y="6929"/>
                  </a:cubicBezTo>
                  <a:cubicBezTo>
                    <a:pt x="10351" y="6908"/>
                    <a:pt x="10372" y="6887"/>
                    <a:pt x="10372" y="6866"/>
                  </a:cubicBezTo>
                  <a:cubicBezTo>
                    <a:pt x="10436" y="6782"/>
                    <a:pt x="10499" y="6697"/>
                    <a:pt x="10541" y="6591"/>
                  </a:cubicBezTo>
                  <a:cubicBezTo>
                    <a:pt x="10541" y="6570"/>
                    <a:pt x="10562" y="6549"/>
                    <a:pt x="10562" y="6528"/>
                  </a:cubicBezTo>
                  <a:lnTo>
                    <a:pt x="11281" y="4963"/>
                  </a:lnTo>
                  <a:lnTo>
                    <a:pt x="11281" y="4963"/>
                  </a:lnTo>
                  <a:cubicBezTo>
                    <a:pt x="11260" y="4999"/>
                    <a:pt x="11239" y="5035"/>
                    <a:pt x="11217" y="5071"/>
                  </a:cubicBezTo>
                  <a:cubicBezTo>
                    <a:pt x="11196" y="5092"/>
                    <a:pt x="11175" y="5113"/>
                    <a:pt x="11175" y="5134"/>
                  </a:cubicBezTo>
                  <a:cubicBezTo>
                    <a:pt x="11112" y="5218"/>
                    <a:pt x="11048" y="5282"/>
                    <a:pt x="10985" y="5366"/>
                  </a:cubicBezTo>
                  <a:cubicBezTo>
                    <a:pt x="10964" y="5387"/>
                    <a:pt x="10943" y="5430"/>
                    <a:pt x="10900" y="5472"/>
                  </a:cubicBezTo>
                  <a:cubicBezTo>
                    <a:pt x="10858" y="5535"/>
                    <a:pt x="10795" y="5599"/>
                    <a:pt x="10731" y="5641"/>
                  </a:cubicBezTo>
                  <a:cubicBezTo>
                    <a:pt x="10689" y="5683"/>
                    <a:pt x="10668" y="5704"/>
                    <a:pt x="10647" y="5725"/>
                  </a:cubicBezTo>
                  <a:cubicBezTo>
                    <a:pt x="10605" y="5768"/>
                    <a:pt x="10562" y="5789"/>
                    <a:pt x="10520" y="5831"/>
                  </a:cubicBezTo>
                  <a:cubicBezTo>
                    <a:pt x="10436" y="5894"/>
                    <a:pt x="10351" y="5958"/>
                    <a:pt x="10267" y="6000"/>
                  </a:cubicBezTo>
                  <a:cubicBezTo>
                    <a:pt x="10203" y="6042"/>
                    <a:pt x="10161" y="6063"/>
                    <a:pt x="10119" y="6106"/>
                  </a:cubicBezTo>
                  <a:cubicBezTo>
                    <a:pt x="10034" y="6148"/>
                    <a:pt x="9929" y="6190"/>
                    <a:pt x="9844" y="6232"/>
                  </a:cubicBezTo>
                  <a:cubicBezTo>
                    <a:pt x="9781" y="6275"/>
                    <a:pt x="9739" y="6296"/>
                    <a:pt x="9675" y="6317"/>
                  </a:cubicBezTo>
                  <a:cubicBezTo>
                    <a:pt x="9591" y="6359"/>
                    <a:pt x="9506" y="6380"/>
                    <a:pt x="9443" y="6401"/>
                  </a:cubicBezTo>
                  <a:cubicBezTo>
                    <a:pt x="9380" y="6444"/>
                    <a:pt x="9316" y="6465"/>
                    <a:pt x="9232" y="6486"/>
                  </a:cubicBezTo>
                  <a:cubicBezTo>
                    <a:pt x="9147" y="6507"/>
                    <a:pt x="9063" y="6528"/>
                    <a:pt x="8978" y="6549"/>
                  </a:cubicBezTo>
                  <a:cubicBezTo>
                    <a:pt x="8915" y="6570"/>
                    <a:pt x="8851" y="6591"/>
                    <a:pt x="8767" y="6591"/>
                  </a:cubicBezTo>
                  <a:cubicBezTo>
                    <a:pt x="8682" y="6613"/>
                    <a:pt x="8598" y="6634"/>
                    <a:pt x="8513" y="6634"/>
                  </a:cubicBezTo>
                  <a:cubicBezTo>
                    <a:pt x="8429" y="6655"/>
                    <a:pt x="8366" y="6655"/>
                    <a:pt x="8281" y="6676"/>
                  </a:cubicBezTo>
                  <a:cubicBezTo>
                    <a:pt x="8197" y="6676"/>
                    <a:pt x="8091" y="6697"/>
                    <a:pt x="8006" y="6697"/>
                  </a:cubicBezTo>
                  <a:lnTo>
                    <a:pt x="7795" y="6697"/>
                  </a:lnTo>
                  <a:cubicBezTo>
                    <a:pt x="7732" y="6704"/>
                    <a:pt x="7668" y="6706"/>
                    <a:pt x="7605" y="6706"/>
                  </a:cubicBezTo>
                  <a:cubicBezTo>
                    <a:pt x="7478" y="6706"/>
                    <a:pt x="7352" y="6697"/>
                    <a:pt x="7225" y="6697"/>
                  </a:cubicBezTo>
                  <a:lnTo>
                    <a:pt x="7204" y="6697"/>
                  </a:lnTo>
                  <a:cubicBezTo>
                    <a:pt x="7014" y="6676"/>
                    <a:pt x="6824" y="6655"/>
                    <a:pt x="6655" y="6634"/>
                  </a:cubicBezTo>
                  <a:cubicBezTo>
                    <a:pt x="6591" y="6634"/>
                    <a:pt x="6549" y="6613"/>
                    <a:pt x="6507" y="6613"/>
                  </a:cubicBezTo>
                  <a:cubicBezTo>
                    <a:pt x="6274" y="6570"/>
                    <a:pt x="6042" y="6507"/>
                    <a:pt x="5810" y="6444"/>
                  </a:cubicBezTo>
                  <a:cubicBezTo>
                    <a:pt x="5767" y="6444"/>
                    <a:pt x="5725" y="6444"/>
                    <a:pt x="5704" y="6422"/>
                  </a:cubicBezTo>
                  <a:cubicBezTo>
                    <a:pt x="5472" y="6359"/>
                    <a:pt x="5260" y="6275"/>
                    <a:pt x="5028" y="6190"/>
                  </a:cubicBezTo>
                  <a:cubicBezTo>
                    <a:pt x="4880" y="6148"/>
                    <a:pt x="4711" y="6084"/>
                    <a:pt x="4563" y="6000"/>
                  </a:cubicBezTo>
                  <a:cubicBezTo>
                    <a:pt x="4437" y="5937"/>
                    <a:pt x="4310" y="5873"/>
                    <a:pt x="4183" y="5810"/>
                  </a:cubicBezTo>
                  <a:cubicBezTo>
                    <a:pt x="3972" y="5704"/>
                    <a:pt x="3761" y="5578"/>
                    <a:pt x="3549" y="5451"/>
                  </a:cubicBezTo>
                  <a:cubicBezTo>
                    <a:pt x="3401" y="5345"/>
                    <a:pt x="3275" y="5261"/>
                    <a:pt x="3127" y="5155"/>
                  </a:cubicBezTo>
                  <a:cubicBezTo>
                    <a:pt x="3085" y="5113"/>
                    <a:pt x="3063" y="5092"/>
                    <a:pt x="3021" y="5049"/>
                  </a:cubicBezTo>
                  <a:cubicBezTo>
                    <a:pt x="2916" y="4986"/>
                    <a:pt x="2831" y="4902"/>
                    <a:pt x="2725" y="4817"/>
                  </a:cubicBezTo>
                  <a:cubicBezTo>
                    <a:pt x="2704" y="4796"/>
                    <a:pt x="2662" y="4754"/>
                    <a:pt x="2620" y="4733"/>
                  </a:cubicBezTo>
                  <a:cubicBezTo>
                    <a:pt x="2535" y="4648"/>
                    <a:pt x="2451" y="4585"/>
                    <a:pt x="2388" y="4500"/>
                  </a:cubicBezTo>
                  <a:cubicBezTo>
                    <a:pt x="2345" y="4458"/>
                    <a:pt x="2303" y="4416"/>
                    <a:pt x="2282" y="4395"/>
                  </a:cubicBezTo>
                  <a:cubicBezTo>
                    <a:pt x="2176" y="4289"/>
                    <a:pt x="2092" y="4204"/>
                    <a:pt x="2028" y="4099"/>
                  </a:cubicBezTo>
                  <a:cubicBezTo>
                    <a:pt x="2007" y="4078"/>
                    <a:pt x="1986" y="4057"/>
                    <a:pt x="1965" y="4035"/>
                  </a:cubicBezTo>
                  <a:cubicBezTo>
                    <a:pt x="1881" y="3930"/>
                    <a:pt x="1775" y="3803"/>
                    <a:pt x="1690" y="3697"/>
                  </a:cubicBezTo>
                  <a:cubicBezTo>
                    <a:pt x="1669" y="3655"/>
                    <a:pt x="1648" y="3634"/>
                    <a:pt x="1627" y="3592"/>
                  </a:cubicBezTo>
                  <a:cubicBezTo>
                    <a:pt x="1564" y="3507"/>
                    <a:pt x="1521" y="3423"/>
                    <a:pt x="1458" y="3317"/>
                  </a:cubicBezTo>
                  <a:cubicBezTo>
                    <a:pt x="1437" y="3275"/>
                    <a:pt x="1416" y="3233"/>
                    <a:pt x="1395" y="3212"/>
                  </a:cubicBezTo>
                  <a:cubicBezTo>
                    <a:pt x="1331" y="3106"/>
                    <a:pt x="1289" y="3022"/>
                    <a:pt x="1247" y="2916"/>
                  </a:cubicBezTo>
                  <a:cubicBezTo>
                    <a:pt x="1226" y="2895"/>
                    <a:pt x="1205" y="2853"/>
                    <a:pt x="1205" y="2831"/>
                  </a:cubicBezTo>
                  <a:cubicBezTo>
                    <a:pt x="1141" y="2705"/>
                    <a:pt x="1078" y="2578"/>
                    <a:pt x="1036" y="2451"/>
                  </a:cubicBezTo>
                  <a:cubicBezTo>
                    <a:pt x="1036" y="2430"/>
                    <a:pt x="1036" y="2388"/>
                    <a:pt x="1014" y="2367"/>
                  </a:cubicBezTo>
                  <a:cubicBezTo>
                    <a:pt x="993" y="2261"/>
                    <a:pt x="951" y="2177"/>
                    <a:pt x="930" y="2071"/>
                  </a:cubicBezTo>
                  <a:cubicBezTo>
                    <a:pt x="930" y="2029"/>
                    <a:pt x="909" y="1986"/>
                    <a:pt x="909" y="1944"/>
                  </a:cubicBezTo>
                  <a:cubicBezTo>
                    <a:pt x="888" y="1860"/>
                    <a:pt x="867" y="1754"/>
                    <a:pt x="867" y="1670"/>
                  </a:cubicBezTo>
                  <a:cubicBezTo>
                    <a:pt x="845" y="1627"/>
                    <a:pt x="845" y="1606"/>
                    <a:pt x="845" y="1564"/>
                  </a:cubicBezTo>
                  <a:cubicBezTo>
                    <a:pt x="824" y="1437"/>
                    <a:pt x="824" y="1310"/>
                    <a:pt x="824" y="1184"/>
                  </a:cubicBezTo>
                  <a:cubicBezTo>
                    <a:pt x="824" y="1163"/>
                    <a:pt x="824" y="1163"/>
                    <a:pt x="824" y="1141"/>
                  </a:cubicBezTo>
                  <a:cubicBezTo>
                    <a:pt x="824" y="1036"/>
                    <a:pt x="845" y="930"/>
                    <a:pt x="867" y="825"/>
                  </a:cubicBezTo>
                  <a:cubicBezTo>
                    <a:pt x="867" y="782"/>
                    <a:pt x="867" y="740"/>
                    <a:pt x="867" y="698"/>
                  </a:cubicBezTo>
                  <a:cubicBezTo>
                    <a:pt x="888" y="613"/>
                    <a:pt x="909" y="529"/>
                    <a:pt x="930" y="444"/>
                  </a:cubicBezTo>
                  <a:cubicBezTo>
                    <a:pt x="951" y="402"/>
                    <a:pt x="951" y="381"/>
                    <a:pt x="972" y="339"/>
                  </a:cubicBezTo>
                  <a:cubicBezTo>
                    <a:pt x="980" y="293"/>
                    <a:pt x="990" y="251"/>
                    <a:pt x="1003" y="21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4276550" y="3649975"/>
              <a:ext cx="303675" cy="217450"/>
            </a:xfrm>
            <a:custGeom>
              <a:avLst/>
              <a:gdLst/>
              <a:ahLst/>
              <a:cxnLst/>
              <a:rect l="l" t="t" r="r" b="b"/>
              <a:pathLst>
                <a:path w="12147" h="8698" extrusionOk="0">
                  <a:moveTo>
                    <a:pt x="4675" y="1"/>
                  </a:moveTo>
                  <a:cubicBezTo>
                    <a:pt x="2967" y="1"/>
                    <a:pt x="1521" y="696"/>
                    <a:pt x="930" y="1973"/>
                  </a:cubicBezTo>
                  <a:cubicBezTo>
                    <a:pt x="1" y="4001"/>
                    <a:pt x="1564" y="6683"/>
                    <a:pt x="4394" y="7993"/>
                  </a:cubicBezTo>
                  <a:cubicBezTo>
                    <a:pt x="5432" y="8470"/>
                    <a:pt x="6498" y="8697"/>
                    <a:pt x="7478" y="8697"/>
                  </a:cubicBezTo>
                  <a:cubicBezTo>
                    <a:pt x="9190" y="8697"/>
                    <a:pt x="10640" y="8002"/>
                    <a:pt x="11217" y="6726"/>
                  </a:cubicBezTo>
                  <a:cubicBezTo>
                    <a:pt x="12147" y="4719"/>
                    <a:pt x="10605" y="2015"/>
                    <a:pt x="7753" y="705"/>
                  </a:cubicBezTo>
                  <a:cubicBezTo>
                    <a:pt x="6715" y="229"/>
                    <a:pt x="5652" y="1"/>
                    <a:pt x="4675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4316675" y="3685100"/>
              <a:ext cx="223950" cy="147750"/>
            </a:xfrm>
            <a:custGeom>
              <a:avLst/>
              <a:gdLst/>
              <a:ahLst/>
              <a:cxnLst/>
              <a:rect l="l" t="t" r="r" b="b"/>
              <a:pathLst>
                <a:path w="8958" h="5910" extrusionOk="0">
                  <a:moveTo>
                    <a:pt x="3063" y="0"/>
                  </a:moveTo>
                  <a:cubicBezTo>
                    <a:pt x="1894" y="0"/>
                    <a:pt x="924" y="403"/>
                    <a:pt x="571" y="1159"/>
                  </a:cubicBezTo>
                  <a:cubicBezTo>
                    <a:pt x="1" y="2427"/>
                    <a:pt x="1311" y="4370"/>
                    <a:pt x="3381" y="5342"/>
                  </a:cubicBezTo>
                  <a:cubicBezTo>
                    <a:pt x="4216" y="5725"/>
                    <a:pt x="5092" y="5909"/>
                    <a:pt x="5879" y="5909"/>
                  </a:cubicBezTo>
                  <a:cubicBezTo>
                    <a:pt x="7044" y="5909"/>
                    <a:pt x="8013" y="5506"/>
                    <a:pt x="8366" y="4750"/>
                  </a:cubicBezTo>
                  <a:cubicBezTo>
                    <a:pt x="8957" y="3462"/>
                    <a:pt x="7648" y="1518"/>
                    <a:pt x="5578" y="568"/>
                  </a:cubicBezTo>
                  <a:cubicBezTo>
                    <a:pt x="4734" y="184"/>
                    <a:pt x="3853" y="0"/>
                    <a:pt x="3063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4314575" y="3699150"/>
              <a:ext cx="220250" cy="135475"/>
            </a:xfrm>
            <a:custGeom>
              <a:avLst/>
              <a:gdLst/>
              <a:ahLst/>
              <a:cxnLst/>
              <a:rect l="l" t="t" r="r" b="b"/>
              <a:pathLst>
                <a:path w="8810" h="5419" extrusionOk="0">
                  <a:moveTo>
                    <a:pt x="2609" y="1"/>
                  </a:moveTo>
                  <a:cubicBezTo>
                    <a:pt x="1592" y="1"/>
                    <a:pt x="786" y="311"/>
                    <a:pt x="507" y="914"/>
                  </a:cubicBezTo>
                  <a:cubicBezTo>
                    <a:pt x="0" y="2012"/>
                    <a:pt x="1395" y="3808"/>
                    <a:pt x="3465" y="4780"/>
                  </a:cubicBezTo>
                  <a:cubicBezTo>
                    <a:pt x="4399" y="5209"/>
                    <a:pt x="5371" y="5418"/>
                    <a:pt x="6204" y="5418"/>
                  </a:cubicBezTo>
                  <a:cubicBezTo>
                    <a:pt x="7217" y="5418"/>
                    <a:pt x="8024" y="5108"/>
                    <a:pt x="8302" y="4505"/>
                  </a:cubicBezTo>
                  <a:cubicBezTo>
                    <a:pt x="8809" y="3407"/>
                    <a:pt x="7436" y="1590"/>
                    <a:pt x="5366" y="639"/>
                  </a:cubicBezTo>
                  <a:cubicBezTo>
                    <a:pt x="4422" y="211"/>
                    <a:pt x="3445" y="1"/>
                    <a:pt x="2609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4007750" y="3540850"/>
              <a:ext cx="288900" cy="188550"/>
            </a:xfrm>
            <a:custGeom>
              <a:avLst/>
              <a:gdLst/>
              <a:ahLst/>
              <a:cxnLst/>
              <a:rect l="l" t="t" r="r" b="b"/>
              <a:pathLst>
                <a:path w="11556" h="7542" extrusionOk="0">
                  <a:moveTo>
                    <a:pt x="0" y="2979"/>
                  </a:moveTo>
                  <a:lnTo>
                    <a:pt x="0" y="2979"/>
                  </a:lnTo>
                  <a:cubicBezTo>
                    <a:pt x="13" y="3056"/>
                    <a:pt x="34" y="3126"/>
                    <a:pt x="58" y="3197"/>
                  </a:cubicBezTo>
                  <a:lnTo>
                    <a:pt x="58" y="3197"/>
                  </a:lnTo>
                  <a:lnTo>
                    <a:pt x="0" y="2979"/>
                  </a:lnTo>
                  <a:close/>
                  <a:moveTo>
                    <a:pt x="10943" y="0"/>
                  </a:moveTo>
                  <a:cubicBezTo>
                    <a:pt x="10964" y="127"/>
                    <a:pt x="10985" y="254"/>
                    <a:pt x="11006" y="381"/>
                  </a:cubicBezTo>
                  <a:cubicBezTo>
                    <a:pt x="11006" y="402"/>
                    <a:pt x="11006" y="423"/>
                    <a:pt x="11006" y="465"/>
                  </a:cubicBezTo>
                  <a:cubicBezTo>
                    <a:pt x="11027" y="550"/>
                    <a:pt x="11027" y="655"/>
                    <a:pt x="11027" y="740"/>
                  </a:cubicBezTo>
                  <a:cubicBezTo>
                    <a:pt x="11027" y="782"/>
                    <a:pt x="11027" y="824"/>
                    <a:pt x="11027" y="867"/>
                  </a:cubicBezTo>
                  <a:cubicBezTo>
                    <a:pt x="11027" y="951"/>
                    <a:pt x="11027" y="1057"/>
                    <a:pt x="11006" y="1141"/>
                  </a:cubicBezTo>
                  <a:cubicBezTo>
                    <a:pt x="11006" y="1183"/>
                    <a:pt x="11006" y="1205"/>
                    <a:pt x="10985" y="1247"/>
                  </a:cubicBezTo>
                  <a:cubicBezTo>
                    <a:pt x="10985" y="1310"/>
                    <a:pt x="10964" y="1352"/>
                    <a:pt x="10964" y="1395"/>
                  </a:cubicBezTo>
                  <a:cubicBezTo>
                    <a:pt x="10943" y="1500"/>
                    <a:pt x="10921" y="1606"/>
                    <a:pt x="10879" y="1711"/>
                  </a:cubicBezTo>
                  <a:cubicBezTo>
                    <a:pt x="10858" y="1754"/>
                    <a:pt x="10837" y="1817"/>
                    <a:pt x="10837" y="1880"/>
                  </a:cubicBezTo>
                  <a:cubicBezTo>
                    <a:pt x="10795" y="1965"/>
                    <a:pt x="10753" y="2049"/>
                    <a:pt x="10710" y="2155"/>
                  </a:cubicBezTo>
                  <a:cubicBezTo>
                    <a:pt x="10689" y="2218"/>
                    <a:pt x="10668" y="2261"/>
                    <a:pt x="10626" y="2324"/>
                  </a:cubicBezTo>
                  <a:cubicBezTo>
                    <a:pt x="10584" y="2409"/>
                    <a:pt x="10562" y="2472"/>
                    <a:pt x="10520" y="2556"/>
                  </a:cubicBezTo>
                  <a:cubicBezTo>
                    <a:pt x="10478" y="2599"/>
                    <a:pt x="10436" y="2662"/>
                    <a:pt x="10393" y="2725"/>
                  </a:cubicBezTo>
                  <a:cubicBezTo>
                    <a:pt x="10351" y="2789"/>
                    <a:pt x="10309" y="2873"/>
                    <a:pt x="10246" y="2937"/>
                  </a:cubicBezTo>
                  <a:cubicBezTo>
                    <a:pt x="10203" y="3000"/>
                    <a:pt x="10161" y="3063"/>
                    <a:pt x="10119" y="3106"/>
                  </a:cubicBezTo>
                  <a:cubicBezTo>
                    <a:pt x="10055" y="3190"/>
                    <a:pt x="10013" y="3254"/>
                    <a:pt x="9950" y="3317"/>
                  </a:cubicBezTo>
                  <a:cubicBezTo>
                    <a:pt x="9886" y="3380"/>
                    <a:pt x="9844" y="3423"/>
                    <a:pt x="9802" y="3486"/>
                  </a:cubicBezTo>
                  <a:cubicBezTo>
                    <a:pt x="9739" y="3549"/>
                    <a:pt x="9654" y="3613"/>
                    <a:pt x="9591" y="3676"/>
                  </a:cubicBezTo>
                  <a:cubicBezTo>
                    <a:pt x="9527" y="3739"/>
                    <a:pt x="9485" y="3782"/>
                    <a:pt x="9443" y="3824"/>
                  </a:cubicBezTo>
                  <a:cubicBezTo>
                    <a:pt x="9295" y="3951"/>
                    <a:pt x="9147" y="4077"/>
                    <a:pt x="8999" y="4183"/>
                  </a:cubicBezTo>
                  <a:cubicBezTo>
                    <a:pt x="8978" y="4183"/>
                    <a:pt x="8978" y="4204"/>
                    <a:pt x="8978" y="4204"/>
                  </a:cubicBezTo>
                  <a:cubicBezTo>
                    <a:pt x="8830" y="4310"/>
                    <a:pt x="8661" y="4415"/>
                    <a:pt x="8513" y="4500"/>
                  </a:cubicBezTo>
                  <a:cubicBezTo>
                    <a:pt x="8471" y="4521"/>
                    <a:pt x="8429" y="4542"/>
                    <a:pt x="8387" y="4563"/>
                  </a:cubicBezTo>
                  <a:cubicBezTo>
                    <a:pt x="8197" y="4690"/>
                    <a:pt x="7985" y="4796"/>
                    <a:pt x="7753" y="4901"/>
                  </a:cubicBezTo>
                  <a:cubicBezTo>
                    <a:pt x="7732" y="4922"/>
                    <a:pt x="7690" y="4943"/>
                    <a:pt x="7647" y="4965"/>
                  </a:cubicBezTo>
                  <a:cubicBezTo>
                    <a:pt x="7436" y="5049"/>
                    <a:pt x="7225" y="5134"/>
                    <a:pt x="6992" y="5218"/>
                  </a:cubicBezTo>
                  <a:cubicBezTo>
                    <a:pt x="6845" y="5260"/>
                    <a:pt x="6676" y="5324"/>
                    <a:pt x="6528" y="5366"/>
                  </a:cubicBezTo>
                  <a:cubicBezTo>
                    <a:pt x="6380" y="5408"/>
                    <a:pt x="6232" y="5429"/>
                    <a:pt x="6105" y="5450"/>
                  </a:cubicBezTo>
                  <a:cubicBezTo>
                    <a:pt x="5852" y="5514"/>
                    <a:pt x="5619" y="5556"/>
                    <a:pt x="5387" y="5577"/>
                  </a:cubicBezTo>
                  <a:cubicBezTo>
                    <a:pt x="5218" y="5598"/>
                    <a:pt x="5028" y="5619"/>
                    <a:pt x="4859" y="5619"/>
                  </a:cubicBezTo>
                  <a:cubicBezTo>
                    <a:pt x="4817" y="5641"/>
                    <a:pt x="4774" y="5641"/>
                    <a:pt x="4711" y="5641"/>
                  </a:cubicBezTo>
                  <a:lnTo>
                    <a:pt x="4204" y="5641"/>
                  </a:lnTo>
                  <a:cubicBezTo>
                    <a:pt x="4098" y="5619"/>
                    <a:pt x="3993" y="5619"/>
                    <a:pt x="3866" y="5619"/>
                  </a:cubicBezTo>
                  <a:cubicBezTo>
                    <a:pt x="3824" y="5598"/>
                    <a:pt x="3760" y="5598"/>
                    <a:pt x="3718" y="5598"/>
                  </a:cubicBezTo>
                  <a:cubicBezTo>
                    <a:pt x="3591" y="5577"/>
                    <a:pt x="3465" y="5556"/>
                    <a:pt x="3338" y="5535"/>
                  </a:cubicBezTo>
                  <a:lnTo>
                    <a:pt x="3275" y="5535"/>
                  </a:lnTo>
                  <a:cubicBezTo>
                    <a:pt x="3127" y="5514"/>
                    <a:pt x="2979" y="5472"/>
                    <a:pt x="2831" y="5429"/>
                  </a:cubicBezTo>
                  <a:cubicBezTo>
                    <a:pt x="2789" y="5429"/>
                    <a:pt x="2747" y="5408"/>
                    <a:pt x="2725" y="5408"/>
                  </a:cubicBezTo>
                  <a:cubicBezTo>
                    <a:pt x="2620" y="5366"/>
                    <a:pt x="2514" y="5345"/>
                    <a:pt x="2409" y="5303"/>
                  </a:cubicBezTo>
                  <a:cubicBezTo>
                    <a:pt x="2366" y="5281"/>
                    <a:pt x="2324" y="5281"/>
                    <a:pt x="2282" y="5260"/>
                  </a:cubicBezTo>
                  <a:cubicBezTo>
                    <a:pt x="2176" y="5218"/>
                    <a:pt x="2071" y="5176"/>
                    <a:pt x="1986" y="5134"/>
                  </a:cubicBezTo>
                  <a:cubicBezTo>
                    <a:pt x="1944" y="5112"/>
                    <a:pt x="1923" y="5112"/>
                    <a:pt x="1880" y="5091"/>
                  </a:cubicBezTo>
                  <a:cubicBezTo>
                    <a:pt x="1775" y="5028"/>
                    <a:pt x="1648" y="4965"/>
                    <a:pt x="1542" y="4901"/>
                  </a:cubicBezTo>
                  <a:cubicBezTo>
                    <a:pt x="1500" y="4880"/>
                    <a:pt x="1479" y="4880"/>
                    <a:pt x="1458" y="4859"/>
                  </a:cubicBezTo>
                  <a:cubicBezTo>
                    <a:pt x="1373" y="4796"/>
                    <a:pt x="1289" y="4732"/>
                    <a:pt x="1204" y="4690"/>
                  </a:cubicBezTo>
                  <a:cubicBezTo>
                    <a:pt x="1162" y="4648"/>
                    <a:pt x="1141" y="4627"/>
                    <a:pt x="1099" y="4605"/>
                  </a:cubicBezTo>
                  <a:cubicBezTo>
                    <a:pt x="1035" y="4542"/>
                    <a:pt x="951" y="4479"/>
                    <a:pt x="888" y="4415"/>
                  </a:cubicBezTo>
                  <a:cubicBezTo>
                    <a:pt x="867" y="4394"/>
                    <a:pt x="845" y="4373"/>
                    <a:pt x="803" y="4352"/>
                  </a:cubicBezTo>
                  <a:cubicBezTo>
                    <a:pt x="719" y="4267"/>
                    <a:pt x="634" y="4162"/>
                    <a:pt x="550" y="4077"/>
                  </a:cubicBezTo>
                  <a:cubicBezTo>
                    <a:pt x="550" y="4056"/>
                    <a:pt x="529" y="4035"/>
                    <a:pt x="529" y="4035"/>
                  </a:cubicBezTo>
                  <a:cubicBezTo>
                    <a:pt x="465" y="3951"/>
                    <a:pt x="402" y="3866"/>
                    <a:pt x="338" y="3782"/>
                  </a:cubicBezTo>
                  <a:cubicBezTo>
                    <a:pt x="317" y="3739"/>
                    <a:pt x="296" y="3697"/>
                    <a:pt x="275" y="3676"/>
                  </a:cubicBezTo>
                  <a:cubicBezTo>
                    <a:pt x="233" y="3592"/>
                    <a:pt x="191" y="3507"/>
                    <a:pt x="169" y="3444"/>
                  </a:cubicBezTo>
                  <a:cubicBezTo>
                    <a:pt x="148" y="3401"/>
                    <a:pt x="127" y="3359"/>
                    <a:pt x="106" y="3338"/>
                  </a:cubicBezTo>
                  <a:cubicBezTo>
                    <a:pt x="90" y="3289"/>
                    <a:pt x="73" y="3243"/>
                    <a:pt x="58" y="3197"/>
                  </a:cubicBezTo>
                  <a:lnTo>
                    <a:pt x="58" y="3197"/>
                  </a:lnTo>
                  <a:lnTo>
                    <a:pt x="507" y="4901"/>
                  </a:lnTo>
                  <a:cubicBezTo>
                    <a:pt x="550" y="5007"/>
                    <a:pt x="592" y="5134"/>
                    <a:pt x="634" y="5239"/>
                  </a:cubicBezTo>
                  <a:cubicBezTo>
                    <a:pt x="655" y="5281"/>
                    <a:pt x="655" y="5303"/>
                    <a:pt x="676" y="5345"/>
                  </a:cubicBezTo>
                  <a:cubicBezTo>
                    <a:pt x="719" y="5429"/>
                    <a:pt x="761" y="5514"/>
                    <a:pt x="803" y="5577"/>
                  </a:cubicBezTo>
                  <a:cubicBezTo>
                    <a:pt x="824" y="5619"/>
                    <a:pt x="845" y="5641"/>
                    <a:pt x="867" y="5683"/>
                  </a:cubicBezTo>
                  <a:cubicBezTo>
                    <a:pt x="909" y="5767"/>
                    <a:pt x="972" y="5852"/>
                    <a:pt x="1035" y="5936"/>
                  </a:cubicBezTo>
                  <a:cubicBezTo>
                    <a:pt x="1057" y="5957"/>
                    <a:pt x="1057" y="5979"/>
                    <a:pt x="1078" y="5979"/>
                  </a:cubicBezTo>
                  <a:cubicBezTo>
                    <a:pt x="1162" y="6084"/>
                    <a:pt x="1247" y="6169"/>
                    <a:pt x="1331" y="6253"/>
                  </a:cubicBezTo>
                  <a:cubicBezTo>
                    <a:pt x="1352" y="6274"/>
                    <a:pt x="1373" y="6295"/>
                    <a:pt x="1416" y="6338"/>
                  </a:cubicBezTo>
                  <a:cubicBezTo>
                    <a:pt x="1479" y="6401"/>
                    <a:pt x="1542" y="6464"/>
                    <a:pt x="1627" y="6507"/>
                  </a:cubicBezTo>
                  <a:cubicBezTo>
                    <a:pt x="1648" y="6549"/>
                    <a:pt x="1690" y="6570"/>
                    <a:pt x="1733" y="6591"/>
                  </a:cubicBezTo>
                  <a:cubicBezTo>
                    <a:pt x="1796" y="6655"/>
                    <a:pt x="1902" y="6697"/>
                    <a:pt x="1986" y="6760"/>
                  </a:cubicBezTo>
                  <a:cubicBezTo>
                    <a:pt x="2007" y="6781"/>
                    <a:pt x="2028" y="6802"/>
                    <a:pt x="2049" y="6802"/>
                  </a:cubicBezTo>
                  <a:cubicBezTo>
                    <a:pt x="2176" y="6887"/>
                    <a:pt x="2282" y="6950"/>
                    <a:pt x="2409" y="6992"/>
                  </a:cubicBezTo>
                  <a:cubicBezTo>
                    <a:pt x="2451" y="7014"/>
                    <a:pt x="2472" y="7035"/>
                    <a:pt x="2493" y="7035"/>
                  </a:cubicBezTo>
                  <a:cubicBezTo>
                    <a:pt x="2599" y="7077"/>
                    <a:pt x="2704" y="7119"/>
                    <a:pt x="2810" y="7161"/>
                  </a:cubicBezTo>
                  <a:cubicBezTo>
                    <a:pt x="2852" y="7183"/>
                    <a:pt x="2894" y="7204"/>
                    <a:pt x="2937" y="7204"/>
                  </a:cubicBezTo>
                  <a:cubicBezTo>
                    <a:pt x="3021" y="7246"/>
                    <a:pt x="3127" y="7288"/>
                    <a:pt x="3232" y="7309"/>
                  </a:cubicBezTo>
                  <a:cubicBezTo>
                    <a:pt x="3275" y="7330"/>
                    <a:pt x="3317" y="7330"/>
                    <a:pt x="3359" y="7352"/>
                  </a:cubicBezTo>
                  <a:cubicBezTo>
                    <a:pt x="3486" y="7373"/>
                    <a:pt x="3634" y="7415"/>
                    <a:pt x="3782" y="7436"/>
                  </a:cubicBezTo>
                  <a:cubicBezTo>
                    <a:pt x="3803" y="7436"/>
                    <a:pt x="3845" y="7457"/>
                    <a:pt x="3866" y="7457"/>
                  </a:cubicBezTo>
                  <a:cubicBezTo>
                    <a:pt x="3993" y="7478"/>
                    <a:pt x="4120" y="7499"/>
                    <a:pt x="4246" y="7499"/>
                  </a:cubicBezTo>
                  <a:cubicBezTo>
                    <a:pt x="4289" y="7499"/>
                    <a:pt x="4331" y="7521"/>
                    <a:pt x="4394" y="7521"/>
                  </a:cubicBezTo>
                  <a:cubicBezTo>
                    <a:pt x="4500" y="7521"/>
                    <a:pt x="4627" y="7542"/>
                    <a:pt x="4732" y="7542"/>
                  </a:cubicBezTo>
                  <a:lnTo>
                    <a:pt x="5387" y="7542"/>
                  </a:lnTo>
                  <a:cubicBezTo>
                    <a:pt x="5556" y="7521"/>
                    <a:pt x="5725" y="7521"/>
                    <a:pt x="5894" y="7499"/>
                  </a:cubicBezTo>
                  <a:cubicBezTo>
                    <a:pt x="6147" y="7457"/>
                    <a:pt x="6380" y="7415"/>
                    <a:pt x="6612" y="7373"/>
                  </a:cubicBezTo>
                  <a:cubicBezTo>
                    <a:pt x="6654" y="7352"/>
                    <a:pt x="6676" y="7352"/>
                    <a:pt x="6697" y="7352"/>
                  </a:cubicBezTo>
                  <a:cubicBezTo>
                    <a:pt x="6823" y="7330"/>
                    <a:pt x="6929" y="7309"/>
                    <a:pt x="7035" y="7267"/>
                  </a:cubicBezTo>
                  <a:cubicBezTo>
                    <a:pt x="7183" y="7225"/>
                    <a:pt x="7330" y="7183"/>
                    <a:pt x="7457" y="7140"/>
                  </a:cubicBezTo>
                  <a:cubicBezTo>
                    <a:pt x="7478" y="7140"/>
                    <a:pt x="7499" y="7119"/>
                    <a:pt x="7521" y="7119"/>
                  </a:cubicBezTo>
                  <a:cubicBezTo>
                    <a:pt x="7732" y="7035"/>
                    <a:pt x="7964" y="6950"/>
                    <a:pt x="8175" y="6866"/>
                  </a:cubicBezTo>
                  <a:cubicBezTo>
                    <a:pt x="8175" y="6866"/>
                    <a:pt x="8197" y="6866"/>
                    <a:pt x="8197" y="6845"/>
                  </a:cubicBezTo>
                  <a:cubicBezTo>
                    <a:pt x="8239" y="6845"/>
                    <a:pt x="8260" y="6824"/>
                    <a:pt x="8281" y="6802"/>
                  </a:cubicBezTo>
                  <a:cubicBezTo>
                    <a:pt x="8492" y="6718"/>
                    <a:pt x="8703" y="6591"/>
                    <a:pt x="8915" y="6486"/>
                  </a:cubicBezTo>
                  <a:cubicBezTo>
                    <a:pt x="8936" y="6464"/>
                    <a:pt x="8957" y="6464"/>
                    <a:pt x="8999" y="6443"/>
                  </a:cubicBezTo>
                  <a:cubicBezTo>
                    <a:pt x="8999" y="6443"/>
                    <a:pt x="9020" y="6422"/>
                    <a:pt x="9020" y="6422"/>
                  </a:cubicBezTo>
                  <a:cubicBezTo>
                    <a:pt x="9189" y="6317"/>
                    <a:pt x="9337" y="6211"/>
                    <a:pt x="9485" y="6105"/>
                  </a:cubicBezTo>
                  <a:cubicBezTo>
                    <a:pt x="9506" y="6105"/>
                    <a:pt x="9506" y="6105"/>
                    <a:pt x="9506" y="6084"/>
                  </a:cubicBezTo>
                  <a:cubicBezTo>
                    <a:pt x="9675" y="5979"/>
                    <a:pt x="9823" y="5852"/>
                    <a:pt x="9950" y="5746"/>
                  </a:cubicBezTo>
                  <a:cubicBezTo>
                    <a:pt x="9971" y="5725"/>
                    <a:pt x="9971" y="5725"/>
                    <a:pt x="9992" y="5704"/>
                  </a:cubicBezTo>
                  <a:cubicBezTo>
                    <a:pt x="10034" y="5683"/>
                    <a:pt x="10077" y="5641"/>
                    <a:pt x="10119" y="5598"/>
                  </a:cubicBezTo>
                  <a:cubicBezTo>
                    <a:pt x="10182" y="5535"/>
                    <a:pt x="10246" y="5450"/>
                    <a:pt x="10309" y="5387"/>
                  </a:cubicBezTo>
                  <a:cubicBezTo>
                    <a:pt x="10372" y="5345"/>
                    <a:pt x="10415" y="5281"/>
                    <a:pt x="10457" y="5218"/>
                  </a:cubicBezTo>
                  <a:cubicBezTo>
                    <a:pt x="10520" y="5155"/>
                    <a:pt x="10584" y="5091"/>
                    <a:pt x="10647" y="5028"/>
                  </a:cubicBezTo>
                  <a:cubicBezTo>
                    <a:pt x="10689" y="4965"/>
                    <a:pt x="10731" y="4901"/>
                    <a:pt x="10774" y="4838"/>
                  </a:cubicBezTo>
                  <a:cubicBezTo>
                    <a:pt x="10816" y="4774"/>
                    <a:pt x="10879" y="4711"/>
                    <a:pt x="10921" y="4627"/>
                  </a:cubicBezTo>
                  <a:cubicBezTo>
                    <a:pt x="10964" y="4584"/>
                    <a:pt x="10985" y="4521"/>
                    <a:pt x="11027" y="4458"/>
                  </a:cubicBezTo>
                  <a:cubicBezTo>
                    <a:pt x="11069" y="4373"/>
                    <a:pt x="11112" y="4310"/>
                    <a:pt x="11154" y="4225"/>
                  </a:cubicBezTo>
                  <a:cubicBezTo>
                    <a:pt x="11175" y="4204"/>
                    <a:pt x="11175" y="4183"/>
                    <a:pt x="11196" y="4162"/>
                  </a:cubicBezTo>
                  <a:cubicBezTo>
                    <a:pt x="11217" y="4120"/>
                    <a:pt x="11217" y="4099"/>
                    <a:pt x="11238" y="4056"/>
                  </a:cubicBezTo>
                  <a:cubicBezTo>
                    <a:pt x="11281" y="3972"/>
                    <a:pt x="11323" y="3866"/>
                    <a:pt x="11344" y="3782"/>
                  </a:cubicBezTo>
                  <a:cubicBezTo>
                    <a:pt x="11365" y="3718"/>
                    <a:pt x="11386" y="3676"/>
                    <a:pt x="11407" y="3613"/>
                  </a:cubicBezTo>
                  <a:cubicBezTo>
                    <a:pt x="11428" y="3507"/>
                    <a:pt x="11450" y="3423"/>
                    <a:pt x="11471" y="3317"/>
                  </a:cubicBezTo>
                  <a:cubicBezTo>
                    <a:pt x="11492" y="3275"/>
                    <a:pt x="11492" y="3232"/>
                    <a:pt x="11513" y="3190"/>
                  </a:cubicBezTo>
                  <a:cubicBezTo>
                    <a:pt x="11513" y="3190"/>
                    <a:pt x="11513" y="3169"/>
                    <a:pt x="11513" y="3148"/>
                  </a:cubicBezTo>
                  <a:cubicBezTo>
                    <a:pt x="11513" y="3127"/>
                    <a:pt x="11513" y="3085"/>
                    <a:pt x="11534" y="3042"/>
                  </a:cubicBezTo>
                  <a:cubicBezTo>
                    <a:pt x="11534" y="2958"/>
                    <a:pt x="11555" y="2873"/>
                    <a:pt x="11555" y="2789"/>
                  </a:cubicBezTo>
                  <a:cubicBezTo>
                    <a:pt x="11555" y="2747"/>
                    <a:pt x="11555" y="2683"/>
                    <a:pt x="11555" y="2641"/>
                  </a:cubicBezTo>
                  <a:cubicBezTo>
                    <a:pt x="11555" y="2620"/>
                    <a:pt x="11555" y="2578"/>
                    <a:pt x="11555" y="2556"/>
                  </a:cubicBezTo>
                  <a:cubicBezTo>
                    <a:pt x="11555" y="2493"/>
                    <a:pt x="11534" y="2430"/>
                    <a:pt x="11534" y="2366"/>
                  </a:cubicBezTo>
                  <a:cubicBezTo>
                    <a:pt x="11534" y="2345"/>
                    <a:pt x="11534" y="2324"/>
                    <a:pt x="11534" y="2282"/>
                  </a:cubicBezTo>
                  <a:cubicBezTo>
                    <a:pt x="11513" y="2176"/>
                    <a:pt x="11492" y="2092"/>
                    <a:pt x="11471" y="1986"/>
                  </a:cubicBezTo>
                  <a:cubicBezTo>
                    <a:pt x="11471" y="1965"/>
                    <a:pt x="11450" y="1923"/>
                    <a:pt x="11450" y="1902"/>
                  </a:cubicBezTo>
                  <a:lnTo>
                    <a:pt x="10943" y="0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992950" y="3474250"/>
              <a:ext cx="302625" cy="207675"/>
            </a:xfrm>
            <a:custGeom>
              <a:avLst/>
              <a:gdLst/>
              <a:ahLst/>
              <a:cxnLst/>
              <a:rect l="l" t="t" r="r" b="b"/>
              <a:pathLst>
                <a:path w="12105" h="8307" extrusionOk="0">
                  <a:moveTo>
                    <a:pt x="7033" y="0"/>
                  </a:moveTo>
                  <a:cubicBezTo>
                    <a:pt x="6381" y="0"/>
                    <a:pt x="5697" y="89"/>
                    <a:pt x="5007" y="277"/>
                  </a:cubicBezTo>
                  <a:cubicBezTo>
                    <a:pt x="1987" y="1101"/>
                    <a:pt x="1" y="3509"/>
                    <a:pt x="592" y="5643"/>
                  </a:cubicBezTo>
                  <a:cubicBezTo>
                    <a:pt x="1033" y="7289"/>
                    <a:pt x="2882" y="8307"/>
                    <a:pt x="5092" y="8307"/>
                  </a:cubicBezTo>
                  <a:cubicBezTo>
                    <a:pt x="5745" y="8307"/>
                    <a:pt x="6430" y="8218"/>
                    <a:pt x="7120" y="8030"/>
                  </a:cubicBezTo>
                  <a:cubicBezTo>
                    <a:pt x="10140" y="7206"/>
                    <a:pt x="12105" y="4798"/>
                    <a:pt x="11535" y="2664"/>
                  </a:cubicBezTo>
                  <a:cubicBezTo>
                    <a:pt x="11078" y="1018"/>
                    <a:pt x="9238" y="0"/>
                    <a:pt x="7033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4031500" y="3509200"/>
              <a:ext cx="225525" cy="137775"/>
            </a:xfrm>
            <a:custGeom>
              <a:avLst/>
              <a:gdLst/>
              <a:ahLst/>
              <a:cxnLst/>
              <a:rect l="l" t="t" r="r" b="b"/>
              <a:pathLst>
                <a:path w="9021" h="5511" extrusionOk="0">
                  <a:moveTo>
                    <a:pt x="5494" y="1"/>
                  </a:moveTo>
                  <a:cubicBezTo>
                    <a:pt x="4955" y="1"/>
                    <a:pt x="4388" y="74"/>
                    <a:pt x="3824" y="231"/>
                  </a:cubicBezTo>
                  <a:cubicBezTo>
                    <a:pt x="1628" y="823"/>
                    <a:pt x="1" y="2534"/>
                    <a:pt x="381" y="3886"/>
                  </a:cubicBezTo>
                  <a:cubicBezTo>
                    <a:pt x="648" y="4891"/>
                    <a:pt x="1966" y="5511"/>
                    <a:pt x="3528" y="5511"/>
                  </a:cubicBezTo>
                  <a:cubicBezTo>
                    <a:pt x="4066" y="5511"/>
                    <a:pt x="4634" y="5437"/>
                    <a:pt x="5197" y="5280"/>
                  </a:cubicBezTo>
                  <a:cubicBezTo>
                    <a:pt x="7415" y="4689"/>
                    <a:pt x="9021" y="2977"/>
                    <a:pt x="8641" y="1626"/>
                  </a:cubicBezTo>
                  <a:cubicBezTo>
                    <a:pt x="8374" y="620"/>
                    <a:pt x="7056" y="1"/>
                    <a:pt x="5494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4035200" y="3525550"/>
              <a:ext cx="222900" cy="122200"/>
            </a:xfrm>
            <a:custGeom>
              <a:avLst/>
              <a:gdLst/>
              <a:ahLst/>
              <a:cxnLst/>
              <a:rect l="l" t="t" r="r" b="b"/>
              <a:pathLst>
                <a:path w="8916" h="4888" extrusionOk="0">
                  <a:moveTo>
                    <a:pt x="5737" y="1"/>
                  </a:moveTo>
                  <a:cubicBezTo>
                    <a:pt x="5143" y="1"/>
                    <a:pt x="4504" y="82"/>
                    <a:pt x="3867" y="253"/>
                  </a:cubicBezTo>
                  <a:cubicBezTo>
                    <a:pt x="1649" y="845"/>
                    <a:pt x="1" y="2408"/>
                    <a:pt x="318" y="3570"/>
                  </a:cubicBezTo>
                  <a:cubicBezTo>
                    <a:pt x="542" y="4393"/>
                    <a:pt x="1722" y="4888"/>
                    <a:pt x="3172" y="4888"/>
                  </a:cubicBezTo>
                  <a:cubicBezTo>
                    <a:pt x="3768" y="4888"/>
                    <a:pt x="4410" y="4804"/>
                    <a:pt x="5049" y="4626"/>
                  </a:cubicBezTo>
                  <a:cubicBezTo>
                    <a:pt x="7267" y="4035"/>
                    <a:pt x="8915" y="2492"/>
                    <a:pt x="8598" y="1310"/>
                  </a:cubicBezTo>
                  <a:cubicBezTo>
                    <a:pt x="8373" y="485"/>
                    <a:pt x="7191" y="1"/>
                    <a:pt x="5737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858075" y="3735725"/>
              <a:ext cx="285725" cy="156875"/>
            </a:xfrm>
            <a:custGeom>
              <a:avLst/>
              <a:gdLst/>
              <a:ahLst/>
              <a:cxnLst/>
              <a:rect l="l" t="t" r="r" b="b"/>
              <a:pathLst>
                <a:path w="11429" h="6275" extrusionOk="0">
                  <a:moveTo>
                    <a:pt x="1" y="549"/>
                  </a:moveTo>
                  <a:cubicBezTo>
                    <a:pt x="1" y="585"/>
                    <a:pt x="2" y="621"/>
                    <a:pt x="5" y="657"/>
                  </a:cubicBezTo>
                  <a:lnTo>
                    <a:pt x="5" y="657"/>
                  </a:lnTo>
                  <a:lnTo>
                    <a:pt x="1" y="549"/>
                  </a:lnTo>
                  <a:close/>
                  <a:moveTo>
                    <a:pt x="11323" y="0"/>
                  </a:moveTo>
                  <a:cubicBezTo>
                    <a:pt x="11323" y="127"/>
                    <a:pt x="11323" y="254"/>
                    <a:pt x="11323" y="380"/>
                  </a:cubicBezTo>
                  <a:cubicBezTo>
                    <a:pt x="11323" y="423"/>
                    <a:pt x="11302" y="444"/>
                    <a:pt x="11302" y="486"/>
                  </a:cubicBezTo>
                  <a:cubicBezTo>
                    <a:pt x="11302" y="571"/>
                    <a:pt x="11281" y="655"/>
                    <a:pt x="11260" y="761"/>
                  </a:cubicBezTo>
                  <a:cubicBezTo>
                    <a:pt x="11260" y="782"/>
                    <a:pt x="11239" y="824"/>
                    <a:pt x="11239" y="866"/>
                  </a:cubicBezTo>
                  <a:cubicBezTo>
                    <a:pt x="11217" y="972"/>
                    <a:pt x="11175" y="1056"/>
                    <a:pt x="11133" y="1162"/>
                  </a:cubicBezTo>
                  <a:cubicBezTo>
                    <a:pt x="11133" y="1183"/>
                    <a:pt x="11133" y="1204"/>
                    <a:pt x="11133" y="1225"/>
                  </a:cubicBezTo>
                  <a:cubicBezTo>
                    <a:pt x="11070" y="1331"/>
                    <a:pt x="11027" y="1437"/>
                    <a:pt x="10964" y="1563"/>
                  </a:cubicBezTo>
                  <a:cubicBezTo>
                    <a:pt x="10943" y="1585"/>
                    <a:pt x="10922" y="1627"/>
                    <a:pt x="10922" y="1648"/>
                  </a:cubicBezTo>
                  <a:cubicBezTo>
                    <a:pt x="10858" y="1732"/>
                    <a:pt x="10816" y="1817"/>
                    <a:pt x="10774" y="1901"/>
                  </a:cubicBezTo>
                  <a:cubicBezTo>
                    <a:pt x="10753" y="1922"/>
                    <a:pt x="10710" y="1965"/>
                    <a:pt x="10689" y="1986"/>
                  </a:cubicBezTo>
                  <a:cubicBezTo>
                    <a:pt x="10626" y="2070"/>
                    <a:pt x="10563" y="2155"/>
                    <a:pt x="10499" y="2239"/>
                  </a:cubicBezTo>
                  <a:cubicBezTo>
                    <a:pt x="10478" y="2260"/>
                    <a:pt x="10478" y="2282"/>
                    <a:pt x="10457" y="2303"/>
                  </a:cubicBezTo>
                  <a:cubicBezTo>
                    <a:pt x="10351" y="2408"/>
                    <a:pt x="10267" y="2514"/>
                    <a:pt x="10161" y="2598"/>
                  </a:cubicBezTo>
                  <a:cubicBezTo>
                    <a:pt x="10140" y="2620"/>
                    <a:pt x="10119" y="2641"/>
                    <a:pt x="10098" y="2662"/>
                  </a:cubicBezTo>
                  <a:cubicBezTo>
                    <a:pt x="10013" y="2746"/>
                    <a:pt x="9929" y="2810"/>
                    <a:pt x="9844" y="2873"/>
                  </a:cubicBezTo>
                  <a:cubicBezTo>
                    <a:pt x="9823" y="2894"/>
                    <a:pt x="9781" y="2936"/>
                    <a:pt x="9739" y="2958"/>
                  </a:cubicBezTo>
                  <a:cubicBezTo>
                    <a:pt x="9654" y="3021"/>
                    <a:pt x="9570" y="3084"/>
                    <a:pt x="9485" y="3148"/>
                  </a:cubicBezTo>
                  <a:cubicBezTo>
                    <a:pt x="9443" y="3169"/>
                    <a:pt x="9422" y="3190"/>
                    <a:pt x="9380" y="3211"/>
                  </a:cubicBezTo>
                  <a:cubicBezTo>
                    <a:pt x="9253" y="3296"/>
                    <a:pt x="9126" y="3359"/>
                    <a:pt x="8999" y="3443"/>
                  </a:cubicBezTo>
                  <a:cubicBezTo>
                    <a:pt x="8978" y="3443"/>
                    <a:pt x="8957" y="3465"/>
                    <a:pt x="8936" y="3486"/>
                  </a:cubicBezTo>
                  <a:cubicBezTo>
                    <a:pt x="8809" y="3528"/>
                    <a:pt x="8704" y="3591"/>
                    <a:pt x="8577" y="3634"/>
                  </a:cubicBezTo>
                  <a:cubicBezTo>
                    <a:pt x="8535" y="3655"/>
                    <a:pt x="8492" y="3676"/>
                    <a:pt x="8450" y="3697"/>
                  </a:cubicBezTo>
                  <a:cubicBezTo>
                    <a:pt x="8345" y="3739"/>
                    <a:pt x="8239" y="3781"/>
                    <a:pt x="8133" y="3824"/>
                  </a:cubicBezTo>
                  <a:cubicBezTo>
                    <a:pt x="8091" y="3845"/>
                    <a:pt x="8049" y="3866"/>
                    <a:pt x="7985" y="3887"/>
                  </a:cubicBezTo>
                  <a:cubicBezTo>
                    <a:pt x="7880" y="3908"/>
                    <a:pt x="7753" y="3950"/>
                    <a:pt x="7647" y="3993"/>
                  </a:cubicBezTo>
                  <a:cubicBezTo>
                    <a:pt x="7605" y="3993"/>
                    <a:pt x="7542" y="4014"/>
                    <a:pt x="7500" y="4035"/>
                  </a:cubicBezTo>
                  <a:cubicBezTo>
                    <a:pt x="7331" y="4077"/>
                    <a:pt x="7183" y="4119"/>
                    <a:pt x="6993" y="4141"/>
                  </a:cubicBezTo>
                  <a:cubicBezTo>
                    <a:pt x="6760" y="4183"/>
                    <a:pt x="6528" y="4225"/>
                    <a:pt x="6274" y="4246"/>
                  </a:cubicBezTo>
                  <a:cubicBezTo>
                    <a:pt x="6148" y="4267"/>
                    <a:pt x="6000" y="4267"/>
                    <a:pt x="5852" y="4288"/>
                  </a:cubicBezTo>
                  <a:lnTo>
                    <a:pt x="5345" y="4288"/>
                  </a:lnTo>
                  <a:cubicBezTo>
                    <a:pt x="5113" y="4288"/>
                    <a:pt x="4880" y="4267"/>
                    <a:pt x="4648" y="4246"/>
                  </a:cubicBezTo>
                  <a:cubicBezTo>
                    <a:pt x="4606" y="4246"/>
                    <a:pt x="4563" y="4246"/>
                    <a:pt x="4521" y="4225"/>
                  </a:cubicBezTo>
                  <a:cubicBezTo>
                    <a:pt x="4289" y="4204"/>
                    <a:pt x="4056" y="4162"/>
                    <a:pt x="3824" y="4119"/>
                  </a:cubicBezTo>
                  <a:cubicBezTo>
                    <a:pt x="3782" y="4098"/>
                    <a:pt x="3740" y="4098"/>
                    <a:pt x="3697" y="4098"/>
                  </a:cubicBezTo>
                  <a:cubicBezTo>
                    <a:pt x="3507" y="4035"/>
                    <a:pt x="3338" y="3993"/>
                    <a:pt x="3148" y="3929"/>
                  </a:cubicBezTo>
                  <a:lnTo>
                    <a:pt x="3127" y="3929"/>
                  </a:lnTo>
                  <a:cubicBezTo>
                    <a:pt x="2958" y="3866"/>
                    <a:pt x="2768" y="3803"/>
                    <a:pt x="2599" y="3739"/>
                  </a:cubicBezTo>
                  <a:cubicBezTo>
                    <a:pt x="2535" y="3697"/>
                    <a:pt x="2472" y="3676"/>
                    <a:pt x="2409" y="3634"/>
                  </a:cubicBezTo>
                  <a:cubicBezTo>
                    <a:pt x="2324" y="3591"/>
                    <a:pt x="2240" y="3549"/>
                    <a:pt x="2155" y="3507"/>
                  </a:cubicBezTo>
                  <a:cubicBezTo>
                    <a:pt x="2092" y="3486"/>
                    <a:pt x="2029" y="3443"/>
                    <a:pt x="1965" y="3401"/>
                  </a:cubicBezTo>
                  <a:cubicBezTo>
                    <a:pt x="1881" y="3359"/>
                    <a:pt x="1796" y="3317"/>
                    <a:pt x="1733" y="3253"/>
                  </a:cubicBezTo>
                  <a:cubicBezTo>
                    <a:pt x="1669" y="3211"/>
                    <a:pt x="1606" y="3169"/>
                    <a:pt x="1564" y="3127"/>
                  </a:cubicBezTo>
                  <a:cubicBezTo>
                    <a:pt x="1479" y="3084"/>
                    <a:pt x="1416" y="3042"/>
                    <a:pt x="1353" y="2979"/>
                  </a:cubicBezTo>
                  <a:cubicBezTo>
                    <a:pt x="1289" y="2936"/>
                    <a:pt x="1247" y="2894"/>
                    <a:pt x="1184" y="2852"/>
                  </a:cubicBezTo>
                  <a:cubicBezTo>
                    <a:pt x="1120" y="2789"/>
                    <a:pt x="1057" y="2725"/>
                    <a:pt x="993" y="2662"/>
                  </a:cubicBezTo>
                  <a:cubicBezTo>
                    <a:pt x="951" y="2620"/>
                    <a:pt x="909" y="2577"/>
                    <a:pt x="867" y="2535"/>
                  </a:cubicBezTo>
                  <a:cubicBezTo>
                    <a:pt x="803" y="2451"/>
                    <a:pt x="740" y="2387"/>
                    <a:pt x="677" y="2303"/>
                  </a:cubicBezTo>
                  <a:cubicBezTo>
                    <a:pt x="634" y="2260"/>
                    <a:pt x="613" y="2197"/>
                    <a:pt x="571" y="2155"/>
                  </a:cubicBezTo>
                  <a:cubicBezTo>
                    <a:pt x="508" y="2070"/>
                    <a:pt x="465" y="1986"/>
                    <a:pt x="402" y="1901"/>
                  </a:cubicBezTo>
                  <a:cubicBezTo>
                    <a:pt x="381" y="1859"/>
                    <a:pt x="339" y="1796"/>
                    <a:pt x="317" y="1753"/>
                  </a:cubicBezTo>
                  <a:cubicBezTo>
                    <a:pt x="317" y="1732"/>
                    <a:pt x="296" y="1690"/>
                    <a:pt x="275" y="1648"/>
                  </a:cubicBezTo>
                  <a:cubicBezTo>
                    <a:pt x="233" y="1585"/>
                    <a:pt x="212" y="1500"/>
                    <a:pt x="170" y="1416"/>
                  </a:cubicBezTo>
                  <a:cubicBezTo>
                    <a:pt x="170" y="1373"/>
                    <a:pt x="148" y="1331"/>
                    <a:pt x="127" y="1289"/>
                  </a:cubicBezTo>
                  <a:cubicBezTo>
                    <a:pt x="106" y="1204"/>
                    <a:pt x="85" y="1099"/>
                    <a:pt x="64" y="1014"/>
                  </a:cubicBezTo>
                  <a:cubicBezTo>
                    <a:pt x="43" y="993"/>
                    <a:pt x="43" y="972"/>
                    <a:pt x="43" y="930"/>
                  </a:cubicBezTo>
                  <a:cubicBezTo>
                    <a:pt x="28" y="839"/>
                    <a:pt x="13" y="748"/>
                    <a:pt x="5" y="657"/>
                  </a:cubicBezTo>
                  <a:lnTo>
                    <a:pt x="5" y="657"/>
                  </a:lnTo>
                  <a:lnTo>
                    <a:pt x="85" y="2535"/>
                  </a:lnTo>
                  <a:cubicBezTo>
                    <a:pt x="85" y="2556"/>
                    <a:pt x="85" y="2577"/>
                    <a:pt x="85" y="2598"/>
                  </a:cubicBezTo>
                  <a:cubicBezTo>
                    <a:pt x="106" y="2704"/>
                    <a:pt x="127" y="2810"/>
                    <a:pt x="127" y="2915"/>
                  </a:cubicBezTo>
                  <a:cubicBezTo>
                    <a:pt x="148" y="2936"/>
                    <a:pt x="148" y="2958"/>
                    <a:pt x="148" y="2979"/>
                  </a:cubicBezTo>
                  <a:cubicBezTo>
                    <a:pt x="170" y="3042"/>
                    <a:pt x="170" y="3105"/>
                    <a:pt x="191" y="3169"/>
                  </a:cubicBezTo>
                  <a:cubicBezTo>
                    <a:pt x="212" y="3190"/>
                    <a:pt x="212" y="3232"/>
                    <a:pt x="233" y="3253"/>
                  </a:cubicBezTo>
                  <a:cubicBezTo>
                    <a:pt x="233" y="3296"/>
                    <a:pt x="254" y="3338"/>
                    <a:pt x="275" y="3380"/>
                  </a:cubicBezTo>
                  <a:cubicBezTo>
                    <a:pt x="296" y="3465"/>
                    <a:pt x="339" y="3549"/>
                    <a:pt x="381" y="3634"/>
                  </a:cubicBezTo>
                  <a:cubicBezTo>
                    <a:pt x="381" y="3655"/>
                    <a:pt x="402" y="3697"/>
                    <a:pt x="423" y="3739"/>
                  </a:cubicBezTo>
                  <a:cubicBezTo>
                    <a:pt x="423" y="3739"/>
                    <a:pt x="423" y="3760"/>
                    <a:pt x="444" y="3781"/>
                  </a:cubicBezTo>
                  <a:cubicBezTo>
                    <a:pt x="465" y="3803"/>
                    <a:pt x="486" y="3845"/>
                    <a:pt x="508" y="3866"/>
                  </a:cubicBezTo>
                  <a:cubicBezTo>
                    <a:pt x="550" y="3950"/>
                    <a:pt x="613" y="4056"/>
                    <a:pt x="655" y="4141"/>
                  </a:cubicBezTo>
                  <a:cubicBezTo>
                    <a:pt x="698" y="4183"/>
                    <a:pt x="740" y="4225"/>
                    <a:pt x="761" y="4267"/>
                  </a:cubicBezTo>
                  <a:cubicBezTo>
                    <a:pt x="824" y="4352"/>
                    <a:pt x="888" y="4436"/>
                    <a:pt x="972" y="4500"/>
                  </a:cubicBezTo>
                  <a:cubicBezTo>
                    <a:pt x="993" y="4521"/>
                    <a:pt x="1015" y="4563"/>
                    <a:pt x="1036" y="4584"/>
                  </a:cubicBezTo>
                  <a:cubicBezTo>
                    <a:pt x="1057" y="4605"/>
                    <a:pt x="1078" y="4626"/>
                    <a:pt x="1099" y="4647"/>
                  </a:cubicBezTo>
                  <a:cubicBezTo>
                    <a:pt x="1162" y="4711"/>
                    <a:pt x="1226" y="4753"/>
                    <a:pt x="1289" y="4816"/>
                  </a:cubicBezTo>
                  <a:cubicBezTo>
                    <a:pt x="1331" y="4859"/>
                    <a:pt x="1374" y="4901"/>
                    <a:pt x="1437" y="4943"/>
                  </a:cubicBezTo>
                  <a:cubicBezTo>
                    <a:pt x="1500" y="5007"/>
                    <a:pt x="1585" y="5070"/>
                    <a:pt x="1648" y="5112"/>
                  </a:cubicBezTo>
                  <a:cubicBezTo>
                    <a:pt x="1712" y="5154"/>
                    <a:pt x="1754" y="5197"/>
                    <a:pt x="1817" y="5239"/>
                  </a:cubicBezTo>
                  <a:cubicBezTo>
                    <a:pt x="1902" y="5281"/>
                    <a:pt x="1986" y="5323"/>
                    <a:pt x="2050" y="5387"/>
                  </a:cubicBezTo>
                  <a:cubicBezTo>
                    <a:pt x="2113" y="5408"/>
                    <a:pt x="2176" y="5450"/>
                    <a:pt x="2240" y="5492"/>
                  </a:cubicBezTo>
                  <a:cubicBezTo>
                    <a:pt x="2324" y="5535"/>
                    <a:pt x="2430" y="5577"/>
                    <a:pt x="2514" y="5619"/>
                  </a:cubicBezTo>
                  <a:cubicBezTo>
                    <a:pt x="2557" y="5640"/>
                    <a:pt x="2599" y="5661"/>
                    <a:pt x="2662" y="5683"/>
                  </a:cubicBezTo>
                  <a:cubicBezTo>
                    <a:pt x="2683" y="5704"/>
                    <a:pt x="2683" y="5704"/>
                    <a:pt x="2704" y="5704"/>
                  </a:cubicBezTo>
                  <a:cubicBezTo>
                    <a:pt x="2873" y="5788"/>
                    <a:pt x="3042" y="5852"/>
                    <a:pt x="3233" y="5915"/>
                  </a:cubicBezTo>
                  <a:lnTo>
                    <a:pt x="3254" y="5915"/>
                  </a:lnTo>
                  <a:cubicBezTo>
                    <a:pt x="3423" y="5978"/>
                    <a:pt x="3613" y="6021"/>
                    <a:pt x="3782" y="6063"/>
                  </a:cubicBezTo>
                  <a:cubicBezTo>
                    <a:pt x="3803" y="6063"/>
                    <a:pt x="3824" y="6063"/>
                    <a:pt x="3845" y="6084"/>
                  </a:cubicBezTo>
                  <a:lnTo>
                    <a:pt x="3930" y="6084"/>
                  </a:lnTo>
                  <a:cubicBezTo>
                    <a:pt x="4141" y="6147"/>
                    <a:pt x="4394" y="6190"/>
                    <a:pt x="4627" y="6211"/>
                  </a:cubicBezTo>
                  <a:cubicBezTo>
                    <a:pt x="4648" y="6211"/>
                    <a:pt x="4669" y="6211"/>
                    <a:pt x="4711" y="6232"/>
                  </a:cubicBezTo>
                  <a:lnTo>
                    <a:pt x="4754" y="6232"/>
                  </a:lnTo>
                  <a:cubicBezTo>
                    <a:pt x="4986" y="6253"/>
                    <a:pt x="5218" y="6253"/>
                    <a:pt x="5451" y="6274"/>
                  </a:cubicBezTo>
                  <a:lnTo>
                    <a:pt x="5493" y="6274"/>
                  </a:lnTo>
                  <a:cubicBezTo>
                    <a:pt x="5641" y="6274"/>
                    <a:pt x="5789" y="6274"/>
                    <a:pt x="5936" y="6253"/>
                  </a:cubicBezTo>
                  <a:cubicBezTo>
                    <a:pt x="6063" y="6253"/>
                    <a:pt x="6169" y="6253"/>
                    <a:pt x="6296" y="6232"/>
                  </a:cubicBezTo>
                  <a:lnTo>
                    <a:pt x="6380" y="6232"/>
                  </a:lnTo>
                  <a:cubicBezTo>
                    <a:pt x="6612" y="6190"/>
                    <a:pt x="6866" y="6168"/>
                    <a:pt x="7098" y="6126"/>
                  </a:cubicBezTo>
                  <a:cubicBezTo>
                    <a:pt x="7267" y="6084"/>
                    <a:pt x="7436" y="6042"/>
                    <a:pt x="7605" y="5999"/>
                  </a:cubicBezTo>
                  <a:cubicBezTo>
                    <a:pt x="7647" y="5999"/>
                    <a:pt x="7690" y="5978"/>
                    <a:pt x="7732" y="5957"/>
                  </a:cubicBezTo>
                  <a:cubicBezTo>
                    <a:pt x="7838" y="5936"/>
                    <a:pt x="7922" y="5915"/>
                    <a:pt x="8028" y="5873"/>
                  </a:cubicBezTo>
                  <a:cubicBezTo>
                    <a:pt x="8049" y="5873"/>
                    <a:pt x="8070" y="5852"/>
                    <a:pt x="8091" y="5852"/>
                  </a:cubicBezTo>
                  <a:cubicBezTo>
                    <a:pt x="8133" y="5830"/>
                    <a:pt x="8176" y="5809"/>
                    <a:pt x="8218" y="5809"/>
                  </a:cubicBezTo>
                  <a:cubicBezTo>
                    <a:pt x="8323" y="5767"/>
                    <a:pt x="8429" y="5725"/>
                    <a:pt x="8535" y="5683"/>
                  </a:cubicBezTo>
                  <a:cubicBezTo>
                    <a:pt x="8598" y="5661"/>
                    <a:pt x="8640" y="5640"/>
                    <a:pt x="8683" y="5619"/>
                  </a:cubicBezTo>
                  <a:cubicBezTo>
                    <a:pt x="8788" y="5556"/>
                    <a:pt x="8915" y="5514"/>
                    <a:pt x="9021" y="5450"/>
                  </a:cubicBezTo>
                  <a:cubicBezTo>
                    <a:pt x="9042" y="5429"/>
                    <a:pt x="9063" y="5429"/>
                    <a:pt x="9084" y="5408"/>
                  </a:cubicBezTo>
                  <a:cubicBezTo>
                    <a:pt x="9232" y="5345"/>
                    <a:pt x="9359" y="5260"/>
                    <a:pt x="9485" y="5197"/>
                  </a:cubicBezTo>
                  <a:cubicBezTo>
                    <a:pt x="9506" y="5176"/>
                    <a:pt x="9549" y="5133"/>
                    <a:pt x="9570" y="5112"/>
                  </a:cubicBezTo>
                  <a:cubicBezTo>
                    <a:pt x="9654" y="5070"/>
                    <a:pt x="9760" y="5007"/>
                    <a:pt x="9844" y="4943"/>
                  </a:cubicBezTo>
                  <a:cubicBezTo>
                    <a:pt x="9865" y="4901"/>
                    <a:pt x="9908" y="4880"/>
                    <a:pt x="9950" y="4859"/>
                  </a:cubicBezTo>
                  <a:cubicBezTo>
                    <a:pt x="10034" y="4774"/>
                    <a:pt x="10119" y="4711"/>
                    <a:pt x="10182" y="4647"/>
                  </a:cubicBezTo>
                  <a:cubicBezTo>
                    <a:pt x="10225" y="4626"/>
                    <a:pt x="10246" y="4605"/>
                    <a:pt x="10267" y="4563"/>
                  </a:cubicBezTo>
                  <a:cubicBezTo>
                    <a:pt x="10372" y="4478"/>
                    <a:pt x="10457" y="4373"/>
                    <a:pt x="10541" y="4288"/>
                  </a:cubicBezTo>
                  <a:cubicBezTo>
                    <a:pt x="10563" y="4267"/>
                    <a:pt x="10584" y="4225"/>
                    <a:pt x="10605" y="4204"/>
                  </a:cubicBezTo>
                  <a:cubicBezTo>
                    <a:pt x="10668" y="4141"/>
                    <a:pt x="10732" y="4056"/>
                    <a:pt x="10795" y="3972"/>
                  </a:cubicBezTo>
                  <a:cubicBezTo>
                    <a:pt x="10816" y="3929"/>
                    <a:pt x="10837" y="3908"/>
                    <a:pt x="10858" y="3866"/>
                  </a:cubicBezTo>
                  <a:cubicBezTo>
                    <a:pt x="10922" y="3781"/>
                    <a:pt x="10964" y="3697"/>
                    <a:pt x="11006" y="3634"/>
                  </a:cubicBezTo>
                  <a:cubicBezTo>
                    <a:pt x="11027" y="3591"/>
                    <a:pt x="11048" y="3570"/>
                    <a:pt x="11070" y="3528"/>
                  </a:cubicBezTo>
                  <a:cubicBezTo>
                    <a:pt x="11112" y="3422"/>
                    <a:pt x="11175" y="3317"/>
                    <a:pt x="11217" y="3190"/>
                  </a:cubicBezTo>
                  <a:cubicBezTo>
                    <a:pt x="11217" y="3169"/>
                    <a:pt x="11239" y="3148"/>
                    <a:pt x="11239" y="3148"/>
                  </a:cubicBezTo>
                  <a:cubicBezTo>
                    <a:pt x="11281" y="3042"/>
                    <a:pt x="11302" y="2936"/>
                    <a:pt x="11323" y="2831"/>
                  </a:cubicBezTo>
                  <a:cubicBezTo>
                    <a:pt x="11344" y="2810"/>
                    <a:pt x="11344" y="2767"/>
                    <a:pt x="11344" y="2725"/>
                  </a:cubicBezTo>
                  <a:cubicBezTo>
                    <a:pt x="11365" y="2641"/>
                    <a:pt x="11386" y="2556"/>
                    <a:pt x="11408" y="2472"/>
                  </a:cubicBezTo>
                  <a:cubicBezTo>
                    <a:pt x="11408" y="2429"/>
                    <a:pt x="11408" y="2387"/>
                    <a:pt x="11408" y="2345"/>
                  </a:cubicBezTo>
                  <a:cubicBezTo>
                    <a:pt x="11429" y="2218"/>
                    <a:pt x="11429" y="2113"/>
                    <a:pt x="11429" y="1986"/>
                  </a:cubicBezTo>
                  <a:lnTo>
                    <a:pt x="11323" y="0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855425" y="3642025"/>
              <a:ext cx="288375" cy="201150"/>
            </a:xfrm>
            <a:custGeom>
              <a:avLst/>
              <a:gdLst/>
              <a:ahLst/>
              <a:cxnLst/>
              <a:rect l="l" t="t" r="r" b="b"/>
              <a:pathLst>
                <a:path w="11535" h="8046" extrusionOk="0">
                  <a:moveTo>
                    <a:pt x="5962" y="0"/>
                  </a:moveTo>
                  <a:cubicBezTo>
                    <a:pt x="5835" y="0"/>
                    <a:pt x="5707" y="3"/>
                    <a:pt x="5578" y="9"/>
                  </a:cubicBezTo>
                  <a:cubicBezTo>
                    <a:pt x="2451" y="178"/>
                    <a:pt x="1" y="2079"/>
                    <a:pt x="107" y="4297"/>
                  </a:cubicBezTo>
                  <a:cubicBezTo>
                    <a:pt x="208" y="6424"/>
                    <a:pt x="2620" y="8045"/>
                    <a:pt x="5573" y="8045"/>
                  </a:cubicBezTo>
                  <a:cubicBezTo>
                    <a:pt x="5701" y="8045"/>
                    <a:pt x="5829" y="8042"/>
                    <a:pt x="5958" y="8036"/>
                  </a:cubicBezTo>
                  <a:cubicBezTo>
                    <a:pt x="9084" y="7889"/>
                    <a:pt x="11535" y="5966"/>
                    <a:pt x="11429" y="3748"/>
                  </a:cubicBezTo>
                  <a:cubicBezTo>
                    <a:pt x="11328" y="1622"/>
                    <a:pt x="8916" y="0"/>
                    <a:pt x="5962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890825" y="3676925"/>
              <a:ext cx="217600" cy="131350"/>
            </a:xfrm>
            <a:custGeom>
              <a:avLst/>
              <a:gdLst/>
              <a:ahLst/>
              <a:cxnLst/>
              <a:rect l="l" t="t" r="r" b="b"/>
              <a:pathLst>
                <a:path w="8704" h="5254" extrusionOk="0">
                  <a:moveTo>
                    <a:pt x="4524" y="1"/>
                  </a:moveTo>
                  <a:cubicBezTo>
                    <a:pt x="4425" y="1"/>
                    <a:pt x="4325" y="3"/>
                    <a:pt x="4225" y="7"/>
                  </a:cubicBezTo>
                  <a:cubicBezTo>
                    <a:pt x="1944" y="113"/>
                    <a:pt x="0" y="1444"/>
                    <a:pt x="64" y="2838"/>
                  </a:cubicBezTo>
                  <a:cubicBezTo>
                    <a:pt x="124" y="4171"/>
                    <a:pt x="2020" y="5253"/>
                    <a:pt x="4180" y="5253"/>
                  </a:cubicBezTo>
                  <a:cubicBezTo>
                    <a:pt x="4279" y="5253"/>
                    <a:pt x="4379" y="5251"/>
                    <a:pt x="4479" y="5246"/>
                  </a:cubicBezTo>
                  <a:cubicBezTo>
                    <a:pt x="6760" y="5141"/>
                    <a:pt x="8703" y="3810"/>
                    <a:pt x="8619" y="2416"/>
                  </a:cubicBezTo>
                  <a:cubicBezTo>
                    <a:pt x="8558" y="1083"/>
                    <a:pt x="6682" y="1"/>
                    <a:pt x="4524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891350" y="3694775"/>
              <a:ext cx="217075" cy="113525"/>
            </a:xfrm>
            <a:custGeom>
              <a:avLst/>
              <a:gdLst/>
              <a:ahLst/>
              <a:cxnLst/>
              <a:rect l="l" t="t" r="r" b="b"/>
              <a:pathLst>
                <a:path w="8683" h="4541" extrusionOk="0">
                  <a:moveTo>
                    <a:pt x="4627" y="1"/>
                  </a:moveTo>
                  <a:cubicBezTo>
                    <a:pt x="4494" y="1"/>
                    <a:pt x="4360" y="4"/>
                    <a:pt x="4225" y="12"/>
                  </a:cubicBezTo>
                  <a:cubicBezTo>
                    <a:pt x="1965" y="117"/>
                    <a:pt x="0" y="1258"/>
                    <a:pt x="64" y="2483"/>
                  </a:cubicBezTo>
                  <a:cubicBezTo>
                    <a:pt x="124" y="3626"/>
                    <a:pt x="1972" y="4540"/>
                    <a:pt x="4111" y="4540"/>
                  </a:cubicBezTo>
                  <a:cubicBezTo>
                    <a:pt x="4226" y="4540"/>
                    <a:pt x="4341" y="4538"/>
                    <a:pt x="4458" y="4532"/>
                  </a:cubicBezTo>
                  <a:cubicBezTo>
                    <a:pt x="6739" y="4427"/>
                    <a:pt x="8682" y="3265"/>
                    <a:pt x="8619" y="2061"/>
                  </a:cubicBezTo>
                  <a:cubicBezTo>
                    <a:pt x="8579" y="928"/>
                    <a:pt x="6744" y="1"/>
                    <a:pt x="4627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3351325" y="3546650"/>
              <a:ext cx="285725" cy="156350"/>
            </a:xfrm>
            <a:custGeom>
              <a:avLst/>
              <a:gdLst/>
              <a:ahLst/>
              <a:cxnLst/>
              <a:rect l="l" t="t" r="r" b="b"/>
              <a:pathLst>
                <a:path w="11429" h="6254" extrusionOk="0">
                  <a:moveTo>
                    <a:pt x="11323" y="1"/>
                  </a:moveTo>
                  <a:lnTo>
                    <a:pt x="11331" y="162"/>
                  </a:lnTo>
                  <a:lnTo>
                    <a:pt x="11331" y="162"/>
                  </a:lnTo>
                  <a:cubicBezTo>
                    <a:pt x="11333" y="110"/>
                    <a:pt x="11332" y="57"/>
                    <a:pt x="11323" y="1"/>
                  </a:cubicBezTo>
                  <a:close/>
                  <a:moveTo>
                    <a:pt x="0" y="550"/>
                  </a:moveTo>
                  <a:cubicBezTo>
                    <a:pt x="0" y="597"/>
                    <a:pt x="3" y="643"/>
                    <a:pt x="8" y="690"/>
                  </a:cubicBezTo>
                  <a:lnTo>
                    <a:pt x="8" y="690"/>
                  </a:lnTo>
                  <a:lnTo>
                    <a:pt x="0" y="550"/>
                  </a:lnTo>
                  <a:close/>
                  <a:moveTo>
                    <a:pt x="11331" y="162"/>
                  </a:moveTo>
                  <a:cubicBezTo>
                    <a:pt x="11329" y="226"/>
                    <a:pt x="11323" y="290"/>
                    <a:pt x="11323" y="360"/>
                  </a:cubicBezTo>
                  <a:cubicBezTo>
                    <a:pt x="11323" y="402"/>
                    <a:pt x="11323" y="444"/>
                    <a:pt x="11302" y="487"/>
                  </a:cubicBezTo>
                  <a:cubicBezTo>
                    <a:pt x="11302" y="571"/>
                    <a:pt x="11281" y="656"/>
                    <a:pt x="11259" y="740"/>
                  </a:cubicBezTo>
                  <a:cubicBezTo>
                    <a:pt x="11259" y="782"/>
                    <a:pt x="11259" y="825"/>
                    <a:pt x="11238" y="846"/>
                  </a:cubicBezTo>
                  <a:cubicBezTo>
                    <a:pt x="11217" y="951"/>
                    <a:pt x="11175" y="1057"/>
                    <a:pt x="11154" y="1163"/>
                  </a:cubicBezTo>
                  <a:cubicBezTo>
                    <a:pt x="11133" y="1163"/>
                    <a:pt x="11133" y="1184"/>
                    <a:pt x="11133" y="1205"/>
                  </a:cubicBezTo>
                  <a:cubicBezTo>
                    <a:pt x="11090" y="1332"/>
                    <a:pt x="11027" y="1437"/>
                    <a:pt x="10964" y="1543"/>
                  </a:cubicBezTo>
                  <a:cubicBezTo>
                    <a:pt x="10964" y="1585"/>
                    <a:pt x="10943" y="1606"/>
                    <a:pt x="10921" y="1648"/>
                  </a:cubicBezTo>
                  <a:cubicBezTo>
                    <a:pt x="10879" y="1712"/>
                    <a:pt x="10816" y="1796"/>
                    <a:pt x="10774" y="1881"/>
                  </a:cubicBezTo>
                  <a:cubicBezTo>
                    <a:pt x="10752" y="1923"/>
                    <a:pt x="10731" y="1944"/>
                    <a:pt x="10710" y="1986"/>
                  </a:cubicBezTo>
                  <a:cubicBezTo>
                    <a:pt x="10647" y="2071"/>
                    <a:pt x="10583" y="2155"/>
                    <a:pt x="10520" y="2219"/>
                  </a:cubicBezTo>
                  <a:cubicBezTo>
                    <a:pt x="10499" y="2240"/>
                    <a:pt x="10478" y="2282"/>
                    <a:pt x="10457" y="2303"/>
                  </a:cubicBezTo>
                  <a:cubicBezTo>
                    <a:pt x="10372" y="2388"/>
                    <a:pt x="10267" y="2493"/>
                    <a:pt x="10182" y="2578"/>
                  </a:cubicBezTo>
                  <a:cubicBezTo>
                    <a:pt x="10161" y="2620"/>
                    <a:pt x="10119" y="2641"/>
                    <a:pt x="10098" y="2662"/>
                  </a:cubicBezTo>
                  <a:cubicBezTo>
                    <a:pt x="10013" y="2726"/>
                    <a:pt x="9950" y="2789"/>
                    <a:pt x="9865" y="2874"/>
                  </a:cubicBezTo>
                  <a:cubicBezTo>
                    <a:pt x="9823" y="2895"/>
                    <a:pt x="9781" y="2916"/>
                    <a:pt x="9739" y="2958"/>
                  </a:cubicBezTo>
                  <a:cubicBezTo>
                    <a:pt x="9654" y="3022"/>
                    <a:pt x="9570" y="3085"/>
                    <a:pt x="9485" y="3127"/>
                  </a:cubicBezTo>
                  <a:cubicBezTo>
                    <a:pt x="9443" y="3148"/>
                    <a:pt x="9422" y="3191"/>
                    <a:pt x="9379" y="3212"/>
                  </a:cubicBezTo>
                  <a:cubicBezTo>
                    <a:pt x="9274" y="3275"/>
                    <a:pt x="9147" y="3360"/>
                    <a:pt x="8999" y="3423"/>
                  </a:cubicBezTo>
                  <a:cubicBezTo>
                    <a:pt x="8978" y="3444"/>
                    <a:pt x="8957" y="3444"/>
                    <a:pt x="8936" y="3465"/>
                  </a:cubicBezTo>
                  <a:cubicBezTo>
                    <a:pt x="8830" y="3529"/>
                    <a:pt x="8703" y="3571"/>
                    <a:pt x="8598" y="3634"/>
                  </a:cubicBezTo>
                  <a:cubicBezTo>
                    <a:pt x="8556" y="3655"/>
                    <a:pt x="8492" y="3676"/>
                    <a:pt x="8450" y="3698"/>
                  </a:cubicBezTo>
                  <a:cubicBezTo>
                    <a:pt x="8344" y="3740"/>
                    <a:pt x="8239" y="3782"/>
                    <a:pt x="8133" y="3824"/>
                  </a:cubicBezTo>
                  <a:cubicBezTo>
                    <a:pt x="8091" y="3824"/>
                    <a:pt x="8049" y="3845"/>
                    <a:pt x="8006" y="3867"/>
                  </a:cubicBezTo>
                  <a:cubicBezTo>
                    <a:pt x="7880" y="3909"/>
                    <a:pt x="7774" y="3951"/>
                    <a:pt x="7647" y="3972"/>
                  </a:cubicBezTo>
                  <a:cubicBezTo>
                    <a:pt x="7605" y="3993"/>
                    <a:pt x="7563" y="4014"/>
                    <a:pt x="7520" y="4014"/>
                  </a:cubicBezTo>
                  <a:cubicBezTo>
                    <a:pt x="7352" y="4057"/>
                    <a:pt x="7183" y="4099"/>
                    <a:pt x="7014" y="4141"/>
                  </a:cubicBezTo>
                  <a:cubicBezTo>
                    <a:pt x="6781" y="4183"/>
                    <a:pt x="6528" y="4204"/>
                    <a:pt x="6295" y="4247"/>
                  </a:cubicBezTo>
                  <a:cubicBezTo>
                    <a:pt x="6147" y="4247"/>
                    <a:pt x="6000" y="4268"/>
                    <a:pt x="5852" y="4268"/>
                  </a:cubicBezTo>
                  <a:cubicBezTo>
                    <a:pt x="5683" y="4289"/>
                    <a:pt x="5535" y="4289"/>
                    <a:pt x="5366" y="4289"/>
                  </a:cubicBezTo>
                  <a:cubicBezTo>
                    <a:pt x="5112" y="4268"/>
                    <a:pt x="4880" y="4268"/>
                    <a:pt x="4648" y="4247"/>
                  </a:cubicBezTo>
                  <a:cubicBezTo>
                    <a:pt x="4627" y="4226"/>
                    <a:pt x="4584" y="4226"/>
                    <a:pt x="4542" y="4226"/>
                  </a:cubicBezTo>
                  <a:cubicBezTo>
                    <a:pt x="4289" y="4204"/>
                    <a:pt x="4056" y="4162"/>
                    <a:pt x="3824" y="4099"/>
                  </a:cubicBezTo>
                  <a:cubicBezTo>
                    <a:pt x="3782" y="4099"/>
                    <a:pt x="3739" y="4078"/>
                    <a:pt x="3697" y="4078"/>
                  </a:cubicBezTo>
                  <a:cubicBezTo>
                    <a:pt x="3507" y="4035"/>
                    <a:pt x="3338" y="3993"/>
                    <a:pt x="3169" y="3930"/>
                  </a:cubicBezTo>
                  <a:lnTo>
                    <a:pt x="3148" y="3930"/>
                  </a:lnTo>
                  <a:cubicBezTo>
                    <a:pt x="2958" y="3867"/>
                    <a:pt x="2789" y="3782"/>
                    <a:pt x="2620" y="3719"/>
                  </a:cubicBezTo>
                  <a:cubicBezTo>
                    <a:pt x="2556" y="3698"/>
                    <a:pt x="2493" y="3655"/>
                    <a:pt x="2430" y="3634"/>
                  </a:cubicBezTo>
                  <a:cubicBezTo>
                    <a:pt x="2324" y="3592"/>
                    <a:pt x="2240" y="3550"/>
                    <a:pt x="2155" y="3507"/>
                  </a:cubicBezTo>
                  <a:cubicBezTo>
                    <a:pt x="2092" y="3465"/>
                    <a:pt x="2028" y="3423"/>
                    <a:pt x="1965" y="3402"/>
                  </a:cubicBezTo>
                  <a:cubicBezTo>
                    <a:pt x="1880" y="3338"/>
                    <a:pt x="1817" y="3296"/>
                    <a:pt x="1733" y="3254"/>
                  </a:cubicBezTo>
                  <a:cubicBezTo>
                    <a:pt x="1669" y="3212"/>
                    <a:pt x="1627" y="3169"/>
                    <a:pt x="1564" y="3127"/>
                  </a:cubicBezTo>
                  <a:cubicBezTo>
                    <a:pt x="1479" y="3064"/>
                    <a:pt x="1416" y="3022"/>
                    <a:pt x="1352" y="2958"/>
                  </a:cubicBezTo>
                  <a:cubicBezTo>
                    <a:pt x="1289" y="2916"/>
                    <a:pt x="1247" y="2874"/>
                    <a:pt x="1183" y="2831"/>
                  </a:cubicBezTo>
                  <a:cubicBezTo>
                    <a:pt x="1120" y="2768"/>
                    <a:pt x="1057" y="2726"/>
                    <a:pt x="1014" y="2662"/>
                  </a:cubicBezTo>
                  <a:cubicBezTo>
                    <a:pt x="972" y="2620"/>
                    <a:pt x="909" y="2557"/>
                    <a:pt x="866" y="2515"/>
                  </a:cubicBezTo>
                  <a:cubicBezTo>
                    <a:pt x="803" y="2451"/>
                    <a:pt x="740" y="2367"/>
                    <a:pt x="676" y="2282"/>
                  </a:cubicBezTo>
                  <a:cubicBezTo>
                    <a:pt x="655" y="2240"/>
                    <a:pt x="613" y="2198"/>
                    <a:pt x="571" y="2155"/>
                  </a:cubicBezTo>
                  <a:cubicBezTo>
                    <a:pt x="507" y="2071"/>
                    <a:pt x="465" y="1965"/>
                    <a:pt x="402" y="1881"/>
                  </a:cubicBezTo>
                  <a:cubicBezTo>
                    <a:pt x="381" y="1839"/>
                    <a:pt x="359" y="1796"/>
                    <a:pt x="338" y="1754"/>
                  </a:cubicBezTo>
                  <a:cubicBezTo>
                    <a:pt x="317" y="1712"/>
                    <a:pt x="296" y="1670"/>
                    <a:pt x="275" y="1648"/>
                  </a:cubicBezTo>
                  <a:cubicBezTo>
                    <a:pt x="254" y="1564"/>
                    <a:pt x="212" y="1479"/>
                    <a:pt x="190" y="1395"/>
                  </a:cubicBezTo>
                  <a:cubicBezTo>
                    <a:pt x="169" y="1353"/>
                    <a:pt x="148" y="1311"/>
                    <a:pt x="148" y="1268"/>
                  </a:cubicBezTo>
                  <a:cubicBezTo>
                    <a:pt x="106" y="1184"/>
                    <a:pt x="85" y="1099"/>
                    <a:pt x="64" y="994"/>
                  </a:cubicBezTo>
                  <a:cubicBezTo>
                    <a:pt x="64" y="973"/>
                    <a:pt x="64" y="951"/>
                    <a:pt x="43" y="930"/>
                  </a:cubicBezTo>
                  <a:cubicBezTo>
                    <a:pt x="29" y="850"/>
                    <a:pt x="16" y="770"/>
                    <a:pt x="8" y="690"/>
                  </a:cubicBezTo>
                  <a:lnTo>
                    <a:pt x="8" y="690"/>
                  </a:lnTo>
                  <a:lnTo>
                    <a:pt x="106" y="2515"/>
                  </a:lnTo>
                  <a:cubicBezTo>
                    <a:pt x="106" y="2536"/>
                    <a:pt x="106" y="2557"/>
                    <a:pt x="106" y="2599"/>
                  </a:cubicBezTo>
                  <a:cubicBezTo>
                    <a:pt x="106" y="2705"/>
                    <a:pt x="127" y="2810"/>
                    <a:pt x="148" y="2895"/>
                  </a:cubicBezTo>
                  <a:cubicBezTo>
                    <a:pt x="148" y="2937"/>
                    <a:pt x="148" y="2958"/>
                    <a:pt x="169" y="2979"/>
                  </a:cubicBezTo>
                  <a:cubicBezTo>
                    <a:pt x="169" y="3043"/>
                    <a:pt x="190" y="3085"/>
                    <a:pt x="190" y="3148"/>
                  </a:cubicBezTo>
                  <a:cubicBezTo>
                    <a:pt x="212" y="3191"/>
                    <a:pt x="233" y="3212"/>
                    <a:pt x="233" y="3254"/>
                  </a:cubicBezTo>
                  <a:cubicBezTo>
                    <a:pt x="254" y="3296"/>
                    <a:pt x="254" y="3338"/>
                    <a:pt x="275" y="3381"/>
                  </a:cubicBezTo>
                  <a:cubicBezTo>
                    <a:pt x="296" y="3465"/>
                    <a:pt x="338" y="3550"/>
                    <a:pt x="381" y="3613"/>
                  </a:cubicBezTo>
                  <a:cubicBezTo>
                    <a:pt x="402" y="3655"/>
                    <a:pt x="402" y="3698"/>
                    <a:pt x="423" y="3719"/>
                  </a:cubicBezTo>
                  <a:cubicBezTo>
                    <a:pt x="423" y="3740"/>
                    <a:pt x="444" y="3740"/>
                    <a:pt x="444" y="3761"/>
                  </a:cubicBezTo>
                  <a:cubicBezTo>
                    <a:pt x="465" y="3803"/>
                    <a:pt x="486" y="3824"/>
                    <a:pt x="507" y="3867"/>
                  </a:cubicBezTo>
                  <a:cubicBezTo>
                    <a:pt x="550" y="3951"/>
                    <a:pt x="613" y="4035"/>
                    <a:pt x="676" y="4120"/>
                  </a:cubicBezTo>
                  <a:cubicBezTo>
                    <a:pt x="697" y="4162"/>
                    <a:pt x="740" y="4226"/>
                    <a:pt x="782" y="4268"/>
                  </a:cubicBezTo>
                  <a:cubicBezTo>
                    <a:pt x="845" y="4352"/>
                    <a:pt x="909" y="4416"/>
                    <a:pt x="972" y="4500"/>
                  </a:cubicBezTo>
                  <a:cubicBezTo>
                    <a:pt x="993" y="4521"/>
                    <a:pt x="1014" y="4542"/>
                    <a:pt x="1035" y="4564"/>
                  </a:cubicBezTo>
                  <a:cubicBezTo>
                    <a:pt x="1057" y="4585"/>
                    <a:pt x="1078" y="4606"/>
                    <a:pt x="1099" y="4627"/>
                  </a:cubicBezTo>
                  <a:cubicBezTo>
                    <a:pt x="1162" y="4690"/>
                    <a:pt x="1226" y="4754"/>
                    <a:pt x="1289" y="4817"/>
                  </a:cubicBezTo>
                  <a:cubicBezTo>
                    <a:pt x="1331" y="4859"/>
                    <a:pt x="1395" y="4902"/>
                    <a:pt x="1437" y="4944"/>
                  </a:cubicBezTo>
                  <a:cubicBezTo>
                    <a:pt x="1521" y="5007"/>
                    <a:pt x="1585" y="5049"/>
                    <a:pt x="1648" y="5092"/>
                  </a:cubicBezTo>
                  <a:cubicBezTo>
                    <a:pt x="1711" y="5134"/>
                    <a:pt x="1775" y="5176"/>
                    <a:pt x="1838" y="5218"/>
                  </a:cubicBezTo>
                  <a:cubicBezTo>
                    <a:pt x="1902" y="5282"/>
                    <a:pt x="1986" y="5324"/>
                    <a:pt x="2071" y="5366"/>
                  </a:cubicBezTo>
                  <a:cubicBezTo>
                    <a:pt x="2134" y="5409"/>
                    <a:pt x="2197" y="5451"/>
                    <a:pt x="2261" y="5472"/>
                  </a:cubicBezTo>
                  <a:cubicBezTo>
                    <a:pt x="2345" y="5514"/>
                    <a:pt x="2430" y="5556"/>
                    <a:pt x="2514" y="5599"/>
                  </a:cubicBezTo>
                  <a:cubicBezTo>
                    <a:pt x="2556" y="5620"/>
                    <a:pt x="2620" y="5662"/>
                    <a:pt x="2662" y="5683"/>
                  </a:cubicBezTo>
                  <a:cubicBezTo>
                    <a:pt x="2683" y="5683"/>
                    <a:pt x="2704" y="5683"/>
                    <a:pt x="2704" y="5704"/>
                  </a:cubicBezTo>
                  <a:cubicBezTo>
                    <a:pt x="2873" y="5768"/>
                    <a:pt x="3042" y="5831"/>
                    <a:pt x="3232" y="5894"/>
                  </a:cubicBezTo>
                  <a:lnTo>
                    <a:pt x="3253" y="5894"/>
                  </a:lnTo>
                  <a:cubicBezTo>
                    <a:pt x="3444" y="5958"/>
                    <a:pt x="3613" y="6000"/>
                    <a:pt x="3803" y="6042"/>
                  </a:cubicBezTo>
                  <a:cubicBezTo>
                    <a:pt x="3803" y="6063"/>
                    <a:pt x="3824" y="6063"/>
                    <a:pt x="3845" y="6063"/>
                  </a:cubicBezTo>
                  <a:cubicBezTo>
                    <a:pt x="3866" y="6063"/>
                    <a:pt x="3908" y="6063"/>
                    <a:pt x="3929" y="6085"/>
                  </a:cubicBezTo>
                  <a:cubicBezTo>
                    <a:pt x="4162" y="6127"/>
                    <a:pt x="4394" y="6169"/>
                    <a:pt x="4627" y="6190"/>
                  </a:cubicBezTo>
                  <a:cubicBezTo>
                    <a:pt x="4669" y="6211"/>
                    <a:pt x="4690" y="6211"/>
                    <a:pt x="4711" y="6211"/>
                  </a:cubicBezTo>
                  <a:lnTo>
                    <a:pt x="4753" y="6211"/>
                  </a:lnTo>
                  <a:cubicBezTo>
                    <a:pt x="4986" y="6232"/>
                    <a:pt x="5218" y="6254"/>
                    <a:pt x="5450" y="6254"/>
                  </a:cubicBezTo>
                  <a:lnTo>
                    <a:pt x="5957" y="6254"/>
                  </a:lnTo>
                  <a:cubicBezTo>
                    <a:pt x="6063" y="6232"/>
                    <a:pt x="6190" y="6232"/>
                    <a:pt x="6295" y="6232"/>
                  </a:cubicBezTo>
                  <a:cubicBezTo>
                    <a:pt x="6338" y="6232"/>
                    <a:pt x="6359" y="6211"/>
                    <a:pt x="6380" y="6211"/>
                  </a:cubicBezTo>
                  <a:cubicBezTo>
                    <a:pt x="6633" y="6190"/>
                    <a:pt x="6866" y="6148"/>
                    <a:pt x="7098" y="6106"/>
                  </a:cubicBezTo>
                  <a:lnTo>
                    <a:pt x="7119" y="6106"/>
                  </a:lnTo>
                  <a:cubicBezTo>
                    <a:pt x="7288" y="6085"/>
                    <a:pt x="7436" y="6042"/>
                    <a:pt x="7605" y="6000"/>
                  </a:cubicBezTo>
                  <a:cubicBezTo>
                    <a:pt x="7647" y="5979"/>
                    <a:pt x="7689" y="5958"/>
                    <a:pt x="7753" y="5958"/>
                  </a:cubicBezTo>
                  <a:cubicBezTo>
                    <a:pt x="7837" y="5916"/>
                    <a:pt x="7943" y="5894"/>
                    <a:pt x="8027" y="5873"/>
                  </a:cubicBezTo>
                  <a:cubicBezTo>
                    <a:pt x="8049" y="5852"/>
                    <a:pt x="8070" y="5852"/>
                    <a:pt x="8091" y="5852"/>
                  </a:cubicBezTo>
                  <a:cubicBezTo>
                    <a:pt x="8133" y="5831"/>
                    <a:pt x="8175" y="5810"/>
                    <a:pt x="8239" y="5789"/>
                  </a:cubicBezTo>
                  <a:cubicBezTo>
                    <a:pt x="8344" y="5747"/>
                    <a:pt x="8450" y="5704"/>
                    <a:pt x="8556" y="5662"/>
                  </a:cubicBezTo>
                  <a:cubicBezTo>
                    <a:pt x="8598" y="5641"/>
                    <a:pt x="8640" y="5620"/>
                    <a:pt x="8682" y="5599"/>
                  </a:cubicBezTo>
                  <a:cubicBezTo>
                    <a:pt x="8809" y="5556"/>
                    <a:pt x="8915" y="5493"/>
                    <a:pt x="9020" y="5430"/>
                  </a:cubicBezTo>
                  <a:cubicBezTo>
                    <a:pt x="9041" y="5430"/>
                    <a:pt x="9084" y="5409"/>
                    <a:pt x="9105" y="5409"/>
                  </a:cubicBezTo>
                  <a:cubicBezTo>
                    <a:pt x="9232" y="5324"/>
                    <a:pt x="9358" y="5261"/>
                    <a:pt x="9485" y="5176"/>
                  </a:cubicBezTo>
                  <a:cubicBezTo>
                    <a:pt x="9506" y="5155"/>
                    <a:pt x="9548" y="5134"/>
                    <a:pt x="9570" y="5113"/>
                  </a:cubicBezTo>
                  <a:cubicBezTo>
                    <a:pt x="9675" y="5049"/>
                    <a:pt x="9760" y="4986"/>
                    <a:pt x="9844" y="4923"/>
                  </a:cubicBezTo>
                  <a:cubicBezTo>
                    <a:pt x="9886" y="4902"/>
                    <a:pt x="9907" y="4859"/>
                    <a:pt x="9950" y="4838"/>
                  </a:cubicBezTo>
                  <a:cubicBezTo>
                    <a:pt x="10034" y="4775"/>
                    <a:pt x="10119" y="4711"/>
                    <a:pt x="10203" y="4627"/>
                  </a:cubicBezTo>
                  <a:cubicBezTo>
                    <a:pt x="10224" y="4606"/>
                    <a:pt x="10245" y="4585"/>
                    <a:pt x="10267" y="4564"/>
                  </a:cubicBezTo>
                  <a:cubicBezTo>
                    <a:pt x="10372" y="4479"/>
                    <a:pt x="10457" y="4373"/>
                    <a:pt x="10541" y="4268"/>
                  </a:cubicBezTo>
                  <a:cubicBezTo>
                    <a:pt x="10562" y="4247"/>
                    <a:pt x="10583" y="4226"/>
                    <a:pt x="10605" y="4204"/>
                  </a:cubicBezTo>
                  <a:cubicBezTo>
                    <a:pt x="10668" y="4120"/>
                    <a:pt x="10731" y="4035"/>
                    <a:pt x="10795" y="3951"/>
                  </a:cubicBezTo>
                  <a:cubicBezTo>
                    <a:pt x="10816" y="3930"/>
                    <a:pt x="10837" y="3888"/>
                    <a:pt x="10858" y="3867"/>
                  </a:cubicBezTo>
                  <a:cubicBezTo>
                    <a:pt x="10921" y="3782"/>
                    <a:pt x="10964" y="3698"/>
                    <a:pt x="11006" y="3613"/>
                  </a:cubicBezTo>
                  <a:cubicBezTo>
                    <a:pt x="11027" y="3592"/>
                    <a:pt x="11048" y="3550"/>
                    <a:pt x="11069" y="3529"/>
                  </a:cubicBezTo>
                  <a:cubicBezTo>
                    <a:pt x="11133" y="3402"/>
                    <a:pt x="11175" y="3296"/>
                    <a:pt x="11217" y="3191"/>
                  </a:cubicBezTo>
                  <a:cubicBezTo>
                    <a:pt x="11238" y="3169"/>
                    <a:pt x="11238" y="3148"/>
                    <a:pt x="11238" y="3127"/>
                  </a:cubicBezTo>
                  <a:cubicBezTo>
                    <a:pt x="11281" y="3022"/>
                    <a:pt x="11302" y="2937"/>
                    <a:pt x="11344" y="2831"/>
                  </a:cubicBezTo>
                  <a:cubicBezTo>
                    <a:pt x="11344" y="2789"/>
                    <a:pt x="11344" y="2747"/>
                    <a:pt x="11365" y="2705"/>
                  </a:cubicBezTo>
                  <a:cubicBezTo>
                    <a:pt x="11386" y="2620"/>
                    <a:pt x="11386" y="2536"/>
                    <a:pt x="11407" y="2451"/>
                  </a:cubicBezTo>
                  <a:cubicBezTo>
                    <a:pt x="11407" y="2409"/>
                    <a:pt x="11407" y="2388"/>
                    <a:pt x="11407" y="2346"/>
                  </a:cubicBezTo>
                  <a:cubicBezTo>
                    <a:pt x="11428" y="2219"/>
                    <a:pt x="11428" y="2092"/>
                    <a:pt x="11428" y="1965"/>
                  </a:cubicBezTo>
                  <a:lnTo>
                    <a:pt x="11331" y="162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3348675" y="3452950"/>
              <a:ext cx="288375" cy="200625"/>
            </a:xfrm>
            <a:custGeom>
              <a:avLst/>
              <a:gdLst/>
              <a:ahLst/>
              <a:cxnLst/>
              <a:rect l="l" t="t" r="r" b="b"/>
              <a:pathLst>
                <a:path w="11535" h="8025" extrusionOk="0">
                  <a:moveTo>
                    <a:pt x="5962" y="1"/>
                  </a:moveTo>
                  <a:cubicBezTo>
                    <a:pt x="5835" y="1"/>
                    <a:pt x="5707" y="4"/>
                    <a:pt x="5577" y="10"/>
                  </a:cubicBezTo>
                  <a:cubicBezTo>
                    <a:pt x="2451" y="158"/>
                    <a:pt x="1" y="2080"/>
                    <a:pt x="106" y="4277"/>
                  </a:cubicBezTo>
                  <a:cubicBezTo>
                    <a:pt x="208" y="6403"/>
                    <a:pt x="2619" y="8025"/>
                    <a:pt x="5573" y="8025"/>
                  </a:cubicBezTo>
                  <a:cubicBezTo>
                    <a:pt x="5700" y="8025"/>
                    <a:pt x="5829" y="8022"/>
                    <a:pt x="5958" y="8016"/>
                  </a:cubicBezTo>
                  <a:cubicBezTo>
                    <a:pt x="9084" y="7868"/>
                    <a:pt x="11534" y="5946"/>
                    <a:pt x="11429" y="3749"/>
                  </a:cubicBezTo>
                  <a:cubicBezTo>
                    <a:pt x="11328" y="1622"/>
                    <a:pt x="8916" y="1"/>
                    <a:pt x="5962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3384075" y="3487350"/>
              <a:ext cx="217600" cy="131850"/>
            </a:xfrm>
            <a:custGeom>
              <a:avLst/>
              <a:gdLst/>
              <a:ahLst/>
              <a:cxnLst/>
              <a:rect l="l" t="t" r="r" b="b"/>
              <a:pathLst>
                <a:path w="8704" h="5274" extrusionOk="0">
                  <a:moveTo>
                    <a:pt x="4519" y="0"/>
                  </a:moveTo>
                  <a:cubicBezTo>
                    <a:pt x="4421" y="0"/>
                    <a:pt x="4323" y="2"/>
                    <a:pt x="4225" y="7"/>
                  </a:cubicBezTo>
                  <a:cubicBezTo>
                    <a:pt x="1943" y="134"/>
                    <a:pt x="0" y="1443"/>
                    <a:pt x="85" y="2838"/>
                  </a:cubicBezTo>
                  <a:cubicBezTo>
                    <a:pt x="145" y="4172"/>
                    <a:pt x="2024" y="5274"/>
                    <a:pt x="4185" y="5274"/>
                  </a:cubicBezTo>
                  <a:cubicBezTo>
                    <a:pt x="4282" y="5274"/>
                    <a:pt x="4380" y="5271"/>
                    <a:pt x="4478" y="5267"/>
                  </a:cubicBezTo>
                  <a:cubicBezTo>
                    <a:pt x="6760" y="5140"/>
                    <a:pt x="8703" y="3830"/>
                    <a:pt x="8640" y="2436"/>
                  </a:cubicBezTo>
                  <a:cubicBezTo>
                    <a:pt x="8579" y="1102"/>
                    <a:pt x="6681" y="0"/>
                    <a:pt x="4519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3385125" y="3505275"/>
              <a:ext cx="216550" cy="113950"/>
            </a:xfrm>
            <a:custGeom>
              <a:avLst/>
              <a:gdLst/>
              <a:ahLst/>
              <a:cxnLst/>
              <a:rect l="l" t="t" r="r" b="b"/>
              <a:pathLst>
                <a:path w="8662" h="4558" extrusionOk="0">
                  <a:moveTo>
                    <a:pt x="4572" y="0"/>
                  </a:moveTo>
                  <a:cubicBezTo>
                    <a:pt x="4457" y="0"/>
                    <a:pt x="4341" y="3"/>
                    <a:pt x="4225" y="8"/>
                  </a:cubicBezTo>
                  <a:cubicBezTo>
                    <a:pt x="1944" y="114"/>
                    <a:pt x="0" y="1276"/>
                    <a:pt x="43" y="2480"/>
                  </a:cubicBezTo>
                  <a:cubicBezTo>
                    <a:pt x="103" y="3624"/>
                    <a:pt x="1955" y="4558"/>
                    <a:pt x="4096" y="4558"/>
                  </a:cubicBezTo>
                  <a:cubicBezTo>
                    <a:pt x="4209" y="4558"/>
                    <a:pt x="4322" y="4555"/>
                    <a:pt x="4436" y="4550"/>
                  </a:cubicBezTo>
                  <a:cubicBezTo>
                    <a:pt x="6718" y="4423"/>
                    <a:pt x="8661" y="3282"/>
                    <a:pt x="8619" y="2078"/>
                  </a:cubicBezTo>
                  <a:cubicBezTo>
                    <a:pt x="8559" y="916"/>
                    <a:pt x="6710" y="0"/>
                    <a:pt x="4572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77475" y="3685025"/>
              <a:ext cx="285200" cy="212850"/>
            </a:xfrm>
            <a:custGeom>
              <a:avLst/>
              <a:gdLst/>
              <a:ahLst/>
              <a:cxnLst/>
              <a:rect l="l" t="t" r="r" b="b"/>
              <a:pathLst>
                <a:path w="11408" h="8514" extrusionOk="0">
                  <a:moveTo>
                    <a:pt x="10309" y="0"/>
                  </a:moveTo>
                  <a:lnTo>
                    <a:pt x="10309" y="0"/>
                  </a:lnTo>
                  <a:cubicBezTo>
                    <a:pt x="10351" y="127"/>
                    <a:pt x="10393" y="233"/>
                    <a:pt x="10435" y="359"/>
                  </a:cubicBezTo>
                  <a:cubicBezTo>
                    <a:pt x="10435" y="381"/>
                    <a:pt x="10457" y="423"/>
                    <a:pt x="10457" y="465"/>
                  </a:cubicBezTo>
                  <a:cubicBezTo>
                    <a:pt x="10478" y="550"/>
                    <a:pt x="10499" y="634"/>
                    <a:pt x="10520" y="719"/>
                  </a:cubicBezTo>
                  <a:cubicBezTo>
                    <a:pt x="10520" y="761"/>
                    <a:pt x="10541" y="803"/>
                    <a:pt x="10541" y="845"/>
                  </a:cubicBezTo>
                  <a:cubicBezTo>
                    <a:pt x="10562" y="951"/>
                    <a:pt x="10562" y="1035"/>
                    <a:pt x="10562" y="1141"/>
                  </a:cubicBezTo>
                  <a:cubicBezTo>
                    <a:pt x="10562" y="1162"/>
                    <a:pt x="10562" y="1183"/>
                    <a:pt x="10562" y="1204"/>
                  </a:cubicBezTo>
                  <a:cubicBezTo>
                    <a:pt x="10562" y="1331"/>
                    <a:pt x="10562" y="1458"/>
                    <a:pt x="10562" y="1585"/>
                  </a:cubicBezTo>
                  <a:cubicBezTo>
                    <a:pt x="10541" y="1606"/>
                    <a:pt x="10541" y="1648"/>
                    <a:pt x="10541" y="1690"/>
                  </a:cubicBezTo>
                  <a:cubicBezTo>
                    <a:pt x="10520" y="1775"/>
                    <a:pt x="10520" y="1880"/>
                    <a:pt x="10499" y="1965"/>
                  </a:cubicBezTo>
                  <a:cubicBezTo>
                    <a:pt x="10478" y="2007"/>
                    <a:pt x="10478" y="2049"/>
                    <a:pt x="10457" y="2092"/>
                  </a:cubicBezTo>
                  <a:cubicBezTo>
                    <a:pt x="10435" y="2176"/>
                    <a:pt x="10414" y="2282"/>
                    <a:pt x="10372" y="2387"/>
                  </a:cubicBezTo>
                  <a:cubicBezTo>
                    <a:pt x="10372" y="2408"/>
                    <a:pt x="10372" y="2430"/>
                    <a:pt x="10351" y="2472"/>
                  </a:cubicBezTo>
                  <a:cubicBezTo>
                    <a:pt x="10309" y="2599"/>
                    <a:pt x="10266" y="2725"/>
                    <a:pt x="10203" y="2852"/>
                  </a:cubicBezTo>
                  <a:cubicBezTo>
                    <a:pt x="10182" y="2873"/>
                    <a:pt x="10182" y="2894"/>
                    <a:pt x="10161" y="2937"/>
                  </a:cubicBezTo>
                  <a:cubicBezTo>
                    <a:pt x="10119" y="3021"/>
                    <a:pt x="10055" y="3127"/>
                    <a:pt x="10013" y="3211"/>
                  </a:cubicBezTo>
                  <a:cubicBezTo>
                    <a:pt x="9992" y="3253"/>
                    <a:pt x="9971" y="3296"/>
                    <a:pt x="9950" y="3338"/>
                  </a:cubicBezTo>
                  <a:cubicBezTo>
                    <a:pt x="9886" y="3422"/>
                    <a:pt x="9823" y="3528"/>
                    <a:pt x="9759" y="3613"/>
                  </a:cubicBezTo>
                  <a:cubicBezTo>
                    <a:pt x="9738" y="3634"/>
                    <a:pt x="9717" y="3676"/>
                    <a:pt x="9696" y="3697"/>
                  </a:cubicBezTo>
                  <a:cubicBezTo>
                    <a:pt x="9612" y="3824"/>
                    <a:pt x="9527" y="3950"/>
                    <a:pt x="9422" y="4056"/>
                  </a:cubicBezTo>
                  <a:cubicBezTo>
                    <a:pt x="9422" y="4077"/>
                    <a:pt x="9400" y="4098"/>
                    <a:pt x="9379" y="4119"/>
                  </a:cubicBezTo>
                  <a:cubicBezTo>
                    <a:pt x="9295" y="4225"/>
                    <a:pt x="9210" y="4310"/>
                    <a:pt x="9126" y="4394"/>
                  </a:cubicBezTo>
                  <a:cubicBezTo>
                    <a:pt x="9084" y="4436"/>
                    <a:pt x="9062" y="4479"/>
                    <a:pt x="9020" y="4500"/>
                  </a:cubicBezTo>
                  <a:cubicBezTo>
                    <a:pt x="8936" y="4584"/>
                    <a:pt x="8851" y="4669"/>
                    <a:pt x="8767" y="4753"/>
                  </a:cubicBezTo>
                  <a:cubicBezTo>
                    <a:pt x="8724" y="4774"/>
                    <a:pt x="8703" y="4817"/>
                    <a:pt x="8661" y="4838"/>
                  </a:cubicBezTo>
                  <a:cubicBezTo>
                    <a:pt x="8577" y="4922"/>
                    <a:pt x="8471" y="5007"/>
                    <a:pt x="8386" y="5070"/>
                  </a:cubicBezTo>
                  <a:cubicBezTo>
                    <a:pt x="8344" y="5112"/>
                    <a:pt x="8302" y="5133"/>
                    <a:pt x="8260" y="5155"/>
                  </a:cubicBezTo>
                  <a:cubicBezTo>
                    <a:pt x="8133" y="5260"/>
                    <a:pt x="7985" y="5366"/>
                    <a:pt x="7837" y="5450"/>
                  </a:cubicBezTo>
                  <a:cubicBezTo>
                    <a:pt x="7647" y="5598"/>
                    <a:pt x="7436" y="5704"/>
                    <a:pt x="7225" y="5831"/>
                  </a:cubicBezTo>
                  <a:cubicBezTo>
                    <a:pt x="7098" y="5894"/>
                    <a:pt x="6971" y="5957"/>
                    <a:pt x="6823" y="6021"/>
                  </a:cubicBezTo>
                  <a:cubicBezTo>
                    <a:pt x="6675" y="6084"/>
                    <a:pt x="6528" y="6147"/>
                    <a:pt x="6380" y="6211"/>
                  </a:cubicBezTo>
                  <a:cubicBezTo>
                    <a:pt x="6147" y="6295"/>
                    <a:pt x="5915" y="6380"/>
                    <a:pt x="5704" y="6443"/>
                  </a:cubicBezTo>
                  <a:cubicBezTo>
                    <a:pt x="5661" y="6443"/>
                    <a:pt x="5619" y="6464"/>
                    <a:pt x="5577" y="6464"/>
                  </a:cubicBezTo>
                  <a:cubicBezTo>
                    <a:pt x="5345" y="6528"/>
                    <a:pt x="5112" y="6591"/>
                    <a:pt x="4880" y="6612"/>
                  </a:cubicBezTo>
                  <a:cubicBezTo>
                    <a:pt x="4838" y="6633"/>
                    <a:pt x="4795" y="6633"/>
                    <a:pt x="4753" y="6654"/>
                  </a:cubicBezTo>
                  <a:cubicBezTo>
                    <a:pt x="4563" y="6675"/>
                    <a:pt x="4394" y="6697"/>
                    <a:pt x="4204" y="6697"/>
                  </a:cubicBezTo>
                  <a:cubicBezTo>
                    <a:pt x="4183" y="6718"/>
                    <a:pt x="4183" y="6718"/>
                    <a:pt x="4183" y="6718"/>
                  </a:cubicBezTo>
                  <a:lnTo>
                    <a:pt x="3401" y="6718"/>
                  </a:lnTo>
                  <a:cubicBezTo>
                    <a:pt x="3296" y="6697"/>
                    <a:pt x="3211" y="6697"/>
                    <a:pt x="3105" y="6697"/>
                  </a:cubicBezTo>
                  <a:cubicBezTo>
                    <a:pt x="3042" y="6675"/>
                    <a:pt x="2958" y="6675"/>
                    <a:pt x="2894" y="6654"/>
                  </a:cubicBezTo>
                  <a:cubicBezTo>
                    <a:pt x="2810" y="6633"/>
                    <a:pt x="2704" y="6633"/>
                    <a:pt x="2620" y="6612"/>
                  </a:cubicBezTo>
                  <a:cubicBezTo>
                    <a:pt x="2556" y="6591"/>
                    <a:pt x="2493" y="6570"/>
                    <a:pt x="2408" y="6570"/>
                  </a:cubicBezTo>
                  <a:cubicBezTo>
                    <a:pt x="2324" y="6549"/>
                    <a:pt x="2239" y="6528"/>
                    <a:pt x="2155" y="6485"/>
                  </a:cubicBezTo>
                  <a:cubicBezTo>
                    <a:pt x="2092" y="6464"/>
                    <a:pt x="2028" y="6443"/>
                    <a:pt x="1965" y="6422"/>
                  </a:cubicBezTo>
                  <a:cubicBezTo>
                    <a:pt x="1880" y="6401"/>
                    <a:pt x="1796" y="6359"/>
                    <a:pt x="1732" y="6338"/>
                  </a:cubicBezTo>
                  <a:cubicBezTo>
                    <a:pt x="1669" y="6316"/>
                    <a:pt x="1606" y="6274"/>
                    <a:pt x="1563" y="6253"/>
                  </a:cubicBezTo>
                  <a:cubicBezTo>
                    <a:pt x="1458" y="6211"/>
                    <a:pt x="1373" y="6169"/>
                    <a:pt x="1289" y="6105"/>
                  </a:cubicBezTo>
                  <a:cubicBezTo>
                    <a:pt x="1225" y="6084"/>
                    <a:pt x="1183" y="6063"/>
                    <a:pt x="1141" y="6021"/>
                  </a:cubicBezTo>
                  <a:cubicBezTo>
                    <a:pt x="1056" y="5957"/>
                    <a:pt x="972" y="5915"/>
                    <a:pt x="887" y="5831"/>
                  </a:cubicBezTo>
                  <a:cubicBezTo>
                    <a:pt x="845" y="5809"/>
                    <a:pt x="803" y="5788"/>
                    <a:pt x="761" y="5746"/>
                  </a:cubicBezTo>
                  <a:cubicBezTo>
                    <a:pt x="740" y="5725"/>
                    <a:pt x="697" y="5683"/>
                    <a:pt x="676" y="5662"/>
                  </a:cubicBezTo>
                  <a:cubicBezTo>
                    <a:pt x="613" y="5598"/>
                    <a:pt x="549" y="5535"/>
                    <a:pt x="486" y="5471"/>
                  </a:cubicBezTo>
                  <a:cubicBezTo>
                    <a:pt x="465" y="5450"/>
                    <a:pt x="423" y="5408"/>
                    <a:pt x="402" y="5387"/>
                  </a:cubicBezTo>
                  <a:cubicBezTo>
                    <a:pt x="338" y="5302"/>
                    <a:pt x="275" y="5218"/>
                    <a:pt x="233" y="5155"/>
                  </a:cubicBezTo>
                  <a:cubicBezTo>
                    <a:pt x="211" y="5133"/>
                    <a:pt x="211" y="5112"/>
                    <a:pt x="190" y="5091"/>
                  </a:cubicBezTo>
                  <a:cubicBezTo>
                    <a:pt x="127" y="4986"/>
                    <a:pt x="64" y="4859"/>
                    <a:pt x="0" y="4753"/>
                  </a:cubicBezTo>
                  <a:lnTo>
                    <a:pt x="0" y="4753"/>
                  </a:lnTo>
                  <a:lnTo>
                    <a:pt x="824" y="6549"/>
                  </a:lnTo>
                  <a:cubicBezTo>
                    <a:pt x="845" y="6570"/>
                    <a:pt x="845" y="6591"/>
                    <a:pt x="866" y="6612"/>
                  </a:cubicBezTo>
                  <a:cubicBezTo>
                    <a:pt x="909" y="6718"/>
                    <a:pt x="951" y="6802"/>
                    <a:pt x="1014" y="6887"/>
                  </a:cubicBezTo>
                  <a:cubicBezTo>
                    <a:pt x="1035" y="6908"/>
                    <a:pt x="1035" y="6929"/>
                    <a:pt x="1056" y="6950"/>
                  </a:cubicBezTo>
                  <a:cubicBezTo>
                    <a:pt x="1099" y="6992"/>
                    <a:pt x="1120" y="7056"/>
                    <a:pt x="1162" y="7098"/>
                  </a:cubicBezTo>
                  <a:cubicBezTo>
                    <a:pt x="1183" y="7119"/>
                    <a:pt x="1204" y="7140"/>
                    <a:pt x="1225" y="7182"/>
                  </a:cubicBezTo>
                  <a:cubicBezTo>
                    <a:pt x="1268" y="7204"/>
                    <a:pt x="1289" y="7246"/>
                    <a:pt x="1310" y="7267"/>
                  </a:cubicBezTo>
                  <a:cubicBezTo>
                    <a:pt x="1373" y="7330"/>
                    <a:pt x="1437" y="7394"/>
                    <a:pt x="1500" y="7457"/>
                  </a:cubicBezTo>
                  <a:cubicBezTo>
                    <a:pt x="1521" y="7478"/>
                    <a:pt x="1563" y="7520"/>
                    <a:pt x="1585" y="7542"/>
                  </a:cubicBezTo>
                  <a:cubicBezTo>
                    <a:pt x="1606" y="7542"/>
                    <a:pt x="1606" y="7563"/>
                    <a:pt x="1627" y="7563"/>
                  </a:cubicBezTo>
                  <a:cubicBezTo>
                    <a:pt x="1648" y="7605"/>
                    <a:pt x="1669" y="7605"/>
                    <a:pt x="1711" y="7647"/>
                  </a:cubicBezTo>
                  <a:cubicBezTo>
                    <a:pt x="1796" y="7711"/>
                    <a:pt x="1880" y="7774"/>
                    <a:pt x="1965" y="7816"/>
                  </a:cubicBezTo>
                  <a:cubicBezTo>
                    <a:pt x="2007" y="7858"/>
                    <a:pt x="2070" y="7880"/>
                    <a:pt x="2113" y="7922"/>
                  </a:cubicBezTo>
                  <a:cubicBezTo>
                    <a:pt x="2197" y="7964"/>
                    <a:pt x="2282" y="8006"/>
                    <a:pt x="2387" y="8049"/>
                  </a:cubicBezTo>
                  <a:cubicBezTo>
                    <a:pt x="2408" y="8070"/>
                    <a:pt x="2429" y="8091"/>
                    <a:pt x="2472" y="8091"/>
                  </a:cubicBezTo>
                  <a:cubicBezTo>
                    <a:pt x="2493" y="8112"/>
                    <a:pt x="2535" y="8112"/>
                    <a:pt x="2556" y="8133"/>
                  </a:cubicBezTo>
                  <a:cubicBezTo>
                    <a:pt x="2620" y="8175"/>
                    <a:pt x="2704" y="8196"/>
                    <a:pt x="2789" y="8218"/>
                  </a:cubicBezTo>
                  <a:cubicBezTo>
                    <a:pt x="2852" y="8239"/>
                    <a:pt x="2915" y="8281"/>
                    <a:pt x="2979" y="8281"/>
                  </a:cubicBezTo>
                  <a:cubicBezTo>
                    <a:pt x="3063" y="8323"/>
                    <a:pt x="3148" y="8344"/>
                    <a:pt x="3232" y="8365"/>
                  </a:cubicBezTo>
                  <a:cubicBezTo>
                    <a:pt x="3317" y="8387"/>
                    <a:pt x="3380" y="8387"/>
                    <a:pt x="3443" y="8408"/>
                  </a:cubicBezTo>
                  <a:cubicBezTo>
                    <a:pt x="3528" y="8429"/>
                    <a:pt x="3634" y="8450"/>
                    <a:pt x="3718" y="8450"/>
                  </a:cubicBezTo>
                  <a:cubicBezTo>
                    <a:pt x="3781" y="8471"/>
                    <a:pt x="3866" y="8471"/>
                    <a:pt x="3929" y="8492"/>
                  </a:cubicBezTo>
                  <a:cubicBezTo>
                    <a:pt x="4035" y="8492"/>
                    <a:pt x="4119" y="8492"/>
                    <a:pt x="4225" y="8513"/>
                  </a:cubicBezTo>
                  <a:lnTo>
                    <a:pt x="5028" y="8513"/>
                  </a:lnTo>
                  <a:cubicBezTo>
                    <a:pt x="5218" y="8492"/>
                    <a:pt x="5387" y="8471"/>
                    <a:pt x="5577" y="8450"/>
                  </a:cubicBezTo>
                  <a:cubicBezTo>
                    <a:pt x="5598" y="8429"/>
                    <a:pt x="5619" y="8429"/>
                    <a:pt x="5640" y="8429"/>
                  </a:cubicBezTo>
                  <a:cubicBezTo>
                    <a:pt x="5661" y="8429"/>
                    <a:pt x="5683" y="8429"/>
                    <a:pt x="5704" y="8408"/>
                  </a:cubicBezTo>
                  <a:cubicBezTo>
                    <a:pt x="5936" y="8387"/>
                    <a:pt x="6168" y="8323"/>
                    <a:pt x="6422" y="8260"/>
                  </a:cubicBezTo>
                  <a:cubicBezTo>
                    <a:pt x="6443" y="8260"/>
                    <a:pt x="6464" y="8260"/>
                    <a:pt x="6485" y="8239"/>
                  </a:cubicBezTo>
                  <a:lnTo>
                    <a:pt x="6528" y="8239"/>
                  </a:lnTo>
                  <a:cubicBezTo>
                    <a:pt x="6760" y="8175"/>
                    <a:pt x="6971" y="8091"/>
                    <a:pt x="7203" y="8006"/>
                  </a:cubicBezTo>
                  <a:cubicBezTo>
                    <a:pt x="7203" y="8006"/>
                    <a:pt x="7225" y="8006"/>
                    <a:pt x="7246" y="7985"/>
                  </a:cubicBezTo>
                  <a:cubicBezTo>
                    <a:pt x="7394" y="7943"/>
                    <a:pt x="7520" y="7880"/>
                    <a:pt x="7647" y="7816"/>
                  </a:cubicBezTo>
                  <a:cubicBezTo>
                    <a:pt x="7753" y="7774"/>
                    <a:pt x="7858" y="7711"/>
                    <a:pt x="7964" y="7668"/>
                  </a:cubicBezTo>
                  <a:cubicBezTo>
                    <a:pt x="7985" y="7647"/>
                    <a:pt x="8006" y="7626"/>
                    <a:pt x="8048" y="7626"/>
                  </a:cubicBezTo>
                  <a:cubicBezTo>
                    <a:pt x="8260" y="7499"/>
                    <a:pt x="8471" y="7394"/>
                    <a:pt x="8661" y="7267"/>
                  </a:cubicBezTo>
                  <a:cubicBezTo>
                    <a:pt x="8682" y="7246"/>
                    <a:pt x="8682" y="7246"/>
                    <a:pt x="8682" y="7246"/>
                  </a:cubicBezTo>
                  <a:cubicBezTo>
                    <a:pt x="8830" y="7161"/>
                    <a:pt x="8957" y="7056"/>
                    <a:pt x="9084" y="6971"/>
                  </a:cubicBezTo>
                  <a:cubicBezTo>
                    <a:pt x="9126" y="6929"/>
                    <a:pt x="9168" y="6908"/>
                    <a:pt x="9210" y="6866"/>
                  </a:cubicBezTo>
                  <a:cubicBezTo>
                    <a:pt x="9295" y="6802"/>
                    <a:pt x="9358" y="6739"/>
                    <a:pt x="9443" y="6697"/>
                  </a:cubicBezTo>
                  <a:cubicBezTo>
                    <a:pt x="9464" y="6675"/>
                    <a:pt x="9464" y="6654"/>
                    <a:pt x="9485" y="6633"/>
                  </a:cubicBezTo>
                  <a:cubicBezTo>
                    <a:pt x="9527" y="6612"/>
                    <a:pt x="9569" y="6570"/>
                    <a:pt x="9590" y="6549"/>
                  </a:cubicBezTo>
                  <a:cubicBezTo>
                    <a:pt x="9675" y="6464"/>
                    <a:pt x="9759" y="6380"/>
                    <a:pt x="9844" y="6316"/>
                  </a:cubicBezTo>
                  <a:cubicBezTo>
                    <a:pt x="9886" y="6274"/>
                    <a:pt x="9907" y="6232"/>
                    <a:pt x="9950" y="6211"/>
                  </a:cubicBezTo>
                  <a:cubicBezTo>
                    <a:pt x="10034" y="6105"/>
                    <a:pt x="10119" y="6021"/>
                    <a:pt x="10203" y="5915"/>
                  </a:cubicBezTo>
                  <a:cubicBezTo>
                    <a:pt x="10224" y="5894"/>
                    <a:pt x="10245" y="5873"/>
                    <a:pt x="10266" y="5852"/>
                  </a:cubicBezTo>
                  <a:cubicBezTo>
                    <a:pt x="10351" y="5746"/>
                    <a:pt x="10435" y="5619"/>
                    <a:pt x="10520" y="5514"/>
                  </a:cubicBezTo>
                  <a:cubicBezTo>
                    <a:pt x="10541" y="5471"/>
                    <a:pt x="10562" y="5429"/>
                    <a:pt x="10604" y="5408"/>
                  </a:cubicBezTo>
                  <a:cubicBezTo>
                    <a:pt x="10647" y="5324"/>
                    <a:pt x="10710" y="5218"/>
                    <a:pt x="10773" y="5133"/>
                  </a:cubicBezTo>
                  <a:cubicBezTo>
                    <a:pt x="10795" y="5091"/>
                    <a:pt x="10816" y="5049"/>
                    <a:pt x="10837" y="5007"/>
                  </a:cubicBezTo>
                  <a:cubicBezTo>
                    <a:pt x="10900" y="4922"/>
                    <a:pt x="10942" y="4817"/>
                    <a:pt x="10985" y="4732"/>
                  </a:cubicBezTo>
                  <a:cubicBezTo>
                    <a:pt x="11006" y="4690"/>
                    <a:pt x="11006" y="4669"/>
                    <a:pt x="11027" y="4648"/>
                  </a:cubicBezTo>
                  <a:cubicBezTo>
                    <a:pt x="11090" y="4521"/>
                    <a:pt x="11133" y="4394"/>
                    <a:pt x="11175" y="4267"/>
                  </a:cubicBezTo>
                  <a:cubicBezTo>
                    <a:pt x="11196" y="4246"/>
                    <a:pt x="11196" y="4204"/>
                    <a:pt x="11217" y="4183"/>
                  </a:cubicBezTo>
                  <a:cubicBezTo>
                    <a:pt x="11238" y="4077"/>
                    <a:pt x="11259" y="3972"/>
                    <a:pt x="11302" y="3887"/>
                  </a:cubicBezTo>
                  <a:cubicBezTo>
                    <a:pt x="11302" y="3845"/>
                    <a:pt x="11302" y="3803"/>
                    <a:pt x="11323" y="3760"/>
                  </a:cubicBezTo>
                  <a:cubicBezTo>
                    <a:pt x="11344" y="3676"/>
                    <a:pt x="11344" y="3570"/>
                    <a:pt x="11365" y="3486"/>
                  </a:cubicBezTo>
                  <a:cubicBezTo>
                    <a:pt x="11365" y="3444"/>
                    <a:pt x="11386" y="3401"/>
                    <a:pt x="11386" y="3380"/>
                  </a:cubicBezTo>
                  <a:cubicBezTo>
                    <a:pt x="11386" y="3253"/>
                    <a:pt x="11407" y="3127"/>
                    <a:pt x="11407" y="3000"/>
                  </a:cubicBezTo>
                  <a:cubicBezTo>
                    <a:pt x="11407" y="2979"/>
                    <a:pt x="11386" y="2958"/>
                    <a:pt x="11386" y="2937"/>
                  </a:cubicBezTo>
                  <a:cubicBezTo>
                    <a:pt x="11386" y="2831"/>
                    <a:pt x="11386" y="2746"/>
                    <a:pt x="11365" y="2641"/>
                  </a:cubicBezTo>
                  <a:cubicBezTo>
                    <a:pt x="11365" y="2599"/>
                    <a:pt x="11365" y="2556"/>
                    <a:pt x="11344" y="2514"/>
                  </a:cubicBezTo>
                  <a:cubicBezTo>
                    <a:pt x="11344" y="2430"/>
                    <a:pt x="11323" y="2345"/>
                    <a:pt x="11302" y="2261"/>
                  </a:cubicBezTo>
                  <a:cubicBezTo>
                    <a:pt x="11280" y="2218"/>
                    <a:pt x="11280" y="2176"/>
                    <a:pt x="11259" y="2155"/>
                  </a:cubicBezTo>
                  <a:cubicBezTo>
                    <a:pt x="11217" y="2028"/>
                    <a:pt x="11175" y="1923"/>
                    <a:pt x="11133" y="1796"/>
                  </a:cubicBezTo>
                  <a:lnTo>
                    <a:pt x="10309" y="0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54225" y="3635725"/>
              <a:ext cx="304225" cy="217425"/>
            </a:xfrm>
            <a:custGeom>
              <a:avLst/>
              <a:gdLst/>
              <a:ahLst/>
              <a:cxnLst/>
              <a:rect l="l" t="t" r="r" b="b"/>
              <a:pathLst>
                <a:path w="12169" h="8697" extrusionOk="0">
                  <a:moveTo>
                    <a:pt x="7484" y="1"/>
                  </a:moveTo>
                  <a:cubicBezTo>
                    <a:pt x="6507" y="1"/>
                    <a:pt x="5446" y="228"/>
                    <a:pt x="4416" y="705"/>
                  </a:cubicBezTo>
                  <a:cubicBezTo>
                    <a:pt x="1564" y="2015"/>
                    <a:pt x="1" y="4697"/>
                    <a:pt x="930" y="6725"/>
                  </a:cubicBezTo>
                  <a:cubicBezTo>
                    <a:pt x="1521" y="8002"/>
                    <a:pt x="2976" y="8697"/>
                    <a:pt x="4684" y="8697"/>
                  </a:cubicBezTo>
                  <a:cubicBezTo>
                    <a:pt x="5662" y="8697"/>
                    <a:pt x="6723" y="8469"/>
                    <a:pt x="7753" y="7993"/>
                  </a:cubicBezTo>
                  <a:cubicBezTo>
                    <a:pt x="10605" y="6683"/>
                    <a:pt x="12168" y="3979"/>
                    <a:pt x="11239" y="1972"/>
                  </a:cubicBezTo>
                  <a:cubicBezTo>
                    <a:pt x="10648" y="696"/>
                    <a:pt x="9193" y="1"/>
                    <a:pt x="7484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94375" y="3670600"/>
              <a:ext cx="223925" cy="147450"/>
            </a:xfrm>
            <a:custGeom>
              <a:avLst/>
              <a:gdLst/>
              <a:ahLst/>
              <a:cxnLst/>
              <a:rect l="l" t="t" r="r" b="b"/>
              <a:pathLst>
                <a:path w="8957" h="5898" extrusionOk="0">
                  <a:moveTo>
                    <a:pt x="5872" y="1"/>
                  </a:moveTo>
                  <a:cubicBezTo>
                    <a:pt x="5086" y="1"/>
                    <a:pt x="4213" y="186"/>
                    <a:pt x="3380" y="577"/>
                  </a:cubicBezTo>
                  <a:cubicBezTo>
                    <a:pt x="1310" y="1528"/>
                    <a:pt x="0" y="3471"/>
                    <a:pt x="592" y="4739"/>
                  </a:cubicBezTo>
                  <a:cubicBezTo>
                    <a:pt x="932" y="5495"/>
                    <a:pt x="1904" y="5898"/>
                    <a:pt x="3072" y="5898"/>
                  </a:cubicBezTo>
                  <a:cubicBezTo>
                    <a:pt x="3862" y="5898"/>
                    <a:pt x="4742" y="5714"/>
                    <a:pt x="5577" y="5330"/>
                  </a:cubicBezTo>
                  <a:cubicBezTo>
                    <a:pt x="7647" y="4380"/>
                    <a:pt x="8957" y="2436"/>
                    <a:pt x="8365" y="1169"/>
                  </a:cubicBezTo>
                  <a:cubicBezTo>
                    <a:pt x="8012" y="411"/>
                    <a:pt x="7039" y="1"/>
                    <a:pt x="5872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700175" y="3684900"/>
              <a:ext cx="219725" cy="134925"/>
            </a:xfrm>
            <a:custGeom>
              <a:avLst/>
              <a:gdLst/>
              <a:ahLst/>
              <a:cxnLst/>
              <a:rect l="l" t="t" r="r" b="b"/>
              <a:pathLst>
                <a:path w="8789" h="5397" extrusionOk="0">
                  <a:moveTo>
                    <a:pt x="6183" y="1"/>
                  </a:moveTo>
                  <a:cubicBezTo>
                    <a:pt x="5350" y="1"/>
                    <a:pt x="4378" y="210"/>
                    <a:pt x="3444" y="639"/>
                  </a:cubicBezTo>
                  <a:cubicBezTo>
                    <a:pt x="1374" y="1590"/>
                    <a:pt x="1" y="3385"/>
                    <a:pt x="508" y="4484"/>
                  </a:cubicBezTo>
                  <a:cubicBezTo>
                    <a:pt x="786" y="5086"/>
                    <a:pt x="1592" y="5397"/>
                    <a:pt x="2605" y="5397"/>
                  </a:cubicBezTo>
                  <a:cubicBezTo>
                    <a:pt x="3438" y="5397"/>
                    <a:pt x="4411" y="5187"/>
                    <a:pt x="5345" y="4758"/>
                  </a:cubicBezTo>
                  <a:cubicBezTo>
                    <a:pt x="7415" y="3808"/>
                    <a:pt x="8788" y="2012"/>
                    <a:pt x="8281" y="914"/>
                  </a:cubicBezTo>
                  <a:cubicBezTo>
                    <a:pt x="8003" y="311"/>
                    <a:pt x="7196" y="1"/>
                    <a:pt x="6183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3443200" y="3738350"/>
              <a:ext cx="284675" cy="153700"/>
            </a:xfrm>
            <a:custGeom>
              <a:avLst/>
              <a:gdLst/>
              <a:ahLst/>
              <a:cxnLst/>
              <a:rect l="l" t="t" r="r" b="b"/>
              <a:pathLst>
                <a:path w="11387" h="6148" extrusionOk="0">
                  <a:moveTo>
                    <a:pt x="1" y="297"/>
                  </a:moveTo>
                  <a:cubicBezTo>
                    <a:pt x="1" y="392"/>
                    <a:pt x="1" y="478"/>
                    <a:pt x="7" y="562"/>
                  </a:cubicBezTo>
                  <a:lnTo>
                    <a:pt x="7" y="562"/>
                  </a:lnTo>
                  <a:lnTo>
                    <a:pt x="1" y="297"/>
                  </a:lnTo>
                  <a:close/>
                  <a:moveTo>
                    <a:pt x="11323" y="1"/>
                  </a:moveTo>
                  <a:cubicBezTo>
                    <a:pt x="11323" y="128"/>
                    <a:pt x="11323" y="254"/>
                    <a:pt x="11302" y="381"/>
                  </a:cubicBezTo>
                  <a:cubicBezTo>
                    <a:pt x="11302" y="402"/>
                    <a:pt x="11302" y="444"/>
                    <a:pt x="11302" y="487"/>
                  </a:cubicBezTo>
                  <a:cubicBezTo>
                    <a:pt x="11281" y="571"/>
                    <a:pt x="11260" y="656"/>
                    <a:pt x="11239" y="740"/>
                  </a:cubicBezTo>
                  <a:cubicBezTo>
                    <a:pt x="11239" y="782"/>
                    <a:pt x="11239" y="825"/>
                    <a:pt x="11218" y="867"/>
                  </a:cubicBezTo>
                  <a:cubicBezTo>
                    <a:pt x="11197" y="951"/>
                    <a:pt x="11154" y="1057"/>
                    <a:pt x="11112" y="1163"/>
                  </a:cubicBezTo>
                  <a:cubicBezTo>
                    <a:pt x="11112" y="1163"/>
                    <a:pt x="11112" y="1184"/>
                    <a:pt x="11091" y="1205"/>
                  </a:cubicBezTo>
                  <a:cubicBezTo>
                    <a:pt x="11049" y="1332"/>
                    <a:pt x="11007" y="1437"/>
                    <a:pt x="10943" y="1543"/>
                  </a:cubicBezTo>
                  <a:cubicBezTo>
                    <a:pt x="10922" y="1585"/>
                    <a:pt x="10901" y="1606"/>
                    <a:pt x="10880" y="1627"/>
                  </a:cubicBezTo>
                  <a:cubicBezTo>
                    <a:pt x="10838" y="1712"/>
                    <a:pt x="10795" y="1796"/>
                    <a:pt x="10732" y="1881"/>
                  </a:cubicBezTo>
                  <a:cubicBezTo>
                    <a:pt x="10711" y="1902"/>
                    <a:pt x="10690" y="1944"/>
                    <a:pt x="10647" y="1965"/>
                  </a:cubicBezTo>
                  <a:cubicBezTo>
                    <a:pt x="10605" y="2050"/>
                    <a:pt x="10542" y="2134"/>
                    <a:pt x="10457" y="2219"/>
                  </a:cubicBezTo>
                  <a:cubicBezTo>
                    <a:pt x="10436" y="2240"/>
                    <a:pt x="10415" y="2261"/>
                    <a:pt x="10415" y="2282"/>
                  </a:cubicBezTo>
                  <a:cubicBezTo>
                    <a:pt x="10309" y="2388"/>
                    <a:pt x="10225" y="2472"/>
                    <a:pt x="10119" y="2578"/>
                  </a:cubicBezTo>
                  <a:cubicBezTo>
                    <a:pt x="10098" y="2599"/>
                    <a:pt x="10077" y="2620"/>
                    <a:pt x="10035" y="2641"/>
                  </a:cubicBezTo>
                  <a:cubicBezTo>
                    <a:pt x="9971" y="2705"/>
                    <a:pt x="9887" y="2768"/>
                    <a:pt x="9802" y="2831"/>
                  </a:cubicBezTo>
                  <a:cubicBezTo>
                    <a:pt x="9760" y="2874"/>
                    <a:pt x="9718" y="2895"/>
                    <a:pt x="9676" y="2916"/>
                  </a:cubicBezTo>
                  <a:cubicBezTo>
                    <a:pt x="9591" y="2979"/>
                    <a:pt x="9507" y="3043"/>
                    <a:pt x="9422" y="3106"/>
                  </a:cubicBezTo>
                  <a:cubicBezTo>
                    <a:pt x="9380" y="3127"/>
                    <a:pt x="9359" y="3148"/>
                    <a:pt x="9317" y="3169"/>
                  </a:cubicBezTo>
                  <a:cubicBezTo>
                    <a:pt x="9190" y="3233"/>
                    <a:pt x="9063" y="3317"/>
                    <a:pt x="8936" y="3381"/>
                  </a:cubicBezTo>
                  <a:cubicBezTo>
                    <a:pt x="8915" y="3402"/>
                    <a:pt x="8873" y="3402"/>
                    <a:pt x="8852" y="3423"/>
                  </a:cubicBezTo>
                  <a:cubicBezTo>
                    <a:pt x="8746" y="3465"/>
                    <a:pt x="8620" y="3529"/>
                    <a:pt x="8514" y="3571"/>
                  </a:cubicBezTo>
                  <a:cubicBezTo>
                    <a:pt x="8472" y="3592"/>
                    <a:pt x="8429" y="3613"/>
                    <a:pt x="8366" y="3634"/>
                  </a:cubicBezTo>
                  <a:cubicBezTo>
                    <a:pt x="8260" y="3676"/>
                    <a:pt x="8155" y="3719"/>
                    <a:pt x="8049" y="3761"/>
                  </a:cubicBezTo>
                  <a:cubicBezTo>
                    <a:pt x="8007" y="3761"/>
                    <a:pt x="7965" y="3782"/>
                    <a:pt x="7922" y="3803"/>
                  </a:cubicBezTo>
                  <a:cubicBezTo>
                    <a:pt x="7796" y="3845"/>
                    <a:pt x="7690" y="3867"/>
                    <a:pt x="7563" y="3909"/>
                  </a:cubicBezTo>
                  <a:cubicBezTo>
                    <a:pt x="7521" y="3909"/>
                    <a:pt x="7479" y="3930"/>
                    <a:pt x="7415" y="3951"/>
                  </a:cubicBezTo>
                  <a:cubicBezTo>
                    <a:pt x="7268" y="3972"/>
                    <a:pt x="7099" y="4014"/>
                    <a:pt x="6930" y="4036"/>
                  </a:cubicBezTo>
                  <a:cubicBezTo>
                    <a:pt x="6676" y="4078"/>
                    <a:pt x="6444" y="4120"/>
                    <a:pt x="6190" y="4141"/>
                  </a:cubicBezTo>
                  <a:cubicBezTo>
                    <a:pt x="6064" y="4141"/>
                    <a:pt x="5916" y="4162"/>
                    <a:pt x="5768" y="4162"/>
                  </a:cubicBezTo>
                  <a:lnTo>
                    <a:pt x="5261" y="4162"/>
                  </a:lnTo>
                  <a:cubicBezTo>
                    <a:pt x="5028" y="4141"/>
                    <a:pt x="4796" y="4120"/>
                    <a:pt x="4564" y="4099"/>
                  </a:cubicBezTo>
                  <a:cubicBezTo>
                    <a:pt x="4521" y="4099"/>
                    <a:pt x="4479" y="4099"/>
                    <a:pt x="4437" y="4078"/>
                  </a:cubicBezTo>
                  <a:cubicBezTo>
                    <a:pt x="4205" y="4057"/>
                    <a:pt x="3972" y="4014"/>
                    <a:pt x="3740" y="3951"/>
                  </a:cubicBezTo>
                  <a:cubicBezTo>
                    <a:pt x="3698" y="3930"/>
                    <a:pt x="3655" y="3930"/>
                    <a:pt x="3613" y="3909"/>
                  </a:cubicBezTo>
                  <a:cubicBezTo>
                    <a:pt x="3423" y="3867"/>
                    <a:pt x="3254" y="3824"/>
                    <a:pt x="3085" y="3761"/>
                  </a:cubicBezTo>
                  <a:lnTo>
                    <a:pt x="3064" y="3761"/>
                  </a:lnTo>
                  <a:cubicBezTo>
                    <a:pt x="2874" y="3676"/>
                    <a:pt x="2705" y="3613"/>
                    <a:pt x="2536" y="3529"/>
                  </a:cubicBezTo>
                  <a:cubicBezTo>
                    <a:pt x="2472" y="3507"/>
                    <a:pt x="2409" y="3465"/>
                    <a:pt x="2346" y="3444"/>
                  </a:cubicBezTo>
                  <a:cubicBezTo>
                    <a:pt x="2261" y="3402"/>
                    <a:pt x="2177" y="3360"/>
                    <a:pt x="2092" y="3317"/>
                  </a:cubicBezTo>
                  <a:cubicBezTo>
                    <a:pt x="2029" y="3275"/>
                    <a:pt x="1965" y="3233"/>
                    <a:pt x="1902" y="3191"/>
                  </a:cubicBezTo>
                  <a:cubicBezTo>
                    <a:pt x="1818" y="3148"/>
                    <a:pt x="1733" y="3106"/>
                    <a:pt x="1670" y="3043"/>
                  </a:cubicBezTo>
                  <a:cubicBezTo>
                    <a:pt x="1606" y="3000"/>
                    <a:pt x="1543" y="2958"/>
                    <a:pt x="1501" y="2916"/>
                  </a:cubicBezTo>
                  <a:cubicBezTo>
                    <a:pt x="1416" y="2874"/>
                    <a:pt x="1353" y="2810"/>
                    <a:pt x="1289" y="2768"/>
                  </a:cubicBezTo>
                  <a:cubicBezTo>
                    <a:pt x="1226" y="2705"/>
                    <a:pt x="1184" y="2662"/>
                    <a:pt x="1142" y="2620"/>
                  </a:cubicBezTo>
                  <a:cubicBezTo>
                    <a:pt x="1078" y="2557"/>
                    <a:pt x="1015" y="2515"/>
                    <a:pt x="952" y="2451"/>
                  </a:cubicBezTo>
                  <a:cubicBezTo>
                    <a:pt x="909" y="2388"/>
                    <a:pt x="867" y="2346"/>
                    <a:pt x="825" y="2303"/>
                  </a:cubicBezTo>
                  <a:cubicBezTo>
                    <a:pt x="761" y="2219"/>
                    <a:pt x="698" y="2155"/>
                    <a:pt x="635" y="2071"/>
                  </a:cubicBezTo>
                  <a:cubicBezTo>
                    <a:pt x="592" y="2029"/>
                    <a:pt x="571" y="1965"/>
                    <a:pt x="529" y="1923"/>
                  </a:cubicBezTo>
                  <a:cubicBezTo>
                    <a:pt x="466" y="1839"/>
                    <a:pt x="423" y="1754"/>
                    <a:pt x="360" y="1648"/>
                  </a:cubicBezTo>
                  <a:cubicBezTo>
                    <a:pt x="339" y="1606"/>
                    <a:pt x="318" y="1564"/>
                    <a:pt x="297" y="1522"/>
                  </a:cubicBezTo>
                  <a:cubicBezTo>
                    <a:pt x="276" y="1480"/>
                    <a:pt x="254" y="1458"/>
                    <a:pt x="254" y="1416"/>
                  </a:cubicBezTo>
                  <a:cubicBezTo>
                    <a:pt x="212" y="1332"/>
                    <a:pt x="170" y="1247"/>
                    <a:pt x="149" y="1163"/>
                  </a:cubicBezTo>
                  <a:cubicBezTo>
                    <a:pt x="128" y="1120"/>
                    <a:pt x="128" y="1078"/>
                    <a:pt x="107" y="1036"/>
                  </a:cubicBezTo>
                  <a:cubicBezTo>
                    <a:pt x="85" y="951"/>
                    <a:pt x="64" y="867"/>
                    <a:pt x="43" y="761"/>
                  </a:cubicBezTo>
                  <a:cubicBezTo>
                    <a:pt x="43" y="740"/>
                    <a:pt x="43" y="719"/>
                    <a:pt x="22" y="698"/>
                  </a:cubicBezTo>
                  <a:cubicBezTo>
                    <a:pt x="15" y="653"/>
                    <a:pt x="10" y="608"/>
                    <a:pt x="7" y="562"/>
                  </a:cubicBezTo>
                  <a:lnTo>
                    <a:pt x="7" y="562"/>
                  </a:lnTo>
                  <a:lnTo>
                    <a:pt x="43" y="2282"/>
                  </a:lnTo>
                  <a:cubicBezTo>
                    <a:pt x="43" y="2303"/>
                    <a:pt x="43" y="2324"/>
                    <a:pt x="43" y="2346"/>
                  </a:cubicBezTo>
                  <a:cubicBezTo>
                    <a:pt x="43" y="2472"/>
                    <a:pt x="64" y="2557"/>
                    <a:pt x="85" y="2662"/>
                  </a:cubicBezTo>
                  <a:cubicBezTo>
                    <a:pt x="85" y="2684"/>
                    <a:pt x="85" y="2726"/>
                    <a:pt x="107" y="2747"/>
                  </a:cubicBezTo>
                  <a:cubicBezTo>
                    <a:pt x="107" y="2810"/>
                    <a:pt x="128" y="2853"/>
                    <a:pt x="128" y="2916"/>
                  </a:cubicBezTo>
                  <a:cubicBezTo>
                    <a:pt x="149" y="2958"/>
                    <a:pt x="149" y="2979"/>
                    <a:pt x="170" y="3022"/>
                  </a:cubicBezTo>
                  <a:cubicBezTo>
                    <a:pt x="170" y="3064"/>
                    <a:pt x="191" y="3106"/>
                    <a:pt x="212" y="3148"/>
                  </a:cubicBezTo>
                  <a:cubicBezTo>
                    <a:pt x="233" y="3233"/>
                    <a:pt x="276" y="3317"/>
                    <a:pt x="297" y="3381"/>
                  </a:cubicBezTo>
                  <a:cubicBezTo>
                    <a:pt x="318" y="3423"/>
                    <a:pt x="339" y="3465"/>
                    <a:pt x="339" y="3486"/>
                  </a:cubicBezTo>
                  <a:cubicBezTo>
                    <a:pt x="360" y="3507"/>
                    <a:pt x="360" y="3529"/>
                    <a:pt x="360" y="3529"/>
                  </a:cubicBezTo>
                  <a:cubicBezTo>
                    <a:pt x="381" y="3571"/>
                    <a:pt x="402" y="3592"/>
                    <a:pt x="423" y="3634"/>
                  </a:cubicBezTo>
                  <a:cubicBezTo>
                    <a:pt x="466" y="3719"/>
                    <a:pt x="529" y="3824"/>
                    <a:pt x="592" y="3909"/>
                  </a:cubicBezTo>
                  <a:cubicBezTo>
                    <a:pt x="614" y="3951"/>
                    <a:pt x="656" y="3993"/>
                    <a:pt x="677" y="4036"/>
                  </a:cubicBezTo>
                  <a:cubicBezTo>
                    <a:pt x="740" y="4120"/>
                    <a:pt x="804" y="4205"/>
                    <a:pt x="867" y="4289"/>
                  </a:cubicBezTo>
                  <a:cubicBezTo>
                    <a:pt x="888" y="4310"/>
                    <a:pt x="909" y="4331"/>
                    <a:pt x="930" y="4352"/>
                  </a:cubicBezTo>
                  <a:cubicBezTo>
                    <a:pt x="952" y="4373"/>
                    <a:pt x="973" y="4395"/>
                    <a:pt x="1015" y="4416"/>
                  </a:cubicBezTo>
                  <a:cubicBezTo>
                    <a:pt x="1057" y="4479"/>
                    <a:pt x="1121" y="4542"/>
                    <a:pt x="1184" y="4606"/>
                  </a:cubicBezTo>
                  <a:cubicBezTo>
                    <a:pt x="1226" y="4648"/>
                    <a:pt x="1289" y="4690"/>
                    <a:pt x="1332" y="4733"/>
                  </a:cubicBezTo>
                  <a:cubicBezTo>
                    <a:pt x="1416" y="4796"/>
                    <a:pt x="1480" y="4838"/>
                    <a:pt x="1543" y="4902"/>
                  </a:cubicBezTo>
                  <a:cubicBezTo>
                    <a:pt x="1606" y="4944"/>
                    <a:pt x="1670" y="4986"/>
                    <a:pt x="1712" y="5028"/>
                  </a:cubicBezTo>
                  <a:cubicBezTo>
                    <a:pt x="1796" y="5071"/>
                    <a:pt x="1881" y="5134"/>
                    <a:pt x="1944" y="5176"/>
                  </a:cubicBezTo>
                  <a:cubicBezTo>
                    <a:pt x="2008" y="5218"/>
                    <a:pt x="2071" y="5261"/>
                    <a:pt x="2134" y="5282"/>
                  </a:cubicBezTo>
                  <a:cubicBezTo>
                    <a:pt x="2219" y="5324"/>
                    <a:pt x="2303" y="5366"/>
                    <a:pt x="2388" y="5430"/>
                  </a:cubicBezTo>
                  <a:cubicBezTo>
                    <a:pt x="2451" y="5451"/>
                    <a:pt x="2494" y="5472"/>
                    <a:pt x="2557" y="5493"/>
                  </a:cubicBezTo>
                  <a:cubicBezTo>
                    <a:pt x="2557" y="5514"/>
                    <a:pt x="2578" y="5514"/>
                    <a:pt x="2578" y="5514"/>
                  </a:cubicBezTo>
                  <a:cubicBezTo>
                    <a:pt x="2747" y="5599"/>
                    <a:pt x="2937" y="5662"/>
                    <a:pt x="3106" y="5725"/>
                  </a:cubicBezTo>
                  <a:lnTo>
                    <a:pt x="3127" y="5725"/>
                  </a:lnTo>
                  <a:cubicBezTo>
                    <a:pt x="3296" y="5789"/>
                    <a:pt x="3486" y="5852"/>
                    <a:pt x="3655" y="5894"/>
                  </a:cubicBezTo>
                  <a:cubicBezTo>
                    <a:pt x="3677" y="5894"/>
                    <a:pt x="3698" y="5916"/>
                    <a:pt x="3719" y="5916"/>
                  </a:cubicBezTo>
                  <a:lnTo>
                    <a:pt x="3803" y="5916"/>
                  </a:lnTo>
                  <a:cubicBezTo>
                    <a:pt x="4036" y="5979"/>
                    <a:pt x="4268" y="6021"/>
                    <a:pt x="4500" y="6063"/>
                  </a:cubicBezTo>
                  <a:cubicBezTo>
                    <a:pt x="4521" y="6063"/>
                    <a:pt x="4543" y="6063"/>
                    <a:pt x="4585" y="6085"/>
                  </a:cubicBezTo>
                  <a:lnTo>
                    <a:pt x="4627" y="6085"/>
                  </a:lnTo>
                  <a:cubicBezTo>
                    <a:pt x="4838" y="6106"/>
                    <a:pt x="5092" y="6127"/>
                    <a:pt x="5324" y="6127"/>
                  </a:cubicBezTo>
                  <a:cubicBezTo>
                    <a:pt x="5345" y="6127"/>
                    <a:pt x="5366" y="6127"/>
                    <a:pt x="5366" y="6148"/>
                  </a:cubicBezTo>
                  <a:lnTo>
                    <a:pt x="5810" y="6148"/>
                  </a:lnTo>
                  <a:cubicBezTo>
                    <a:pt x="5937" y="6127"/>
                    <a:pt x="6042" y="6127"/>
                    <a:pt x="6169" y="6127"/>
                  </a:cubicBezTo>
                  <a:cubicBezTo>
                    <a:pt x="6190" y="6127"/>
                    <a:pt x="6232" y="6106"/>
                    <a:pt x="6254" y="6106"/>
                  </a:cubicBezTo>
                  <a:cubicBezTo>
                    <a:pt x="6486" y="6085"/>
                    <a:pt x="6739" y="6063"/>
                    <a:pt x="6972" y="6021"/>
                  </a:cubicBezTo>
                  <a:cubicBezTo>
                    <a:pt x="7141" y="6000"/>
                    <a:pt x="7310" y="5958"/>
                    <a:pt x="7479" y="5916"/>
                  </a:cubicBezTo>
                  <a:cubicBezTo>
                    <a:pt x="7521" y="5916"/>
                    <a:pt x="7563" y="5894"/>
                    <a:pt x="7627" y="5873"/>
                  </a:cubicBezTo>
                  <a:cubicBezTo>
                    <a:pt x="7711" y="5852"/>
                    <a:pt x="7817" y="5831"/>
                    <a:pt x="7901" y="5810"/>
                  </a:cubicBezTo>
                  <a:cubicBezTo>
                    <a:pt x="7922" y="5789"/>
                    <a:pt x="7944" y="5789"/>
                    <a:pt x="7965" y="5768"/>
                  </a:cubicBezTo>
                  <a:cubicBezTo>
                    <a:pt x="8007" y="5768"/>
                    <a:pt x="8070" y="5747"/>
                    <a:pt x="8113" y="5725"/>
                  </a:cubicBezTo>
                  <a:cubicBezTo>
                    <a:pt x="8218" y="5683"/>
                    <a:pt x="8324" y="5662"/>
                    <a:pt x="8429" y="5620"/>
                  </a:cubicBezTo>
                  <a:cubicBezTo>
                    <a:pt x="8472" y="5599"/>
                    <a:pt x="8514" y="5578"/>
                    <a:pt x="8556" y="5556"/>
                  </a:cubicBezTo>
                  <a:cubicBezTo>
                    <a:pt x="8683" y="5514"/>
                    <a:pt x="8788" y="5451"/>
                    <a:pt x="8915" y="5387"/>
                  </a:cubicBezTo>
                  <a:cubicBezTo>
                    <a:pt x="8936" y="5387"/>
                    <a:pt x="8957" y="5366"/>
                    <a:pt x="8979" y="5366"/>
                  </a:cubicBezTo>
                  <a:cubicBezTo>
                    <a:pt x="9126" y="5282"/>
                    <a:pt x="9253" y="5218"/>
                    <a:pt x="9380" y="5134"/>
                  </a:cubicBezTo>
                  <a:cubicBezTo>
                    <a:pt x="9401" y="5113"/>
                    <a:pt x="9443" y="5092"/>
                    <a:pt x="9464" y="5071"/>
                  </a:cubicBezTo>
                  <a:cubicBezTo>
                    <a:pt x="9570" y="5028"/>
                    <a:pt x="9655" y="4965"/>
                    <a:pt x="9739" y="4902"/>
                  </a:cubicBezTo>
                  <a:cubicBezTo>
                    <a:pt x="9781" y="4859"/>
                    <a:pt x="9802" y="4838"/>
                    <a:pt x="9845" y="4817"/>
                  </a:cubicBezTo>
                  <a:cubicBezTo>
                    <a:pt x="9929" y="4754"/>
                    <a:pt x="10014" y="4690"/>
                    <a:pt x="10098" y="4606"/>
                  </a:cubicBezTo>
                  <a:cubicBezTo>
                    <a:pt x="10119" y="4585"/>
                    <a:pt x="10140" y="4564"/>
                    <a:pt x="10162" y="4542"/>
                  </a:cubicBezTo>
                  <a:cubicBezTo>
                    <a:pt x="10267" y="4458"/>
                    <a:pt x="10373" y="4352"/>
                    <a:pt x="10457" y="4268"/>
                  </a:cubicBezTo>
                  <a:cubicBezTo>
                    <a:pt x="10478" y="4247"/>
                    <a:pt x="10500" y="4205"/>
                    <a:pt x="10521" y="4183"/>
                  </a:cubicBezTo>
                  <a:cubicBezTo>
                    <a:pt x="10584" y="4120"/>
                    <a:pt x="10647" y="4036"/>
                    <a:pt x="10711" y="3951"/>
                  </a:cubicBezTo>
                  <a:cubicBezTo>
                    <a:pt x="10732" y="3909"/>
                    <a:pt x="10753" y="3888"/>
                    <a:pt x="10774" y="3845"/>
                  </a:cubicBezTo>
                  <a:cubicBezTo>
                    <a:pt x="10838" y="3782"/>
                    <a:pt x="10880" y="3698"/>
                    <a:pt x="10943" y="3613"/>
                  </a:cubicBezTo>
                  <a:cubicBezTo>
                    <a:pt x="10964" y="3592"/>
                    <a:pt x="10964" y="3550"/>
                    <a:pt x="10985" y="3529"/>
                  </a:cubicBezTo>
                  <a:cubicBezTo>
                    <a:pt x="11049" y="3402"/>
                    <a:pt x="11112" y="3296"/>
                    <a:pt x="11154" y="3191"/>
                  </a:cubicBezTo>
                  <a:cubicBezTo>
                    <a:pt x="11154" y="3169"/>
                    <a:pt x="11175" y="3148"/>
                    <a:pt x="11175" y="3127"/>
                  </a:cubicBezTo>
                  <a:cubicBezTo>
                    <a:pt x="11218" y="3043"/>
                    <a:pt x="11239" y="2937"/>
                    <a:pt x="11281" y="2831"/>
                  </a:cubicBezTo>
                  <a:cubicBezTo>
                    <a:pt x="11281" y="2789"/>
                    <a:pt x="11281" y="2768"/>
                    <a:pt x="11302" y="2726"/>
                  </a:cubicBezTo>
                  <a:cubicBezTo>
                    <a:pt x="11323" y="2641"/>
                    <a:pt x="11344" y="2557"/>
                    <a:pt x="11344" y="2451"/>
                  </a:cubicBezTo>
                  <a:cubicBezTo>
                    <a:pt x="11344" y="2430"/>
                    <a:pt x="11366" y="2388"/>
                    <a:pt x="11366" y="2346"/>
                  </a:cubicBezTo>
                  <a:cubicBezTo>
                    <a:pt x="11387" y="2219"/>
                    <a:pt x="11387" y="2113"/>
                    <a:pt x="11387" y="1986"/>
                  </a:cubicBezTo>
                  <a:lnTo>
                    <a:pt x="11323" y="1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3441625" y="3641650"/>
              <a:ext cx="286250" cy="200850"/>
            </a:xfrm>
            <a:custGeom>
              <a:avLst/>
              <a:gdLst/>
              <a:ahLst/>
              <a:cxnLst/>
              <a:rect l="l" t="t" r="r" b="b"/>
              <a:pathLst>
                <a:path w="11450" h="8034" extrusionOk="0">
                  <a:moveTo>
                    <a:pt x="5839" y="0"/>
                  </a:moveTo>
                  <a:cubicBezTo>
                    <a:pt x="5766" y="0"/>
                    <a:pt x="5693" y="1"/>
                    <a:pt x="5620" y="3"/>
                  </a:cubicBezTo>
                  <a:cubicBezTo>
                    <a:pt x="2493" y="88"/>
                    <a:pt x="1" y="1968"/>
                    <a:pt x="64" y="4165"/>
                  </a:cubicBezTo>
                  <a:cubicBezTo>
                    <a:pt x="105" y="6331"/>
                    <a:pt x="2584" y="8033"/>
                    <a:pt x="5612" y="8033"/>
                  </a:cubicBezTo>
                  <a:cubicBezTo>
                    <a:pt x="5684" y="8033"/>
                    <a:pt x="5757" y="8032"/>
                    <a:pt x="5831" y="8030"/>
                  </a:cubicBezTo>
                  <a:cubicBezTo>
                    <a:pt x="8957" y="7946"/>
                    <a:pt x="11450" y="6087"/>
                    <a:pt x="11386" y="3869"/>
                  </a:cubicBezTo>
                  <a:cubicBezTo>
                    <a:pt x="11324" y="1703"/>
                    <a:pt x="8865" y="0"/>
                    <a:pt x="5839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3476475" y="3676500"/>
              <a:ext cx="216025" cy="131125"/>
            </a:xfrm>
            <a:custGeom>
              <a:avLst/>
              <a:gdLst/>
              <a:ahLst/>
              <a:cxnLst/>
              <a:rect l="l" t="t" r="r" b="b"/>
              <a:pathLst>
                <a:path w="8641" h="5245" extrusionOk="0">
                  <a:moveTo>
                    <a:pt x="4443" y="1"/>
                  </a:moveTo>
                  <a:cubicBezTo>
                    <a:pt x="4385" y="1"/>
                    <a:pt x="4326" y="2"/>
                    <a:pt x="4268" y="3"/>
                  </a:cubicBezTo>
                  <a:cubicBezTo>
                    <a:pt x="1986" y="67"/>
                    <a:pt x="1" y="1334"/>
                    <a:pt x="43" y="2749"/>
                  </a:cubicBezTo>
                  <a:cubicBezTo>
                    <a:pt x="84" y="4107"/>
                    <a:pt x="2008" y="5245"/>
                    <a:pt x="4216" y="5245"/>
                  </a:cubicBezTo>
                  <a:cubicBezTo>
                    <a:pt x="4275" y="5245"/>
                    <a:pt x="4335" y="5244"/>
                    <a:pt x="4395" y="5242"/>
                  </a:cubicBezTo>
                  <a:cubicBezTo>
                    <a:pt x="6676" y="5179"/>
                    <a:pt x="8640" y="3911"/>
                    <a:pt x="8619" y="2517"/>
                  </a:cubicBezTo>
                  <a:cubicBezTo>
                    <a:pt x="8578" y="1159"/>
                    <a:pt x="6652" y="1"/>
                    <a:pt x="4443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3477000" y="3694450"/>
              <a:ext cx="216025" cy="113175"/>
            </a:xfrm>
            <a:custGeom>
              <a:avLst/>
              <a:gdLst/>
              <a:ahLst/>
              <a:cxnLst/>
              <a:rect l="l" t="t" r="r" b="b"/>
              <a:pathLst>
                <a:path w="8641" h="4527" extrusionOk="0">
                  <a:moveTo>
                    <a:pt x="4454" y="1"/>
                  </a:moveTo>
                  <a:cubicBezTo>
                    <a:pt x="4385" y="1"/>
                    <a:pt x="4316" y="2"/>
                    <a:pt x="4247" y="4"/>
                  </a:cubicBezTo>
                  <a:cubicBezTo>
                    <a:pt x="1965" y="46"/>
                    <a:pt x="1" y="1165"/>
                    <a:pt x="43" y="2369"/>
                  </a:cubicBezTo>
                  <a:cubicBezTo>
                    <a:pt x="64" y="3557"/>
                    <a:pt x="1971" y="4527"/>
                    <a:pt x="4166" y="4527"/>
                  </a:cubicBezTo>
                  <a:cubicBezTo>
                    <a:pt x="4235" y="4527"/>
                    <a:pt x="4304" y="4526"/>
                    <a:pt x="4374" y="4524"/>
                  </a:cubicBezTo>
                  <a:cubicBezTo>
                    <a:pt x="6655" y="4461"/>
                    <a:pt x="8641" y="3362"/>
                    <a:pt x="8598" y="2137"/>
                  </a:cubicBezTo>
                  <a:cubicBezTo>
                    <a:pt x="8578" y="970"/>
                    <a:pt x="6651" y="1"/>
                    <a:pt x="4454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3719925" y="3763175"/>
              <a:ext cx="284675" cy="153400"/>
            </a:xfrm>
            <a:custGeom>
              <a:avLst/>
              <a:gdLst/>
              <a:ahLst/>
              <a:cxnLst/>
              <a:rect l="l" t="t" r="r" b="b"/>
              <a:pathLst>
                <a:path w="11387" h="6136" extrusionOk="0">
                  <a:moveTo>
                    <a:pt x="1" y="296"/>
                  </a:moveTo>
                  <a:cubicBezTo>
                    <a:pt x="1" y="323"/>
                    <a:pt x="2" y="351"/>
                    <a:pt x="4" y="380"/>
                  </a:cubicBezTo>
                  <a:lnTo>
                    <a:pt x="4" y="380"/>
                  </a:lnTo>
                  <a:lnTo>
                    <a:pt x="1" y="296"/>
                  </a:lnTo>
                  <a:close/>
                  <a:moveTo>
                    <a:pt x="11344" y="1"/>
                  </a:moveTo>
                  <a:cubicBezTo>
                    <a:pt x="11344" y="127"/>
                    <a:pt x="11344" y="254"/>
                    <a:pt x="11323" y="360"/>
                  </a:cubicBezTo>
                  <a:cubicBezTo>
                    <a:pt x="11323" y="402"/>
                    <a:pt x="11302" y="444"/>
                    <a:pt x="11302" y="487"/>
                  </a:cubicBezTo>
                  <a:cubicBezTo>
                    <a:pt x="11302" y="571"/>
                    <a:pt x="11281" y="655"/>
                    <a:pt x="11260" y="740"/>
                  </a:cubicBezTo>
                  <a:cubicBezTo>
                    <a:pt x="11239" y="782"/>
                    <a:pt x="11239" y="824"/>
                    <a:pt x="11239" y="846"/>
                  </a:cubicBezTo>
                  <a:cubicBezTo>
                    <a:pt x="11197" y="951"/>
                    <a:pt x="11175" y="1057"/>
                    <a:pt x="11133" y="1141"/>
                  </a:cubicBezTo>
                  <a:cubicBezTo>
                    <a:pt x="11112" y="1162"/>
                    <a:pt x="11112" y="1184"/>
                    <a:pt x="11112" y="1205"/>
                  </a:cubicBezTo>
                  <a:cubicBezTo>
                    <a:pt x="11070" y="1310"/>
                    <a:pt x="11006" y="1437"/>
                    <a:pt x="10943" y="1543"/>
                  </a:cubicBezTo>
                  <a:cubicBezTo>
                    <a:pt x="10922" y="1564"/>
                    <a:pt x="10901" y="1606"/>
                    <a:pt x="10901" y="1627"/>
                  </a:cubicBezTo>
                  <a:cubicBezTo>
                    <a:pt x="10837" y="1712"/>
                    <a:pt x="10795" y="1796"/>
                    <a:pt x="10732" y="1860"/>
                  </a:cubicBezTo>
                  <a:cubicBezTo>
                    <a:pt x="10711" y="1902"/>
                    <a:pt x="10690" y="1944"/>
                    <a:pt x="10668" y="1965"/>
                  </a:cubicBezTo>
                  <a:cubicBezTo>
                    <a:pt x="10605" y="2050"/>
                    <a:pt x="10542" y="2134"/>
                    <a:pt x="10478" y="2219"/>
                  </a:cubicBezTo>
                  <a:cubicBezTo>
                    <a:pt x="10457" y="2240"/>
                    <a:pt x="10436" y="2261"/>
                    <a:pt x="10415" y="2282"/>
                  </a:cubicBezTo>
                  <a:cubicBezTo>
                    <a:pt x="10330" y="2367"/>
                    <a:pt x="10225" y="2472"/>
                    <a:pt x="10119" y="2557"/>
                  </a:cubicBezTo>
                  <a:cubicBezTo>
                    <a:pt x="10098" y="2578"/>
                    <a:pt x="10077" y="2599"/>
                    <a:pt x="10056" y="2620"/>
                  </a:cubicBezTo>
                  <a:cubicBezTo>
                    <a:pt x="9971" y="2705"/>
                    <a:pt x="9887" y="2768"/>
                    <a:pt x="9802" y="2831"/>
                  </a:cubicBezTo>
                  <a:cubicBezTo>
                    <a:pt x="9760" y="2852"/>
                    <a:pt x="9739" y="2895"/>
                    <a:pt x="9697" y="2916"/>
                  </a:cubicBezTo>
                  <a:cubicBezTo>
                    <a:pt x="9612" y="2979"/>
                    <a:pt x="9528" y="3043"/>
                    <a:pt x="9422" y="3106"/>
                  </a:cubicBezTo>
                  <a:cubicBezTo>
                    <a:pt x="9401" y="3127"/>
                    <a:pt x="9359" y="3148"/>
                    <a:pt x="9338" y="3169"/>
                  </a:cubicBezTo>
                  <a:cubicBezTo>
                    <a:pt x="9211" y="3233"/>
                    <a:pt x="9084" y="3317"/>
                    <a:pt x="8936" y="3380"/>
                  </a:cubicBezTo>
                  <a:cubicBezTo>
                    <a:pt x="8915" y="3402"/>
                    <a:pt x="8894" y="3402"/>
                    <a:pt x="8873" y="3423"/>
                  </a:cubicBezTo>
                  <a:cubicBezTo>
                    <a:pt x="8746" y="3465"/>
                    <a:pt x="8641" y="3528"/>
                    <a:pt x="8514" y="3571"/>
                  </a:cubicBezTo>
                  <a:cubicBezTo>
                    <a:pt x="8472" y="3592"/>
                    <a:pt x="8429" y="3613"/>
                    <a:pt x="8387" y="3634"/>
                  </a:cubicBezTo>
                  <a:cubicBezTo>
                    <a:pt x="8281" y="3676"/>
                    <a:pt x="8176" y="3718"/>
                    <a:pt x="8070" y="3740"/>
                  </a:cubicBezTo>
                  <a:cubicBezTo>
                    <a:pt x="8007" y="3761"/>
                    <a:pt x="7965" y="3782"/>
                    <a:pt x="7922" y="3803"/>
                  </a:cubicBezTo>
                  <a:cubicBezTo>
                    <a:pt x="7817" y="3824"/>
                    <a:pt x="7690" y="3866"/>
                    <a:pt x="7584" y="3887"/>
                  </a:cubicBezTo>
                  <a:cubicBezTo>
                    <a:pt x="7521" y="3909"/>
                    <a:pt x="7479" y="3930"/>
                    <a:pt x="7437" y="3930"/>
                  </a:cubicBezTo>
                  <a:cubicBezTo>
                    <a:pt x="7268" y="3972"/>
                    <a:pt x="7099" y="4014"/>
                    <a:pt x="6930" y="4035"/>
                  </a:cubicBezTo>
                  <a:cubicBezTo>
                    <a:pt x="6697" y="4078"/>
                    <a:pt x="6444" y="4120"/>
                    <a:pt x="6211" y="4120"/>
                  </a:cubicBezTo>
                  <a:cubicBezTo>
                    <a:pt x="6063" y="4141"/>
                    <a:pt x="5916" y="4162"/>
                    <a:pt x="5768" y="4162"/>
                  </a:cubicBezTo>
                  <a:lnTo>
                    <a:pt x="5282" y="4162"/>
                  </a:lnTo>
                  <a:cubicBezTo>
                    <a:pt x="5049" y="4141"/>
                    <a:pt x="4796" y="4120"/>
                    <a:pt x="4585" y="4099"/>
                  </a:cubicBezTo>
                  <a:cubicBezTo>
                    <a:pt x="4543" y="4099"/>
                    <a:pt x="4500" y="4078"/>
                    <a:pt x="4458" y="4078"/>
                  </a:cubicBezTo>
                  <a:cubicBezTo>
                    <a:pt x="4226" y="4035"/>
                    <a:pt x="3972" y="3993"/>
                    <a:pt x="3761" y="3951"/>
                  </a:cubicBezTo>
                  <a:cubicBezTo>
                    <a:pt x="3719" y="3930"/>
                    <a:pt x="3655" y="3930"/>
                    <a:pt x="3613" y="3909"/>
                  </a:cubicBezTo>
                  <a:cubicBezTo>
                    <a:pt x="3444" y="3866"/>
                    <a:pt x="3254" y="3824"/>
                    <a:pt x="3085" y="3761"/>
                  </a:cubicBezTo>
                  <a:cubicBezTo>
                    <a:pt x="3085" y="3761"/>
                    <a:pt x="3064" y="3740"/>
                    <a:pt x="3064" y="3740"/>
                  </a:cubicBezTo>
                  <a:cubicBezTo>
                    <a:pt x="2874" y="3676"/>
                    <a:pt x="2705" y="3613"/>
                    <a:pt x="2536" y="3528"/>
                  </a:cubicBezTo>
                  <a:cubicBezTo>
                    <a:pt x="2472" y="3507"/>
                    <a:pt x="2409" y="3465"/>
                    <a:pt x="2346" y="3444"/>
                  </a:cubicBezTo>
                  <a:cubicBezTo>
                    <a:pt x="2261" y="3402"/>
                    <a:pt x="2177" y="3359"/>
                    <a:pt x="2092" y="3296"/>
                  </a:cubicBezTo>
                  <a:cubicBezTo>
                    <a:pt x="2029" y="3275"/>
                    <a:pt x="1965" y="3233"/>
                    <a:pt x="1902" y="3190"/>
                  </a:cubicBezTo>
                  <a:cubicBezTo>
                    <a:pt x="1839" y="3148"/>
                    <a:pt x="1754" y="3106"/>
                    <a:pt x="1670" y="3043"/>
                  </a:cubicBezTo>
                  <a:cubicBezTo>
                    <a:pt x="1606" y="3000"/>
                    <a:pt x="1564" y="2958"/>
                    <a:pt x="1501" y="2916"/>
                  </a:cubicBezTo>
                  <a:cubicBezTo>
                    <a:pt x="1437" y="2874"/>
                    <a:pt x="1374" y="2810"/>
                    <a:pt x="1289" y="2747"/>
                  </a:cubicBezTo>
                  <a:cubicBezTo>
                    <a:pt x="1247" y="2705"/>
                    <a:pt x="1184" y="2662"/>
                    <a:pt x="1142" y="2620"/>
                  </a:cubicBezTo>
                  <a:cubicBezTo>
                    <a:pt x="1078" y="2557"/>
                    <a:pt x="1015" y="2493"/>
                    <a:pt x="951" y="2430"/>
                  </a:cubicBezTo>
                  <a:cubicBezTo>
                    <a:pt x="909" y="2388"/>
                    <a:pt x="867" y="2345"/>
                    <a:pt x="825" y="2303"/>
                  </a:cubicBezTo>
                  <a:cubicBezTo>
                    <a:pt x="761" y="2219"/>
                    <a:pt x="698" y="2134"/>
                    <a:pt x="635" y="2071"/>
                  </a:cubicBezTo>
                  <a:cubicBezTo>
                    <a:pt x="613" y="2007"/>
                    <a:pt x="571" y="1965"/>
                    <a:pt x="550" y="1923"/>
                  </a:cubicBezTo>
                  <a:cubicBezTo>
                    <a:pt x="487" y="1838"/>
                    <a:pt x="423" y="1733"/>
                    <a:pt x="381" y="1648"/>
                  </a:cubicBezTo>
                  <a:cubicBezTo>
                    <a:pt x="360" y="1606"/>
                    <a:pt x="318" y="1564"/>
                    <a:pt x="297" y="1522"/>
                  </a:cubicBezTo>
                  <a:cubicBezTo>
                    <a:pt x="297" y="1479"/>
                    <a:pt x="275" y="1437"/>
                    <a:pt x="254" y="1416"/>
                  </a:cubicBezTo>
                  <a:cubicBezTo>
                    <a:pt x="212" y="1331"/>
                    <a:pt x="191" y="1247"/>
                    <a:pt x="170" y="1162"/>
                  </a:cubicBezTo>
                  <a:cubicBezTo>
                    <a:pt x="149" y="1120"/>
                    <a:pt x="128" y="1078"/>
                    <a:pt x="128" y="1036"/>
                  </a:cubicBezTo>
                  <a:cubicBezTo>
                    <a:pt x="85" y="951"/>
                    <a:pt x="64" y="846"/>
                    <a:pt x="64" y="761"/>
                  </a:cubicBezTo>
                  <a:cubicBezTo>
                    <a:pt x="43" y="740"/>
                    <a:pt x="43" y="719"/>
                    <a:pt x="43" y="698"/>
                  </a:cubicBezTo>
                  <a:cubicBezTo>
                    <a:pt x="26" y="598"/>
                    <a:pt x="10" y="485"/>
                    <a:pt x="4" y="380"/>
                  </a:cubicBezTo>
                  <a:lnTo>
                    <a:pt x="4" y="380"/>
                  </a:lnTo>
                  <a:lnTo>
                    <a:pt x="64" y="2282"/>
                  </a:lnTo>
                  <a:cubicBezTo>
                    <a:pt x="64" y="2303"/>
                    <a:pt x="64" y="2324"/>
                    <a:pt x="64" y="2345"/>
                  </a:cubicBezTo>
                  <a:cubicBezTo>
                    <a:pt x="64" y="2451"/>
                    <a:pt x="85" y="2557"/>
                    <a:pt x="85" y="2662"/>
                  </a:cubicBezTo>
                  <a:cubicBezTo>
                    <a:pt x="85" y="2683"/>
                    <a:pt x="106" y="2705"/>
                    <a:pt x="106" y="2747"/>
                  </a:cubicBezTo>
                  <a:cubicBezTo>
                    <a:pt x="128" y="2789"/>
                    <a:pt x="128" y="2852"/>
                    <a:pt x="149" y="2916"/>
                  </a:cubicBezTo>
                  <a:cubicBezTo>
                    <a:pt x="149" y="2958"/>
                    <a:pt x="170" y="2979"/>
                    <a:pt x="170" y="3021"/>
                  </a:cubicBezTo>
                  <a:cubicBezTo>
                    <a:pt x="191" y="3064"/>
                    <a:pt x="191" y="3106"/>
                    <a:pt x="212" y="3148"/>
                  </a:cubicBezTo>
                  <a:cubicBezTo>
                    <a:pt x="233" y="3233"/>
                    <a:pt x="275" y="3296"/>
                    <a:pt x="318" y="3380"/>
                  </a:cubicBezTo>
                  <a:cubicBezTo>
                    <a:pt x="318" y="3423"/>
                    <a:pt x="339" y="3465"/>
                    <a:pt x="360" y="3486"/>
                  </a:cubicBezTo>
                  <a:cubicBezTo>
                    <a:pt x="360" y="3507"/>
                    <a:pt x="360" y="3507"/>
                    <a:pt x="381" y="3528"/>
                  </a:cubicBezTo>
                  <a:cubicBezTo>
                    <a:pt x="381" y="3571"/>
                    <a:pt x="423" y="3592"/>
                    <a:pt x="423" y="3634"/>
                  </a:cubicBezTo>
                  <a:cubicBezTo>
                    <a:pt x="487" y="3718"/>
                    <a:pt x="529" y="3803"/>
                    <a:pt x="592" y="3887"/>
                  </a:cubicBezTo>
                  <a:cubicBezTo>
                    <a:pt x="635" y="3951"/>
                    <a:pt x="656" y="3993"/>
                    <a:pt x="698" y="4035"/>
                  </a:cubicBezTo>
                  <a:cubicBezTo>
                    <a:pt x="761" y="4120"/>
                    <a:pt x="825" y="4204"/>
                    <a:pt x="888" y="4268"/>
                  </a:cubicBezTo>
                  <a:cubicBezTo>
                    <a:pt x="909" y="4310"/>
                    <a:pt x="930" y="4331"/>
                    <a:pt x="951" y="4352"/>
                  </a:cubicBezTo>
                  <a:cubicBezTo>
                    <a:pt x="973" y="4373"/>
                    <a:pt x="994" y="4394"/>
                    <a:pt x="1015" y="4416"/>
                  </a:cubicBezTo>
                  <a:cubicBezTo>
                    <a:pt x="1078" y="4479"/>
                    <a:pt x="1142" y="4542"/>
                    <a:pt x="1184" y="4585"/>
                  </a:cubicBezTo>
                  <a:cubicBezTo>
                    <a:pt x="1247" y="4648"/>
                    <a:pt x="1289" y="4690"/>
                    <a:pt x="1353" y="4732"/>
                  </a:cubicBezTo>
                  <a:cubicBezTo>
                    <a:pt x="1416" y="4796"/>
                    <a:pt x="1480" y="4838"/>
                    <a:pt x="1564" y="4901"/>
                  </a:cubicBezTo>
                  <a:cubicBezTo>
                    <a:pt x="1606" y="4944"/>
                    <a:pt x="1670" y="4986"/>
                    <a:pt x="1733" y="5028"/>
                  </a:cubicBezTo>
                  <a:cubicBezTo>
                    <a:pt x="1796" y="5070"/>
                    <a:pt x="1881" y="5113"/>
                    <a:pt x="1965" y="5176"/>
                  </a:cubicBezTo>
                  <a:cubicBezTo>
                    <a:pt x="2029" y="5197"/>
                    <a:pt x="2092" y="5239"/>
                    <a:pt x="2156" y="5282"/>
                  </a:cubicBezTo>
                  <a:cubicBezTo>
                    <a:pt x="2240" y="5324"/>
                    <a:pt x="2325" y="5366"/>
                    <a:pt x="2409" y="5408"/>
                  </a:cubicBezTo>
                  <a:cubicBezTo>
                    <a:pt x="2451" y="5451"/>
                    <a:pt x="2494" y="5472"/>
                    <a:pt x="2557" y="5493"/>
                  </a:cubicBezTo>
                  <a:cubicBezTo>
                    <a:pt x="2578" y="5493"/>
                    <a:pt x="2578" y="5514"/>
                    <a:pt x="2599" y="5514"/>
                  </a:cubicBezTo>
                  <a:cubicBezTo>
                    <a:pt x="2768" y="5577"/>
                    <a:pt x="2937" y="5662"/>
                    <a:pt x="3127" y="5725"/>
                  </a:cubicBezTo>
                  <a:lnTo>
                    <a:pt x="3148" y="5725"/>
                  </a:lnTo>
                  <a:cubicBezTo>
                    <a:pt x="3317" y="5789"/>
                    <a:pt x="3486" y="5852"/>
                    <a:pt x="3676" y="5894"/>
                  </a:cubicBezTo>
                  <a:cubicBezTo>
                    <a:pt x="3698" y="5894"/>
                    <a:pt x="3698" y="5894"/>
                    <a:pt x="3719" y="5915"/>
                  </a:cubicBezTo>
                  <a:lnTo>
                    <a:pt x="3803" y="5915"/>
                  </a:lnTo>
                  <a:cubicBezTo>
                    <a:pt x="4036" y="5979"/>
                    <a:pt x="4268" y="6021"/>
                    <a:pt x="4500" y="6063"/>
                  </a:cubicBezTo>
                  <a:lnTo>
                    <a:pt x="4627" y="6063"/>
                  </a:lnTo>
                  <a:cubicBezTo>
                    <a:pt x="4859" y="6105"/>
                    <a:pt x="5092" y="6127"/>
                    <a:pt x="5324" y="6127"/>
                  </a:cubicBezTo>
                  <a:lnTo>
                    <a:pt x="5387" y="6127"/>
                  </a:lnTo>
                  <a:cubicBezTo>
                    <a:pt x="5486" y="6127"/>
                    <a:pt x="5585" y="6136"/>
                    <a:pt x="5683" y="6136"/>
                  </a:cubicBezTo>
                  <a:cubicBezTo>
                    <a:pt x="5733" y="6136"/>
                    <a:pt x="5782" y="6134"/>
                    <a:pt x="5831" y="6127"/>
                  </a:cubicBezTo>
                  <a:lnTo>
                    <a:pt x="6169" y="6127"/>
                  </a:lnTo>
                  <a:cubicBezTo>
                    <a:pt x="6211" y="6105"/>
                    <a:pt x="6232" y="6105"/>
                    <a:pt x="6254" y="6105"/>
                  </a:cubicBezTo>
                  <a:cubicBezTo>
                    <a:pt x="6507" y="6084"/>
                    <a:pt x="6739" y="6063"/>
                    <a:pt x="6993" y="6021"/>
                  </a:cubicBezTo>
                  <a:cubicBezTo>
                    <a:pt x="7162" y="5979"/>
                    <a:pt x="7331" y="5958"/>
                    <a:pt x="7479" y="5915"/>
                  </a:cubicBezTo>
                  <a:cubicBezTo>
                    <a:pt x="7542" y="5894"/>
                    <a:pt x="7584" y="5894"/>
                    <a:pt x="7627" y="5873"/>
                  </a:cubicBezTo>
                  <a:cubicBezTo>
                    <a:pt x="7732" y="5852"/>
                    <a:pt x="7817" y="5831"/>
                    <a:pt x="7922" y="5789"/>
                  </a:cubicBezTo>
                  <a:cubicBezTo>
                    <a:pt x="7943" y="5789"/>
                    <a:pt x="7965" y="5789"/>
                    <a:pt x="7986" y="5768"/>
                  </a:cubicBezTo>
                  <a:cubicBezTo>
                    <a:pt x="8028" y="5768"/>
                    <a:pt x="8070" y="5746"/>
                    <a:pt x="8112" y="5725"/>
                  </a:cubicBezTo>
                  <a:cubicBezTo>
                    <a:pt x="8218" y="5683"/>
                    <a:pt x="8324" y="5641"/>
                    <a:pt x="8429" y="5599"/>
                  </a:cubicBezTo>
                  <a:cubicBezTo>
                    <a:pt x="8493" y="5599"/>
                    <a:pt x="8535" y="5577"/>
                    <a:pt x="8577" y="5556"/>
                  </a:cubicBezTo>
                  <a:cubicBezTo>
                    <a:pt x="8683" y="5493"/>
                    <a:pt x="8810" y="5451"/>
                    <a:pt x="8915" y="5387"/>
                  </a:cubicBezTo>
                  <a:cubicBezTo>
                    <a:pt x="8936" y="5387"/>
                    <a:pt x="8979" y="5366"/>
                    <a:pt x="9000" y="5366"/>
                  </a:cubicBezTo>
                  <a:cubicBezTo>
                    <a:pt x="9126" y="5282"/>
                    <a:pt x="9253" y="5218"/>
                    <a:pt x="9380" y="5134"/>
                  </a:cubicBezTo>
                  <a:cubicBezTo>
                    <a:pt x="9422" y="5113"/>
                    <a:pt x="9443" y="5092"/>
                    <a:pt x="9486" y="5070"/>
                  </a:cubicBezTo>
                  <a:cubicBezTo>
                    <a:pt x="9570" y="5007"/>
                    <a:pt x="9655" y="4965"/>
                    <a:pt x="9739" y="4901"/>
                  </a:cubicBezTo>
                  <a:cubicBezTo>
                    <a:pt x="9781" y="4859"/>
                    <a:pt x="9824" y="4838"/>
                    <a:pt x="9866" y="4817"/>
                  </a:cubicBezTo>
                  <a:cubicBezTo>
                    <a:pt x="9950" y="4754"/>
                    <a:pt x="10035" y="4669"/>
                    <a:pt x="10098" y="4606"/>
                  </a:cubicBezTo>
                  <a:cubicBezTo>
                    <a:pt x="10140" y="4585"/>
                    <a:pt x="10161" y="4563"/>
                    <a:pt x="10183" y="4542"/>
                  </a:cubicBezTo>
                  <a:cubicBezTo>
                    <a:pt x="10288" y="4458"/>
                    <a:pt x="10373" y="4352"/>
                    <a:pt x="10457" y="4247"/>
                  </a:cubicBezTo>
                  <a:cubicBezTo>
                    <a:pt x="10478" y="4225"/>
                    <a:pt x="10499" y="4204"/>
                    <a:pt x="10521" y="4183"/>
                  </a:cubicBezTo>
                  <a:cubicBezTo>
                    <a:pt x="10584" y="4099"/>
                    <a:pt x="10668" y="4035"/>
                    <a:pt x="10711" y="3951"/>
                  </a:cubicBezTo>
                  <a:cubicBezTo>
                    <a:pt x="10753" y="3909"/>
                    <a:pt x="10774" y="3887"/>
                    <a:pt x="10795" y="3845"/>
                  </a:cubicBezTo>
                  <a:cubicBezTo>
                    <a:pt x="10837" y="3761"/>
                    <a:pt x="10901" y="3697"/>
                    <a:pt x="10943" y="3613"/>
                  </a:cubicBezTo>
                  <a:cubicBezTo>
                    <a:pt x="10964" y="3571"/>
                    <a:pt x="10985" y="3549"/>
                    <a:pt x="11006" y="3507"/>
                  </a:cubicBezTo>
                  <a:cubicBezTo>
                    <a:pt x="11070" y="3402"/>
                    <a:pt x="11112" y="3296"/>
                    <a:pt x="11154" y="3190"/>
                  </a:cubicBezTo>
                  <a:cubicBezTo>
                    <a:pt x="11175" y="3169"/>
                    <a:pt x="11175" y="3148"/>
                    <a:pt x="11175" y="3127"/>
                  </a:cubicBezTo>
                  <a:cubicBezTo>
                    <a:pt x="11218" y="3021"/>
                    <a:pt x="11260" y="2937"/>
                    <a:pt x="11281" y="2831"/>
                  </a:cubicBezTo>
                  <a:cubicBezTo>
                    <a:pt x="11302" y="2789"/>
                    <a:pt x="11302" y="2747"/>
                    <a:pt x="11302" y="2726"/>
                  </a:cubicBezTo>
                  <a:cubicBezTo>
                    <a:pt x="11323" y="2620"/>
                    <a:pt x="11344" y="2536"/>
                    <a:pt x="11366" y="2451"/>
                  </a:cubicBezTo>
                  <a:cubicBezTo>
                    <a:pt x="11366" y="2409"/>
                    <a:pt x="11366" y="2388"/>
                    <a:pt x="11366" y="2345"/>
                  </a:cubicBezTo>
                  <a:cubicBezTo>
                    <a:pt x="11387" y="2219"/>
                    <a:pt x="11387" y="2092"/>
                    <a:pt x="11387" y="1965"/>
                  </a:cubicBezTo>
                  <a:lnTo>
                    <a:pt x="11344" y="1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718350" y="3666450"/>
              <a:ext cx="286250" cy="200875"/>
            </a:xfrm>
            <a:custGeom>
              <a:avLst/>
              <a:gdLst/>
              <a:ahLst/>
              <a:cxnLst/>
              <a:rect l="l" t="t" r="r" b="b"/>
              <a:pathLst>
                <a:path w="11450" h="8035" extrusionOk="0">
                  <a:moveTo>
                    <a:pt x="5839" y="1"/>
                  </a:moveTo>
                  <a:cubicBezTo>
                    <a:pt x="5766" y="1"/>
                    <a:pt x="5693" y="2"/>
                    <a:pt x="5619" y="4"/>
                  </a:cubicBezTo>
                  <a:cubicBezTo>
                    <a:pt x="2493" y="88"/>
                    <a:pt x="1" y="1947"/>
                    <a:pt x="64" y="4165"/>
                  </a:cubicBezTo>
                  <a:cubicBezTo>
                    <a:pt x="126" y="6331"/>
                    <a:pt x="2585" y="8034"/>
                    <a:pt x="5612" y="8034"/>
                  </a:cubicBezTo>
                  <a:cubicBezTo>
                    <a:pt x="5684" y="8034"/>
                    <a:pt x="5757" y="8033"/>
                    <a:pt x="5831" y="8031"/>
                  </a:cubicBezTo>
                  <a:cubicBezTo>
                    <a:pt x="8978" y="7947"/>
                    <a:pt x="11450" y="6088"/>
                    <a:pt x="11407" y="3870"/>
                  </a:cubicBezTo>
                  <a:cubicBezTo>
                    <a:pt x="11346" y="1704"/>
                    <a:pt x="8866" y="1"/>
                    <a:pt x="5839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753725" y="3701325"/>
              <a:ext cx="216025" cy="131125"/>
            </a:xfrm>
            <a:custGeom>
              <a:avLst/>
              <a:gdLst/>
              <a:ahLst/>
              <a:cxnLst/>
              <a:rect l="l" t="t" r="r" b="b"/>
              <a:pathLst>
                <a:path w="8641" h="5245" extrusionOk="0">
                  <a:moveTo>
                    <a:pt x="4425" y="1"/>
                  </a:moveTo>
                  <a:cubicBezTo>
                    <a:pt x="4366" y="1"/>
                    <a:pt x="4306" y="1"/>
                    <a:pt x="4247" y="3"/>
                  </a:cubicBezTo>
                  <a:cubicBezTo>
                    <a:pt x="1965" y="67"/>
                    <a:pt x="1" y="1334"/>
                    <a:pt x="43" y="2728"/>
                  </a:cubicBezTo>
                  <a:cubicBezTo>
                    <a:pt x="64" y="4106"/>
                    <a:pt x="2007" y="5244"/>
                    <a:pt x="4216" y="5244"/>
                  </a:cubicBezTo>
                  <a:cubicBezTo>
                    <a:pt x="4276" y="5244"/>
                    <a:pt x="4335" y="5244"/>
                    <a:pt x="4395" y="5242"/>
                  </a:cubicBezTo>
                  <a:cubicBezTo>
                    <a:pt x="6676" y="5179"/>
                    <a:pt x="8640" y="3911"/>
                    <a:pt x="8598" y="2517"/>
                  </a:cubicBezTo>
                  <a:cubicBezTo>
                    <a:pt x="8557" y="1139"/>
                    <a:pt x="6633" y="1"/>
                    <a:pt x="4425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754250" y="3718750"/>
              <a:ext cx="215500" cy="113700"/>
            </a:xfrm>
            <a:custGeom>
              <a:avLst/>
              <a:gdLst/>
              <a:ahLst/>
              <a:cxnLst/>
              <a:rect l="l" t="t" r="r" b="b"/>
              <a:pathLst>
                <a:path w="8620" h="4548" extrusionOk="0">
                  <a:moveTo>
                    <a:pt x="4450" y="0"/>
                  </a:moveTo>
                  <a:cubicBezTo>
                    <a:pt x="4382" y="0"/>
                    <a:pt x="4315" y="1"/>
                    <a:pt x="4247" y="3"/>
                  </a:cubicBezTo>
                  <a:cubicBezTo>
                    <a:pt x="1965" y="67"/>
                    <a:pt x="1" y="1186"/>
                    <a:pt x="22" y="2390"/>
                  </a:cubicBezTo>
                  <a:cubicBezTo>
                    <a:pt x="63" y="3558"/>
                    <a:pt x="1973" y="4548"/>
                    <a:pt x="4171" y="4548"/>
                  </a:cubicBezTo>
                  <a:cubicBezTo>
                    <a:pt x="4238" y="4548"/>
                    <a:pt x="4306" y="4547"/>
                    <a:pt x="4374" y="4545"/>
                  </a:cubicBezTo>
                  <a:cubicBezTo>
                    <a:pt x="6655" y="4482"/>
                    <a:pt x="8619" y="3362"/>
                    <a:pt x="8598" y="2158"/>
                  </a:cubicBezTo>
                  <a:cubicBezTo>
                    <a:pt x="8557" y="990"/>
                    <a:pt x="6647" y="0"/>
                    <a:pt x="4450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3051900" y="3641200"/>
              <a:ext cx="274100" cy="236600"/>
            </a:xfrm>
            <a:custGeom>
              <a:avLst/>
              <a:gdLst/>
              <a:ahLst/>
              <a:cxnLst/>
              <a:rect l="l" t="t" r="r" b="b"/>
              <a:pathLst>
                <a:path w="10964" h="9464" extrusionOk="0">
                  <a:moveTo>
                    <a:pt x="10963" y="6464"/>
                  </a:moveTo>
                  <a:lnTo>
                    <a:pt x="10900" y="6556"/>
                  </a:lnTo>
                  <a:lnTo>
                    <a:pt x="10900" y="6556"/>
                  </a:lnTo>
                  <a:cubicBezTo>
                    <a:pt x="10923" y="6526"/>
                    <a:pt x="10944" y="6496"/>
                    <a:pt x="10963" y="6464"/>
                  </a:cubicBezTo>
                  <a:close/>
                  <a:moveTo>
                    <a:pt x="1648" y="0"/>
                  </a:moveTo>
                  <a:lnTo>
                    <a:pt x="528" y="1627"/>
                  </a:lnTo>
                  <a:cubicBezTo>
                    <a:pt x="507" y="1648"/>
                    <a:pt x="486" y="1669"/>
                    <a:pt x="486" y="1690"/>
                  </a:cubicBezTo>
                  <a:cubicBezTo>
                    <a:pt x="423" y="1774"/>
                    <a:pt x="380" y="1859"/>
                    <a:pt x="317" y="1965"/>
                  </a:cubicBezTo>
                  <a:cubicBezTo>
                    <a:pt x="317" y="1986"/>
                    <a:pt x="296" y="2007"/>
                    <a:pt x="296" y="2028"/>
                  </a:cubicBezTo>
                  <a:cubicBezTo>
                    <a:pt x="275" y="2070"/>
                    <a:pt x="232" y="2134"/>
                    <a:pt x="211" y="2197"/>
                  </a:cubicBezTo>
                  <a:cubicBezTo>
                    <a:pt x="211" y="2218"/>
                    <a:pt x="190" y="2260"/>
                    <a:pt x="190" y="2281"/>
                  </a:cubicBezTo>
                  <a:cubicBezTo>
                    <a:pt x="169" y="2324"/>
                    <a:pt x="148" y="2366"/>
                    <a:pt x="148" y="2408"/>
                  </a:cubicBezTo>
                  <a:cubicBezTo>
                    <a:pt x="106" y="2493"/>
                    <a:pt x="85" y="2577"/>
                    <a:pt x="85" y="2662"/>
                  </a:cubicBezTo>
                  <a:cubicBezTo>
                    <a:pt x="63" y="2704"/>
                    <a:pt x="63" y="2746"/>
                    <a:pt x="42" y="2767"/>
                  </a:cubicBezTo>
                  <a:cubicBezTo>
                    <a:pt x="42" y="2788"/>
                    <a:pt x="42" y="2810"/>
                    <a:pt x="42" y="2810"/>
                  </a:cubicBezTo>
                  <a:cubicBezTo>
                    <a:pt x="42" y="2852"/>
                    <a:pt x="42" y="2894"/>
                    <a:pt x="21" y="2936"/>
                  </a:cubicBezTo>
                  <a:cubicBezTo>
                    <a:pt x="21" y="3042"/>
                    <a:pt x="0" y="3147"/>
                    <a:pt x="0" y="3253"/>
                  </a:cubicBezTo>
                  <a:cubicBezTo>
                    <a:pt x="0" y="3295"/>
                    <a:pt x="0" y="3359"/>
                    <a:pt x="0" y="3422"/>
                  </a:cubicBezTo>
                  <a:cubicBezTo>
                    <a:pt x="0" y="3528"/>
                    <a:pt x="0" y="3612"/>
                    <a:pt x="21" y="3718"/>
                  </a:cubicBezTo>
                  <a:cubicBezTo>
                    <a:pt x="21" y="3760"/>
                    <a:pt x="21" y="3781"/>
                    <a:pt x="21" y="3823"/>
                  </a:cubicBezTo>
                  <a:cubicBezTo>
                    <a:pt x="21" y="3845"/>
                    <a:pt x="21" y="3887"/>
                    <a:pt x="21" y="3908"/>
                  </a:cubicBezTo>
                  <a:cubicBezTo>
                    <a:pt x="42" y="3992"/>
                    <a:pt x="63" y="4077"/>
                    <a:pt x="63" y="4161"/>
                  </a:cubicBezTo>
                  <a:cubicBezTo>
                    <a:pt x="85" y="4225"/>
                    <a:pt x="106" y="4288"/>
                    <a:pt x="106" y="4373"/>
                  </a:cubicBezTo>
                  <a:cubicBezTo>
                    <a:pt x="127" y="4457"/>
                    <a:pt x="169" y="4542"/>
                    <a:pt x="190" y="4626"/>
                  </a:cubicBezTo>
                  <a:cubicBezTo>
                    <a:pt x="211" y="4690"/>
                    <a:pt x="232" y="4753"/>
                    <a:pt x="254" y="4816"/>
                  </a:cubicBezTo>
                  <a:cubicBezTo>
                    <a:pt x="275" y="4901"/>
                    <a:pt x="317" y="4985"/>
                    <a:pt x="359" y="5070"/>
                  </a:cubicBezTo>
                  <a:cubicBezTo>
                    <a:pt x="380" y="5154"/>
                    <a:pt x="401" y="5218"/>
                    <a:pt x="423" y="5281"/>
                  </a:cubicBezTo>
                  <a:cubicBezTo>
                    <a:pt x="465" y="5366"/>
                    <a:pt x="507" y="5450"/>
                    <a:pt x="570" y="5534"/>
                  </a:cubicBezTo>
                  <a:cubicBezTo>
                    <a:pt x="592" y="5598"/>
                    <a:pt x="613" y="5640"/>
                    <a:pt x="634" y="5703"/>
                  </a:cubicBezTo>
                  <a:cubicBezTo>
                    <a:pt x="634" y="5703"/>
                    <a:pt x="655" y="5725"/>
                    <a:pt x="655" y="5725"/>
                  </a:cubicBezTo>
                  <a:cubicBezTo>
                    <a:pt x="739" y="5894"/>
                    <a:pt x="845" y="6063"/>
                    <a:pt x="951" y="6210"/>
                  </a:cubicBezTo>
                  <a:cubicBezTo>
                    <a:pt x="951" y="6210"/>
                    <a:pt x="972" y="6232"/>
                    <a:pt x="972" y="6232"/>
                  </a:cubicBezTo>
                  <a:cubicBezTo>
                    <a:pt x="1077" y="6379"/>
                    <a:pt x="1183" y="6527"/>
                    <a:pt x="1310" y="6675"/>
                  </a:cubicBezTo>
                  <a:cubicBezTo>
                    <a:pt x="1310" y="6696"/>
                    <a:pt x="1331" y="6696"/>
                    <a:pt x="1331" y="6717"/>
                  </a:cubicBezTo>
                  <a:cubicBezTo>
                    <a:pt x="1352" y="6739"/>
                    <a:pt x="1373" y="6760"/>
                    <a:pt x="1394" y="6781"/>
                  </a:cubicBezTo>
                  <a:cubicBezTo>
                    <a:pt x="1542" y="6950"/>
                    <a:pt x="1711" y="7140"/>
                    <a:pt x="1880" y="7309"/>
                  </a:cubicBezTo>
                  <a:cubicBezTo>
                    <a:pt x="1901" y="7330"/>
                    <a:pt x="1922" y="7351"/>
                    <a:pt x="1944" y="7372"/>
                  </a:cubicBezTo>
                  <a:cubicBezTo>
                    <a:pt x="1944" y="7372"/>
                    <a:pt x="1965" y="7372"/>
                    <a:pt x="1965" y="7393"/>
                  </a:cubicBezTo>
                  <a:cubicBezTo>
                    <a:pt x="2134" y="7541"/>
                    <a:pt x="2303" y="7710"/>
                    <a:pt x="2493" y="7858"/>
                  </a:cubicBezTo>
                  <a:cubicBezTo>
                    <a:pt x="2514" y="7858"/>
                    <a:pt x="2514" y="7879"/>
                    <a:pt x="2535" y="7879"/>
                  </a:cubicBezTo>
                  <a:cubicBezTo>
                    <a:pt x="2662" y="7964"/>
                    <a:pt x="2767" y="8069"/>
                    <a:pt x="2894" y="8154"/>
                  </a:cubicBezTo>
                  <a:cubicBezTo>
                    <a:pt x="3000" y="8217"/>
                    <a:pt x="3084" y="8281"/>
                    <a:pt x="3190" y="8344"/>
                  </a:cubicBezTo>
                  <a:cubicBezTo>
                    <a:pt x="3211" y="8344"/>
                    <a:pt x="3232" y="8365"/>
                    <a:pt x="3253" y="8386"/>
                  </a:cubicBezTo>
                  <a:cubicBezTo>
                    <a:pt x="3464" y="8513"/>
                    <a:pt x="3676" y="8640"/>
                    <a:pt x="3887" y="8745"/>
                  </a:cubicBezTo>
                  <a:lnTo>
                    <a:pt x="3908" y="8745"/>
                  </a:lnTo>
                  <a:cubicBezTo>
                    <a:pt x="4056" y="8809"/>
                    <a:pt x="4204" y="8893"/>
                    <a:pt x="4373" y="8957"/>
                  </a:cubicBezTo>
                  <a:cubicBezTo>
                    <a:pt x="4415" y="8978"/>
                    <a:pt x="4457" y="8978"/>
                    <a:pt x="4499" y="8999"/>
                  </a:cubicBezTo>
                  <a:cubicBezTo>
                    <a:pt x="4584" y="9041"/>
                    <a:pt x="4690" y="9083"/>
                    <a:pt x="4774" y="9104"/>
                  </a:cubicBezTo>
                  <a:cubicBezTo>
                    <a:pt x="4795" y="9126"/>
                    <a:pt x="4816" y="9126"/>
                    <a:pt x="4837" y="9126"/>
                  </a:cubicBezTo>
                  <a:cubicBezTo>
                    <a:pt x="4880" y="9147"/>
                    <a:pt x="4943" y="9168"/>
                    <a:pt x="4985" y="9168"/>
                  </a:cubicBezTo>
                  <a:cubicBezTo>
                    <a:pt x="5091" y="9210"/>
                    <a:pt x="5197" y="9231"/>
                    <a:pt x="5302" y="9273"/>
                  </a:cubicBezTo>
                  <a:cubicBezTo>
                    <a:pt x="5366" y="9273"/>
                    <a:pt x="5408" y="9295"/>
                    <a:pt x="5450" y="9295"/>
                  </a:cubicBezTo>
                  <a:cubicBezTo>
                    <a:pt x="5577" y="9337"/>
                    <a:pt x="5704" y="9358"/>
                    <a:pt x="5830" y="9379"/>
                  </a:cubicBezTo>
                  <a:cubicBezTo>
                    <a:pt x="5851" y="9379"/>
                    <a:pt x="5873" y="9379"/>
                    <a:pt x="5915" y="9400"/>
                  </a:cubicBezTo>
                  <a:cubicBezTo>
                    <a:pt x="6063" y="9421"/>
                    <a:pt x="6211" y="9442"/>
                    <a:pt x="6358" y="9442"/>
                  </a:cubicBezTo>
                  <a:cubicBezTo>
                    <a:pt x="6380" y="9442"/>
                    <a:pt x="6422" y="9442"/>
                    <a:pt x="6464" y="9464"/>
                  </a:cubicBezTo>
                  <a:lnTo>
                    <a:pt x="6929" y="9464"/>
                  </a:lnTo>
                  <a:cubicBezTo>
                    <a:pt x="7034" y="9464"/>
                    <a:pt x="7140" y="9464"/>
                    <a:pt x="7246" y="9442"/>
                  </a:cubicBezTo>
                  <a:lnTo>
                    <a:pt x="7351" y="9442"/>
                  </a:lnTo>
                  <a:cubicBezTo>
                    <a:pt x="7478" y="9421"/>
                    <a:pt x="7626" y="9400"/>
                    <a:pt x="7753" y="9379"/>
                  </a:cubicBezTo>
                  <a:cubicBezTo>
                    <a:pt x="7774" y="9379"/>
                    <a:pt x="7816" y="9358"/>
                    <a:pt x="7837" y="9358"/>
                  </a:cubicBezTo>
                  <a:cubicBezTo>
                    <a:pt x="7943" y="9337"/>
                    <a:pt x="8027" y="9316"/>
                    <a:pt x="8133" y="9273"/>
                  </a:cubicBezTo>
                  <a:cubicBezTo>
                    <a:pt x="8175" y="9273"/>
                    <a:pt x="8217" y="9252"/>
                    <a:pt x="8260" y="9252"/>
                  </a:cubicBezTo>
                  <a:cubicBezTo>
                    <a:pt x="8344" y="9210"/>
                    <a:pt x="8429" y="9168"/>
                    <a:pt x="8513" y="9147"/>
                  </a:cubicBezTo>
                  <a:cubicBezTo>
                    <a:pt x="8555" y="9126"/>
                    <a:pt x="8576" y="9104"/>
                    <a:pt x="8619" y="9104"/>
                  </a:cubicBezTo>
                  <a:cubicBezTo>
                    <a:pt x="8724" y="9041"/>
                    <a:pt x="8830" y="8999"/>
                    <a:pt x="8936" y="8914"/>
                  </a:cubicBezTo>
                  <a:cubicBezTo>
                    <a:pt x="8957" y="8914"/>
                    <a:pt x="8978" y="8893"/>
                    <a:pt x="8999" y="8893"/>
                  </a:cubicBezTo>
                  <a:cubicBezTo>
                    <a:pt x="9083" y="8830"/>
                    <a:pt x="9168" y="8766"/>
                    <a:pt x="9252" y="8703"/>
                  </a:cubicBezTo>
                  <a:cubicBezTo>
                    <a:pt x="9274" y="8682"/>
                    <a:pt x="9316" y="8661"/>
                    <a:pt x="9337" y="8640"/>
                  </a:cubicBezTo>
                  <a:cubicBezTo>
                    <a:pt x="9400" y="8576"/>
                    <a:pt x="9464" y="8513"/>
                    <a:pt x="9527" y="8450"/>
                  </a:cubicBezTo>
                  <a:cubicBezTo>
                    <a:pt x="9548" y="8428"/>
                    <a:pt x="9590" y="8407"/>
                    <a:pt x="9611" y="8365"/>
                  </a:cubicBezTo>
                  <a:cubicBezTo>
                    <a:pt x="9696" y="8281"/>
                    <a:pt x="9780" y="8196"/>
                    <a:pt x="9844" y="8091"/>
                  </a:cubicBezTo>
                  <a:lnTo>
                    <a:pt x="10900" y="6556"/>
                  </a:lnTo>
                  <a:lnTo>
                    <a:pt x="10900" y="6556"/>
                  </a:lnTo>
                  <a:cubicBezTo>
                    <a:pt x="10848" y="6623"/>
                    <a:pt x="10790" y="6686"/>
                    <a:pt x="10731" y="6760"/>
                  </a:cubicBezTo>
                  <a:cubicBezTo>
                    <a:pt x="10710" y="6781"/>
                    <a:pt x="10689" y="6802"/>
                    <a:pt x="10668" y="6823"/>
                  </a:cubicBezTo>
                  <a:cubicBezTo>
                    <a:pt x="10604" y="6886"/>
                    <a:pt x="10541" y="6950"/>
                    <a:pt x="10456" y="7013"/>
                  </a:cubicBezTo>
                  <a:cubicBezTo>
                    <a:pt x="10435" y="7034"/>
                    <a:pt x="10414" y="7055"/>
                    <a:pt x="10372" y="7098"/>
                  </a:cubicBezTo>
                  <a:cubicBezTo>
                    <a:pt x="10287" y="7161"/>
                    <a:pt x="10203" y="7203"/>
                    <a:pt x="10118" y="7267"/>
                  </a:cubicBezTo>
                  <a:cubicBezTo>
                    <a:pt x="10097" y="7288"/>
                    <a:pt x="10097" y="7288"/>
                    <a:pt x="10076" y="7309"/>
                  </a:cubicBezTo>
                  <a:cubicBezTo>
                    <a:pt x="9971" y="7372"/>
                    <a:pt x="9865" y="7415"/>
                    <a:pt x="9738" y="7478"/>
                  </a:cubicBezTo>
                  <a:cubicBezTo>
                    <a:pt x="9717" y="7499"/>
                    <a:pt x="9675" y="7499"/>
                    <a:pt x="9654" y="7520"/>
                  </a:cubicBezTo>
                  <a:cubicBezTo>
                    <a:pt x="9548" y="7562"/>
                    <a:pt x="9464" y="7584"/>
                    <a:pt x="9379" y="7626"/>
                  </a:cubicBezTo>
                  <a:cubicBezTo>
                    <a:pt x="9337" y="7626"/>
                    <a:pt x="9295" y="7647"/>
                    <a:pt x="9252" y="7647"/>
                  </a:cubicBezTo>
                  <a:cubicBezTo>
                    <a:pt x="9168" y="7689"/>
                    <a:pt x="9062" y="7710"/>
                    <a:pt x="8957" y="7731"/>
                  </a:cubicBezTo>
                  <a:cubicBezTo>
                    <a:pt x="8936" y="7731"/>
                    <a:pt x="8914" y="7753"/>
                    <a:pt x="8872" y="7753"/>
                  </a:cubicBezTo>
                  <a:cubicBezTo>
                    <a:pt x="8745" y="7774"/>
                    <a:pt x="8619" y="7795"/>
                    <a:pt x="8471" y="7816"/>
                  </a:cubicBezTo>
                  <a:lnTo>
                    <a:pt x="8365" y="7816"/>
                  </a:lnTo>
                  <a:cubicBezTo>
                    <a:pt x="8260" y="7837"/>
                    <a:pt x="8154" y="7837"/>
                    <a:pt x="8048" y="7837"/>
                  </a:cubicBezTo>
                  <a:lnTo>
                    <a:pt x="7584" y="7837"/>
                  </a:lnTo>
                  <a:cubicBezTo>
                    <a:pt x="7562" y="7837"/>
                    <a:pt x="7520" y="7816"/>
                    <a:pt x="7478" y="7816"/>
                  </a:cubicBezTo>
                  <a:cubicBezTo>
                    <a:pt x="7330" y="7816"/>
                    <a:pt x="7182" y="7795"/>
                    <a:pt x="7034" y="7774"/>
                  </a:cubicBezTo>
                  <a:cubicBezTo>
                    <a:pt x="7013" y="7774"/>
                    <a:pt x="6992" y="7753"/>
                    <a:pt x="6950" y="7753"/>
                  </a:cubicBezTo>
                  <a:cubicBezTo>
                    <a:pt x="6823" y="7731"/>
                    <a:pt x="6696" y="7710"/>
                    <a:pt x="6591" y="7668"/>
                  </a:cubicBezTo>
                  <a:cubicBezTo>
                    <a:pt x="6527" y="7668"/>
                    <a:pt x="6485" y="7647"/>
                    <a:pt x="6443" y="7647"/>
                  </a:cubicBezTo>
                  <a:cubicBezTo>
                    <a:pt x="6337" y="7605"/>
                    <a:pt x="6211" y="7584"/>
                    <a:pt x="6105" y="7541"/>
                  </a:cubicBezTo>
                  <a:cubicBezTo>
                    <a:pt x="6063" y="7541"/>
                    <a:pt x="6020" y="7520"/>
                    <a:pt x="5978" y="7499"/>
                  </a:cubicBezTo>
                  <a:cubicBezTo>
                    <a:pt x="5851" y="7457"/>
                    <a:pt x="5746" y="7415"/>
                    <a:pt x="5619" y="7372"/>
                  </a:cubicBezTo>
                  <a:cubicBezTo>
                    <a:pt x="5577" y="7351"/>
                    <a:pt x="5535" y="7351"/>
                    <a:pt x="5492" y="7330"/>
                  </a:cubicBezTo>
                  <a:cubicBezTo>
                    <a:pt x="5344" y="7267"/>
                    <a:pt x="5175" y="7182"/>
                    <a:pt x="5028" y="7119"/>
                  </a:cubicBezTo>
                  <a:cubicBezTo>
                    <a:pt x="4816" y="7013"/>
                    <a:pt x="4605" y="6886"/>
                    <a:pt x="4394" y="6760"/>
                  </a:cubicBezTo>
                  <a:cubicBezTo>
                    <a:pt x="4267" y="6675"/>
                    <a:pt x="4140" y="6612"/>
                    <a:pt x="4014" y="6527"/>
                  </a:cubicBezTo>
                  <a:cubicBezTo>
                    <a:pt x="3887" y="6422"/>
                    <a:pt x="3760" y="6316"/>
                    <a:pt x="3633" y="6232"/>
                  </a:cubicBezTo>
                  <a:cubicBezTo>
                    <a:pt x="3443" y="6084"/>
                    <a:pt x="3253" y="5915"/>
                    <a:pt x="3084" y="5767"/>
                  </a:cubicBezTo>
                  <a:cubicBezTo>
                    <a:pt x="3063" y="5746"/>
                    <a:pt x="3042" y="5703"/>
                    <a:pt x="3000" y="5682"/>
                  </a:cubicBezTo>
                  <a:cubicBezTo>
                    <a:pt x="2831" y="5513"/>
                    <a:pt x="2662" y="5344"/>
                    <a:pt x="2514" y="5154"/>
                  </a:cubicBezTo>
                  <a:cubicBezTo>
                    <a:pt x="2493" y="5112"/>
                    <a:pt x="2450" y="5091"/>
                    <a:pt x="2429" y="5049"/>
                  </a:cubicBezTo>
                  <a:cubicBezTo>
                    <a:pt x="2303" y="4901"/>
                    <a:pt x="2197" y="4753"/>
                    <a:pt x="2091" y="4605"/>
                  </a:cubicBezTo>
                  <a:cubicBezTo>
                    <a:pt x="2091" y="4605"/>
                    <a:pt x="2091" y="4584"/>
                    <a:pt x="2091" y="4584"/>
                  </a:cubicBezTo>
                  <a:cubicBezTo>
                    <a:pt x="1965" y="4436"/>
                    <a:pt x="1880" y="4267"/>
                    <a:pt x="1796" y="4098"/>
                  </a:cubicBezTo>
                  <a:cubicBezTo>
                    <a:pt x="1753" y="4035"/>
                    <a:pt x="1711" y="3971"/>
                    <a:pt x="1690" y="3908"/>
                  </a:cubicBezTo>
                  <a:cubicBezTo>
                    <a:pt x="1648" y="3823"/>
                    <a:pt x="1606" y="3739"/>
                    <a:pt x="1563" y="3654"/>
                  </a:cubicBezTo>
                  <a:cubicBezTo>
                    <a:pt x="1521" y="3591"/>
                    <a:pt x="1500" y="3528"/>
                    <a:pt x="1479" y="3464"/>
                  </a:cubicBezTo>
                  <a:cubicBezTo>
                    <a:pt x="1437" y="3359"/>
                    <a:pt x="1415" y="3274"/>
                    <a:pt x="1373" y="3190"/>
                  </a:cubicBezTo>
                  <a:cubicBezTo>
                    <a:pt x="1352" y="3126"/>
                    <a:pt x="1331" y="3063"/>
                    <a:pt x="1310" y="3000"/>
                  </a:cubicBezTo>
                  <a:cubicBezTo>
                    <a:pt x="1289" y="2915"/>
                    <a:pt x="1268" y="2831"/>
                    <a:pt x="1246" y="2746"/>
                  </a:cubicBezTo>
                  <a:cubicBezTo>
                    <a:pt x="1225" y="2683"/>
                    <a:pt x="1204" y="2598"/>
                    <a:pt x="1204" y="2535"/>
                  </a:cubicBezTo>
                  <a:cubicBezTo>
                    <a:pt x="1183" y="2450"/>
                    <a:pt x="1162" y="2366"/>
                    <a:pt x="1162" y="2281"/>
                  </a:cubicBezTo>
                  <a:cubicBezTo>
                    <a:pt x="1162" y="2218"/>
                    <a:pt x="1141" y="2155"/>
                    <a:pt x="1141" y="2091"/>
                  </a:cubicBezTo>
                  <a:cubicBezTo>
                    <a:pt x="1141" y="2007"/>
                    <a:pt x="1120" y="1901"/>
                    <a:pt x="1120" y="1796"/>
                  </a:cubicBezTo>
                  <a:cubicBezTo>
                    <a:pt x="1120" y="1732"/>
                    <a:pt x="1120" y="1669"/>
                    <a:pt x="1120" y="1627"/>
                  </a:cubicBezTo>
                  <a:cubicBezTo>
                    <a:pt x="1141" y="1521"/>
                    <a:pt x="1141" y="1415"/>
                    <a:pt x="1162" y="1310"/>
                  </a:cubicBezTo>
                  <a:cubicBezTo>
                    <a:pt x="1162" y="1267"/>
                    <a:pt x="1162" y="1204"/>
                    <a:pt x="1183" y="1162"/>
                  </a:cubicBezTo>
                  <a:cubicBezTo>
                    <a:pt x="1183" y="1120"/>
                    <a:pt x="1204" y="1077"/>
                    <a:pt x="1204" y="1035"/>
                  </a:cubicBezTo>
                  <a:cubicBezTo>
                    <a:pt x="1225" y="951"/>
                    <a:pt x="1246" y="866"/>
                    <a:pt x="1268" y="782"/>
                  </a:cubicBezTo>
                  <a:cubicBezTo>
                    <a:pt x="1289" y="739"/>
                    <a:pt x="1289" y="697"/>
                    <a:pt x="1310" y="655"/>
                  </a:cubicBezTo>
                  <a:cubicBezTo>
                    <a:pt x="1352" y="570"/>
                    <a:pt x="1373" y="486"/>
                    <a:pt x="1415" y="401"/>
                  </a:cubicBezTo>
                  <a:cubicBezTo>
                    <a:pt x="1437" y="380"/>
                    <a:pt x="1437" y="359"/>
                    <a:pt x="1458" y="338"/>
                  </a:cubicBezTo>
                  <a:cubicBezTo>
                    <a:pt x="1521" y="211"/>
                    <a:pt x="1584" y="106"/>
                    <a:pt x="1648" y="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3061400" y="3606525"/>
              <a:ext cx="296275" cy="230750"/>
            </a:xfrm>
            <a:custGeom>
              <a:avLst/>
              <a:gdLst/>
              <a:ahLst/>
              <a:cxnLst/>
              <a:rect l="l" t="t" r="r" b="b"/>
              <a:pathLst>
                <a:path w="11851" h="9230" extrusionOk="0">
                  <a:moveTo>
                    <a:pt x="4307" y="0"/>
                  </a:moveTo>
                  <a:cubicBezTo>
                    <a:pt x="3027" y="0"/>
                    <a:pt x="1911" y="465"/>
                    <a:pt x="1268" y="1387"/>
                  </a:cubicBezTo>
                  <a:cubicBezTo>
                    <a:pt x="0" y="3204"/>
                    <a:pt x="1078" y="6119"/>
                    <a:pt x="3634" y="7914"/>
                  </a:cubicBezTo>
                  <a:cubicBezTo>
                    <a:pt x="4907" y="8791"/>
                    <a:pt x="6315" y="9229"/>
                    <a:pt x="7563" y="9229"/>
                  </a:cubicBezTo>
                  <a:cubicBezTo>
                    <a:pt x="8841" y="9229"/>
                    <a:pt x="9953" y="8770"/>
                    <a:pt x="10583" y="7851"/>
                  </a:cubicBezTo>
                  <a:cubicBezTo>
                    <a:pt x="11851" y="6034"/>
                    <a:pt x="10795" y="3098"/>
                    <a:pt x="8218" y="1324"/>
                  </a:cubicBezTo>
                  <a:cubicBezTo>
                    <a:pt x="6948" y="439"/>
                    <a:pt x="5550" y="0"/>
                    <a:pt x="4307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3101525" y="3641275"/>
              <a:ext cx="216025" cy="161175"/>
            </a:xfrm>
            <a:custGeom>
              <a:avLst/>
              <a:gdLst/>
              <a:ahLst/>
              <a:cxnLst/>
              <a:rect l="l" t="t" r="r" b="b"/>
              <a:pathLst>
                <a:path w="8641" h="6447" extrusionOk="0">
                  <a:moveTo>
                    <a:pt x="2678" y="1"/>
                  </a:moveTo>
                  <a:cubicBezTo>
                    <a:pt x="1859" y="1"/>
                    <a:pt x="1170" y="257"/>
                    <a:pt x="803" y="779"/>
                  </a:cubicBezTo>
                  <a:cubicBezTo>
                    <a:pt x="1" y="1940"/>
                    <a:pt x="951" y="4074"/>
                    <a:pt x="2831" y="5384"/>
                  </a:cubicBezTo>
                  <a:cubicBezTo>
                    <a:pt x="3852" y="6083"/>
                    <a:pt x="5010" y="6447"/>
                    <a:pt x="5980" y="6447"/>
                  </a:cubicBezTo>
                  <a:cubicBezTo>
                    <a:pt x="6797" y="6447"/>
                    <a:pt x="7481" y="6189"/>
                    <a:pt x="7838" y="5658"/>
                  </a:cubicBezTo>
                  <a:cubicBezTo>
                    <a:pt x="8640" y="4518"/>
                    <a:pt x="7690" y="2363"/>
                    <a:pt x="5831" y="1074"/>
                  </a:cubicBezTo>
                  <a:cubicBezTo>
                    <a:pt x="4810" y="363"/>
                    <a:pt x="3652" y="1"/>
                    <a:pt x="2678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3099425" y="3653125"/>
              <a:ext cx="210200" cy="152000"/>
            </a:xfrm>
            <a:custGeom>
              <a:avLst/>
              <a:gdLst/>
              <a:ahLst/>
              <a:cxnLst/>
              <a:rect l="l" t="t" r="r" b="b"/>
              <a:pathLst>
                <a:path w="8408" h="6080" extrusionOk="0">
                  <a:moveTo>
                    <a:pt x="2183" y="1"/>
                  </a:moveTo>
                  <a:cubicBezTo>
                    <a:pt x="1514" y="1"/>
                    <a:pt x="973" y="195"/>
                    <a:pt x="697" y="600"/>
                  </a:cubicBezTo>
                  <a:cubicBezTo>
                    <a:pt x="0" y="1593"/>
                    <a:pt x="1035" y="3600"/>
                    <a:pt x="2915" y="4910"/>
                  </a:cubicBezTo>
                  <a:cubicBezTo>
                    <a:pt x="4028" y="5672"/>
                    <a:pt x="5266" y="6079"/>
                    <a:pt x="6236" y="6079"/>
                  </a:cubicBezTo>
                  <a:cubicBezTo>
                    <a:pt x="6905" y="6079"/>
                    <a:pt x="7447" y="5885"/>
                    <a:pt x="7732" y="5480"/>
                  </a:cubicBezTo>
                  <a:cubicBezTo>
                    <a:pt x="8408" y="4487"/>
                    <a:pt x="7373" y="2480"/>
                    <a:pt x="5492" y="1171"/>
                  </a:cubicBezTo>
                  <a:cubicBezTo>
                    <a:pt x="4393" y="408"/>
                    <a:pt x="3152" y="1"/>
                    <a:pt x="2183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3095200" y="3513400"/>
              <a:ext cx="285200" cy="212300"/>
            </a:xfrm>
            <a:custGeom>
              <a:avLst/>
              <a:gdLst/>
              <a:ahLst/>
              <a:cxnLst/>
              <a:rect l="l" t="t" r="r" b="b"/>
              <a:pathLst>
                <a:path w="11408" h="8492" extrusionOk="0">
                  <a:moveTo>
                    <a:pt x="1078" y="0"/>
                  </a:moveTo>
                  <a:lnTo>
                    <a:pt x="1078" y="0"/>
                  </a:lnTo>
                  <a:cubicBezTo>
                    <a:pt x="1048" y="59"/>
                    <a:pt x="1023" y="114"/>
                    <a:pt x="1000" y="168"/>
                  </a:cubicBezTo>
                  <a:lnTo>
                    <a:pt x="1000" y="168"/>
                  </a:lnTo>
                  <a:lnTo>
                    <a:pt x="1078" y="0"/>
                  </a:lnTo>
                  <a:close/>
                  <a:moveTo>
                    <a:pt x="1000" y="168"/>
                  </a:moveTo>
                  <a:lnTo>
                    <a:pt x="254" y="1796"/>
                  </a:lnTo>
                  <a:cubicBezTo>
                    <a:pt x="254" y="1817"/>
                    <a:pt x="233" y="1838"/>
                    <a:pt x="233" y="1859"/>
                  </a:cubicBezTo>
                  <a:cubicBezTo>
                    <a:pt x="190" y="1965"/>
                    <a:pt x="148" y="2070"/>
                    <a:pt x="127" y="2176"/>
                  </a:cubicBezTo>
                  <a:cubicBezTo>
                    <a:pt x="106" y="2197"/>
                    <a:pt x="106" y="2218"/>
                    <a:pt x="106" y="2239"/>
                  </a:cubicBezTo>
                  <a:cubicBezTo>
                    <a:pt x="85" y="2303"/>
                    <a:pt x="64" y="2345"/>
                    <a:pt x="64" y="2408"/>
                  </a:cubicBezTo>
                  <a:cubicBezTo>
                    <a:pt x="43" y="2450"/>
                    <a:pt x="43" y="2493"/>
                    <a:pt x="43" y="2514"/>
                  </a:cubicBezTo>
                  <a:cubicBezTo>
                    <a:pt x="43" y="2556"/>
                    <a:pt x="21" y="2598"/>
                    <a:pt x="21" y="2641"/>
                  </a:cubicBezTo>
                  <a:cubicBezTo>
                    <a:pt x="21" y="2725"/>
                    <a:pt x="0" y="2831"/>
                    <a:pt x="0" y="2915"/>
                  </a:cubicBezTo>
                  <a:cubicBezTo>
                    <a:pt x="0" y="2957"/>
                    <a:pt x="0" y="2978"/>
                    <a:pt x="0" y="3021"/>
                  </a:cubicBezTo>
                  <a:cubicBezTo>
                    <a:pt x="0" y="3042"/>
                    <a:pt x="0" y="3042"/>
                    <a:pt x="0" y="3063"/>
                  </a:cubicBezTo>
                  <a:cubicBezTo>
                    <a:pt x="0" y="3105"/>
                    <a:pt x="0" y="3147"/>
                    <a:pt x="0" y="3190"/>
                  </a:cubicBezTo>
                  <a:cubicBezTo>
                    <a:pt x="0" y="3295"/>
                    <a:pt x="21" y="3380"/>
                    <a:pt x="21" y="3485"/>
                  </a:cubicBezTo>
                  <a:cubicBezTo>
                    <a:pt x="43" y="3549"/>
                    <a:pt x="43" y="3612"/>
                    <a:pt x="64" y="3676"/>
                  </a:cubicBezTo>
                  <a:cubicBezTo>
                    <a:pt x="85" y="3760"/>
                    <a:pt x="106" y="3866"/>
                    <a:pt x="127" y="3950"/>
                  </a:cubicBezTo>
                  <a:cubicBezTo>
                    <a:pt x="127" y="3992"/>
                    <a:pt x="148" y="4035"/>
                    <a:pt x="148" y="4056"/>
                  </a:cubicBezTo>
                  <a:cubicBezTo>
                    <a:pt x="169" y="4077"/>
                    <a:pt x="169" y="4119"/>
                    <a:pt x="190" y="4140"/>
                  </a:cubicBezTo>
                  <a:cubicBezTo>
                    <a:pt x="212" y="4225"/>
                    <a:pt x="233" y="4309"/>
                    <a:pt x="275" y="4373"/>
                  </a:cubicBezTo>
                  <a:cubicBezTo>
                    <a:pt x="296" y="4436"/>
                    <a:pt x="317" y="4521"/>
                    <a:pt x="338" y="4584"/>
                  </a:cubicBezTo>
                  <a:cubicBezTo>
                    <a:pt x="380" y="4647"/>
                    <a:pt x="423" y="4732"/>
                    <a:pt x="465" y="4816"/>
                  </a:cubicBezTo>
                  <a:cubicBezTo>
                    <a:pt x="486" y="4880"/>
                    <a:pt x="528" y="4943"/>
                    <a:pt x="549" y="5006"/>
                  </a:cubicBezTo>
                  <a:cubicBezTo>
                    <a:pt x="613" y="5070"/>
                    <a:pt x="655" y="5154"/>
                    <a:pt x="697" y="5239"/>
                  </a:cubicBezTo>
                  <a:cubicBezTo>
                    <a:pt x="740" y="5302"/>
                    <a:pt x="782" y="5365"/>
                    <a:pt x="824" y="5429"/>
                  </a:cubicBezTo>
                  <a:cubicBezTo>
                    <a:pt x="866" y="5492"/>
                    <a:pt x="930" y="5577"/>
                    <a:pt x="993" y="5661"/>
                  </a:cubicBezTo>
                  <a:cubicBezTo>
                    <a:pt x="1035" y="5703"/>
                    <a:pt x="1056" y="5746"/>
                    <a:pt x="1099" y="5788"/>
                  </a:cubicBezTo>
                  <a:cubicBezTo>
                    <a:pt x="1099" y="5809"/>
                    <a:pt x="1120" y="5809"/>
                    <a:pt x="1120" y="5830"/>
                  </a:cubicBezTo>
                  <a:cubicBezTo>
                    <a:pt x="1247" y="5957"/>
                    <a:pt x="1373" y="6105"/>
                    <a:pt x="1500" y="6232"/>
                  </a:cubicBezTo>
                  <a:cubicBezTo>
                    <a:pt x="1500" y="6253"/>
                    <a:pt x="1521" y="6253"/>
                    <a:pt x="1521" y="6253"/>
                  </a:cubicBezTo>
                  <a:cubicBezTo>
                    <a:pt x="1648" y="6379"/>
                    <a:pt x="1796" y="6506"/>
                    <a:pt x="1923" y="6633"/>
                  </a:cubicBezTo>
                  <a:cubicBezTo>
                    <a:pt x="1944" y="6654"/>
                    <a:pt x="1944" y="6654"/>
                    <a:pt x="1965" y="6675"/>
                  </a:cubicBezTo>
                  <a:cubicBezTo>
                    <a:pt x="1986" y="6696"/>
                    <a:pt x="2007" y="6696"/>
                    <a:pt x="2028" y="6717"/>
                  </a:cubicBezTo>
                  <a:cubicBezTo>
                    <a:pt x="2218" y="6865"/>
                    <a:pt x="2408" y="7013"/>
                    <a:pt x="2599" y="7140"/>
                  </a:cubicBezTo>
                  <a:cubicBezTo>
                    <a:pt x="2620" y="7161"/>
                    <a:pt x="2641" y="7182"/>
                    <a:pt x="2662" y="7203"/>
                  </a:cubicBezTo>
                  <a:cubicBezTo>
                    <a:pt x="2683" y="7203"/>
                    <a:pt x="2704" y="7203"/>
                    <a:pt x="2704" y="7224"/>
                  </a:cubicBezTo>
                  <a:cubicBezTo>
                    <a:pt x="2894" y="7351"/>
                    <a:pt x="3105" y="7457"/>
                    <a:pt x="3317" y="7584"/>
                  </a:cubicBezTo>
                  <a:cubicBezTo>
                    <a:pt x="3338" y="7584"/>
                    <a:pt x="3338" y="7584"/>
                    <a:pt x="3359" y="7605"/>
                  </a:cubicBezTo>
                  <a:cubicBezTo>
                    <a:pt x="3486" y="7668"/>
                    <a:pt x="3612" y="7731"/>
                    <a:pt x="3760" y="7795"/>
                  </a:cubicBezTo>
                  <a:cubicBezTo>
                    <a:pt x="3866" y="7837"/>
                    <a:pt x="3972" y="7900"/>
                    <a:pt x="4077" y="7943"/>
                  </a:cubicBezTo>
                  <a:cubicBezTo>
                    <a:pt x="4098" y="7943"/>
                    <a:pt x="4141" y="7943"/>
                    <a:pt x="4162" y="7964"/>
                  </a:cubicBezTo>
                  <a:cubicBezTo>
                    <a:pt x="4394" y="8048"/>
                    <a:pt x="4626" y="8133"/>
                    <a:pt x="4838" y="8196"/>
                  </a:cubicBezTo>
                  <a:lnTo>
                    <a:pt x="4859" y="8196"/>
                  </a:lnTo>
                  <a:cubicBezTo>
                    <a:pt x="5028" y="8238"/>
                    <a:pt x="5176" y="8281"/>
                    <a:pt x="5345" y="8323"/>
                  </a:cubicBezTo>
                  <a:cubicBezTo>
                    <a:pt x="5387" y="8344"/>
                    <a:pt x="5450" y="8344"/>
                    <a:pt x="5492" y="8344"/>
                  </a:cubicBezTo>
                  <a:cubicBezTo>
                    <a:pt x="5577" y="8365"/>
                    <a:pt x="5683" y="8386"/>
                    <a:pt x="5788" y="8407"/>
                  </a:cubicBezTo>
                  <a:lnTo>
                    <a:pt x="5852" y="8407"/>
                  </a:lnTo>
                  <a:cubicBezTo>
                    <a:pt x="5894" y="8428"/>
                    <a:pt x="5936" y="8428"/>
                    <a:pt x="5999" y="8428"/>
                  </a:cubicBezTo>
                  <a:cubicBezTo>
                    <a:pt x="6105" y="8450"/>
                    <a:pt x="6211" y="8450"/>
                    <a:pt x="6337" y="8471"/>
                  </a:cubicBezTo>
                  <a:lnTo>
                    <a:pt x="6485" y="8471"/>
                  </a:lnTo>
                  <a:cubicBezTo>
                    <a:pt x="6612" y="8492"/>
                    <a:pt x="6739" y="8492"/>
                    <a:pt x="6866" y="8492"/>
                  </a:cubicBezTo>
                  <a:lnTo>
                    <a:pt x="6950" y="8492"/>
                  </a:lnTo>
                  <a:cubicBezTo>
                    <a:pt x="7098" y="8471"/>
                    <a:pt x="7246" y="8471"/>
                    <a:pt x="7394" y="8450"/>
                  </a:cubicBezTo>
                  <a:lnTo>
                    <a:pt x="7499" y="8450"/>
                  </a:lnTo>
                  <a:cubicBezTo>
                    <a:pt x="7605" y="8428"/>
                    <a:pt x="7711" y="8407"/>
                    <a:pt x="7816" y="8386"/>
                  </a:cubicBezTo>
                  <a:cubicBezTo>
                    <a:pt x="7879" y="8386"/>
                    <a:pt x="7922" y="8386"/>
                    <a:pt x="7964" y="8365"/>
                  </a:cubicBezTo>
                  <a:cubicBezTo>
                    <a:pt x="8070" y="8344"/>
                    <a:pt x="8175" y="8323"/>
                    <a:pt x="8281" y="8302"/>
                  </a:cubicBezTo>
                  <a:cubicBezTo>
                    <a:pt x="8302" y="8281"/>
                    <a:pt x="8344" y="8281"/>
                    <a:pt x="8365" y="8259"/>
                  </a:cubicBezTo>
                  <a:cubicBezTo>
                    <a:pt x="8492" y="8238"/>
                    <a:pt x="8619" y="8196"/>
                    <a:pt x="8746" y="8133"/>
                  </a:cubicBezTo>
                  <a:cubicBezTo>
                    <a:pt x="8788" y="8133"/>
                    <a:pt x="8809" y="8112"/>
                    <a:pt x="8830" y="8112"/>
                  </a:cubicBezTo>
                  <a:cubicBezTo>
                    <a:pt x="8936" y="8069"/>
                    <a:pt x="9020" y="8027"/>
                    <a:pt x="9105" y="7964"/>
                  </a:cubicBezTo>
                  <a:cubicBezTo>
                    <a:pt x="9147" y="7964"/>
                    <a:pt x="9189" y="7943"/>
                    <a:pt x="9231" y="7922"/>
                  </a:cubicBezTo>
                  <a:cubicBezTo>
                    <a:pt x="9316" y="7858"/>
                    <a:pt x="9379" y="7816"/>
                    <a:pt x="9464" y="7774"/>
                  </a:cubicBezTo>
                  <a:cubicBezTo>
                    <a:pt x="9485" y="7753"/>
                    <a:pt x="9527" y="7731"/>
                    <a:pt x="9548" y="7710"/>
                  </a:cubicBezTo>
                  <a:cubicBezTo>
                    <a:pt x="9654" y="7626"/>
                    <a:pt x="9760" y="7562"/>
                    <a:pt x="9844" y="7478"/>
                  </a:cubicBezTo>
                  <a:cubicBezTo>
                    <a:pt x="9865" y="7457"/>
                    <a:pt x="9865" y="7457"/>
                    <a:pt x="9886" y="7436"/>
                  </a:cubicBezTo>
                  <a:cubicBezTo>
                    <a:pt x="9971" y="7372"/>
                    <a:pt x="10034" y="7288"/>
                    <a:pt x="10098" y="7203"/>
                  </a:cubicBezTo>
                  <a:cubicBezTo>
                    <a:pt x="10140" y="7182"/>
                    <a:pt x="10161" y="7161"/>
                    <a:pt x="10182" y="7119"/>
                  </a:cubicBezTo>
                  <a:cubicBezTo>
                    <a:pt x="10245" y="7055"/>
                    <a:pt x="10288" y="6992"/>
                    <a:pt x="10351" y="6908"/>
                  </a:cubicBezTo>
                  <a:cubicBezTo>
                    <a:pt x="10372" y="6886"/>
                    <a:pt x="10393" y="6844"/>
                    <a:pt x="10414" y="6823"/>
                  </a:cubicBezTo>
                  <a:cubicBezTo>
                    <a:pt x="10478" y="6717"/>
                    <a:pt x="10520" y="6612"/>
                    <a:pt x="10583" y="6485"/>
                  </a:cubicBezTo>
                  <a:lnTo>
                    <a:pt x="11407" y="4690"/>
                  </a:lnTo>
                  <a:lnTo>
                    <a:pt x="11407" y="4690"/>
                  </a:lnTo>
                  <a:cubicBezTo>
                    <a:pt x="11344" y="4795"/>
                    <a:pt x="11280" y="4922"/>
                    <a:pt x="11217" y="5006"/>
                  </a:cubicBezTo>
                  <a:cubicBezTo>
                    <a:pt x="11196" y="5049"/>
                    <a:pt x="11175" y="5070"/>
                    <a:pt x="11154" y="5112"/>
                  </a:cubicBezTo>
                  <a:cubicBezTo>
                    <a:pt x="11111" y="5175"/>
                    <a:pt x="11048" y="5260"/>
                    <a:pt x="11006" y="5323"/>
                  </a:cubicBezTo>
                  <a:cubicBezTo>
                    <a:pt x="10985" y="5344"/>
                    <a:pt x="10942" y="5387"/>
                    <a:pt x="10921" y="5408"/>
                  </a:cubicBezTo>
                  <a:cubicBezTo>
                    <a:pt x="10858" y="5492"/>
                    <a:pt x="10795" y="5577"/>
                    <a:pt x="10710" y="5640"/>
                  </a:cubicBezTo>
                  <a:cubicBezTo>
                    <a:pt x="10689" y="5640"/>
                    <a:pt x="10689" y="5661"/>
                    <a:pt x="10668" y="5682"/>
                  </a:cubicBezTo>
                  <a:cubicBezTo>
                    <a:pt x="10583" y="5767"/>
                    <a:pt x="10478" y="5830"/>
                    <a:pt x="10372" y="5915"/>
                  </a:cubicBezTo>
                  <a:cubicBezTo>
                    <a:pt x="10351" y="5936"/>
                    <a:pt x="10309" y="5957"/>
                    <a:pt x="10288" y="5957"/>
                  </a:cubicBezTo>
                  <a:cubicBezTo>
                    <a:pt x="10203" y="6020"/>
                    <a:pt x="10119" y="6063"/>
                    <a:pt x="10034" y="6105"/>
                  </a:cubicBezTo>
                  <a:cubicBezTo>
                    <a:pt x="10013" y="6126"/>
                    <a:pt x="9971" y="6147"/>
                    <a:pt x="9929" y="6168"/>
                  </a:cubicBezTo>
                  <a:cubicBezTo>
                    <a:pt x="9844" y="6210"/>
                    <a:pt x="9738" y="6253"/>
                    <a:pt x="9654" y="6295"/>
                  </a:cubicBezTo>
                  <a:cubicBezTo>
                    <a:pt x="9633" y="6316"/>
                    <a:pt x="9591" y="6316"/>
                    <a:pt x="9569" y="6337"/>
                  </a:cubicBezTo>
                  <a:cubicBezTo>
                    <a:pt x="9443" y="6379"/>
                    <a:pt x="9316" y="6422"/>
                    <a:pt x="9189" y="6464"/>
                  </a:cubicBezTo>
                  <a:cubicBezTo>
                    <a:pt x="9147" y="6485"/>
                    <a:pt x="9126" y="6485"/>
                    <a:pt x="9084" y="6485"/>
                  </a:cubicBezTo>
                  <a:cubicBezTo>
                    <a:pt x="8978" y="6527"/>
                    <a:pt x="8893" y="6548"/>
                    <a:pt x="8788" y="6570"/>
                  </a:cubicBezTo>
                  <a:cubicBezTo>
                    <a:pt x="8724" y="6570"/>
                    <a:pt x="8682" y="6591"/>
                    <a:pt x="8640" y="6591"/>
                  </a:cubicBezTo>
                  <a:cubicBezTo>
                    <a:pt x="8534" y="6612"/>
                    <a:pt x="8429" y="6633"/>
                    <a:pt x="8323" y="6633"/>
                  </a:cubicBezTo>
                  <a:cubicBezTo>
                    <a:pt x="8281" y="6654"/>
                    <a:pt x="8239" y="6654"/>
                    <a:pt x="8196" y="6654"/>
                  </a:cubicBezTo>
                  <a:cubicBezTo>
                    <a:pt x="8070" y="6675"/>
                    <a:pt x="7922" y="6675"/>
                    <a:pt x="7753" y="6675"/>
                  </a:cubicBezTo>
                  <a:lnTo>
                    <a:pt x="7161" y="6675"/>
                  </a:lnTo>
                  <a:cubicBezTo>
                    <a:pt x="7035" y="6654"/>
                    <a:pt x="6929" y="6654"/>
                    <a:pt x="6802" y="6633"/>
                  </a:cubicBezTo>
                  <a:cubicBezTo>
                    <a:pt x="6760" y="6633"/>
                    <a:pt x="6718" y="6612"/>
                    <a:pt x="6675" y="6612"/>
                  </a:cubicBezTo>
                  <a:cubicBezTo>
                    <a:pt x="6549" y="6591"/>
                    <a:pt x="6422" y="6570"/>
                    <a:pt x="6316" y="6548"/>
                  </a:cubicBezTo>
                  <a:cubicBezTo>
                    <a:pt x="6253" y="6548"/>
                    <a:pt x="6211" y="6527"/>
                    <a:pt x="6168" y="6527"/>
                  </a:cubicBezTo>
                  <a:cubicBezTo>
                    <a:pt x="5999" y="6485"/>
                    <a:pt x="5830" y="6443"/>
                    <a:pt x="5661" y="6401"/>
                  </a:cubicBezTo>
                  <a:cubicBezTo>
                    <a:pt x="5429" y="6337"/>
                    <a:pt x="5197" y="6253"/>
                    <a:pt x="4986" y="6168"/>
                  </a:cubicBezTo>
                  <a:cubicBezTo>
                    <a:pt x="4838" y="6105"/>
                    <a:pt x="4711" y="6063"/>
                    <a:pt x="4584" y="5999"/>
                  </a:cubicBezTo>
                  <a:cubicBezTo>
                    <a:pt x="4415" y="5936"/>
                    <a:pt x="4267" y="5851"/>
                    <a:pt x="4141" y="5767"/>
                  </a:cubicBezTo>
                  <a:cubicBezTo>
                    <a:pt x="3929" y="5661"/>
                    <a:pt x="3718" y="5534"/>
                    <a:pt x="3528" y="5408"/>
                  </a:cubicBezTo>
                  <a:cubicBezTo>
                    <a:pt x="3486" y="5387"/>
                    <a:pt x="3465" y="5365"/>
                    <a:pt x="3422" y="5344"/>
                  </a:cubicBezTo>
                  <a:cubicBezTo>
                    <a:pt x="3232" y="5218"/>
                    <a:pt x="3042" y="5070"/>
                    <a:pt x="2852" y="4922"/>
                  </a:cubicBezTo>
                  <a:cubicBezTo>
                    <a:pt x="2810" y="4901"/>
                    <a:pt x="2789" y="4859"/>
                    <a:pt x="2746" y="4837"/>
                  </a:cubicBezTo>
                  <a:cubicBezTo>
                    <a:pt x="2599" y="4711"/>
                    <a:pt x="2472" y="4584"/>
                    <a:pt x="2345" y="4457"/>
                  </a:cubicBezTo>
                  <a:cubicBezTo>
                    <a:pt x="2324" y="4457"/>
                    <a:pt x="2324" y="4436"/>
                    <a:pt x="2324" y="4436"/>
                  </a:cubicBezTo>
                  <a:cubicBezTo>
                    <a:pt x="2176" y="4309"/>
                    <a:pt x="2070" y="4161"/>
                    <a:pt x="1944" y="4014"/>
                  </a:cubicBezTo>
                  <a:cubicBezTo>
                    <a:pt x="1901" y="3971"/>
                    <a:pt x="1859" y="3908"/>
                    <a:pt x="1817" y="3845"/>
                  </a:cubicBezTo>
                  <a:cubicBezTo>
                    <a:pt x="1754" y="3781"/>
                    <a:pt x="1690" y="3697"/>
                    <a:pt x="1648" y="3612"/>
                  </a:cubicBezTo>
                  <a:cubicBezTo>
                    <a:pt x="1606" y="3549"/>
                    <a:pt x="1563" y="3485"/>
                    <a:pt x="1521" y="3443"/>
                  </a:cubicBezTo>
                  <a:cubicBezTo>
                    <a:pt x="1479" y="3359"/>
                    <a:pt x="1416" y="3274"/>
                    <a:pt x="1373" y="3211"/>
                  </a:cubicBezTo>
                  <a:cubicBezTo>
                    <a:pt x="1352" y="3147"/>
                    <a:pt x="1310" y="3084"/>
                    <a:pt x="1289" y="3021"/>
                  </a:cubicBezTo>
                  <a:cubicBezTo>
                    <a:pt x="1247" y="2936"/>
                    <a:pt x="1204" y="2852"/>
                    <a:pt x="1162" y="2767"/>
                  </a:cubicBezTo>
                  <a:cubicBezTo>
                    <a:pt x="1141" y="2704"/>
                    <a:pt x="1120" y="2641"/>
                    <a:pt x="1078" y="2577"/>
                  </a:cubicBezTo>
                  <a:cubicBezTo>
                    <a:pt x="1056" y="2493"/>
                    <a:pt x="1035" y="2429"/>
                    <a:pt x="993" y="2345"/>
                  </a:cubicBezTo>
                  <a:cubicBezTo>
                    <a:pt x="972" y="2281"/>
                    <a:pt x="972" y="2218"/>
                    <a:pt x="951" y="2155"/>
                  </a:cubicBezTo>
                  <a:cubicBezTo>
                    <a:pt x="930" y="2070"/>
                    <a:pt x="909" y="1965"/>
                    <a:pt x="887" y="1859"/>
                  </a:cubicBezTo>
                  <a:cubicBezTo>
                    <a:pt x="866" y="1817"/>
                    <a:pt x="866" y="1753"/>
                    <a:pt x="845" y="1690"/>
                  </a:cubicBezTo>
                  <a:cubicBezTo>
                    <a:pt x="845" y="1584"/>
                    <a:pt x="824" y="1479"/>
                    <a:pt x="824" y="1373"/>
                  </a:cubicBezTo>
                  <a:cubicBezTo>
                    <a:pt x="824" y="1331"/>
                    <a:pt x="824" y="1267"/>
                    <a:pt x="824" y="1225"/>
                  </a:cubicBezTo>
                  <a:cubicBezTo>
                    <a:pt x="824" y="1183"/>
                    <a:pt x="824" y="1141"/>
                    <a:pt x="824" y="1098"/>
                  </a:cubicBezTo>
                  <a:cubicBezTo>
                    <a:pt x="824" y="1014"/>
                    <a:pt x="824" y="929"/>
                    <a:pt x="845" y="845"/>
                  </a:cubicBezTo>
                  <a:cubicBezTo>
                    <a:pt x="845" y="803"/>
                    <a:pt x="845" y="760"/>
                    <a:pt x="866" y="718"/>
                  </a:cubicBezTo>
                  <a:cubicBezTo>
                    <a:pt x="866" y="613"/>
                    <a:pt x="887" y="528"/>
                    <a:pt x="930" y="444"/>
                  </a:cubicBezTo>
                  <a:cubicBezTo>
                    <a:pt x="930" y="422"/>
                    <a:pt x="930" y="380"/>
                    <a:pt x="930" y="359"/>
                  </a:cubicBezTo>
                  <a:cubicBezTo>
                    <a:pt x="952" y="292"/>
                    <a:pt x="975" y="230"/>
                    <a:pt x="1000" y="168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3098900" y="3463450"/>
              <a:ext cx="304200" cy="217125"/>
            </a:xfrm>
            <a:custGeom>
              <a:avLst/>
              <a:gdLst/>
              <a:ahLst/>
              <a:cxnLst/>
              <a:rect l="l" t="t" r="r" b="b"/>
              <a:pathLst>
                <a:path w="12168" h="8685" extrusionOk="0">
                  <a:moveTo>
                    <a:pt x="4696" y="1"/>
                  </a:moveTo>
                  <a:cubicBezTo>
                    <a:pt x="2972" y="1"/>
                    <a:pt x="1510" y="701"/>
                    <a:pt x="930" y="1998"/>
                  </a:cubicBezTo>
                  <a:cubicBezTo>
                    <a:pt x="0" y="4005"/>
                    <a:pt x="1584" y="6709"/>
                    <a:pt x="4436" y="7997"/>
                  </a:cubicBezTo>
                  <a:cubicBezTo>
                    <a:pt x="5465" y="8462"/>
                    <a:pt x="6518" y="8685"/>
                    <a:pt x="7488" y="8685"/>
                  </a:cubicBezTo>
                  <a:cubicBezTo>
                    <a:pt x="9207" y="8685"/>
                    <a:pt x="10665" y="7984"/>
                    <a:pt x="11259" y="6688"/>
                  </a:cubicBezTo>
                  <a:cubicBezTo>
                    <a:pt x="12168" y="4681"/>
                    <a:pt x="10604" y="1977"/>
                    <a:pt x="7753" y="688"/>
                  </a:cubicBezTo>
                  <a:cubicBezTo>
                    <a:pt x="6724" y="224"/>
                    <a:pt x="5668" y="1"/>
                    <a:pt x="4696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3139025" y="3498325"/>
              <a:ext cx="223950" cy="147375"/>
            </a:xfrm>
            <a:custGeom>
              <a:avLst/>
              <a:gdLst/>
              <a:ahLst/>
              <a:cxnLst/>
              <a:rect l="l" t="t" r="r" b="b"/>
              <a:pathLst>
                <a:path w="8958" h="5895" extrusionOk="0">
                  <a:moveTo>
                    <a:pt x="3090" y="1"/>
                  </a:moveTo>
                  <a:cubicBezTo>
                    <a:pt x="1911" y="1"/>
                    <a:pt x="935" y="411"/>
                    <a:pt x="592" y="1173"/>
                  </a:cubicBezTo>
                  <a:cubicBezTo>
                    <a:pt x="1" y="2441"/>
                    <a:pt x="1310" y="4384"/>
                    <a:pt x="3402" y="5335"/>
                  </a:cubicBezTo>
                  <a:cubicBezTo>
                    <a:pt x="4227" y="5714"/>
                    <a:pt x="5093" y="5895"/>
                    <a:pt x="5874" y="5895"/>
                  </a:cubicBezTo>
                  <a:cubicBezTo>
                    <a:pt x="7050" y="5895"/>
                    <a:pt x="8031" y="5484"/>
                    <a:pt x="8387" y="4722"/>
                  </a:cubicBezTo>
                  <a:cubicBezTo>
                    <a:pt x="8957" y="3455"/>
                    <a:pt x="7647" y="1511"/>
                    <a:pt x="5577" y="561"/>
                  </a:cubicBezTo>
                  <a:cubicBezTo>
                    <a:pt x="4743" y="182"/>
                    <a:pt x="3872" y="1"/>
                    <a:pt x="3090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3137450" y="3512650"/>
              <a:ext cx="220225" cy="134800"/>
            </a:xfrm>
            <a:custGeom>
              <a:avLst/>
              <a:gdLst/>
              <a:ahLst/>
              <a:cxnLst/>
              <a:rect l="l" t="t" r="r" b="b"/>
              <a:pathLst>
                <a:path w="8809" h="5392" extrusionOk="0">
                  <a:moveTo>
                    <a:pt x="2607" y="1"/>
                  </a:moveTo>
                  <a:cubicBezTo>
                    <a:pt x="1584" y="1"/>
                    <a:pt x="775" y="311"/>
                    <a:pt x="507" y="917"/>
                  </a:cubicBezTo>
                  <a:cubicBezTo>
                    <a:pt x="0" y="2016"/>
                    <a:pt x="1373" y="3811"/>
                    <a:pt x="3465" y="4762"/>
                  </a:cubicBezTo>
                  <a:cubicBezTo>
                    <a:pt x="4388" y="5186"/>
                    <a:pt x="5349" y="5391"/>
                    <a:pt x="6176" y="5391"/>
                  </a:cubicBezTo>
                  <a:cubicBezTo>
                    <a:pt x="7202" y="5391"/>
                    <a:pt x="8021" y="5074"/>
                    <a:pt x="8302" y="4466"/>
                  </a:cubicBezTo>
                  <a:cubicBezTo>
                    <a:pt x="8809" y="3368"/>
                    <a:pt x="7415" y="1572"/>
                    <a:pt x="5345" y="621"/>
                  </a:cubicBezTo>
                  <a:cubicBezTo>
                    <a:pt x="4408" y="205"/>
                    <a:pt x="3437" y="1"/>
                    <a:pt x="2607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2853325" y="3564625"/>
              <a:ext cx="285200" cy="154750"/>
            </a:xfrm>
            <a:custGeom>
              <a:avLst/>
              <a:gdLst/>
              <a:ahLst/>
              <a:cxnLst/>
              <a:rect l="l" t="t" r="r" b="b"/>
              <a:pathLst>
                <a:path w="11408" h="6190" extrusionOk="0">
                  <a:moveTo>
                    <a:pt x="11323" y="0"/>
                  </a:moveTo>
                  <a:lnTo>
                    <a:pt x="11331" y="187"/>
                  </a:lnTo>
                  <a:lnTo>
                    <a:pt x="11331" y="187"/>
                  </a:lnTo>
                  <a:cubicBezTo>
                    <a:pt x="11333" y="125"/>
                    <a:pt x="11333" y="62"/>
                    <a:pt x="11323" y="0"/>
                  </a:cubicBezTo>
                  <a:close/>
                  <a:moveTo>
                    <a:pt x="1" y="423"/>
                  </a:moveTo>
                  <a:cubicBezTo>
                    <a:pt x="1" y="449"/>
                    <a:pt x="1" y="475"/>
                    <a:pt x="3" y="502"/>
                  </a:cubicBezTo>
                  <a:lnTo>
                    <a:pt x="3" y="502"/>
                  </a:lnTo>
                  <a:lnTo>
                    <a:pt x="1" y="423"/>
                  </a:lnTo>
                  <a:close/>
                  <a:moveTo>
                    <a:pt x="11331" y="187"/>
                  </a:moveTo>
                  <a:lnTo>
                    <a:pt x="11331" y="187"/>
                  </a:lnTo>
                  <a:cubicBezTo>
                    <a:pt x="11328" y="251"/>
                    <a:pt x="11323" y="316"/>
                    <a:pt x="11323" y="380"/>
                  </a:cubicBezTo>
                  <a:cubicBezTo>
                    <a:pt x="11323" y="401"/>
                    <a:pt x="11302" y="444"/>
                    <a:pt x="11302" y="486"/>
                  </a:cubicBezTo>
                  <a:cubicBezTo>
                    <a:pt x="11281" y="570"/>
                    <a:pt x="11281" y="655"/>
                    <a:pt x="11260" y="739"/>
                  </a:cubicBezTo>
                  <a:cubicBezTo>
                    <a:pt x="11238" y="782"/>
                    <a:pt x="11238" y="824"/>
                    <a:pt x="11238" y="866"/>
                  </a:cubicBezTo>
                  <a:cubicBezTo>
                    <a:pt x="11196" y="951"/>
                    <a:pt x="11175" y="1056"/>
                    <a:pt x="11133" y="1162"/>
                  </a:cubicBezTo>
                  <a:cubicBezTo>
                    <a:pt x="11133" y="1183"/>
                    <a:pt x="11112" y="1183"/>
                    <a:pt x="11112" y="1204"/>
                  </a:cubicBezTo>
                  <a:cubicBezTo>
                    <a:pt x="11069" y="1331"/>
                    <a:pt x="11006" y="1436"/>
                    <a:pt x="10964" y="1542"/>
                  </a:cubicBezTo>
                  <a:cubicBezTo>
                    <a:pt x="10943" y="1584"/>
                    <a:pt x="10922" y="1605"/>
                    <a:pt x="10900" y="1648"/>
                  </a:cubicBezTo>
                  <a:cubicBezTo>
                    <a:pt x="10858" y="1711"/>
                    <a:pt x="10795" y="1796"/>
                    <a:pt x="10753" y="1880"/>
                  </a:cubicBezTo>
                  <a:cubicBezTo>
                    <a:pt x="10731" y="1922"/>
                    <a:pt x="10710" y="1943"/>
                    <a:pt x="10668" y="1986"/>
                  </a:cubicBezTo>
                  <a:cubicBezTo>
                    <a:pt x="10626" y="2070"/>
                    <a:pt x="10562" y="2134"/>
                    <a:pt x="10478" y="2218"/>
                  </a:cubicBezTo>
                  <a:cubicBezTo>
                    <a:pt x="10457" y="2239"/>
                    <a:pt x="10457" y="2260"/>
                    <a:pt x="10436" y="2281"/>
                  </a:cubicBezTo>
                  <a:cubicBezTo>
                    <a:pt x="10330" y="2387"/>
                    <a:pt x="10246" y="2493"/>
                    <a:pt x="10140" y="2577"/>
                  </a:cubicBezTo>
                  <a:cubicBezTo>
                    <a:pt x="10119" y="2598"/>
                    <a:pt x="10098" y="2619"/>
                    <a:pt x="10077" y="2641"/>
                  </a:cubicBezTo>
                  <a:cubicBezTo>
                    <a:pt x="9992" y="2725"/>
                    <a:pt x="9908" y="2788"/>
                    <a:pt x="9823" y="2852"/>
                  </a:cubicBezTo>
                  <a:cubicBezTo>
                    <a:pt x="9781" y="2873"/>
                    <a:pt x="9760" y="2915"/>
                    <a:pt x="9718" y="2936"/>
                  </a:cubicBezTo>
                  <a:cubicBezTo>
                    <a:pt x="9633" y="3000"/>
                    <a:pt x="9549" y="3063"/>
                    <a:pt x="9443" y="3126"/>
                  </a:cubicBezTo>
                  <a:cubicBezTo>
                    <a:pt x="9422" y="3148"/>
                    <a:pt x="9380" y="3169"/>
                    <a:pt x="9358" y="3190"/>
                  </a:cubicBezTo>
                  <a:cubicBezTo>
                    <a:pt x="9232" y="3253"/>
                    <a:pt x="9105" y="3338"/>
                    <a:pt x="8957" y="3401"/>
                  </a:cubicBezTo>
                  <a:cubicBezTo>
                    <a:pt x="8936" y="3422"/>
                    <a:pt x="8915" y="3422"/>
                    <a:pt x="8894" y="3443"/>
                  </a:cubicBezTo>
                  <a:cubicBezTo>
                    <a:pt x="8788" y="3507"/>
                    <a:pt x="8661" y="3549"/>
                    <a:pt x="8556" y="3612"/>
                  </a:cubicBezTo>
                  <a:cubicBezTo>
                    <a:pt x="8513" y="3633"/>
                    <a:pt x="8450" y="3654"/>
                    <a:pt x="8408" y="3654"/>
                  </a:cubicBezTo>
                  <a:cubicBezTo>
                    <a:pt x="8302" y="3697"/>
                    <a:pt x="8197" y="3739"/>
                    <a:pt x="8091" y="3781"/>
                  </a:cubicBezTo>
                  <a:cubicBezTo>
                    <a:pt x="8049" y="3802"/>
                    <a:pt x="8006" y="3823"/>
                    <a:pt x="7964" y="3823"/>
                  </a:cubicBezTo>
                  <a:cubicBezTo>
                    <a:pt x="7837" y="3866"/>
                    <a:pt x="7732" y="3908"/>
                    <a:pt x="7605" y="3929"/>
                  </a:cubicBezTo>
                  <a:cubicBezTo>
                    <a:pt x="7563" y="3950"/>
                    <a:pt x="7521" y="3971"/>
                    <a:pt x="7457" y="3971"/>
                  </a:cubicBezTo>
                  <a:cubicBezTo>
                    <a:pt x="7309" y="4014"/>
                    <a:pt x="7140" y="4056"/>
                    <a:pt x="6971" y="4098"/>
                  </a:cubicBezTo>
                  <a:cubicBezTo>
                    <a:pt x="6718" y="4140"/>
                    <a:pt x="6486" y="4161"/>
                    <a:pt x="6232" y="4183"/>
                  </a:cubicBezTo>
                  <a:cubicBezTo>
                    <a:pt x="6105" y="4204"/>
                    <a:pt x="5957" y="4204"/>
                    <a:pt x="5810" y="4225"/>
                  </a:cubicBezTo>
                  <a:lnTo>
                    <a:pt x="5303" y="4225"/>
                  </a:lnTo>
                  <a:cubicBezTo>
                    <a:pt x="5070" y="4204"/>
                    <a:pt x="4838" y="4204"/>
                    <a:pt x="4606" y="4161"/>
                  </a:cubicBezTo>
                  <a:lnTo>
                    <a:pt x="4479" y="4161"/>
                  </a:lnTo>
                  <a:cubicBezTo>
                    <a:pt x="4246" y="4119"/>
                    <a:pt x="4014" y="4077"/>
                    <a:pt x="3782" y="4035"/>
                  </a:cubicBezTo>
                  <a:cubicBezTo>
                    <a:pt x="3739" y="4014"/>
                    <a:pt x="3697" y="4014"/>
                    <a:pt x="3655" y="3992"/>
                  </a:cubicBezTo>
                  <a:cubicBezTo>
                    <a:pt x="3465" y="3950"/>
                    <a:pt x="3296" y="3908"/>
                    <a:pt x="3127" y="3845"/>
                  </a:cubicBezTo>
                  <a:cubicBezTo>
                    <a:pt x="3106" y="3845"/>
                    <a:pt x="3106" y="3845"/>
                    <a:pt x="3085" y="3823"/>
                  </a:cubicBezTo>
                  <a:cubicBezTo>
                    <a:pt x="2916" y="3760"/>
                    <a:pt x="2747" y="3697"/>
                    <a:pt x="2578" y="3633"/>
                  </a:cubicBezTo>
                  <a:cubicBezTo>
                    <a:pt x="2493" y="3591"/>
                    <a:pt x="2451" y="3570"/>
                    <a:pt x="2388" y="3528"/>
                  </a:cubicBezTo>
                  <a:cubicBezTo>
                    <a:pt x="2282" y="3485"/>
                    <a:pt x="2197" y="3443"/>
                    <a:pt x="2113" y="3401"/>
                  </a:cubicBezTo>
                  <a:cubicBezTo>
                    <a:pt x="2050" y="3359"/>
                    <a:pt x="1986" y="3338"/>
                    <a:pt x="1923" y="3295"/>
                  </a:cubicBezTo>
                  <a:cubicBezTo>
                    <a:pt x="1859" y="3253"/>
                    <a:pt x="1775" y="3190"/>
                    <a:pt x="1690" y="3148"/>
                  </a:cubicBezTo>
                  <a:cubicBezTo>
                    <a:pt x="1648" y="3105"/>
                    <a:pt x="1585" y="3063"/>
                    <a:pt x="1521" y="3021"/>
                  </a:cubicBezTo>
                  <a:cubicBezTo>
                    <a:pt x="1458" y="2957"/>
                    <a:pt x="1374" y="2915"/>
                    <a:pt x="1310" y="2852"/>
                  </a:cubicBezTo>
                  <a:cubicBezTo>
                    <a:pt x="1268" y="2810"/>
                    <a:pt x="1205" y="2767"/>
                    <a:pt x="1162" y="2725"/>
                  </a:cubicBezTo>
                  <a:cubicBezTo>
                    <a:pt x="1099" y="2662"/>
                    <a:pt x="1036" y="2598"/>
                    <a:pt x="972" y="2556"/>
                  </a:cubicBezTo>
                  <a:cubicBezTo>
                    <a:pt x="930" y="2493"/>
                    <a:pt x="888" y="2450"/>
                    <a:pt x="845" y="2408"/>
                  </a:cubicBezTo>
                  <a:cubicBezTo>
                    <a:pt x="782" y="2324"/>
                    <a:pt x="719" y="2260"/>
                    <a:pt x="655" y="2176"/>
                  </a:cubicBezTo>
                  <a:cubicBezTo>
                    <a:pt x="613" y="2134"/>
                    <a:pt x="592" y="2091"/>
                    <a:pt x="550" y="2028"/>
                  </a:cubicBezTo>
                  <a:cubicBezTo>
                    <a:pt x="486" y="1943"/>
                    <a:pt x="444" y="1859"/>
                    <a:pt x="381" y="1774"/>
                  </a:cubicBezTo>
                  <a:cubicBezTo>
                    <a:pt x="360" y="1711"/>
                    <a:pt x="338" y="1669"/>
                    <a:pt x="317" y="1627"/>
                  </a:cubicBezTo>
                  <a:cubicBezTo>
                    <a:pt x="296" y="1584"/>
                    <a:pt x="275" y="1563"/>
                    <a:pt x="254" y="1521"/>
                  </a:cubicBezTo>
                  <a:cubicBezTo>
                    <a:pt x="233" y="1436"/>
                    <a:pt x="191" y="1352"/>
                    <a:pt x="169" y="1289"/>
                  </a:cubicBezTo>
                  <a:cubicBezTo>
                    <a:pt x="148" y="1246"/>
                    <a:pt x="127" y="1204"/>
                    <a:pt x="127" y="1162"/>
                  </a:cubicBezTo>
                  <a:cubicBezTo>
                    <a:pt x="85" y="1056"/>
                    <a:pt x="64" y="972"/>
                    <a:pt x="43" y="866"/>
                  </a:cubicBezTo>
                  <a:cubicBezTo>
                    <a:pt x="43" y="845"/>
                    <a:pt x="43" y="824"/>
                    <a:pt x="43" y="803"/>
                  </a:cubicBezTo>
                  <a:cubicBezTo>
                    <a:pt x="26" y="702"/>
                    <a:pt x="9" y="602"/>
                    <a:pt x="3" y="502"/>
                  </a:cubicBezTo>
                  <a:lnTo>
                    <a:pt x="3" y="502"/>
                  </a:lnTo>
                  <a:lnTo>
                    <a:pt x="64" y="2387"/>
                  </a:lnTo>
                  <a:cubicBezTo>
                    <a:pt x="64" y="2408"/>
                    <a:pt x="64" y="2450"/>
                    <a:pt x="64" y="2472"/>
                  </a:cubicBezTo>
                  <a:cubicBezTo>
                    <a:pt x="85" y="2577"/>
                    <a:pt x="85" y="2683"/>
                    <a:pt x="106" y="2788"/>
                  </a:cubicBezTo>
                  <a:cubicBezTo>
                    <a:pt x="106" y="2810"/>
                    <a:pt x="127" y="2831"/>
                    <a:pt x="127" y="2852"/>
                  </a:cubicBezTo>
                  <a:cubicBezTo>
                    <a:pt x="148" y="2915"/>
                    <a:pt x="148" y="2979"/>
                    <a:pt x="169" y="3042"/>
                  </a:cubicBezTo>
                  <a:cubicBezTo>
                    <a:pt x="169" y="3063"/>
                    <a:pt x="191" y="3105"/>
                    <a:pt x="191" y="3126"/>
                  </a:cubicBezTo>
                  <a:cubicBezTo>
                    <a:pt x="212" y="3169"/>
                    <a:pt x="233" y="3211"/>
                    <a:pt x="233" y="3253"/>
                  </a:cubicBezTo>
                  <a:cubicBezTo>
                    <a:pt x="275" y="3338"/>
                    <a:pt x="296" y="3422"/>
                    <a:pt x="338" y="3507"/>
                  </a:cubicBezTo>
                  <a:cubicBezTo>
                    <a:pt x="360" y="3528"/>
                    <a:pt x="360" y="3570"/>
                    <a:pt x="381" y="3612"/>
                  </a:cubicBezTo>
                  <a:cubicBezTo>
                    <a:pt x="381" y="3612"/>
                    <a:pt x="402" y="3633"/>
                    <a:pt x="402" y="3633"/>
                  </a:cubicBezTo>
                  <a:cubicBezTo>
                    <a:pt x="423" y="3676"/>
                    <a:pt x="444" y="3718"/>
                    <a:pt x="465" y="3739"/>
                  </a:cubicBezTo>
                  <a:cubicBezTo>
                    <a:pt x="507" y="3823"/>
                    <a:pt x="571" y="3929"/>
                    <a:pt x="634" y="4014"/>
                  </a:cubicBezTo>
                  <a:cubicBezTo>
                    <a:pt x="655" y="4056"/>
                    <a:pt x="698" y="4098"/>
                    <a:pt x="719" y="4140"/>
                  </a:cubicBezTo>
                  <a:cubicBezTo>
                    <a:pt x="782" y="4225"/>
                    <a:pt x="845" y="4309"/>
                    <a:pt x="930" y="4373"/>
                  </a:cubicBezTo>
                  <a:cubicBezTo>
                    <a:pt x="951" y="4415"/>
                    <a:pt x="951" y="4436"/>
                    <a:pt x="972" y="4457"/>
                  </a:cubicBezTo>
                  <a:cubicBezTo>
                    <a:pt x="993" y="4478"/>
                    <a:pt x="1036" y="4499"/>
                    <a:pt x="1057" y="4521"/>
                  </a:cubicBezTo>
                  <a:cubicBezTo>
                    <a:pt x="1099" y="4584"/>
                    <a:pt x="1162" y="4647"/>
                    <a:pt x="1226" y="4690"/>
                  </a:cubicBezTo>
                  <a:cubicBezTo>
                    <a:pt x="1289" y="4753"/>
                    <a:pt x="1331" y="4795"/>
                    <a:pt x="1395" y="4837"/>
                  </a:cubicBezTo>
                  <a:cubicBezTo>
                    <a:pt x="1458" y="4880"/>
                    <a:pt x="1521" y="4943"/>
                    <a:pt x="1606" y="4985"/>
                  </a:cubicBezTo>
                  <a:cubicBezTo>
                    <a:pt x="1648" y="5028"/>
                    <a:pt x="1712" y="5070"/>
                    <a:pt x="1775" y="5112"/>
                  </a:cubicBezTo>
                  <a:cubicBezTo>
                    <a:pt x="1838" y="5175"/>
                    <a:pt x="1923" y="5218"/>
                    <a:pt x="2007" y="5260"/>
                  </a:cubicBezTo>
                  <a:cubicBezTo>
                    <a:pt x="2071" y="5302"/>
                    <a:pt x="2134" y="5344"/>
                    <a:pt x="2197" y="5387"/>
                  </a:cubicBezTo>
                  <a:cubicBezTo>
                    <a:pt x="2282" y="5429"/>
                    <a:pt x="2366" y="5471"/>
                    <a:pt x="2451" y="5513"/>
                  </a:cubicBezTo>
                  <a:cubicBezTo>
                    <a:pt x="2493" y="5535"/>
                    <a:pt x="2556" y="5556"/>
                    <a:pt x="2599" y="5577"/>
                  </a:cubicBezTo>
                  <a:cubicBezTo>
                    <a:pt x="2620" y="5598"/>
                    <a:pt x="2620" y="5598"/>
                    <a:pt x="2641" y="5598"/>
                  </a:cubicBezTo>
                  <a:cubicBezTo>
                    <a:pt x="2810" y="5682"/>
                    <a:pt x="2979" y="5746"/>
                    <a:pt x="3169" y="5809"/>
                  </a:cubicBezTo>
                  <a:lnTo>
                    <a:pt x="3190" y="5809"/>
                  </a:lnTo>
                  <a:cubicBezTo>
                    <a:pt x="3359" y="5873"/>
                    <a:pt x="3549" y="5936"/>
                    <a:pt x="3718" y="5978"/>
                  </a:cubicBezTo>
                  <a:lnTo>
                    <a:pt x="3782" y="5978"/>
                  </a:lnTo>
                  <a:cubicBezTo>
                    <a:pt x="3803" y="5999"/>
                    <a:pt x="3824" y="5999"/>
                    <a:pt x="3866" y="5999"/>
                  </a:cubicBezTo>
                  <a:cubicBezTo>
                    <a:pt x="4077" y="6063"/>
                    <a:pt x="4331" y="6105"/>
                    <a:pt x="4563" y="6126"/>
                  </a:cubicBezTo>
                  <a:cubicBezTo>
                    <a:pt x="4584" y="6126"/>
                    <a:pt x="4606" y="6147"/>
                    <a:pt x="4648" y="6147"/>
                  </a:cubicBezTo>
                  <a:lnTo>
                    <a:pt x="4690" y="6147"/>
                  </a:lnTo>
                  <a:cubicBezTo>
                    <a:pt x="4901" y="6168"/>
                    <a:pt x="5155" y="6189"/>
                    <a:pt x="5387" y="6189"/>
                  </a:cubicBezTo>
                  <a:lnTo>
                    <a:pt x="5873" y="6189"/>
                  </a:lnTo>
                  <a:cubicBezTo>
                    <a:pt x="6000" y="6189"/>
                    <a:pt x="6105" y="6189"/>
                    <a:pt x="6232" y="6168"/>
                  </a:cubicBezTo>
                  <a:lnTo>
                    <a:pt x="6317" y="6168"/>
                  </a:lnTo>
                  <a:cubicBezTo>
                    <a:pt x="6549" y="6147"/>
                    <a:pt x="6802" y="6105"/>
                    <a:pt x="7035" y="6063"/>
                  </a:cubicBezTo>
                  <a:cubicBezTo>
                    <a:pt x="7204" y="6041"/>
                    <a:pt x="7373" y="5999"/>
                    <a:pt x="7542" y="5957"/>
                  </a:cubicBezTo>
                  <a:cubicBezTo>
                    <a:pt x="7584" y="5936"/>
                    <a:pt x="7626" y="5936"/>
                    <a:pt x="7668" y="5915"/>
                  </a:cubicBezTo>
                  <a:cubicBezTo>
                    <a:pt x="7774" y="5894"/>
                    <a:pt x="7880" y="5873"/>
                    <a:pt x="7964" y="5830"/>
                  </a:cubicBezTo>
                  <a:cubicBezTo>
                    <a:pt x="7985" y="5830"/>
                    <a:pt x="8006" y="5809"/>
                    <a:pt x="8028" y="5809"/>
                  </a:cubicBezTo>
                  <a:cubicBezTo>
                    <a:pt x="8070" y="5788"/>
                    <a:pt x="8112" y="5788"/>
                    <a:pt x="8154" y="5767"/>
                  </a:cubicBezTo>
                  <a:cubicBezTo>
                    <a:pt x="8281" y="5725"/>
                    <a:pt x="8387" y="5682"/>
                    <a:pt x="8492" y="5640"/>
                  </a:cubicBezTo>
                  <a:cubicBezTo>
                    <a:pt x="8535" y="5619"/>
                    <a:pt x="8577" y="5598"/>
                    <a:pt x="8619" y="5577"/>
                  </a:cubicBezTo>
                  <a:cubicBezTo>
                    <a:pt x="8746" y="5535"/>
                    <a:pt x="8851" y="5471"/>
                    <a:pt x="8957" y="5429"/>
                  </a:cubicBezTo>
                  <a:cubicBezTo>
                    <a:pt x="8999" y="5408"/>
                    <a:pt x="9020" y="5387"/>
                    <a:pt x="9042" y="5387"/>
                  </a:cubicBezTo>
                  <a:cubicBezTo>
                    <a:pt x="9168" y="5323"/>
                    <a:pt x="9295" y="5239"/>
                    <a:pt x="9422" y="5154"/>
                  </a:cubicBezTo>
                  <a:cubicBezTo>
                    <a:pt x="9464" y="5133"/>
                    <a:pt x="9485" y="5112"/>
                    <a:pt x="9527" y="5091"/>
                  </a:cubicBezTo>
                  <a:cubicBezTo>
                    <a:pt x="9612" y="5028"/>
                    <a:pt x="9696" y="4985"/>
                    <a:pt x="9781" y="4922"/>
                  </a:cubicBezTo>
                  <a:cubicBezTo>
                    <a:pt x="9823" y="4880"/>
                    <a:pt x="9865" y="4859"/>
                    <a:pt x="9887" y="4837"/>
                  </a:cubicBezTo>
                  <a:cubicBezTo>
                    <a:pt x="9992" y="4753"/>
                    <a:pt x="10055" y="4690"/>
                    <a:pt x="10140" y="4626"/>
                  </a:cubicBezTo>
                  <a:cubicBezTo>
                    <a:pt x="10161" y="4605"/>
                    <a:pt x="10203" y="4584"/>
                    <a:pt x="10224" y="4563"/>
                  </a:cubicBezTo>
                  <a:cubicBezTo>
                    <a:pt x="10309" y="4457"/>
                    <a:pt x="10415" y="4373"/>
                    <a:pt x="10499" y="4267"/>
                  </a:cubicBezTo>
                  <a:cubicBezTo>
                    <a:pt x="10520" y="4246"/>
                    <a:pt x="10541" y="4225"/>
                    <a:pt x="10562" y="4204"/>
                  </a:cubicBezTo>
                  <a:cubicBezTo>
                    <a:pt x="10626" y="4119"/>
                    <a:pt x="10689" y="4035"/>
                    <a:pt x="10753" y="3950"/>
                  </a:cubicBezTo>
                  <a:cubicBezTo>
                    <a:pt x="10774" y="3929"/>
                    <a:pt x="10795" y="3887"/>
                    <a:pt x="10816" y="3866"/>
                  </a:cubicBezTo>
                  <a:cubicBezTo>
                    <a:pt x="10879" y="3781"/>
                    <a:pt x="10922" y="3697"/>
                    <a:pt x="10964" y="3612"/>
                  </a:cubicBezTo>
                  <a:cubicBezTo>
                    <a:pt x="10985" y="3591"/>
                    <a:pt x="11006" y="3549"/>
                    <a:pt x="11027" y="3528"/>
                  </a:cubicBezTo>
                  <a:cubicBezTo>
                    <a:pt x="11091" y="3422"/>
                    <a:pt x="11133" y="3295"/>
                    <a:pt x="11196" y="3190"/>
                  </a:cubicBezTo>
                  <a:cubicBezTo>
                    <a:pt x="11196" y="3169"/>
                    <a:pt x="11196" y="3148"/>
                    <a:pt x="11196" y="3126"/>
                  </a:cubicBezTo>
                  <a:cubicBezTo>
                    <a:pt x="11238" y="3042"/>
                    <a:pt x="11281" y="2936"/>
                    <a:pt x="11302" y="2831"/>
                  </a:cubicBezTo>
                  <a:cubicBezTo>
                    <a:pt x="11302" y="2788"/>
                    <a:pt x="11323" y="2767"/>
                    <a:pt x="11323" y="2725"/>
                  </a:cubicBezTo>
                  <a:cubicBezTo>
                    <a:pt x="11344" y="2641"/>
                    <a:pt x="11365" y="2556"/>
                    <a:pt x="11365" y="2450"/>
                  </a:cubicBezTo>
                  <a:cubicBezTo>
                    <a:pt x="11386" y="2429"/>
                    <a:pt x="11386" y="2387"/>
                    <a:pt x="11386" y="2345"/>
                  </a:cubicBezTo>
                  <a:cubicBezTo>
                    <a:pt x="11407" y="2218"/>
                    <a:pt x="11407" y="2091"/>
                    <a:pt x="11407" y="1965"/>
                  </a:cubicBezTo>
                  <a:lnTo>
                    <a:pt x="11331" y="187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2851225" y="3469450"/>
              <a:ext cx="287300" cy="200925"/>
            </a:xfrm>
            <a:custGeom>
              <a:avLst/>
              <a:gdLst/>
              <a:ahLst/>
              <a:cxnLst/>
              <a:rect l="l" t="t" r="r" b="b"/>
              <a:pathLst>
                <a:path w="11492" h="8037" extrusionOk="0">
                  <a:moveTo>
                    <a:pt x="5875" y="0"/>
                  </a:moveTo>
                  <a:cubicBezTo>
                    <a:pt x="5783" y="0"/>
                    <a:pt x="5691" y="2"/>
                    <a:pt x="5598" y="5"/>
                  </a:cubicBezTo>
                  <a:cubicBezTo>
                    <a:pt x="2472" y="131"/>
                    <a:pt x="0" y="2011"/>
                    <a:pt x="85" y="4230"/>
                  </a:cubicBezTo>
                  <a:cubicBezTo>
                    <a:pt x="167" y="6362"/>
                    <a:pt x="2617" y="8036"/>
                    <a:pt x="5619" y="8036"/>
                  </a:cubicBezTo>
                  <a:cubicBezTo>
                    <a:pt x="5710" y="8036"/>
                    <a:pt x="5802" y="8035"/>
                    <a:pt x="5894" y="8032"/>
                  </a:cubicBezTo>
                  <a:cubicBezTo>
                    <a:pt x="9020" y="7905"/>
                    <a:pt x="11491" y="6025"/>
                    <a:pt x="11407" y="3807"/>
                  </a:cubicBezTo>
                  <a:cubicBezTo>
                    <a:pt x="11325" y="1655"/>
                    <a:pt x="8876" y="0"/>
                    <a:pt x="5875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2886600" y="3504300"/>
              <a:ext cx="216550" cy="131200"/>
            </a:xfrm>
            <a:custGeom>
              <a:avLst/>
              <a:gdLst/>
              <a:ahLst/>
              <a:cxnLst/>
              <a:rect l="l" t="t" r="r" b="b"/>
              <a:pathLst>
                <a:path w="8662" h="5248" extrusionOk="0">
                  <a:moveTo>
                    <a:pt x="4463" y="0"/>
                  </a:moveTo>
                  <a:cubicBezTo>
                    <a:pt x="4384" y="0"/>
                    <a:pt x="4305" y="2"/>
                    <a:pt x="4225" y="5"/>
                  </a:cubicBezTo>
                  <a:cubicBezTo>
                    <a:pt x="1944" y="89"/>
                    <a:pt x="0" y="1378"/>
                    <a:pt x="43" y="2772"/>
                  </a:cubicBezTo>
                  <a:cubicBezTo>
                    <a:pt x="104" y="4118"/>
                    <a:pt x="2016" y="5248"/>
                    <a:pt x="4183" y="5248"/>
                  </a:cubicBezTo>
                  <a:cubicBezTo>
                    <a:pt x="4260" y="5248"/>
                    <a:pt x="4338" y="5247"/>
                    <a:pt x="4415" y="5244"/>
                  </a:cubicBezTo>
                  <a:cubicBezTo>
                    <a:pt x="6697" y="5159"/>
                    <a:pt x="8661" y="3849"/>
                    <a:pt x="8619" y="2455"/>
                  </a:cubicBezTo>
                  <a:cubicBezTo>
                    <a:pt x="8558" y="1110"/>
                    <a:pt x="6647" y="0"/>
                    <a:pt x="4463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2887125" y="3521700"/>
              <a:ext cx="216025" cy="113825"/>
            </a:xfrm>
            <a:custGeom>
              <a:avLst/>
              <a:gdLst/>
              <a:ahLst/>
              <a:cxnLst/>
              <a:rect l="l" t="t" r="r" b="b"/>
              <a:pathLst>
                <a:path w="8641" h="4553" extrusionOk="0">
                  <a:moveTo>
                    <a:pt x="4518" y="1"/>
                  </a:moveTo>
                  <a:cubicBezTo>
                    <a:pt x="4428" y="1"/>
                    <a:pt x="4337" y="3"/>
                    <a:pt x="4246" y="6"/>
                  </a:cubicBezTo>
                  <a:cubicBezTo>
                    <a:pt x="1965" y="90"/>
                    <a:pt x="0" y="1231"/>
                    <a:pt x="43" y="2435"/>
                  </a:cubicBezTo>
                  <a:cubicBezTo>
                    <a:pt x="83" y="3591"/>
                    <a:pt x="1974" y="4553"/>
                    <a:pt x="4125" y="4553"/>
                  </a:cubicBezTo>
                  <a:cubicBezTo>
                    <a:pt x="4214" y="4553"/>
                    <a:pt x="4304" y="4551"/>
                    <a:pt x="4394" y="4548"/>
                  </a:cubicBezTo>
                  <a:cubicBezTo>
                    <a:pt x="6676" y="4463"/>
                    <a:pt x="8640" y="3322"/>
                    <a:pt x="8598" y="2118"/>
                  </a:cubicBezTo>
                  <a:cubicBezTo>
                    <a:pt x="8557" y="962"/>
                    <a:pt x="6686" y="1"/>
                    <a:pt x="4518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1"/>
            <p:cNvSpPr/>
            <p:nvPr/>
          </p:nvSpPr>
          <p:spPr>
            <a:xfrm>
              <a:off x="3285300" y="3699800"/>
              <a:ext cx="285200" cy="212550"/>
            </a:xfrm>
            <a:custGeom>
              <a:avLst/>
              <a:gdLst/>
              <a:ahLst/>
              <a:cxnLst/>
              <a:rect l="l" t="t" r="r" b="b"/>
              <a:pathLst>
                <a:path w="11408" h="8502" extrusionOk="0">
                  <a:moveTo>
                    <a:pt x="10309" y="1"/>
                  </a:moveTo>
                  <a:lnTo>
                    <a:pt x="10309" y="1"/>
                  </a:lnTo>
                  <a:cubicBezTo>
                    <a:pt x="10352" y="106"/>
                    <a:pt x="10394" y="212"/>
                    <a:pt x="10436" y="339"/>
                  </a:cubicBezTo>
                  <a:cubicBezTo>
                    <a:pt x="10436" y="381"/>
                    <a:pt x="10457" y="402"/>
                    <a:pt x="10457" y="444"/>
                  </a:cubicBezTo>
                  <a:cubicBezTo>
                    <a:pt x="10478" y="529"/>
                    <a:pt x="10499" y="613"/>
                    <a:pt x="10521" y="698"/>
                  </a:cubicBezTo>
                  <a:cubicBezTo>
                    <a:pt x="10521" y="740"/>
                    <a:pt x="10542" y="782"/>
                    <a:pt x="10542" y="825"/>
                  </a:cubicBezTo>
                  <a:cubicBezTo>
                    <a:pt x="10563" y="930"/>
                    <a:pt x="10563" y="1036"/>
                    <a:pt x="10563" y="1141"/>
                  </a:cubicBezTo>
                  <a:cubicBezTo>
                    <a:pt x="10563" y="1163"/>
                    <a:pt x="10563" y="1163"/>
                    <a:pt x="10563" y="1184"/>
                  </a:cubicBezTo>
                  <a:cubicBezTo>
                    <a:pt x="10563" y="1310"/>
                    <a:pt x="10563" y="1437"/>
                    <a:pt x="10563" y="1564"/>
                  </a:cubicBezTo>
                  <a:cubicBezTo>
                    <a:pt x="10542" y="1606"/>
                    <a:pt x="10542" y="1627"/>
                    <a:pt x="10542" y="1670"/>
                  </a:cubicBezTo>
                  <a:cubicBezTo>
                    <a:pt x="10521" y="1754"/>
                    <a:pt x="10521" y="1860"/>
                    <a:pt x="10499" y="1944"/>
                  </a:cubicBezTo>
                  <a:cubicBezTo>
                    <a:pt x="10478" y="1986"/>
                    <a:pt x="10478" y="2029"/>
                    <a:pt x="10457" y="2071"/>
                  </a:cubicBezTo>
                  <a:cubicBezTo>
                    <a:pt x="10436" y="2177"/>
                    <a:pt x="10415" y="2261"/>
                    <a:pt x="10373" y="2367"/>
                  </a:cubicBezTo>
                  <a:cubicBezTo>
                    <a:pt x="10373" y="2388"/>
                    <a:pt x="10373" y="2430"/>
                    <a:pt x="10352" y="2451"/>
                  </a:cubicBezTo>
                  <a:cubicBezTo>
                    <a:pt x="10309" y="2578"/>
                    <a:pt x="10267" y="2705"/>
                    <a:pt x="10204" y="2831"/>
                  </a:cubicBezTo>
                  <a:cubicBezTo>
                    <a:pt x="10183" y="2853"/>
                    <a:pt x="10183" y="2895"/>
                    <a:pt x="10161" y="2916"/>
                  </a:cubicBezTo>
                  <a:cubicBezTo>
                    <a:pt x="10119" y="3022"/>
                    <a:pt x="10056" y="3106"/>
                    <a:pt x="10014" y="3212"/>
                  </a:cubicBezTo>
                  <a:cubicBezTo>
                    <a:pt x="9993" y="3233"/>
                    <a:pt x="9971" y="3275"/>
                    <a:pt x="9950" y="3317"/>
                  </a:cubicBezTo>
                  <a:cubicBezTo>
                    <a:pt x="9887" y="3423"/>
                    <a:pt x="9824" y="3507"/>
                    <a:pt x="9760" y="3592"/>
                  </a:cubicBezTo>
                  <a:cubicBezTo>
                    <a:pt x="9739" y="3634"/>
                    <a:pt x="9718" y="3655"/>
                    <a:pt x="9697" y="3697"/>
                  </a:cubicBezTo>
                  <a:cubicBezTo>
                    <a:pt x="9612" y="3803"/>
                    <a:pt x="9528" y="3930"/>
                    <a:pt x="9422" y="4035"/>
                  </a:cubicBezTo>
                  <a:cubicBezTo>
                    <a:pt x="9422" y="4057"/>
                    <a:pt x="9401" y="4078"/>
                    <a:pt x="9380" y="4099"/>
                  </a:cubicBezTo>
                  <a:cubicBezTo>
                    <a:pt x="9295" y="4204"/>
                    <a:pt x="9211" y="4289"/>
                    <a:pt x="9126" y="4395"/>
                  </a:cubicBezTo>
                  <a:cubicBezTo>
                    <a:pt x="9084" y="4416"/>
                    <a:pt x="9063" y="4458"/>
                    <a:pt x="9021" y="4500"/>
                  </a:cubicBezTo>
                  <a:cubicBezTo>
                    <a:pt x="8936" y="4585"/>
                    <a:pt x="8852" y="4648"/>
                    <a:pt x="8767" y="4733"/>
                  </a:cubicBezTo>
                  <a:cubicBezTo>
                    <a:pt x="8725" y="4754"/>
                    <a:pt x="8704" y="4796"/>
                    <a:pt x="8662" y="4817"/>
                  </a:cubicBezTo>
                  <a:cubicBezTo>
                    <a:pt x="8577" y="4902"/>
                    <a:pt x="8472" y="4986"/>
                    <a:pt x="8387" y="5049"/>
                  </a:cubicBezTo>
                  <a:cubicBezTo>
                    <a:pt x="8345" y="5092"/>
                    <a:pt x="8303" y="5113"/>
                    <a:pt x="8260" y="5155"/>
                  </a:cubicBezTo>
                  <a:cubicBezTo>
                    <a:pt x="8134" y="5261"/>
                    <a:pt x="7986" y="5345"/>
                    <a:pt x="7838" y="5451"/>
                  </a:cubicBezTo>
                  <a:cubicBezTo>
                    <a:pt x="7648" y="5578"/>
                    <a:pt x="7437" y="5704"/>
                    <a:pt x="7225" y="5810"/>
                  </a:cubicBezTo>
                  <a:cubicBezTo>
                    <a:pt x="7077" y="5873"/>
                    <a:pt x="6972" y="5937"/>
                    <a:pt x="6824" y="6000"/>
                  </a:cubicBezTo>
                  <a:cubicBezTo>
                    <a:pt x="6676" y="6084"/>
                    <a:pt x="6528" y="6148"/>
                    <a:pt x="6359" y="6190"/>
                  </a:cubicBezTo>
                  <a:cubicBezTo>
                    <a:pt x="6148" y="6275"/>
                    <a:pt x="5916" y="6359"/>
                    <a:pt x="5704" y="6422"/>
                  </a:cubicBezTo>
                  <a:cubicBezTo>
                    <a:pt x="5662" y="6444"/>
                    <a:pt x="5620" y="6444"/>
                    <a:pt x="5578" y="6444"/>
                  </a:cubicBezTo>
                  <a:cubicBezTo>
                    <a:pt x="5345" y="6507"/>
                    <a:pt x="5113" y="6570"/>
                    <a:pt x="4881" y="6613"/>
                  </a:cubicBezTo>
                  <a:cubicBezTo>
                    <a:pt x="4838" y="6613"/>
                    <a:pt x="4796" y="6634"/>
                    <a:pt x="4754" y="6634"/>
                  </a:cubicBezTo>
                  <a:cubicBezTo>
                    <a:pt x="4564" y="6655"/>
                    <a:pt x="4374" y="6676"/>
                    <a:pt x="4205" y="6697"/>
                  </a:cubicBezTo>
                  <a:lnTo>
                    <a:pt x="4183" y="6697"/>
                  </a:lnTo>
                  <a:cubicBezTo>
                    <a:pt x="4057" y="6697"/>
                    <a:pt x="3930" y="6706"/>
                    <a:pt x="3803" y="6706"/>
                  </a:cubicBezTo>
                  <a:cubicBezTo>
                    <a:pt x="3740" y="6706"/>
                    <a:pt x="3676" y="6704"/>
                    <a:pt x="3613" y="6697"/>
                  </a:cubicBezTo>
                  <a:lnTo>
                    <a:pt x="3402" y="6697"/>
                  </a:lnTo>
                  <a:cubicBezTo>
                    <a:pt x="3296" y="6697"/>
                    <a:pt x="3212" y="6676"/>
                    <a:pt x="3106" y="6676"/>
                  </a:cubicBezTo>
                  <a:cubicBezTo>
                    <a:pt x="3043" y="6655"/>
                    <a:pt x="2958" y="6655"/>
                    <a:pt x="2895" y="6634"/>
                  </a:cubicBezTo>
                  <a:cubicBezTo>
                    <a:pt x="2810" y="6634"/>
                    <a:pt x="2705" y="6613"/>
                    <a:pt x="2620" y="6591"/>
                  </a:cubicBezTo>
                  <a:cubicBezTo>
                    <a:pt x="2557" y="6591"/>
                    <a:pt x="2472" y="6570"/>
                    <a:pt x="2409" y="6549"/>
                  </a:cubicBezTo>
                  <a:cubicBezTo>
                    <a:pt x="2325" y="6528"/>
                    <a:pt x="2240" y="6507"/>
                    <a:pt x="2156" y="6486"/>
                  </a:cubicBezTo>
                  <a:cubicBezTo>
                    <a:pt x="2092" y="6465"/>
                    <a:pt x="2029" y="6444"/>
                    <a:pt x="1965" y="6401"/>
                  </a:cubicBezTo>
                  <a:cubicBezTo>
                    <a:pt x="1881" y="6380"/>
                    <a:pt x="1796" y="6359"/>
                    <a:pt x="1733" y="6317"/>
                  </a:cubicBezTo>
                  <a:cubicBezTo>
                    <a:pt x="1670" y="6296"/>
                    <a:pt x="1606" y="6275"/>
                    <a:pt x="1543" y="6232"/>
                  </a:cubicBezTo>
                  <a:cubicBezTo>
                    <a:pt x="1458" y="6190"/>
                    <a:pt x="1374" y="6148"/>
                    <a:pt x="1289" y="6106"/>
                  </a:cubicBezTo>
                  <a:cubicBezTo>
                    <a:pt x="1226" y="6063"/>
                    <a:pt x="1184" y="6042"/>
                    <a:pt x="1142" y="6000"/>
                  </a:cubicBezTo>
                  <a:cubicBezTo>
                    <a:pt x="1057" y="5958"/>
                    <a:pt x="973" y="5894"/>
                    <a:pt x="888" y="5831"/>
                  </a:cubicBezTo>
                  <a:cubicBezTo>
                    <a:pt x="846" y="5789"/>
                    <a:pt x="804" y="5768"/>
                    <a:pt x="761" y="5725"/>
                  </a:cubicBezTo>
                  <a:cubicBezTo>
                    <a:pt x="719" y="5704"/>
                    <a:pt x="698" y="5683"/>
                    <a:pt x="677" y="5641"/>
                  </a:cubicBezTo>
                  <a:cubicBezTo>
                    <a:pt x="613" y="5599"/>
                    <a:pt x="550" y="5535"/>
                    <a:pt x="487" y="5472"/>
                  </a:cubicBezTo>
                  <a:cubicBezTo>
                    <a:pt x="466" y="5430"/>
                    <a:pt x="423" y="5387"/>
                    <a:pt x="402" y="5366"/>
                  </a:cubicBezTo>
                  <a:cubicBezTo>
                    <a:pt x="339" y="5282"/>
                    <a:pt x="275" y="5218"/>
                    <a:pt x="233" y="5134"/>
                  </a:cubicBezTo>
                  <a:cubicBezTo>
                    <a:pt x="212" y="5113"/>
                    <a:pt x="212" y="5092"/>
                    <a:pt x="191" y="5071"/>
                  </a:cubicBezTo>
                  <a:cubicBezTo>
                    <a:pt x="128" y="4965"/>
                    <a:pt x="64" y="4859"/>
                    <a:pt x="1" y="4733"/>
                  </a:cubicBezTo>
                  <a:lnTo>
                    <a:pt x="1" y="4733"/>
                  </a:lnTo>
                  <a:lnTo>
                    <a:pt x="825" y="6528"/>
                  </a:lnTo>
                  <a:cubicBezTo>
                    <a:pt x="846" y="6549"/>
                    <a:pt x="846" y="6570"/>
                    <a:pt x="867" y="6591"/>
                  </a:cubicBezTo>
                  <a:cubicBezTo>
                    <a:pt x="909" y="6697"/>
                    <a:pt x="951" y="6782"/>
                    <a:pt x="1015" y="6866"/>
                  </a:cubicBezTo>
                  <a:cubicBezTo>
                    <a:pt x="1036" y="6887"/>
                    <a:pt x="1036" y="6908"/>
                    <a:pt x="1057" y="6929"/>
                  </a:cubicBezTo>
                  <a:cubicBezTo>
                    <a:pt x="1099" y="6972"/>
                    <a:pt x="1120" y="7035"/>
                    <a:pt x="1163" y="7077"/>
                  </a:cubicBezTo>
                  <a:cubicBezTo>
                    <a:pt x="1184" y="7098"/>
                    <a:pt x="1205" y="7141"/>
                    <a:pt x="1226" y="7162"/>
                  </a:cubicBezTo>
                  <a:cubicBezTo>
                    <a:pt x="1268" y="7183"/>
                    <a:pt x="1289" y="7225"/>
                    <a:pt x="1311" y="7267"/>
                  </a:cubicBezTo>
                  <a:cubicBezTo>
                    <a:pt x="1374" y="7331"/>
                    <a:pt x="1437" y="7394"/>
                    <a:pt x="1501" y="7436"/>
                  </a:cubicBezTo>
                  <a:cubicBezTo>
                    <a:pt x="1522" y="7479"/>
                    <a:pt x="1564" y="7500"/>
                    <a:pt x="1585" y="7521"/>
                  </a:cubicBezTo>
                  <a:cubicBezTo>
                    <a:pt x="1606" y="7542"/>
                    <a:pt x="1606" y="7542"/>
                    <a:pt x="1606" y="7563"/>
                  </a:cubicBezTo>
                  <a:cubicBezTo>
                    <a:pt x="1649" y="7584"/>
                    <a:pt x="1670" y="7605"/>
                    <a:pt x="1712" y="7627"/>
                  </a:cubicBezTo>
                  <a:cubicBezTo>
                    <a:pt x="1796" y="7690"/>
                    <a:pt x="1881" y="7753"/>
                    <a:pt x="1965" y="7796"/>
                  </a:cubicBezTo>
                  <a:cubicBezTo>
                    <a:pt x="2008" y="7838"/>
                    <a:pt x="2071" y="7859"/>
                    <a:pt x="2113" y="7901"/>
                  </a:cubicBezTo>
                  <a:cubicBezTo>
                    <a:pt x="2198" y="7943"/>
                    <a:pt x="2282" y="7986"/>
                    <a:pt x="2388" y="8028"/>
                  </a:cubicBezTo>
                  <a:cubicBezTo>
                    <a:pt x="2409" y="8049"/>
                    <a:pt x="2430" y="8070"/>
                    <a:pt x="2472" y="8091"/>
                  </a:cubicBezTo>
                  <a:cubicBezTo>
                    <a:pt x="2494" y="8091"/>
                    <a:pt x="2536" y="8112"/>
                    <a:pt x="2557" y="8112"/>
                  </a:cubicBezTo>
                  <a:cubicBezTo>
                    <a:pt x="2620" y="8155"/>
                    <a:pt x="2705" y="8176"/>
                    <a:pt x="2789" y="8197"/>
                  </a:cubicBezTo>
                  <a:cubicBezTo>
                    <a:pt x="2853" y="8239"/>
                    <a:pt x="2916" y="8260"/>
                    <a:pt x="2979" y="8281"/>
                  </a:cubicBezTo>
                  <a:cubicBezTo>
                    <a:pt x="3064" y="8303"/>
                    <a:pt x="3148" y="8324"/>
                    <a:pt x="3233" y="8345"/>
                  </a:cubicBezTo>
                  <a:cubicBezTo>
                    <a:pt x="3317" y="8366"/>
                    <a:pt x="3381" y="8387"/>
                    <a:pt x="3444" y="8387"/>
                  </a:cubicBezTo>
                  <a:cubicBezTo>
                    <a:pt x="3529" y="8408"/>
                    <a:pt x="3634" y="8429"/>
                    <a:pt x="3719" y="8429"/>
                  </a:cubicBezTo>
                  <a:cubicBezTo>
                    <a:pt x="3782" y="8450"/>
                    <a:pt x="3867" y="8450"/>
                    <a:pt x="3930" y="8471"/>
                  </a:cubicBezTo>
                  <a:cubicBezTo>
                    <a:pt x="4036" y="8471"/>
                    <a:pt x="4120" y="8493"/>
                    <a:pt x="4226" y="8493"/>
                  </a:cubicBezTo>
                  <a:lnTo>
                    <a:pt x="4437" y="8493"/>
                  </a:lnTo>
                  <a:cubicBezTo>
                    <a:pt x="4500" y="8500"/>
                    <a:pt x="4564" y="8502"/>
                    <a:pt x="4627" y="8502"/>
                  </a:cubicBezTo>
                  <a:cubicBezTo>
                    <a:pt x="4754" y="8502"/>
                    <a:pt x="4881" y="8493"/>
                    <a:pt x="5007" y="8493"/>
                  </a:cubicBezTo>
                  <a:lnTo>
                    <a:pt x="5028" y="8493"/>
                  </a:lnTo>
                  <a:cubicBezTo>
                    <a:pt x="5218" y="8471"/>
                    <a:pt x="5387" y="8450"/>
                    <a:pt x="5578" y="8429"/>
                  </a:cubicBezTo>
                  <a:lnTo>
                    <a:pt x="5620" y="8429"/>
                  </a:lnTo>
                  <a:cubicBezTo>
                    <a:pt x="5662" y="8408"/>
                    <a:pt x="5683" y="8408"/>
                    <a:pt x="5704" y="8408"/>
                  </a:cubicBezTo>
                  <a:cubicBezTo>
                    <a:pt x="5937" y="8366"/>
                    <a:pt x="6169" y="8303"/>
                    <a:pt x="6423" y="8239"/>
                  </a:cubicBezTo>
                  <a:lnTo>
                    <a:pt x="6486" y="8239"/>
                  </a:lnTo>
                  <a:cubicBezTo>
                    <a:pt x="6507" y="8218"/>
                    <a:pt x="6507" y="8218"/>
                    <a:pt x="6528" y="8218"/>
                  </a:cubicBezTo>
                  <a:cubicBezTo>
                    <a:pt x="6761" y="8155"/>
                    <a:pt x="6972" y="8070"/>
                    <a:pt x="7204" y="7986"/>
                  </a:cubicBezTo>
                  <a:lnTo>
                    <a:pt x="7246" y="7986"/>
                  </a:lnTo>
                  <a:cubicBezTo>
                    <a:pt x="7394" y="7922"/>
                    <a:pt x="7521" y="7859"/>
                    <a:pt x="7648" y="7796"/>
                  </a:cubicBezTo>
                  <a:cubicBezTo>
                    <a:pt x="7753" y="7753"/>
                    <a:pt x="7859" y="7711"/>
                    <a:pt x="7965" y="7648"/>
                  </a:cubicBezTo>
                  <a:cubicBezTo>
                    <a:pt x="7986" y="7627"/>
                    <a:pt x="8007" y="7627"/>
                    <a:pt x="8049" y="7605"/>
                  </a:cubicBezTo>
                  <a:cubicBezTo>
                    <a:pt x="8260" y="7500"/>
                    <a:pt x="8472" y="7373"/>
                    <a:pt x="8662" y="7246"/>
                  </a:cubicBezTo>
                  <a:lnTo>
                    <a:pt x="8683" y="7246"/>
                  </a:lnTo>
                  <a:cubicBezTo>
                    <a:pt x="8831" y="7141"/>
                    <a:pt x="8957" y="7056"/>
                    <a:pt x="9084" y="6951"/>
                  </a:cubicBezTo>
                  <a:cubicBezTo>
                    <a:pt x="9126" y="6908"/>
                    <a:pt x="9169" y="6887"/>
                    <a:pt x="9211" y="6845"/>
                  </a:cubicBezTo>
                  <a:cubicBezTo>
                    <a:pt x="9295" y="6803"/>
                    <a:pt x="9359" y="6739"/>
                    <a:pt x="9443" y="6676"/>
                  </a:cubicBezTo>
                  <a:cubicBezTo>
                    <a:pt x="9464" y="6655"/>
                    <a:pt x="9464" y="6634"/>
                    <a:pt x="9486" y="6634"/>
                  </a:cubicBezTo>
                  <a:cubicBezTo>
                    <a:pt x="9528" y="6591"/>
                    <a:pt x="9570" y="6549"/>
                    <a:pt x="9591" y="6528"/>
                  </a:cubicBezTo>
                  <a:cubicBezTo>
                    <a:pt x="9676" y="6444"/>
                    <a:pt x="9760" y="6380"/>
                    <a:pt x="9845" y="6296"/>
                  </a:cubicBezTo>
                  <a:cubicBezTo>
                    <a:pt x="9887" y="6253"/>
                    <a:pt x="9908" y="6211"/>
                    <a:pt x="9950" y="6190"/>
                  </a:cubicBezTo>
                  <a:cubicBezTo>
                    <a:pt x="10035" y="6084"/>
                    <a:pt x="10119" y="6000"/>
                    <a:pt x="10204" y="5894"/>
                  </a:cubicBezTo>
                  <a:cubicBezTo>
                    <a:pt x="10225" y="5873"/>
                    <a:pt x="10246" y="5852"/>
                    <a:pt x="10267" y="5852"/>
                  </a:cubicBezTo>
                  <a:cubicBezTo>
                    <a:pt x="10352" y="5725"/>
                    <a:pt x="10436" y="5599"/>
                    <a:pt x="10521" y="5493"/>
                  </a:cubicBezTo>
                  <a:cubicBezTo>
                    <a:pt x="10542" y="5451"/>
                    <a:pt x="10563" y="5430"/>
                    <a:pt x="10605" y="5387"/>
                  </a:cubicBezTo>
                  <a:cubicBezTo>
                    <a:pt x="10647" y="5303"/>
                    <a:pt x="10711" y="5218"/>
                    <a:pt x="10774" y="5113"/>
                  </a:cubicBezTo>
                  <a:cubicBezTo>
                    <a:pt x="10795" y="5071"/>
                    <a:pt x="10816" y="5049"/>
                    <a:pt x="10837" y="5007"/>
                  </a:cubicBezTo>
                  <a:cubicBezTo>
                    <a:pt x="10901" y="4902"/>
                    <a:pt x="10943" y="4817"/>
                    <a:pt x="10985" y="4711"/>
                  </a:cubicBezTo>
                  <a:cubicBezTo>
                    <a:pt x="11006" y="4690"/>
                    <a:pt x="11006" y="4648"/>
                    <a:pt x="11028" y="4627"/>
                  </a:cubicBezTo>
                  <a:cubicBezTo>
                    <a:pt x="11091" y="4500"/>
                    <a:pt x="11133" y="4373"/>
                    <a:pt x="11175" y="4247"/>
                  </a:cubicBezTo>
                  <a:cubicBezTo>
                    <a:pt x="11197" y="4226"/>
                    <a:pt x="11197" y="4183"/>
                    <a:pt x="11218" y="4162"/>
                  </a:cubicBezTo>
                  <a:cubicBezTo>
                    <a:pt x="11239" y="4057"/>
                    <a:pt x="11260" y="3972"/>
                    <a:pt x="11302" y="3866"/>
                  </a:cubicBezTo>
                  <a:cubicBezTo>
                    <a:pt x="11302" y="3824"/>
                    <a:pt x="11302" y="3782"/>
                    <a:pt x="11323" y="3740"/>
                  </a:cubicBezTo>
                  <a:cubicBezTo>
                    <a:pt x="11344" y="3655"/>
                    <a:pt x="11344" y="3550"/>
                    <a:pt x="11366" y="3465"/>
                  </a:cubicBezTo>
                  <a:cubicBezTo>
                    <a:pt x="11366" y="3423"/>
                    <a:pt x="11387" y="3402"/>
                    <a:pt x="11387" y="3359"/>
                  </a:cubicBezTo>
                  <a:cubicBezTo>
                    <a:pt x="11387" y="3233"/>
                    <a:pt x="11408" y="3106"/>
                    <a:pt x="11408" y="2979"/>
                  </a:cubicBezTo>
                  <a:cubicBezTo>
                    <a:pt x="11408" y="2958"/>
                    <a:pt x="11387" y="2958"/>
                    <a:pt x="11387" y="2937"/>
                  </a:cubicBezTo>
                  <a:cubicBezTo>
                    <a:pt x="11387" y="2831"/>
                    <a:pt x="11387" y="2726"/>
                    <a:pt x="11366" y="2620"/>
                  </a:cubicBezTo>
                  <a:cubicBezTo>
                    <a:pt x="11366" y="2578"/>
                    <a:pt x="11366" y="2536"/>
                    <a:pt x="11344" y="2493"/>
                  </a:cubicBezTo>
                  <a:cubicBezTo>
                    <a:pt x="11344" y="2409"/>
                    <a:pt x="11323" y="2324"/>
                    <a:pt x="11302" y="2240"/>
                  </a:cubicBezTo>
                  <a:cubicBezTo>
                    <a:pt x="11281" y="2198"/>
                    <a:pt x="11281" y="2177"/>
                    <a:pt x="11260" y="2134"/>
                  </a:cubicBezTo>
                  <a:cubicBezTo>
                    <a:pt x="11218" y="2008"/>
                    <a:pt x="11175" y="1902"/>
                    <a:pt x="11133" y="1796"/>
                  </a:cubicBezTo>
                  <a:lnTo>
                    <a:pt x="10309" y="1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1"/>
            <p:cNvSpPr/>
            <p:nvPr/>
          </p:nvSpPr>
          <p:spPr>
            <a:xfrm>
              <a:off x="3262075" y="3649975"/>
              <a:ext cx="304200" cy="217450"/>
            </a:xfrm>
            <a:custGeom>
              <a:avLst/>
              <a:gdLst/>
              <a:ahLst/>
              <a:cxnLst/>
              <a:rect l="l" t="t" r="r" b="b"/>
              <a:pathLst>
                <a:path w="12168" h="8698" extrusionOk="0">
                  <a:moveTo>
                    <a:pt x="7479" y="1"/>
                  </a:moveTo>
                  <a:cubicBezTo>
                    <a:pt x="6498" y="1"/>
                    <a:pt x="5432" y="229"/>
                    <a:pt x="4394" y="705"/>
                  </a:cubicBezTo>
                  <a:cubicBezTo>
                    <a:pt x="1564" y="2015"/>
                    <a:pt x="0" y="4719"/>
                    <a:pt x="930" y="6726"/>
                  </a:cubicBezTo>
                  <a:cubicBezTo>
                    <a:pt x="1521" y="8002"/>
                    <a:pt x="2975" y="8697"/>
                    <a:pt x="4684" y="8697"/>
                  </a:cubicBezTo>
                  <a:cubicBezTo>
                    <a:pt x="5662" y="8697"/>
                    <a:pt x="6723" y="8470"/>
                    <a:pt x="7753" y="7993"/>
                  </a:cubicBezTo>
                  <a:cubicBezTo>
                    <a:pt x="10605" y="6683"/>
                    <a:pt x="12168" y="4001"/>
                    <a:pt x="11238" y="1973"/>
                  </a:cubicBezTo>
                  <a:cubicBezTo>
                    <a:pt x="10647" y="696"/>
                    <a:pt x="9193" y="1"/>
                    <a:pt x="7479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1"/>
            <p:cNvSpPr/>
            <p:nvPr/>
          </p:nvSpPr>
          <p:spPr>
            <a:xfrm>
              <a:off x="3302200" y="3685100"/>
              <a:ext cx="223950" cy="147750"/>
            </a:xfrm>
            <a:custGeom>
              <a:avLst/>
              <a:gdLst/>
              <a:ahLst/>
              <a:cxnLst/>
              <a:rect l="l" t="t" r="r" b="b"/>
              <a:pathLst>
                <a:path w="8958" h="5910" extrusionOk="0">
                  <a:moveTo>
                    <a:pt x="5879" y="0"/>
                  </a:moveTo>
                  <a:cubicBezTo>
                    <a:pt x="5092" y="0"/>
                    <a:pt x="4216" y="184"/>
                    <a:pt x="3381" y="568"/>
                  </a:cubicBezTo>
                  <a:cubicBezTo>
                    <a:pt x="1311" y="1518"/>
                    <a:pt x="1" y="3462"/>
                    <a:pt x="592" y="4750"/>
                  </a:cubicBezTo>
                  <a:cubicBezTo>
                    <a:pt x="933" y="5506"/>
                    <a:pt x="1905" y="5909"/>
                    <a:pt x="3073" y="5909"/>
                  </a:cubicBezTo>
                  <a:cubicBezTo>
                    <a:pt x="3863" y="5909"/>
                    <a:pt x="4743" y="5725"/>
                    <a:pt x="5578" y="5342"/>
                  </a:cubicBezTo>
                  <a:cubicBezTo>
                    <a:pt x="7648" y="4370"/>
                    <a:pt x="8957" y="2427"/>
                    <a:pt x="8366" y="1159"/>
                  </a:cubicBezTo>
                  <a:cubicBezTo>
                    <a:pt x="8013" y="403"/>
                    <a:pt x="7044" y="0"/>
                    <a:pt x="5879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1"/>
            <p:cNvSpPr/>
            <p:nvPr/>
          </p:nvSpPr>
          <p:spPr>
            <a:xfrm>
              <a:off x="3308025" y="3699150"/>
              <a:ext cx="219700" cy="135475"/>
            </a:xfrm>
            <a:custGeom>
              <a:avLst/>
              <a:gdLst/>
              <a:ahLst/>
              <a:cxnLst/>
              <a:rect l="l" t="t" r="r" b="b"/>
              <a:pathLst>
                <a:path w="8788" h="5419" extrusionOk="0">
                  <a:moveTo>
                    <a:pt x="6183" y="1"/>
                  </a:moveTo>
                  <a:cubicBezTo>
                    <a:pt x="5350" y="1"/>
                    <a:pt x="4377" y="211"/>
                    <a:pt x="3443" y="639"/>
                  </a:cubicBezTo>
                  <a:cubicBezTo>
                    <a:pt x="1373" y="1590"/>
                    <a:pt x="0" y="3407"/>
                    <a:pt x="507" y="4505"/>
                  </a:cubicBezTo>
                  <a:cubicBezTo>
                    <a:pt x="785" y="5108"/>
                    <a:pt x="1592" y="5418"/>
                    <a:pt x="2605" y="5418"/>
                  </a:cubicBezTo>
                  <a:cubicBezTo>
                    <a:pt x="3438" y="5418"/>
                    <a:pt x="4411" y="5209"/>
                    <a:pt x="5345" y="4780"/>
                  </a:cubicBezTo>
                  <a:cubicBezTo>
                    <a:pt x="7415" y="3808"/>
                    <a:pt x="8788" y="2012"/>
                    <a:pt x="8281" y="914"/>
                  </a:cubicBezTo>
                  <a:cubicBezTo>
                    <a:pt x="8003" y="311"/>
                    <a:pt x="7196" y="1"/>
                    <a:pt x="6183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1"/>
            <p:cNvSpPr/>
            <p:nvPr/>
          </p:nvSpPr>
          <p:spPr>
            <a:xfrm>
              <a:off x="3546200" y="3540850"/>
              <a:ext cx="288875" cy="188550"/>
            </a:xfrm>
            <a:custGeom>
              <a:avLst/>
              <a:gdLst/>
              <a:ahLst/>
              <a:cxnLst/>
              <a:rect l="l" t="t" r="r" b="b"/>
              <a:pathLst>
                <a:path w="11555" h="7542" extrusionOk="0">
                  <a:moveTo>
                    <a:pt x="613" y="0"/>
                  </a:moveTo>
                  <a:cubicBezTo>
                    <a:pt x="597" y="49"/>
                    <a:pt x="584" y="97"/>
                    <a:pt x="572" y="146"/>
                  </a:cubicBezTo>
                  <a:lnTo>
                    <a:pt x="572" y="146"/>
                  </a:lnTo>
                  <a:lnTo>
                    <a:pt x="613" y="0"/>
                  </a:lnTo>
                  <a:close/>
                  <a:moveTo>
                    <a:pt x="572" y="146"/>
                  </a:moveTo>
                  <a:lnTo>
                    <a:pt x="85" y="1902"/>
                  </a:lnTo>
                  <a:cubicBezTo>
                    <a:pt x="85" y="1923"/>
                    <a:pt x="85" y="1965"/>
                    <a:pt x="63" y="1986"/>
                  </a:cubicBezTo>
                  <a:cubicBezTo>
                    <a:pt x="42" y="2092"/>
                    <a:pt x="21" y="2176"/>
                    <a:pt x="21" y="2282"/>
                  </a:cubicBezTo>
                  <a:cubicBezTo>
                    <a:pt x="21" y="2324"/>
                    <a:pt x="21" y="2345"/>
                    <a:pt x="0" y="2366"/>
                  </a:cubicBezTo>
                  <a:cubicBezTo>
                    <a:pt x="0" y="2430"/>
                    <a:pt x="0" y="2493"/>
                    <a:pt x="0" y="2556"/>
                  </a:cubicBezTo>
                  <a:cubicBezTo>
                    <a:pt x="0" y="2578"/>
                    <a:pt x="0" y="2620"/>
                    <a:pt x="0" y="2641"/>
                  </a:cubicBezTo>
                  <a:cubicBezTo>
                    <a:pt x="0" y="2683"/>
                    <a:pt x="0" y="2747"/>
                    <a:pt x="0" y="2789"/>
                  </a:cubicBezTo>
                  <a:cubicBezTo>
                    <a:pt x="0" y="2873"/>
                    <a:pt x="0" y="2958"/>
                    <a:pt x="21" y="3042"/>
                  </a:cubicBezTo>
                  <a:cubicBezTo>
                    <a:pt x="21" y="3085"/>
                    <a:pt x="21" y="3127"/>
                    <a:pt x="21" y="3148"/>
                  </a:cubicBezTo>
                  <a:cubicBezTo>
                    <a:pt x="42" y="3169"/>
                    <a:pt x="42" y="3190"/>
                    <a:pt x="42" y="3190"/>
                  </a:cubicBezTo>
                  <a:cubicBezTo>
                    <a:pt x="42" y="3232"/>
                    <a:pt x="63" y="3275"/>
                    <a:pt x="63" y="3317"/>
                  </a:cubicBezTo>
                  <a:cubicBezTo>
                    <a:pt x="85" y="3423"/>
                    <a:pt x="106" y="3507"/>
                    <a:pt x="148" y="3613"/>
                  </a:cubicBezTo>
                  <a:cubicBezTo>
                    <a:pt x="148" y="3676"/>
                    <a:pt x="169" y="3718"/>
                    <a:pt x="190" y="3782"/>
                  </a:cubicBezTo>
                  <a:cubicBezTo>
                    <a:pt x="232" y="3866"/>
                    <a:pt x="275" y="3972"/>
                    <a:pt x="317" y="4056"/>
                  </a:cubicBezTo>
                  <a:cubicBezTo>
                    <a:pt x="317" y="4099"/>
                    <a:pt x="338" y="4120"/>
                    <a:pt x="338" y="4162"/>
                  </a:cubicBezTo>
                  <a:cubicBezTo>
                    <a:pt x="359" y="4183"/>
                    <a:pt x="380" y="4204"/>
                    <a:pt x="401" y="4225"/>
                  </a:cubicBezTo>
                  <a:cubicBezTo>
                    <a:pt x="423" y="4310"/>
                    <a:pt x="465" y="4373"/>
                    <a:pt x="507" y="4458"/>
                  </a:cubicBezTo>
                  <a:cubicBezTo>
                    <a:pt x="549" y="4521"/>
                    <a:pt x="592" y="4584"/>
                    <a:pt x="634" y="4627"/>
                  </a:cubicBezTo>
                  <a:cubicBezTo>
                    <a:pt x="676" y="4711"/>
                    <a:pt x="718" y="4774"/>
                    <a:pt x="782" y="4838"/>
                  </a:cubicBezTo>
                  <a:cubicBezTo>
                    <a:pt x="824" y="4901"/>
                    <a:pt x="866" y="4965"/>
                    <a:pt x="908" y="5028"/>
                  </a:cubicBezTo>
                  <a:cubicBezTo>
                    <a:pt x="951" y="5091"/>
                    <a:pt x="1014" y="5155"/>
                    <a:pt x="1077" y="5218"/>
                  </a:cubicBezTo>
                  <a:cubicBezTo>
                    <a:pt x="1120" y="5281"/>
                    <a:pt x="1183" y="5345"/>
                    <a:pt x="1225" y="5387"/>
                  </a:cubicBezTo>
                  <a:cubicBezTo>
                    <a:pt x="1289" y="5450"/>
                    <a:pt x="1373" y="5535"/>
                    <a:pt x="1437" y="5598"/>
                  </a:cubicBezTo>
                  <a:cubicBezTo>
                    <a:pt x="1479" y="5641"/>
                    <a:pt x="1521" y="5683"/>
                    <a:pt x="1563" y="5704"/>
                  </a:cubicBezTo>
                  <a:cubicBezTo>
                    <a:pt x="1563" y="5725"/>
                    <a:pt x="1584" y="5725"/>
                    <a:pt x="1584" y="5746"/>
                  </a:cubicBezTo>
                  <a:cubicBezTo>
                    <a:pt x="1732" y="5852"/>
                    <a:pt x="1880" y="5979"/>
                    <a:pt x="2028" y="6084"/>
                  </a:cubicBezTo>
                  <a:cubicBezTo>
                    <a:pt x="2028" y="6105"/>
                    <a:pt x="2049" y="6105"/>
                    <a:pt x="2049" y="6105"/>
                  </a:cubicBezTo>
                  <a:cubicBezTo>
                    <a:pt x="2197" y="6211"/>
                    <a:pt x="2345" y="6317"/>
                    <a:pt x="2514" y="6422"/>
                  </a:cubicBezTo>
                  <a:cubicBezTo>
                    <a:pt x="2535" y="6422"/>
                    <a:pt x="2535" y="6443"/>
                    <a:pt x="2556" y="6443"/>
                  </a:cubicBezTo>
                  <a:cubicBezTo>
                    <a:pt x="2577" y="6464"/>
                    <a:pt x="2598" y="6464"/>
                    <a:pt x="2641" y="6486"/>
                  </a:cubicBezTo>
                  <a:cubicBezTo>
                    <a:pt x="2831" y="6591"/>
                    <a:pt x="3042" y="6718"/>
                    <a:pt x="3274" y="6802"/>
                  </a:cubicBezTo>
                  <a:cubicBezTo>
                    <a:pt x="3295" y="6824"/>
                    <a:pt x="3317" y="6845"/>
                    <a:pt x="3338" y="6845"/>
                  </a:cubicBezTo>
                  <a:cubicBezTo>
                    <a:pt x="3359" y="6866"/>
                    <a:pt x="3359" y="6866"/>
                    <a:pt x="3380" y="6866"/>
                  </a:cubicBezTo>
                  <a:cubicBezTo>
                    <a:pt x="3591" y="6950"/>
                    <a:pt x="3802" y="7035"/>
                    <a:pt x="4035" y="7119"/>
                  </a:cubicBezTo>
                  <a:cubicBezTo>
                    <a:pt x="4056" y="7119"/>
                    <a:pt x="4056" y="7140"/>
                    <a:pt x="4077" y="7140"/>
                  </a:cubicBezTo>
                  <a:cubicBezTo>
                    <a:pt x="4225" y="7183"/>
                    <a:pt x="4373" y="7225"/>
                    <a:pt x="4500" y="7267"/>
                  </a:cubicBezTo>
                  <a:cubicBezTo>
                    <a:pt x="4626" y="7309"/>
                    <a:pt x="4732" y="7330"/>
                    <a:pt x="4837" y="7352"/>
                  </a:cubicBezTo>
                  <a:cubicBezTo>
                    <a:pt x="4880" y="7352"/>
                    <a:pt x="4901" y="7352"/>
                    <a:pt x="4922" y="7373"/>
                  </a:cubicBezTo>
                  <a:cubicBezTo>
                    <a:pt x="5175" y="7415"/>
                    <a:pt x="5408" y="7457"/>
                    <a:pt x="5640" y="7499"/>
                  </a:cubicBezTo>
                  <a:lnTo>
                    <a:pt x="5661" y="7499"/>
                  </a:lnTo>
                  <a:cubicBezTo>
                    <a:pt x="5830" y="7521"/>
                    <a:pt x="5999" y="7521"/>
                    <a:pt x="6147" y="7542"/>
                  </a:cubicBezTo>
                  <a:lnTo>
                    <a:pt x="6802" y="7542"/>
                  </a:lnTo>
                  <a:cubicBezTo>
                    <a:pt x="6929" y="7542"/>
                    <a:pt x="7034" y="7521"/>
                    <a:pt x="7161" y="7521"/>
                  </a:cubicBezTo>
                  <a:cubicBezTo>
                    <a:pt x="7203" y="7521"/>
                    <a:pt x="7246" y="7499"/>
                    <a:pt x="7309" y="7499"/>
                  </a:cubicBezTo>
                  <a:cubicBezTo>
                    <a:pt x="7436" y="7499"/>
                    <a:pt x="7562" y="7478"/>
                    <a:pt x="7689" y="7457"/>
                  </a:cubicBezTo>
                  <a:cubicBezTo>
                    <a:pt x="7710" y="7457"/>
                    <a:pt x="7731" y="7436"/>
                    <a:pt x="7753" y="7436"/>
                  </a:cubicBezTo>
                  <a:cubicBezTo>
                    <a:pt x="7900" y="7415"/>
                    <a:pt x="8048" y="7373"/>
                    <a:pt x="8196" y="7352"/>
                  </a:cubicBezTo>
                  <a:cubicBezTo>
                    <a:pt x="8238" y="7330"/>
                    <a:pt x="8260" y="7330"/>
                    <a:pt x="8302" y="7309"/>
                  </a:cubicBezTo>
                  <a:cubicBezTo>
                    <a:pt x="8407" y="7288"/>
                    <a:pt x="8513" y="7246"/>
                    <a:pt x="8619" y="7204"/>
                  </a:cubicBezTo>
                  <a:cubicBezTo>
                    <a:pt x="8661" y="7204"/>
                    <a:pt x="8703" y="7183"/>
                    <a:pt x="8745" y="7161"/>
                  </a:cubicBezTo>
                  <a:cubicBezTo>
                    <a:pt x="8851" y="7119"/>
                    <a:pt x="8936" y="7077"/>
                    <a:pt x="9041" y="7035"/>
                  </a:cubicBezTo>
                  <a:cubicBezTo>
                    <a:pt x="9062" y="7035"/>
                    <a:pt x="9105" y="7014"/>
                    <a:pt x="9126" y="6992"/>
                  </a:cubicBezTo>
                  <a:cubicBezTo>
                    <a:pt x="9252" y="6950"/>
                    <a:pt x="9379" y="6887"/>
                    <a:pt x="9485" y="6802"/>
                  </a:cubicBezTo>
                  <a:cubicBezTo>
                    <a:pt x="9506" y="6802"/>
                    <a:pt x="9548" y="6781"/>
                    <a:pt x="9569" y="6760"/>
                  </a:cubicBezTo>
                  <a:cubicBezTo>
                    <a:pt x="9654" y="6697"/>
                    <a:pt x="9738" y="6655"/>
                    <a:pt x="9823" y="6591"/>
                  </a:cubicBezTo>
                  <a:cubicBezTo>
                    <a:pt x="9865" y="6570"/>
                    <a:pt x="9886" y="6549"/>
                    <a:pt x="9928" y="6507"/>
                  </a:cubicBezTo>
                  <a:cubicBezTo>
                    <a:pt x="9992" y="6464"/>
                    <a:pt x="10076" y="6401"/>
                    <a:pt x="10140" y="6338"/>
                  </a:cubicBezTo>
                  <a:cubicBezTo>
                    <a:pt x="10161" y="6295"/>
                    <a:pt x="10182" y="6274"/>
                    <a:pt x="10203" y="6253"/>
                  </a:cubicBezTo>
                  <a:cubicBezTo>
                    <a:pt x="10309" y="6169"/>
                    <a:pt x="10393" y="6084"/>
                    <a:pt x="10456" y="5979"/>
                  </a:cubicBezTo>
                  <a:cubicBezTo>
                    <a:pt x="10478" y="5979"/>
                    <a:pt x="10499" y="5957"/>
                    <a:pt x="10499" y="5936"/>
                  </a:cubicBezTo>
                  <a:cubicBezTo>
                    <a:pt x="10562" y="5852"/>
                    <a:pt x="10625" y="5767"/>
                    <a:pt x="10689" y="5683"/>
                  </a:cubicBezTo>
                  <a:cubicBezTo>
                    <a:pt x="10710" y="5641"/>
                    <a:pt x="10731" y="5619"/>
                    <a:pt x="10731" y="5577"/>
                  </a:cubicBezTo>
                  <a:cubicBezTo>
                    <a:pt x="10794" y="5514"/>
                    <a:pt x="10837" y="5429"/>
                    <a:pt x="10858" y="5345"/>
                  </a:cubicBezTo>
                  <a:cubicBezTo>
                    <a:pt x="10879" y="5303"/>
                    <a:pt x="10900" y="5281"/>
                    <a:pt x="10921" y="5239"/>
                  </a:cubicBezTo>
                  <a:cubicBezTo>
                    <a:pt x="10963" y="5134"/>
                    <a:pt x="11006" y="5007"/>
                    <a:pt x="11027" y="4901"/>
                  </a:cubicBezTo>
                  <a:lnTo>
                    <a:pt x="11555" y="2979"/>
                  </a:lnTo>
                  <a:lnTo>
                    <a:pt x="11555" y="2979"/>
                  </a:lnTo>
                  <a:cubicBezTo>
                    <a:pt x="11513" y="3106"/>
                    <a:pt x="11470" y="3211"/>
                    <a:pt x="11428" y="3338"/>
                  </a:cubicBezTo>
                  <a:cubicBezTo>
                    <a:pt x="11407" y="3359"/>
                    <a:pt x="11407" y="3401"/>
                    <a:pt x="11386" y="3444"/>
                  </a:cubicBezTo>
                  <a:cubicBezTo>
                    <a:pt x="11344" y="3507"/>
                    <a:pt x="11301" y="3592"/>
                    <a:pt x="11259" y="3676"/>
                  </a:cubicBezTo>
                  <a:cubicBezTo>
                    <a:pt x="11238" y="3697"/>
                    <a:pt x="11217" y="3739"/>
                    <a:pt x="11196" y="3782"/>
                  </a:cubicBezTo>
                  <a:cubicBezTo>
                    <a:pt x="11154" y="3866"/>
                    <a:pt x="11090" y="3951"/>
                    <a:pt x="11027" y="4035"/>
                  </a:cubicBezTo>
                  <a:cubicBezTo>
                    <a:pt x="11006" y="4035"/>
                    <a:pt x="11006" y="4056"/>
                    <a:pt x="10985" y="4077"/>
                  </a:cubicBezTo>
                  <a:cubicBezTo>
                    <a:pt x="10900" y="4162"/>
                    <a:pt x="10816" y="4267"/>
                    <a:pt x="10731" y="4352"/>
                  </a:cubicBezTo>
                  <a:cubicBezTo>
                    <a:pt x="10710" y="4373"/>
                    <a:pt x="10689" y="4394"/>
                    <a:pt x="10647" y="4415"/>
                  </a:cubicBezTo>
                  <a:cubicBezTo>
                    <a:pt x="10583" y="4479"/>
                    <a:pt x="10520" y="4542"/>
                    <a:pt x="10435" y="4605"/>
                  </a:cubicBezTo>
                  <a:cubicBezTo>
                    <a:pt x="10414" y="4627"/>
                    <a:pt x="10372" y="4648"/>
                    <a:pt x="10351" y="4690"/>
                  </a:cubicBezTo>
                  <a:cubicBezTo>
                    <a:pt x="10266" y="4732"/>
                    <a:pt x="10182" y="4796"/>
                    <a:pt x="10076" y="4859"/>
                  </a:cubicBezTo>
                  <a:cubicBezTo>
                    <a:pt x="10055" y="4880"/>
                    <a:pt x="10034" y="4880"/>
                    <a:pt x="10013" y="4901"/>
                  </a:cubicBezTo>
                  <a:cubicBezTo>
                    <a:pt x="9886" y="4965"/>
                    <a:pt x="9780" y="5028"/>
                    <a:pt x="9654" y="5091"/>
                  </a:cubicBezTo>
                  <a:cubicBezTo>
                    <a:pt x="9633" y="5112"/>
                    <a:pt x="9590" y="5112"/>
                    <a:pt x="9569" y="5134"/>
                  </a:cubicBezTo>
                  <a:cubicBezTo>
                    <a:pt x="9464" y="5176"/>
                    <a:pt x="9358" y="5218"/>
                    <a:pt x="9274" y="5260"/>
                  </a:cubicBezTo>
                  <a:cubicBezTo>
                    <a:pt x="9231" y="5281"/>
                    <a:pt x="9189" y="5281"/>
                    <a:pt x="9126" y="5303"/>
                  </a:cubicBezTo>
                  <a:cubicBezTo>
                    <a:pt x="9041" y="5345"/>
                    <a:pt x="8936" y="5366"/>
                    <a:pt x="8830" y="5408"/>
                  </a:cubicBezTo>
                  <a:cubicBezTo>
                    <a:pt x="8788" y="5408"/>
                    <a:pt x="8745" y="5429"/>
                    <a:pt x="8724" y="5429"/>
                  </a:cubicBezTo>
                  <a:cubicBezTo>
                    <a:pt x="8576" y="5472"/>
                    <a:pt x="8429" y="5514"/>
                    <a:pt x="8281" y="5535"/>
                  </a:cubicBezTo>
                  <a:lnTo>
                    <a:pt x="8196" y="5535"/>
                  </a:lnTo>
                  <a:cubicBezTo>
                    <a:pt x="8069" y="5556"/>
                    <a:pt x="7943" y="5577"/>
                    <a:pt x="7816" y="5598"/>
                  </a:cubicBezTo>
                  <a:cubicBezTo>
                    <a:pt x="7774" y="5598"/>
                    <a:pt x="7731" y="5598"/>
                    <a:pt x="7668" y="5619"/>
                  </a:cubicBezTo>
                  <a:cubicBezTo>
                    <a:pt x="7562" y="5619"/>
                    <a:pt x="7457" y="5619"/>
                    <a:pt x="7330" y="5641"/>
                  </a:cubicBezTo>
                  <a:lnTo>
                    <a:pt x="6823" y="5641"/>
                  </a:lnTo>
                  <a:cubicBezTo>
                    <a:pt x="6781" y="5641"/>
                    <a:pt x="6718" y="5641"/>
                    <a:pt x="6675" y="5619"/>
                  </a:cubicBezTo>
                  <a:cubicBezTo>
                    <a:pt x="6506" y="5619"/>
                    <a:pt x="6337" y="5598"/>
                    <a:pt x="6168" y="5577"/>
                  </a:cubicBezTo>
                  <a:cubicBezTo>
                    <a:pt x="5936" y="5556"/>
                    <a:pt x="5682" y="5514"/>
                    <a:pt x="5450" y="5450"/>
                  </a:cubicBezTo>
                  <a:cubicBezTo>
                    <a:pt x="5302" y="5429"/>
                    <a:pt x="5175" y="5408"/>
                    <a:pt x="5028" y="5366"/>
                  </a:cubicBezTo>
                  <a:cubicBezTo>
                    <a:pt x="4859" y="5324"/>
                    <a:pt x="4711" y="5260"/>
                    <a:pt x="4542" y="5218"/>
                  </a:cubicBezTo>
                  <a:cubicBezTo>
                    <a:pt x="4331" y="5134"/>
                    <a:pt x="4098" y="5049"/>
                    <a:pt x="3887" y="4965"/>
                  </a:cubicBezTo>
                  <a:cubicBezTo>
                    <a:pt x="3866" y="4943"/>
                    <a:pt x="3824" y="4922"/>
                    <a:pt x="3781" y="4901"/>
                  </a:cubicBezTo>
                  <a:cubicBezTo>
                    <a:pt x="3570" y="4796"/>
                    <a:pt x="3359" y="4690"/>
                    <a:pt x="3148" y="4563"/>
                  </a:cubicBezTo>
                  <a:cubicBezTo>
                    <a:pt x="3105" y="4542"/>
                    <a:pt x="3063" y="4521"/>
                    <a:pt x="3042" y="4500"/>
                  </a:cubicBezTo>
                  <a:cubicBezTo>
                    <a:pt x="2873" y="4415"/>
                    <a:pt x="2725" y="4310"/>
                    <a:pt x="2577" y="4204"/>
                  </a:cubicBezTo>
                  <a:cubicBezTo>
                    <a:pt x="2556" y="4204"/>
                    <a:pt x="2556" y="4183"/>
                    <a:pt x="2556" y="4183"/>
                  </a:cubicBezTo>
                  <a:cubicBezTo>
                    <a:pt x="2387" y="4077"/>
                    <a:pt x="2260" y="3951"/>
                    <a:pt x="2112" y="3824"/>
                  </a:cubicBezTo>
                  <a:cubicBezTo>
                    <a:pt x="2049" y="3782"/>
                    <a:pt x="2007" y="3739"/>
                    <a:pt x="1965" y="3676"/>
                  </a:cubicBezTo>
                  <a:cubicBezTo>
                    <a:pt x="1880" y="3613"/>
                    <a:pt x="1817" y="3549"/>
                    <a:pt x="1753" y="3486"/>
                  </a:cubicBezTo>
                  <a:cubicBezTo>
                    <a:pt x="1690" y="3423"/>
                    <a:pt x="1648" y="3380"/>
                    <a:pt x="1606" y="3317"/>
                  </a:cubicBezTo>
                  <a:cubicBezTo>
                    <a:pt x="1542" y="3254"/>
                    <a:pt x="1479" y="3190"/>
                    <a:pt x="1415" y="3106"/>
                  </a:cubicBezTo>
                  <a:cubicBezTo>
                    <a:pt x="1373" y="3063"/>
                    <a:pt x="1331" y="3000"/>
                    <a:pt x="1289" y="2937"/>
                  </a:cubicBezTo>
                  <a:cubicBezTo>
                    <a:pt x="1246" y="2873"/>
                    <a:pt x="1183" y="2789"/>
                    <a:pt x="1141" y="2725"/>
                  </a:cubicBezTo>
                  <a:cubicBezTo>
                    <a:pt x="1099" y="2662"/>
                    <a:pt x="1077" y="2599"/>
                    <a:pt x="1035" y="2556"/>
                  </a:cubicBezTo>
                  <a:cubicBezTo>
                    <a:pt x="993" y="2472"/>
                    <a:pt x="951" y="2409"/>
                    <a:pt x="908" y="2324"/>
                  </a:cubicBezTo>
                  <a:cubicBezTo>
                    <a:pt x="887" y="2261"/>
                    <a:pt x="866" y="2218"/>
                    <a:pt x="824" y="2155"/>
                  </a:cubicBezTo>
                  <a:cubicBezTo>
                    <a:pt x="782" y="2049"/>
                    <a:pt x="761" y="1965"/>
                    <a:pt x="718" y="1880"/>
                  </a:cubicBezTo>
                  <a:cubicBezTo>
                    <a:pt x="697" y="1817"/>
                    <a:pt x="676" y="1754"/>
                    <a:pt x="655" y="1711"/>
                  </a:cubicBezTo>
                  <a:cubicBezTo>
                    <a:pt x="634" y="1606"/>
                    <a:pt x="613" y="1500"/>
                    <a:pt x="592" y="1395"/>
                  </a:cubicBezTo>
                  <a:cubicBezTo>
                    <a:pt x="570" y="1352"/>
                    <a:pt x="570" y="1310"/>
                    <a:pt x="549" y="1247"/>
                  </a:cubicBezTo>
                  <a:cubicBezTo>
                    <a:pt x="549" y="1205"/>
                    <a:pt x="549" y="1183"/>
                    <a:pt x="528" y="1141"/>
                  </a:cubicBezTo>
                  <a:cubicBezTo>
                    <a:pt x="528" y="1057"/>
                    <a:pt x="528" y="951"/>
                    <a:pt x="507" y="867"/>
                  </a:cubicBezTo>
                  <a:cubicBezTo>
                    <a:pt x="507" y="824"/>
                    <a:pt x="507" y="782"/>
                    <a:pt x="507" y="740"/>
                  </a:cubicBezTo>
                  <a:cubicBezTo>
                    <a:pt x="507" y="655"/>
                    <a:pt x="528" y="550"/>
                    <a:pt x="528" y="465"/>
                  </a:cubicBezTo>
                  <a:cubicBezTo>
                    <a:pt x="528" y="423"/>
                    <a:pt x="528" y="402"/>
                    <a:pt x="528" y="381"/>
                  </a:cubicBezTo>
                  <a:cubicBezTo>
                    <a:pt x="541" y="302"/>
                    <a:pt x="554" y="224"/>
                    <a:pt x="572" y="146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1"/>
            <p:cNvSpPr/>
            <p:nvPr/>
          </p:nvSpPr>
          <p:spPr>
            <a:xfrm>
              <a:off x="3546725" y="3474250"/>
              <a:ext cx="303150" cy="207675"/>
            </a:xfrm>
            <a:custGeom>
              <a:avLst/>
              <a:gdLst/>
              <a:ahLst/>
              <a:cxnLst/>
              <a:rect l="l" t="t" r="r" b="b"/>
              <a:pathLst>
                <a:path w="12126" h="8307" extrusionOk="0">
                  <a:moveTo>
                    <a:pt x="5093" y="0"/>
                  </a:moveTo>
                  <a:cubicBezTo>
                    <a:pt x="2889" y="0"/>
                    <a:pt x="1048" y="1018"/>
                    <a:pt x="592" y="2664"/>
                  </a:cubicBezTo>
                  <a:cubicBezTo>
                    <a:pt x="0" y="4798"/>
                    <a:pt x="1986" y="7206"/>
                    <a:pt x="5007" y="8030"/>
                  </a:cubicBezTo>
                  <a:cubicBezTo>
                    <a:pt x="5696" y="8218"/>
                    <a:pt x="6380" y="8307"/>
                    <a:pt x="7032" y="8307"/>
                  </a:cubicBezTo>
                  <a:cubicBezTo>
                    <a:pt x="9237" y="8307"/>
                    <a:pt x="11077" y="7289"/>
                    <a:pt x="11534" y="5643"/>
                  </a:cubicBezTo>
                  <a:cubicBezTo>
                    <a:pt x="12125" y="3509"/>
                    <a:pt x="10140" y="1101"/>
                    <a:pt x="7119" y="277"/>
                  </a:cubicBezTo>
                  <a:cubicBezTo>
                    <a:pt x="6430" y="89"/>
                    <a:pt x="5746" y="0"/>
                    <a:pt x="5093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1"/>
            <p:cNvSpPr/>
            <p:nvPr/>
          </p:nvSpPr>
          <p:spPr>
            <a:xfrm>
              <a:off x="3585800" y="3509200"/>
              <a:ext cx="225000" cy="137775"/>
            </a:xfrm>
            <a:custGeom>
              <a:avLst/>
              <a:gdLst/>
              <a:ahLst/>
              <a:cxnLst/>
              <a:rect l="l" t="t" r="r" b="b"/>
              <a:pathLst>
                <a:path w="9000" h="5511" extrusionOk="0">
                  <a:moveTo>
                    <a:pt x="3518" y="1"/>
                  </a:moveTo>
                  <a:cubicBezTo>
                    <a:pt x="1953" y="1"/>
                    <a:pt x="642" y="620"/>
                    <a:pt x="360" y="1626"/>
                  </a:cubicBezTo>
                  <a:cubicBezTo>
                    <a:pt x="0" y="2977"/>
                    <a:pt x="1606" y="4689"/>
                    <a:pt x="3803" y="5280"/>
                  </a:cubicBezTo>
                  <a:cubicBezTo>
                    <a:pt x="4366" y="5437"/>
                    <a:pt x="4934" y="5511"/>
                    <a:pt x="5473" y="5511"/>
                  </a:cubicBezTo>
                  <a:cubicBezTo>
                    <a:pt x="7035" y="5511"/>
                    <a:pt x="8357" y="4891"/>
                    <a:pt x="8640" y="3886"/>
                  </a:cubicBezTo>
                  <a:cubicBezTo>
                    <a:pt x="8999" y="2534"/>
                    <a:pt x="7394" y="823"/>
                    <a:pt x="5197" y="231"/>
                  </a:cubicBezTo>
                  <a:cubicBezTo>
                    <a:pt x="4628" y="74"/>
                    <a:pt x="4058" y="1"/>
                    <a:pt x="3518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1"/>
            <p:cNvSpPr/>
            <p:nvPr/>
          </p:nvSpPr>
          <p:spPr>
            <a:xfrm>
              <a:off x="3584750" y="3525550"/>
              <a:ext cx="222350" cy="122200"/>
            </a:xfrm>
            <a:custGeom>
              <a:avLst/>
              <a:gdLst/>
              <a:ahLst/>
              <a:cxnLst/>
              <a:rect l="l" t="t" r="r" b="b"/>
              <a:pathLst>
                <a:path w="8894" h="4888" extrusionOk="0">
                  <a:moveTo>
                    <a:pt x="3178" y="1"/>
                  </a:moveTo>
                  <a:cubicBezTo>
                    <a:pt x="1725" y="1"/>
                    <a:pt x="542" y="485"/>
                    <a:pt x="317" y="1310"/>
                  </a:cubicBezTo>
                  <a:cubicBezTo>
                    <a:pt x="0" y="2492"/>
                    <a:pt x="1648" y="4035"/>
                    <a:pt x="3845" y="4626"/>
                  </a:cubicBezTo>
                  <a:cubicBezTo>
                    <a:pt x="4484" y="4804"/>
                    <a:pt x="5126" y="4888"/>
                    <a:pt x="5722" y="4888"/>
                  </a:cubicBezTo>
                  <a:cubicBezTo>
                    <a:pt x="7172" y="4888"/>
                    <a:pt x="8352" y="4393"/>
                    <a:pt x="8576" y="3570"/>
                  </a:cubicBezTo>
                  <a:cubicBezTo>
                    <a:pt x="8893" y="2408"/>
                    <a:pt x="7246" y="845"/>
                    <a:pt x="5049" y="253"/>
                  </a:cubicBezTo>
                  <a:cubicBezTo>
                    <a:pt x="4411" y="82"/>
                    <a:pt x="3772" y="1"/>
                    <a:pt x="3178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1"/>
            <p:cNvSpPr/>
            <p:nvPr/>
          </p:nvSpPr>
          <p:spPr>
            <a:xfrm>
              <a:off x="3915850" y="3710375"/>
              <a:ext cx="288900" cy="188550"/>
            </a:xfrm>
            <a:custGeom>
              <a:avLst/>
              <a:gdLst/>
              <a:ahLst/>
              <a:cxnLst/>
              <a:rect l="l" t="t" r="r" b="b"/>
              <a:pathLst>
                <a:path w="11556" h="7542" extrusionOk="0">
                  <a:moveTo>
                    <a:pt x="11556" y="2979"/>
                  </a:moveTo>
                  <a:lnTo>
                    <a:pt x="11509" y="3153"/>
                  </a:lnTo>
                  <a:lnTo>
                    <a:pt x="11509" y="3153"/>
                  </a:lnTo>
                  <a:cubicBezTo>
                    <a:pt x="11530" y="3098"/>
                    <a:pt x="11545" y="3041"/>
                    <a:pt x="11556" y="2979"/>
                  </a:cubicBezTo>
                  <a:close/>
                  <a:moveTo>
                    <a:pt x="613" y="0"/>
                  </a:moveTo>
                  <a:lnTo>
                    <a:pt x="106" y="1901"/>
                  </a:lnTo>
                  <a:cubicBezTo>
                    <a:pt x="85" y="1923"/>
                    <a:pt x="85" y="1944"/>
                    <a:pt x="85" y="1965"/>
                  </a:cubicBezTo>
                  <a:cubicBezTo>
                    <a:pt x="43" y="2070"/>
                    <a:pt x="43" y="2176"/>
                    <a:pt x="22" y="2282"/>
                  </a:cubicBezTo>
                  <a:cubicBezTo>
                    <a:pt x="22" y="2303"/>
                    <a:pt x="22" y="2324"/>
                    <a:pt x="22" y="2345"/>
                  </a:cubicBezTo>
                  <a:cubicBezTo>
                    <a:pt x="1" y="2408"/>
                    <a:pt x="1" y="2472"/>
                    <a:pt x="1" y="2535"/>
                  </a:cubicBezTo>
                  <a:cubicBezTo>
                    <a:pt x="1" y="2577"/>
                    <a:pt x="1" y="2599"/>
                    <a:pt x="1" y="2641"/>
                  </a:cubicBezTo>
                  <a:cubicBezTo>
                    <a:pt x="1" y="2683"/>
                    <a:pt x="1" y="2725"/>
                    <a:pt x="1" y="2767"/>
                  </a:cubicBezTo>
                  <a:cubicBezTo>
                    <a:pt x="1" y="2852"/>
                    <a:pt x="22" y="2958"/>
                    <a:pt x="22" y="3042"/>
                  </a:cubicBezTo>
                  <a:cubicBezTo>
                    <a:pt x="22" y="3063"/>
                    <a:pt x="22" y="3105"/>
                    <a:pt x="43" y="3148"/>
                  </a:cubicBezTo>
                  <a:cubicBezTo>
                    <a:pt x="43" y="3169"/>
                    <a:pt x="43" y="3169"/>
                    <a:pt x="43" y="3190"/>
                  </a:cubicBezTo>
                  <a:cubicBezTo>
                    <a:pt x="43" y="3232"/>
                    <a:pt x="64" y="3274"/>
                    <a:pt x="64" y="3296"/>
                  </a:cubicBezTo>
                  <a:cubicBezTo>
                    <a:pt x="85" y="3401"/>
                    <a:pt x="106" y="3507"/>
                    <a:pt x="149" y="3612"/>
                  </a:cubicBezTo>
                  <a:cubicBezTo>
                    <a:pt x="170" y="3655"/>
                    <a:pt x="191" y="3718"/>
                    <a:pt x="212" y="3781"/>
                  </a:cubicBezTo>
                  <a:cubicBezTo>
                    <a:pt x="233" y="3866"/>
                    <a:pt x="275" y="3950"/>
                    <a:pt x="318" y="4056"/>
                  </a:cubicBezTo>
                  <a:cubicBezTo>
                    <a:pt x="339" y="4077"/>
                    <a:pt x="339" y="4119"/>
                    <a:pt x="360" y="4141"/>
                  </a:cubicBezTo>
                  <a:cubicBezTo>
                    <a:pt x="360" y="4162"/>
                    <a:pt x="381" y="4204"/>
                    <a:pt x="402" y="4225"/>
                  </a:cubicBezTo>
                  <a:cubicBezTo>
                    <a:pt x="444" y="4310"/>
                    <a:pt x="487" y="4373"/>
                    <a:pt x="529" y="4436"/>
                  </a:cubicBezTo>
                  <a:cubicBezTo>
                    <a:pt x="550" y="4500"/>
                    <a:pt x="592" y="4563"/>
                    <a:pt x="635" y="4626"/>
                  </a:cubicBezTo>
                  <a:cubicBezTo>
                    <a:pt x="677" y="4690"/>
                    <a:pt x="719" y="4774"/>
                    <a:pt x="782" y="4838"/>
                  </a:cubicBezTo>
                  <a:cubicBezTo>
                    <a:pt x="825" y="4901"/>
                    <a:pt x="867" y="4964"/>
                    <a:pt x="909" y="5007"/>
                  </a:cubicBezTo>
                  <a:cubicBezTo>
                    <a:pt x="973" y="5091"/>
                    <a:pt x="1036" y="5155"/>
                    <a:pt x="1078" y="5218"/>
                  </a:cubicBezTo>
                  <a:cubicBezTo>
                    <a:pt x="1142" y="5281"/>
                    <a:pt x="1184" y="5324"/>
                    <a:pt x="1226" y="5387"/>
                  </a:cubicBezTo>
                  <a:cubicBezTo>
                    <a:pt x="1289" y="5450"/>
                    <a:pt x="1374" y="5514"/>
                    <a:pt x="1437" y="5577"/>
                  </a:cubicBezTo>
                  <a:cubicBezTo>
                    <a:pt x="1480" y="5619"/>
                    <a:pt x="1522" y="5661"/>
                    <a:pt x="1564" y="5704"/>
                  </a:cubicBezTo>
                  <a:cubicBezTo>
                    <a:pt x="1564" y="5704"/>
                    <a:pt x="1585" y="5725"/>
                    <a:pt x="1606" y="5725"/>
                  </a:cubicBezTo>
                  <a:cubicBezTo>
                    <a:pt x="1733" y="5852"/>
                    <a:pt x="1881" y="5978"/>
                    <a:pt x="2029" y="6084"/>
                  </a:cubicBezTo>
                  <a:cubicBezTo>
                    <a:pt x="2050" y="6084"/>
                    <a:pt x="2050" y="6084"/>
                    <a:pt x="2050" y="6105"/>
                  </a:cubicBezTo>
                  <a:cubicBezTo>
                    <a:pt x="2198" y="6211"/>
                    <a:pt x="2367" y="6316"/>
                    <a:pt x="2515" y="6401"/>
                  </a:cubicBezTo>
                  <a:cubicBezTo>
                    <a:pt x="2536" y="6422"/>
                    <a:pt x="2557" y="6422"/>
                    <a:pt x="2557" y="6443"/>
                  </a:cubicBezTo>
                  <a:cubicBezTo>
                    <a:pt x="2578" y="6443"/>
                    <a:pt x="2620" y="6464"/>
                    <a:pt x="2641" y="6464"/>
                  </a:cubicBezTo>
                  <a:cubicBezTo>
                    <a:pt x="2831" y="6591"/>
                    <a:pt x="3043" y="6697"/>
                    <a:pt x="3275" y="6802"/>
                  </a:cubicBezTo>
                  <a:cubicBezTo>
                    <a:pt x="3296" y="6823"/>
                    <a:pt x="3317" y="6823"/>
                    <a:pt x="3338" y="6844"/>
                  </a:cubicBezTo>
                  <a:cubicBezTo>
                    <a:pt x="3360" y="6844"/>
                    <a:pt x="3360" y="6844"/>
                    <a:pt x="3381" y="6866"/>
                  </a:cubicBezTo>
                  <a:cubicBezTo>
                    <a:pt x="3592" y="6950"/>
                    <a:pt x="3803" y="7035"/>
                    <a:pt x="4036" y="7119"/>
                  </a:cubicBezTo>
                  <a:cubicBezTo>
                    <a:pt x="4057" y="7119"/>
                    <a:pt x="4078" y="7119"/>
                    <a:pt x="4078" y="7140"/>
                  </a:cubicBezTo>
                  <a:cubicBezTo>
                    <a:pt x="4226" y="7182"/>
                    <a:pt x="4374" y="7225"/>
                    <a:pt x="4500" y="7267"/>
                  </a:cubicBezTo>
                  <a:cubicBezTo>
                    <a:pt x="4627" y="7288"/>
                    <a:pt x="4733" y="7309"/>
                    <a:pt x="4838" y="7351"/>
                  </a:cubicBezTo>
                  <a:lnTo>
                    <a:pt x="4923" y="7351"/>
                  </a:lnTo>
                  <a:cubicBezTo>
                    <a:pt x="5176" y="7415"/>
                    <a:pt x="5409" y="7457"/>
                    <a:pt x="5641" y="7478"/>
                  </a:cubicBezTo>
                  <a:lnTo>
                    <a:pt x="5662" y="7478"/>
                  </a:lnTo>
                  <a:cubicBezTo>
                    <a:pt x="5831" y="7499"/>
                    <a:pt x="6000" y="7520"/>
                    <a:pt x="6169" y="7520"/>
                  </a:cubicBezTo>
                  <a:cubicBezTo>
                    <a:pt x="6211" y="7520"/>
                    <a:pt x="6254" y="7520"/>
                    <a:pt x="6317" y="7542"/>
                  </a:cubicBezTo>
                  <a:lnTo>
                    <a:pt x="6824" y="7542"/>
                  </a:lnTo>
                  <a:cubicBezTo>
                    <a:pt x="6930" y="7520"/>
                    <a:pt x="7056" y="7520"/>
                    <a:pt x="7162" y="7520"/>
                  </a:cubicBezTo>
                  <a:cubicBezTo>
                    <a:pt x="7204" y="7499"/>
                    <a:pt x="7267" y="7499"/>
                    <a:pt x="7310" y="7499"/>
                  </a:cubicBezTo>
                  <a:cubicBezTo>
                    <a:pt x="7436" y="7478"/>
                    <a:pt x="7563" y="7457"/>
                    <a:pt x="7690" y="7436"/>
                  </a:cubicBezTo>
                  <a:lnTo>
                    <a:pt x="7774" y="7436"/>
                  </a:lnTo>
                  <a:cubicBezTo>
                    <a:pt x="7922" y="7394"/>
                    <a:pt x="8049" y="7373"/>
                    <a:pt x="8197" y="7330"/>
                  </a:cubicBezTo>
                  <a:cubicBezTo>
                    <a:pt x="8239" y="7330"/>
                    <a:pt x="8281" y="7309"/>
                    <a:pt x="8303" y="7309"/>
                  </a:cubicBezTo>
                  <a:cubicBezTo>
                    <a:pt x="8408" y="7267"/>
                    <a:pt x="8514" y="7246"/>
                    <a:pt x="8619" y="7204"/>
                  </a:cubicBezTo>
                  <a:cubicBezTo>
                    <a:pt x="8662" y="7182"/>
                    <a:pt x="8704" y="7182"/>
                    <a:pt x="8746" y="7161"/>
                  </a:cubicBezTo>
                  <a:cubicBezTo>
                    <a:pt x="8852" y="7119"/>
                    <a:pt x="8957" y="7077"/>
                    <a:pt x="9042" y="7035"/>
                  </a:cubicBezTo>
                  <a:cubicBezTo>
                    <a:pt x="9084" y="7013"/>
                    <a:pt x="9105" y="7013"/>
                    <a:pt x="9148" y="6992"/>
                  </a:cubicBezTo>
                  <a:cubicBezTo>
                    <a:pt x="9253" y="6929"/>
                    <a:pt x="9380" y="6866"/>
                    <a:pt x="9486" y="6802"/>
                  </a:cubicBezTo>
                  <a:cubicBezTo>
                    <a:pt x="9528" y="6781"/>
                    <a:pt x="9549" y="6760"/>
                    <a:pt x="9570" y="6760"/>
                  </a:cubicBezTo>
                  <a:cubicBezTo>
                    <a:pt x="9654" y="6697"/>
                    <a:pt x="9739" y="6633"/>
                    <a:pt x="9823" y="6570"/>
                  </a:cubicBezTo>
                  <a:cubicBezTo>
                    <a:pt x="9866" y="6549"/>
                    <a:pt x="9887" y="6528"/>
                    <a:pt x="9929" y="6506"/>
                  </a:cubicBezTo>
                  <a:cubicBezTo>
                    <a:pt x="9992" y="6443"/>
                    <a:pt x="10077" y="6380"/>
                    <a:pt x="10140" y="6316"/>
                  </a:cubicBezTo>
                  <a:cubicBezTo>
                    <a:pt x="10161" y="6295"/>
                    <a:pt x="10204" y="6274"/>
                    <a:pt x="10225" y="6253"/>
                  </a:cubicBezTo>
                  <a:cubicBezTo>
                    <a:pt x="10309" y="6168"/>
                    <a:pt x="10394" y="6063"/>
                    <a:pt x="10478" y="5978"/>
                  </a:cubicBezTo>
                  <a:cubicBezTo>
                    <a:pt x="10478" y="5957"/>
                    <a:pt x="10499" y="5936"/>
                    <a:pt x="10499" y="5936"/>
                  </a:cubicBezTo>
                  <a:cubicBezTo>
                    <a:pt x="10563" y="5852"/>
                    <a:pt x="10626" y="5767"/>
                    <a:pt x="10690" y="5683"/>
                  </a:cubicBezTo>
                  <a:cubicBezTo>
                    <a:pt x="10711" y="5640"/>
                    <a:pt x="10732" y="5598"/>
                    <a:pt x="10753" y="5577"/>
                  </a:cubicBezTo>
                  <a:cubicBezTo>
                    <a:pt x="10795" y="5492"/>
                    <a:pt x="10837" y="5408"/>
                    <a:pt x="10880" y="5345"/>
                  </a:cubicBezTo>
                  <a:cubicBezTo>
                    <a:pt x="10880" y="5302"/>
                    <a:pt x="10901" y="5260"/>
                    <a:pt x="10922" y="5239"/>
                  </a:cubicBezTo>
                  <a:cubicBezTo>
                    <a:pt x="10964" y="5112"/>
                    <a:pt x="11006" y="5007"/>
                    <a:pt x="11049" y="4880"/>
                  </a:cubicBezTo>
                  <a:lnTo>
                    <a:pt x="11509" y="3153"/>
                  </a:lnTo>
                  <a:lnTo>
                    <a:pt x="11509" y="3153"/>
                  </a:lnTo>
                  <a:cubicBezTo>
                    <a:pt x="11488" y="3209"/>
                    <a:pt x="11461" y="3263"/>
                    <a:pt x="11429" y="3317"/>
                  </a:cubicBezTo>
                  <a:cubicBezTo>
                    <a:pt x="11429" y="3359"/>
                    <a:pt x="11408" y="3401"/>
                    <a:pt x="11387" y="3422"/>
                  </a:cubicBezTo>
                  <a:cubicBezTo>
                    <a:pt x="11344" y="3507"/>
                    <a:pt x="11302" y="3591"/>
                    <a:pt x="11260" y="3655"/>
                  </a:cubicBezTo>
                  <a:cubicBezTo>
                    <a:pt x="11239" y="3697"/>
                    <a:pt x="11218" y="3739"/>
                    <a:pt x="11197" y="3760"/>
                  </a:cubicBezTo>
                  <a:cubicBezTo>
                    <a:pt x="11154" y="3845"/>
                    <a:pt x="11091" y="3929"/>
                    <a:pt x="11028" y="4014"/>
                  </a:cubicBezTo>
                  <a:cubicBezTo>
                    <a:pt x="11006" y="4035"/>
                    <a:pt x="11006" y="4056"/>
                    <a:pt x="10985" y="4056"/>
                  </a:cubicBezTo>
                  <a:cubicBezTo>
                    <a:pt x="10922" y="4162"/>
                    <a:pt x="10837" y="4246"/>
                    <a:pt x="10732" y="4352"/>
                  </a:cubicBezTo>
                  <a:cubicBezTo>
                    <a:pt x="10711" y="4373"/>
                    <a:pt x="10690" y="4394"/>
                    <a:pt x="10668" y="4415"/>
                  </a:cubicBezTo>
                  <a:cubicBezTo>
                    <a:pt x="10584" y="4479"/>
                    <a:pt x="10521" y="4542"/>
                    <a:pt x="10436" y="4605"/>
                  </a:cubicBezTo>
                  <a:cubicBezTo>
                    <a:pt x="10415" y="4626"/>
                    <a:pt x="10373" y="4648"/>
                    <a:pt x="10352" y="4669"/>
                  </a:cubicBezTo>
                  <a:cubicBezTo>
                    <a:pt x="10267" y="4732"/>
                    <a:pt x="10183" y="4795"/>
                    <a:pt x="10098" y="4838"/>
                  </a:cubicBezTo>
                  <a:cubicBezTo>
                    <a:pt x="10056" y="4859"/>
                    <a:pt x="10035" y="4880"/>
                    <a:pt x="10014" y="4901"/>
                  </a:cubicBezTo>
                  <a:cubicBezTo>
                    <a:pt x="9908" y="4964"/>
                    <a:pt x="9781" y="5028"/>
                    <a:pt x="9654" y="5091"/>
                  </a:cubicBezTo>
                  <a:cubicBezTo>
                    <a:pt x="9633" y="5091"/>
                    <a:pt x="9591" y="5112"/>
                    <a:pt x="9570" y="5133"/>
                  </a:cubicBezTo>
                  <a:cubicBezTo>
                    <a:pt x="9464" y="5176"/>
                    <a:pt x="9380" y="5218"/>
                    <a:pt x="9274" y="5260"/>
                  </a:cubicBezTo>
                  <a:cubicBezTo>
                    <a:pt x="9232" y="5260"/>
                    <a:pt x="9190" y="5281"/>
                    <a:pt x="9148" y="5302"/>
                  </a:cubicBezTo>
                  <a:cubicBezTo>
                    <a:pt x="9042" y="5324"/>
                    <a:pt x="8936" y="5366"/>
                    <a:pt x="8831" y="5387"/>
                  </a:cubicBezTo>
                  <a:cubicBezTo>
                    <a:pt x="8788" y="5408"/>
                    <a:pt x="8767" y="5408"/>
                    <a:pt x="8725" y="5429"/>
                  </a:cubicBezTo>
                  <a:cubicBezTo>
                    <a:pt x="8577" y="5471"/>
                    <a:pt x="8429" y="5492"/>
                    <a:pt x="8281" y="5514"/>
                  </a:cubicBezTo>
                  <a:cubicBezTo>
                    <a:pt x="8260" y="5535"/>
                    <a:pt x="8239" y="5535"/>
                    <a:pt x="8197" y="5535"/>
                  </a:cubicBezTo>
                  <a:cubicBezTo>
                    <a:pt x="8091" y="5556"/>
                    <a:pt x="7965" y="5577"/>
                    <a:pt x="7838" y="5598"/>
                  </a:cubicBezTo>
                  <a:lnTo>
                    <a:pt x="7690" y="5598"/>
                  </a:lnTo>
                  <a:cubicBezTo>
                    <a:pt x="7563" y="5619"/>
                    <a:pt x="7458" y="5619"/>
                    <a:pt x="7331" y="5619"/>
                  </a:cubicBezTo>
                  <a:lnTo>
                    <a:pt x="7204" y="5619"/>
                  </a:lnTo>
                  <a:cubicBezTo>
                    <a:pt x="7162" y="5626"/>
                    <a:pt x="7120" y="5629"/>
                    <a:pt x="7077" y="5629"/>
                  </a:cubicBezTo>
                  <a:cubicBezTo>
                    <a:pt x="6993" y="5629"/>
                    <a:pt x="6908" y="5619"/>
                    <a:pt x="6824" y="5619"/>
                  </a:cubicBezTo>
                  <a:lnTo>
                    <a:pt x="6676" y="5619"/>
                  </a:lnTo>
                  <a:cubicBezTo>
                    <a:pt x="6507" y="5619"/>
                    <a:pt x="6338" y="5598"/>
                    <a:pt x="6169" y="5577"/>
                  </a:cubicBezTo>
                  <a:cubicBezTo>
                    <a:pt x="5937" y="5556"/>
                    <a:pt x="5683" y="5514"/>
                    <a:pt x="5451" y="5450"/>
                  </a:cubicBezTo>
                  <a:cubicBezTo>
                    <a:pt x="5303" y="5429"/>
                    <a:pt x="5176" y="5387"/>
                    <a:pt x="5028" y="5345"/>
                  </a:cubicBezTo>
                  <a:cubicBezTo>
                    <a:pt x="4859" y="5302"/>
                    <a:pt x="4711" y="5260"/>
                    <a:pt x="4564" y="5197"/>
                  </a:cubicBezTo>
                  <a:cubicBezTo>
                    <a:pt x="4331" y="5133"/>
                    <a:pt x="4120" y="5049"/>
                    <a:pt x="3909" y="4943"/>
                  </a:cubicBezTo>
                  <a:cubicBezTo>
                    <a:pt x="3867" y="4922"/>
                    <a:pt x="3824" y="4922"/>
                    <a:pt x="3782" y="4901"/>
                  </a:cubicBezTo>
                  <a:cubicBezTo>
                    <a:pt x="3571" y="4795"/>
                    <a:pt x="3360" y="4690"/>
                    <a:pt x="3148" y="4563"/>
                  </a:cubicBezTo>
                  <a:cubicBezTo>
                    <a:pt x="3127" y="4542"/>
                    <a:pt x="3085" y="4521"/>
                    <a:pt x="3043" y="4500"/>
                  </a:cubicBezTo>
                  <a:cubicBezTo>
                    <a:pt x="2874" y="4394"/>
                    <a:pt x="2726" y="4288"/>
                    <a:pt x="2578" y="4183"/>
                  </a:cubicBezTo>
                  <a:lnTo>
                    <a:pt x="2557" y="4183"/>
                  </a:lnTo>
                  <a:cubicBezTo>
                    <a:pt x="2409" y="4056"/>
                    <a:pt x="2261" y="3950"/>
                    <a:pt x="2113" y="3824"/>
                  </a:cubicBezTo>
                  <a:cubicBezTo>
                    <a:pt x="2071" y="3781"/>
                    <a:pt x="2008" y="3718"/>
                    <a:pt x="1965" y="3676"/>
                  </a:cubicBezTo>
                  <a:cubicBezTo>
                    <a:pt x="1881" y="3612"/>
                    <a:pt x="1818" y="3549"/>
                    <a:pt x="1754" y="3465"/>
                  </a:cubicBezTo>
                  <a:cubicBezTo>
                    <a:pt x="1691" y="3422"/>
                    <a:pt x="1649" y="3359"/>
                    <a:pt x="1606" y="3317"/>
                  </a:cubicBezTo>
                  <a:cubicBezTo>
                    <a:pt x="1543" y="3232"/>
                    <a:pt x="1480" y="3169"/>
                    <a:pt x="1437" y="3105"/>
                  </a:cubicBezTo>
                  <a:cubicBezTo>
                    <a:pt x="1374" y="3042"/>
                    <a:pt x="1332" y="3000"/>
                    <a:pt x="1289" y="2936"/>
                  </a:cubicBezTo>
                  <a:cubicBezTo>
                    <a:pt x="1247" y="2852"/>
                    <a:pt x="1205" y="2789"/>
                    <a:pt x="1142" y="2725"/>
                  </a:cubicBezTo>
                  <a:cubicBezTo>
                    <a:pt x="1120" y="2662"/>
                    <a:pt x="1078" y="2599"/>
                    <a:pt x="1036" y="2535"/>
                  </a:cubicBezTo>
                  <a:cubicBezTo>
                    <a:pt x="994" y="2472"/>
                    <a:pt x="951" y="2387"/>
                    <a:pt x="909" y="2324"/>
                  </a:cubicBezTo>
                  <a:cubicBezTo>
                    <a:pt x="888" y="2261"/>
                    <a:pt x="867" y="2197"/>
                    <a:pt x="846" y="2155"/>
                  </a:cubicBezTo>
                  <a:cubicBezTo>
                    <a:pt x="804" y="2049"/>
                    <a:pt x="761" y="1965"/>
                    <a:pt x="719" y="1859"/>
                  </a:cubicBezTo>
                  <a:cubicBezTo>
                    <a:pt x="698" y="1817"/>
                    <a:pt x="677" y="1754"/>
                    <a:pt x="656" y="1690"/>
                  </a:cubicBezTo>
                  <a:cubicBezTo>
                    <a:pt x="635" y="1606"/>
                    <a:pt x="613" y="1500"/>
                    <a:pt x="592" y="1394"/>
                  </a:cubicBezTo>
                  <a:cubicBezTo>
                    <a:pt x="571" y="1352"/>
                    <a:pt x="571" y="1289"/>
                    <a:pt x="550" y="1247"/>
                  </a:cubicBezTo>
                  <a:cubicBezTo>
                    <a:pt x="550" y="1204"/>
                    <a:pt x="550" y="1162"/>
                    <a:pt x="550" y="1120"/>
                  </a:cubicBezTo>
                  <a:cubicBezTo>
                    <a:pt x="529" y="1035"/>
                    <a:pt x="529" y="951"/>
                    <a:pt x="529" y="866"/>
                  </a:cubicBezTo>
                  <a:cubicBezTo>
                    <a:pt x="529" y="824"/>
                    <a:pt x="529" y="782"/>
                    <a:pt x="529" y="740"/>
                  </a:cubicBezTo>
                  <a:cubicBezTo>
                    <a:pt x="529" y="634"/>
                    <a:pt x="529" y="549"/>
                    <a:pt x="529" y="444"/>
                  </a:cubicBezTo>
                  <a:cubicBezTo>
                    <a:pt x="529" y="423"/>
                    <a:pt x="529" y="402"/>
                    <a:pt x="550" y="380"/>
                  </a:cubicBezTo>
                  <a:cubicBezTo>
                    <a:pt x="550" y="254"/>
                    <a:pt x="592" y="127"/>
                    <a:pt x="613" y="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1"/>
            <p:cNvSpPr/>
            <p:nvPr/>
          </p:nvSpPr>
          <p:spPr>
            <a:xfrm>
              <a:off x="3916925" y="3643700"/>
              <a:ext cx="302625" cy="207300"/>
            </a:xfrm>
            <a:custGeom>
              <a:avLst/>
              <a:gdLst/>
              <a:ahLst/>
              <a:cxnLst/>
              <a:rect l="l" t="t" r="r" b="b"/>
              <a:pathLst>
                <a:path w="12105" h="8292" extrusionOk="0">
                  <a:moveTo>
                    <a:pt x="5056" y="1"/>
                  </a:moveTo>
                  <a:cubicBezTo>
                    <a:pt x="2858" y="1"/>
                    <a:pt x="1026" y="1008"/>
                    <a:pt x="570" y="2667"/>
                  </a:cubicBezTo>
                  <a:cubicBezTo>
                    <a:pt x="0" y="4801"/>
                    <a:pt x="1965" y="7188"/>
                    <a:pt x="4985" y="8012"/>
                  </a:cubicBezTo>
                  <a:cubicBezTo>
                    <a:pt x="5681" y="8201"/>
                    <a:pt x="6373" y="8291"/>
                    <a:pt x="7032" y="8291"/>
                  </a:cubicBezTo>
                  <a:cubicBezTo>
                    <a:pt x="9234" y="8291"/>
                    <a:pt x="11074" y="7288"/>
                    <a:pt x="11513" y="5646"/>
                  </a:cubicBezTo>
                  <a:cubicBezTo>
                    <a:pt x="12104" y="3512"/>
                    <a:pt x="10118" y="1104"/>
                    <a:pt x="7098" y="280"/>
                  </a:cubicBezTo>
                  <a:cubicBezTo>
                    <a:pt x="6403" y="91"/>
                    <a:pt x="5713" y="1"/>
                    <a:pt x="5056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1"/>
            <p:cNvSpPr/>
            <p:nvPr/>
          </p:nvSpPr>
          <p:spPr>
            <a:xfrm>
              <a:off x="3955475" y="3678500"/>
              <a:ext cx="224975" cy="137700"/>
            </a:xfrm>
            <a:custGeom>
              <a:avLst/>
              <a:gdLst/>
              <a:ahLst/>
              <a:cxnLst/>
              <a:rect l="l" t="t" r="r" b="b"/>
              <a:pathLst>
                <a:path w="8999" h="5508" extrusionOk="0">
                  <a:moveTo>
                    <a:pt x="3560" y="1"/>
                  </a:moveTo>
                  <a:cubicBezTo>
                    <a:pt x="1984" y="1"/>
                    <a:pt x="649" y="622"/>
                    <a:pt x="380" y="1634"/>
                  </a:cubicBezTo>
                  <a:cubicBezTo>
                    <a:pt x="0" y="2986"/>
                    <a:pt x="1606" y="4697"/>
                    <a:pt x="3802" y="5289"/>
                  </a:cubicBezTo>
                  <a:cubicBezTo>
                    <a:pt x="4361" y="5438"/>
                    <a:pt x="4921" y="5508"/>
                    <a:pt x="5452" y="5508"/>
                  </a:cubicBezTo>
                  <a:cubicBezTo>
                    <a:pt x="7030" y="5508"/>
                    <a:pt x="8355" y="4890"/>
                    <a:pt x="8640" y="3895"/>
                  </a:cubicBezTo>
                  <a:cubicBezTo>
                    <a:pt x="8999" y="2543"/>
                    <a:pt x="7394" y="832"/>
                    <a:pt x="5197" y="219"/>
                  </a:cubicBezTo>
                  <a:cubicBezTo>
                    <a:pt x="4645" y="70"/>
                    <a:pt x="4089" y="1"/>
                    <a:pt x="3560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1"/>
            <p:cNvSpPr/>
            <p:nvPr/>
          </p:nvSpPr>
          <p:spPr>
            <a:xfrm>
              <a:off x="3954400" y="3694850"/>
              <a:ext cx="222375" cy="122200"/>
            </a:xfrm>
            <a:custGeom>
              <a:avLst/>
              <a:gdLst/>
              <a:ahLst/>
              <a:cxnLst/>
              <a:rect l="l" t="t" r="r" b="b"/>
              <a:pathLst>
                <a:path w="8895" h="4888" extrusionOk="0">
                  <a:moveTo>
                    <a:pt x="3173" y="0"/>
                  </a:moveTo>
                  <a:cubicBezTo>
                    <a:pt x="1722" y="0"/>
                    <a:pt x="542" y="495"/>
                    <a:pt x="318" y="1318"/>
                  </a:cubicBezTo>
                  <a:cubicBezTo>
                    <a:pt x="1" y="2480"/>
                    <a:pt x="1649" y="4043"/>
                    <a:pt x="3845" y="4635"/>
                  </a:cubicBezTo>
                  <a:cubicBezTo>
                    <a:pt x="4489" y="4806"/>
                    <a:pt x="5131" y="4887"/>
                    <a:pt x="5726" y="4887"/>
                  </a:cubicBezTo>
                  <a:cubicBezTo>
                    <a:pt x="7180" y="4887"/>
                    <a:pt x="8352" y="4403"/>
                    <a:pt x="8577" y="3579"/>
                  </a:cubicBezTo>
                  <a:cubicBezTo>
                    <a:pt x="8894" y="2417"/>
                    <a:pt x="7246" y="854"/>
                    <a:pt x="5050" y="262"/>
                  </a:cubicBezTo>
                  <a:cubicBezTo>
                    <a:pt x="4410" y="84"/>
                    <a:pt x="3768" y="0"/>
                    <a:pt x="3173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1"/>
            <p:cNvSpPr/>
            <p:nvPr/>
          </p:nvSpPr>
          <p:spPr>
            <a:xfrm>
              <a:off x="3782775" y="3545075"/>
              <a:ext cx="289425" cy="189075"/>
            </a:xfrm>
            <a:custGeom>
              <a:avLst/>
              <a:gdLst/>
              <a:ahLst/>
              <a:cxnLst/>
              <a:rect l="l" t="t" r="r" b="b"/>
              <a:pathLst>
                <a:path w="11577" h="7563" extrusionOk="0">
                  <a:moveTo>
                    <a:pt x="634" y="0"/>
                  </a:moveTo>
                  <a:cubicBezTo>
                    <a:pt x="621" y="41"/>
                    <a:pt x="610" y="83"/>
                    <a:pt x="600" y="126"/>
                  </a:cubicBezTo>
                  <a:lnTo>
                    <a:pt x="600" y="126"/>
                  </a:lnTo>
                  <a:lnTo>
                    <a:pt x="634" y="0"/>
                  </a:lnTo>
                  <a:close/>
                  <a:moveTo>
                    <a:pt x="600" y="126"/>
                  </a:moveTo>
                  <a:lnTo>
                    <a:pt x="106" y="1923"/>
                  </a:lnTo>
                  <a:cubicBezTo>
                    <a:pt x="106" y="1944"/>
                    <a:pt x="85" y="1965"/>
                    <a:pt x="85" y="1986"/>
                  </a:cubicBezTo>
                  <a:cubicBezTo>
                    <a:pt x="64" y="2092"/>
                    <a:pt x="43" y="2197"/>
                    <a:pt x="22" y="2303"/>
                  </a:cubicBezTo>
                  <a:cubicBezTo>
                    <a:pt x="22" y="2324"/>
                    <a:pt x="22" y="2345"/>
                    <a:pt x="22" y="2366"/>
                  </a:cubicBezTo>
                  <a:cubicBezTo>
                    <a:pt x="22" y="2430"/>
                    <a:pt x="1" y="2493"/>
                    <a:pt x="1" y="2556"/>
                  </a:cubicBezTo>
                  <a:cubicBezTo>
                    <a:pt x="1" y="2599"/>
                    <a:pt x="1" y="2620"/>
                    <a:pt x="1" y="2662"/>
                  </a:cubicBezTo>
                  <a:cubicBezTo>
                    <a:pt x="1" y="2704"/>
                    <a:pt x="1" y="2747"/>
                    <a:pt x="1" y="2789"/>
                  </a:cubicBezTo>
                  <a:cubicBezTo>
                    <a:pt x="22" y="2873"/>
                    <a:pt x="22" y="2958"/>
                    <a:pt x="43" y="3063"/>
                  </a:cubicBezTo>
                  <a:cubicBezTo>
                    <a:pt x="43" y="3085"/>
                    <a:pt x="43" y="3127"/>
                    <a:pt x="43" y="3169"/>
                  </a:cubicBezTo>
                  <a:cubicBezTo>
                    <a:pt x="43" y="3190"/>
                    <a:pt x="43" y="3190"/>
                    <a:pt x="43" y="3211"/>
                  </a:cubicBezTo>
                  <a:cubicBezTo>
                    <a:pt x="64" y="3254"/>
                    <a:pt x="64" y="3275"/>
                    <a:pt x="85" y="3317"/>
                  </a:cubicBezTo>
                  <a:cubicBezTo>
                    <a:pt x="106" y="3423"/>
                    <a:pt x="127" y="3528"/>
                    <a:pt x="148" y="3634"/>
                  </a:cubicBezTo>
                  <a:cubicBezTo>
                    <a:pt x="170" y="3676"/>
                    <a:pt x="191" y="3739"/>
                    <a:pt x="212" y="3782"/>
                  </a:cubicBezTo>
                  <a:cubicBezTo>
                    <a:pt x="254" y="3887"/>
                    <a:pt x="275" y="3972"/>
                    <a:pt x="317" y="4077"/>
                  </a:cubicBezTo>
                  <a:cubicBezTo>
                    <a:pt x="339" y="4098"/>
                    <a:pt x="339" y="4141"/>
                    <a:pt x="360" y="4162"/>
                  </a:cubicBezTo>
                  <a:cubicBezTo>
                    <a:pt x="381" y="4183"/>
                    <a:pt x="402" y="4225"/>
                    <a:pt x="402" y="4246"/>
                  </a:cubicBezTo>
                  <a:cubicBezTo>
                    <a:pt x="444" y="4310"/>
                    <a:pt x="486" y="4394"/>
                    <a:pt x="529" y="4458"/>
                  </a:cubicBezTo>
                  <a:cubicBezTo>
                    <a:pt x="571" y="4521"/>
                    <a:pt x="592" y="4584"/>
                    <a:pt x="634" y="4648"/>
                  </a:cubicBezTo>
                  <a:cubicBezTo>
                    <a:pt x="677" y="4711"/>
                    <a:pt x="740" y="4796"/>
                    <a:pt x="782" y="4859"/>
                  </a:cubicBezTo>
                  <a:cubicBezTo>
                    <a:pt x="824" y="4922"/>
                    <a:pt x="867" y="4965"/>
                    <a:pt x="909" y="5028"/>
                  </a:cubicBezTo>
                  <a:cubicBezTo>
                    <a:pt x="972" y="5091"/>
                    <a:pt x="1036" y="5176"/>
                    <a:pt x="1099" y="5239"/>
                  </a:cubicBezTo>
                  <a:cubicBezTo>
                    <a:pt x="1141" y="5303"/>
                    <a:pt x="1184" y="5345"/>
                    <a:pt x="1247" y="5408"/>
                  </a:cubicBezTo>
                  <a:cubicBezTo>
                    <a:pt x="1310" y="5472"/>
                    <a:pt x="1374" y="5535"/>
                    <a:pt x="1458" y="5598"/>
                  </a:cubicBezTo>
                  <a:cubicBezTo>
                    <a:pt x="1500" y="5641"/>
                    <a:pt x="1522" y="5683"/>
                    <a:pt x="1564" y="5725"/>
                  </a:cubicBezTo>
                  <a:cubicBezTo>
                    <a:pt x="1585" y="5725"/>
                    <a:pt x="1606" y="5746"/>
                    <a:pt x="1606" y="5746"/>
                  </a:cubicBezTo>
                  <a:cubicBezTo>
                    <a:pt x="1754" y="5873"/>
                    <a:pt x="1881" y="6000"/>
                    <a:pt x="2050" y="6105"/>
                  </a:cubicBezTo>
                  <a:cubicBezTo>
                    <a:pt x="2050" y="6105"/>
                    <a:pt x="2071" y="6105"/>
                    <a:pt x="2071" y="6126"/>
                  </a:cubicBezTo>
                  <a:cubicBezTo>
                    <a:pt x="2219" y="6232"/>
                    <a:pt x="2367" y="6338"/>
                    <a:pt x="2535" y="6422"/>
                  </a:cubicBezTo>
                  <a:cubicBezTo>
                    <a:pt x="2535" y="6443"/>
                    <a:pt x="2557" y="6443"/>
                    <a:pt x="2578" y="6443"/>
                  </a:cubicBezTo>
                  <a:cubicBezTo>
                    <a:pt x="2599" y="6464"/>
                    <a:pt x="2620" y="6486"/>
                    <a:pt x="2641" y="6486"/>
                  </a:cubicBezTo>
                  <a:cubicBezTo>
                    <a:pt x="2852" y="6612"/>
                    <a:pt x="3064" y="6718"/>
                    <a:pt x="3275" y="6823"/>
                  </a:cubicBezTo>
                  <a:cubicBezTo>
                    <a:pt x="3296" y="6845"/>
                    <a:pt x="3338" y="6845"/>
                    <a:pt x="3359" y="6866"/>
                  </a:cubicBezTo>
                  <a:lnTo>
                    <a:pt x="3380" y="6866"/>
                  </a:lnTo>
                  <a:cubicBezTo>
                    <a:pt x="3592" y="6971"/>
                    <a:pt x="3824" y="7056"/>
                    <a:pt x="4056" y="7140"/>
                  </a:cubicBezTo>
                  <a:lnTo>
                    <a:pt x="4099" y="7140"/>
                  </a:lnTo>
                  <a:cubicBezTo>
                    <a:pt x="4225" y="7204"/>
                    <a:pt x="4373" y="7246"/>
                    <a:pt x="4521" y="7288"/>
                  </a:cubicBezTo>
                  <a:cubicBezTo>
                    <a:pt x="4627" y="7309"/>
                    <a:pt x="4754" y="7330"/>
                    <a:pt x="4859" y="7373"/>
                  </a:cubicBezTo>
                  <a:lnTo>
                    <a:pt x="4944" y="7373"/>
                  </a:lnTo>
                  <a:cubicBezTo>
                    <a:pt x="5176" y="7436"/>
                    <a:pt x="5429" y="7478"/>
                    <a:pt x="5662" y="7499"/>
                  </a:cubicBezTo>
                  <a:cubicBezTo>
                    <a:pt x="5831" y="7521"/>
                    <a:pt x="6000" y="7542"/>
                    <a:pt x="6169" y="7542"/>
                  </a:cubicBezTo>
                  <a:lnTo>
                    <a:pt x="6317" y="7542"/>
                  </a:lnTo>
                  <a:cubicBezTo>
                    <a:pt x="6422" y="7563"/>
                    <a:pt x="6507" y="7563"/>
                    <a:pt x="6612" y="7563"/>
                  </a:cubicBezTo>
                  <a:lnTo>
                    <a:pt x="6676" y="7563"/>
                  </a:lnTo>
                  <a:cubicBezTo>
                    <a:pt x="6739" y="7563"/>
                    <a:pt x="6781" y="7542"/>
                    <a:pt x="6824" y="7542"/>
                  </a:cubicBezTo>
                  <a:cubicBezTo>
                    <a:pt x="6950" y="7542"/>
                    <a:pt x="7056" y="7542"/>
                    <a:pt x="7162" y="7521"/>
                  </a:cubicBezTo>
                  <a:lnTo>
                    <a:pt x="7310" y="7521"/>
                  </a:lnTo>
                  <a:cubicBezTo>
                    <a:pt x="7436" y="7499"/>
                    <a:pt x="7563" y="7478"/>
                    <a:pt x="7690" y="7457"/>
                  </a:cubicBezTo>
                  <a:lnTo>
                    <a:pt x="7774" y="7457"/>
                  </a:lnTo>
                  <a:cubicBezTo>
                    <a:pt x="7922" y="7415"/>
                    <a:pt x="8070" y="7394"/>
                    <a:pt x="8218" y="7352"/>
                  </a:cubicBezTo>
                  <a:cubicBezTo>
                    <a:pt x="8239" y="7352"/>
                    <a:pt x="8281" y="7330"/>
                    <a:pt x="8323" y="7309"/>
                  </a:cubicBezTo>
                  <a:cubicBezTo>
                    <a:pt x="8429" y="7288"/>
                    <a:pt x="8535" y="7267"/>
                    <a:pt x="8640" y="7225"/>
                  </a:cubicBezTo>
                  <a:cubicBezTo>
                    <a:pt x="8683" y="7204"/>
                    <a:pt x="8725" y="7183"/>
                    <a:pt x="8767" y="7183"/>
                  </a:cubicBezTo>
                  <a:cubicBezTo>
                    <a:pt x="8852" y="7140"/>
                    <a:pt x="8957" y="7098"/>
                    <a:pt x="9063" y="7056"/>
                  </a:cubicBezTo>
                  <a:cubicBezTo>
                    <a:pt x="9084" y="7035"/>
                    <a:pt x="9126" y="7035"/>
                    <a:pt x="9147" y="7014"/>
                  </a:cubicBezTo>
                  <a:cubicBezTo>
                    <a:pt x="9274" y="6950"/>
                    <a:pt x="9401" y="6887"/>
                    <a:pt x="9506" y="6823"/>
                  </a:cubicBezTo>
                  <a:cubicBezTo>
                    <a:pt x="9528" y="6802"/>
                    <a:pt x="9549" y="6781"/>
                    <a:pt x="9591" y="6781"/>
                  </a:cubicBezTo>
                  <a:cubicBezTo>
                    <a:pt x="9675" y="6718"/>
                    <a:pt x="9760" y="6655"/>
                    <a:pt x="9844" y="6591"/>
                  </a:cubicBezTo>
                  <a:cubicBezTo>
                    <a:pt x="9866" y="6570"/>
                    <a:pt x="9908" y="6549"/>
                    <a:pt x="9929" y="6528"/>
                  </a:cubicBezTo>
                  <a:cubicBezTo>
                    <a:pt x="10013" y="6464"/>
                    <a:pt x="10077" y="6401"/>
                    <a:pt x="10161" y="6338"/>
                  </a:cubicBezTo>
                  <a:cubicBezTo>
                    <a:pt x="10182" y="6317"/>
                    <a:pt x="10203" y="6295"/>
                    <a:pt x="10225" y="6274"/>
                  </a:cubicBezTo>
                  <a:cubicBezTo>
                    <a:pt x="10309" y="6190"/>
                    <a:pt x="10394" y="6084"/>
                    <a:pt x="10478" y="6000"/>
                  </a:cubicBezTo>
                  <a:cubicBezTo>
                    <a:pt x="10499" y="5979"/>
                    <a:pt x="10499" y="5957"/>
                    <a:pt x="10520" y="5957"/>
                  </a:cubicBezTo>
                  <a:cubicBezTo>
                    <a:pt x="10584" y="5873"/>
                    <a:pt x="10647" y="5788"/>
                    <a:pt x="10689" y="5683"/>
                  </a:cubicBezTo>
                  <a:cubicBezTo>
                    <a:pt x="10710" y="5662"/>
                    <a:pt x="10732" y="5619"/>
                    <a:pt x="10753" y="5598"/>
                  </a:cubicBezTo>
                  <a:cubicBezTo>
                    <a:pt x="10795" y="5514"/>
                    <a:pt x="10837" y="5429"/>
                    <a:pt x="10879" y="5345"/>
                  </a:cubicBezTo>
                  <a:cubicBezTo>
                    <a:pt x="10901" y="5324"/>
                    <a:pt x="10922" y="5281"/>
                    <a:pt x="10922" y="5260"/>
                  </a:cubicBezTo>
                  <a:cubicBezTo>
                    <a:pt x="10964" y="5134"/>
                    <a:pt x="11006" y="5028"/>
                    <a:pt x="11048" y="4901"/>
                  </a:cubicBezTo>
                  <a:lnTo>
                    <a:pt x="11577" y="3000"/>
                  </a:lnTo>
                  <a:lnTo>
                    <a:pt x="11577" y="3000"/>
                  </a:lnTo>
                  <a:cubicBezTo>
                    <a:pt x="11534" y="3106"/>
                    <a:pt x="11492" y="3232"/>
                    <a:pt x="11450" y="3338"/>
                  </a:cubicBezTo>
                  <a:cubicBezTo>
                    <a:pt x="11429" y="3380"/>
                    <a:pt x="11408" y="3423"/>
                    <a:pt x="11408" y="3444"/>
                  </a:cubicBezTo>
                  <a:cubicBezTo>
                    <a:pt x="11365" y="3528"/>
                    <a:pt x="11323" y="3613"/>
                    <a:pt x="11281" y="3676"/>
                  </a:cubicBezTo>
                  <a:cubicBezTo>
                    <a:pt x="11260" y="3718"/>
                    <a:pt x="11239" y="3761"/>
                    <a:pt x="11217" y="3782"/>
                  </a:cubicBezTo>
                  <a:cubicBezTo>
                    <a:pt x="11154" y="3866"/>
                    <a:pt x="11091" y="3951"/>
                    <a:pt x="11027" y="4035"/>
                  </a:cubicBezTo>
                  <a:cubicBezTo>
                    <a:pt x="11027" y="4056"/>
                    <a:pt x="11006" y="4077"/>
                    <a:pt x="11006" y="4077"/>
                  </a:cubicBezTo>
                  <a:cubicBezTo>
                    <a:pt x="10922" y="4183"/>
                    <a:pt x="10837" y="4267"/>
                    <a:pt x="10753" y="4352"/>
                  </a:cubicBezTo>
                  <a:cubicBezTo>
                    <a:pt x="10732" y="4394"/>
                    <a:pt x="10689" y="4415"/>
                    <a:pt x="10668" y="4436"/>
                  </a:cubicBezTo>
                  <a:cubicBezTo>
                    <a:pt x="10605" y="4500"/>
                    <a:pt x="10520" y="4563"/>
                    <a:pt x="10457" y="4627"/>
                  </a:cubicBezTo>
                  <a:cubicBezTo>
                    <a:pt x="10415" y="4648"/>
                    <a:pt x="10394" y="4669"/>
                    <a:pt x="10351" y="4690"/>
                  </a:cubicBezTo>
                  <a:cubicBezTo>
                    <a:pt x="10267" y="4753"/>
                    <a:pt x="10182" y="4817"/>
                    <a:pt x="10098" y="4859"/>
                  </a:cubicBezTo>
                  <a:cubicBezTo>
                    <a:pt x="10077" y="4880"/>
                    <a:pt x="10056" y="4901"/>
                    <a:pt x="10034" y="4922"/>
                  </a:cubicBezTo>
                  <a:cubicBezTo>
                    <a:pt x="9908" y="4986"/>
                    <a:pt x="9802" y="5049"/>
                    <a:pt x="9675" y="5112"/>
                  </a:cubicBezTo>
                  <a:cubicBezTo>
                    <a:pt x="9633" y="5112"/>
                    <a:pt x="9612" y="5134"/>
                    <a:pt x="9570" y="5155"/>
                  </a:cubicBezTo>
                  <a:cubicBezTo>
                    <a:pt x="9485" y="5197"/>
                    <a:pt x="9380" y="5239"/>
                    <a:pt x="9274" y="5260"/>
                  </a:cubicBezTo>
                  <a:cubicBezTo>
                    <a:pt x="9232" y="5281"/>
                    <a:pt x="9190" y="5303"/>
                    <a:pt x="9147" y="5324"/>
                  </a:cubicBezTo>
                  <a:cubicBezTo>
                    <a:pt x="9042" y="5345"/>
                    <a:pt x="8957" y="5387"/>
                    <a:pt x="8852" y="5408"/>
                  </a:cubicBezTo>
                  <a:cubicBezTo>
                    <a:pt x="8809" y="5429"/>
                    <a:pt x="8767" y="5429"/>
                    <a:pt x="8725" y="5450"/>
                  </a:cubicBezTo>
                  <a:cubicBezTo>
                    <a:pt x="8598" y="5472"/>
                    <a:pt x="8450" y="5514"/>
                    <a:pt x="8302" y="5535"/>
                  </a:cubicBezTo>
                  <a:cubicBezTo>
                    <a:pt x="8260" y="5556"/>
                    <a:pt x="8239" y="5556"/>
                    <a:pt x="8218" y="5556"/>
                  </a:cubicBezTo>
                  <a:cubicBezTo>
                    <a:pt x="8091" y="5577"/>
                    <a:pt x="7964" y="5598"/>
                    <a:pt x="7838" y="5598"/>
                  </a:cubicBezTo>
                  <a:cubicBezTo>
                    <a:pt x="7795" y="5619"/>
                    <a:pt x="7732" y="5619"/>
                    <a:pt x="7690" y="5619"/>
                  </a:cubicBezTo>
                  <a:cubicBezTo>
                    <a:pt x="7584" y="5641"/>
                    <a:pt x="7457" y="5641"/>
                    <a:pt x="7352" y="5641"/>
                  </a:cubicBezTo>
                  <a:lnTo>
                    <a:pt x="6697" y="5641"/>
                  </a:lnTo>
                  <a:cubicBezTo>
                    <a:pt x="6528" y="5641"/>
                    <a:pt x="6359" y="5619"/>
                    <a:pt x="6169" y="5598"/>
                  </a:cubicBezTo>
                  <a:cubicBezTo>
                    <a:pt x="5936" y="5556"/>
                    <a:pt x="5704" y="5514"/>
                    <a:pt x="5472" y="5472"/>
                  </a:cubicBezTo>
                  <a:cubicBezTo>
                    <a:pt x="5324" y="5450"/>
                    <a:pt x="5176" y="5408"/>
                    <a:pt x="5049" y="5366"/>
                  </a:cubicBezTo>
                  <a:cubicBezTo>
                    <a:pt x="4880" y="5324"/>
                    <a:pt x="4732" y="5281"/>
                    <a:pt x="4563" y="5218"/>
                  </a:cubicBezTo>
                  <a:cubicBezTo>
                    <a:pt x="4331" y="5155"/>
                    <a:pt x="4120" y="5070"/>
                    <a:pt x="3909" y="4965"/>
                  </a:cubicBezTo>
                  <a:cubicBezTo>
                    <a:pt x="3866" y="4943"/>
                    <a:pt x="3845" y="4922"/>
                    <a:pt x="3803" y="4922"/>
                  </a:cubicBezTo>
                  <a:cubicBezTo>
                    <a:pt x="3571" y="4817"/>
                    <a:pt x="3359" y="4711"/>
                    <a:pt x="3169" y="4584"/>
                  </a:cubicBezTo>
                  <a:cubicBezTo>
                    <a:pt x="3127" y="4563"/>
                    <a:pt x="3085" y="4542"/>
                    <a:pt x="3042" y="4521"/>
                  </a:cubicBezTo>
                  <a:cubicBezTo>
                    <a:pt x="2895" y="4415"/>
                    <a:pt x="2726" y="4310"/>
                    <a:pt x="2578" y="4204"/>
                  </a:cubicBezTo>
                  <a:lnTo>
                    <a:pt x="2557" y="4204"/>
                  </a:lnTo>
                  <a:cubicBezTo>
                    <a:pt x="2409" y="4077"/>
                    <a:pt x="2261" y="3972"/>
                    <a:pt x="2134" y="3845"/>
                  </a:cubicBezTo>
                  <a:cubicBezTo>
                    <a:pt x="2071" y="3803"/>
                    <a:pt x="2029" y="3739"/>
                    <a:pt x="1965" y="3697"/>
                  </a:cubicBezTo>
                  <a:cubicBezTo>
                    <a:pt x="1902" y="3634"/>
                    <a:pt x="1838" y="3570"/>
                    <a:pt x="1754" y="3486"/>
                  </a:cubicBezTo>
                  <a:cubicBezTo>
                    <a:pt x="1712" y="3444"/>
                    <a:pt x="1669" y="3380"/>
                    <a:pt x="1606" y="3338"/>
                  </a:cubicBezTo>
                  <a:cubicBezTo>
                    <a:pt x="1564" y="3254"/>
                    <a:pt x="1500" y="3190"/>
                    <a:pt x="1437" y="3127"/>
                  </a:cubicBezTo>
                  <a:cubicBezTo>
                    <a:pt x="1395" y="3063"/>
                    <a:pt x="1353" y="3000"/>
                    <a:pt x="1310" y="2958"/>
                  </a:cubicBezTo>
                  <a:cubicBezTo>
                    <a:pt x="1247" y="2873"/>
                    <a:pt x="1205" y="2810"/>
                    <a:pt x="1162" y="2725"/>
                  </a:cubicBezTo>
                  <a:cubicBezTo>
                    <a:pt x="1120" y="2683"/>
                    <a:pt x="1078" y="2620"/>
                    <a:pt x="1057" y="2556"/>
                  </a:cubicBezTo>
                  <a:cubicBezTo>
                    <a:pt x="1015" y="2493"/>
                    <a:pt x="972" y="2409"/>
                    <a:pt x="930" y="2345"/>
                  </a:cubicBezTo>
                  <a:cubicBezTo>
                    <a:pt x="909" y="2282"/>
                    <a:pt x="867" y="2218"/>
                    <a:pt x="846" y="2155"/>
                  </a:cubicBezTo>
                  <a:cubicBezTo>
                    <a:pt x="803" y="2071"/>
                    <a:pt x="761" y="1986"/>
                    <a:pt x="740" y="1880"/>
                  </a:cubicBezTo>
                  <a:cubicBezTo>
                    <a:pt x="719" y="1838"/>
                    <a:pt x="698" y="1775"/>
                    <a:pt x="677" y="1711"/>
                  </a:cubicBezTo>
                  <a:cubicBezTo>
                    <a:pt x="634" y="1627"/>
                    <a:pt x="613" y="1521"/>
                    <a:pt x="592" y="1416"/>
                  </a:cubicBezTo>
                  <a:cubicBezTo>
                    <a:pt x="592" y="1374"/>
                    <a:pt x="571" y="1310"/>
                    <a:pt x="571" y="1268"/>
                  </a:cubicBezTo>
                  <a:cubicBezTo>
                    <a:pt x="550" y="1226"/>
                    <a:pt x="550" y="1183"/>
                    <a:pt x="550" y="1141"/>
                  </a:cubicBezTo>
                  <a:cubicBezTo>
                    <a:pt x="550" y="1057"/>
                    <a:pt x="529" y="972"/>
                    <a:pt x="529" y="888"/>
                  </a:cubicBezTo>
                  <a:cubicBezTo>
                    <a:pt x="529" y="845"/>
                    <a:pt x="529" y="803"/>
                    <a:pt x="529" y="761"/>
                  </a:cubicBezTo>
                  <a:cubicBezTo>
                    <a:pt x="529" y="655"/>
                    <a:pt x="529" y="571"/>
                    <a:pt x="550" y="465"/>
                  </a:cubicBezTo>
                  <a:cubicBezTo>
                    <a:pt x="550" y="444"/>
                    <a:pt x="550" y="423"/>
                    <a:pt x="550" y="402"/>
                  </a:cubicBezTo>
                  <a:cubicBezTo>
                    <a:pt x="564" y="315"/>
                    <a:pt x="579" y="219"/>
                    <a:pt x="600" y="126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1"/>
            <p:cNvSpPr/>
            <p:nvPr/>
          </p:nvSpPr>
          <p:spPr>
            <a:xfrm>
              <a:off x="3783825" y="3478925"/>
              <a:ext cx="302625" cy="207300"/>
            </a:xfrm>
            <a:custGeom>
              <a:avLst/>
              <a:gdLst/>
              <a:ahLst/>
              <a:cxnLst/>
              <a:rect l="l" t="t" r="r" b="b"/>
              <a:pathLst>
                <a:path w="12105" h="8292" extrusionOk="0">
                  <a:moveTo>
                    <a:pt x="5073" y="1"/>
                  </a:moveTo>
                  <a:cubicBezTo>
                    <a:pt x="2871" y="1"/>
                    <a:pt x="1031" y="1005"/>
                    <a:pt x="592" y="2646"/>
                  </a:cubicBezTo>
                  <a:cubicBezTo>
                    <a:pt x="1" y="4801"/>
                    <a:pt x="1987" y="7188"/>
                    <a:pt x="5007" y="8012"/>
                  </a:cubicBezTo>
                  <a:cubicBezTo>
                    <a:pt x="5703" y="8202"/>
                    <a:pt x="6394" y="8292"/>
                    <a:pt x="7052" y="8292"/>
                  </a:cubicBezTo>
                  <a:cubicBezTo>
                    <a:pt x="9248" y="8292"/>
                    <a:pt x="11079" y="7288"/>
                    <a:pt x="11535" y="5646"/>
                  </a:cubicBezTo>
                  <a:cubicBezTo>
                    <a:pt x="12105" y="3513"/>
                    <a:pt x="10140" y="1104"/>
                    <a:pt x="7120" y="281"/>
                  </a:cubicBezTo>
                  <a:cubicBezTo>
                    <a:pt x="6424" y="91"/>
                    <a:pt x="5732" y="1"/>
                    <a:pt x="5073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1"/>
            <p:cNvSpPr/>
            <p:nvPr/>
          </p:nvSpPr>
          <p:spPr>
            <a:xfrm>
              <a:off x="3822925" y="3513725"/>
              <a:ext cx="224975" cy="137700"/>
            </a:xfrm>
            <a:custGeom>
              <a:avLst/>
              <a:gdLst/>
              <a:ahLst/>
              <a:cxnLst/>
              <a:rect l="l" t="t" r="r" b="b"/>
              <a:pathLst>
                <a:path w="8999" h="5508" extrusionOk="0">
                  <a:moveTo>
                    <a:pt x="3539" y="1"/>
                  </a:moveTo>
                  <a:cubicBezTo>
                    <a:pt x="1963" y="1"/>
                    <a:pt x="628" y="622"/>
                    <a:pt x="359" y="1635"/>
                  </a:cubicBezTo>
                  <a:cubicBezTo>
                    <a:pt x="0" y="2987"/>
                    <a:pt x="1605" y="4677"/>
                    <a:pt x="3802" y="5289"/>
                  </a:cubicBezTo>
                  <a:cubicBezTo>
                    <a:pt x="4354" y="5438"/>
                    <a:pt x="4910" y="5508"/>
                    <a:pt x="5439" y="5508"/>
                  </a:cubicBezTo>
                  <a:cubicBezTo>
                    <a:pt x="7015" y="5508"/>
                    <a:pt x="8350" y="4886"/>
                    <a:pt x="8619" y="3874"/>
                  </a:cubicBezTo>
                  <a:cubicBezTo>
                    <a:pt x="8999" y="2543"/>
                    <a:pt x="7393" y="832"/>
                    <a:pt x="5175" y="219"/>
                  </a:cubicBezTo>
                  <a:cubicBezTo>
                    <a:pt x="4624" y="71"/>
                    <a:pt x="4068" y="1"/>
                    <a:pt x="3539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1"/>
            <p:cNvSpPr/>
            <p:nvPr/>
          </p:nvSpPr>
          <p:spPr>
            <a:xfrm>
              <a:off x="3821325" y="3530075"/>
              <a:ext cx="222875" cy="122200"/>
            </a:xfrm>
            <a:custGeom>
              <a:avLst/>
              <a:gdLst/>
              <a:ahLst/>
              <a:cxnLst/>
              <a:rect l="l" t="t" r="r" b="b"/>
              <a:pathLst>
                <a:path w="8915" h="4888" extrusionOk="0">
                  <a:moveTo>
                    <a:pt x="3177" y="1"/>
                  </a:moveTo>
                  <a:cubicBezTo>
                    <a:pt x="1732" y="1"/>
                    <a:pt x="563" y="495"/>
                    <a:pt x="339" y="1319"/>
                  </a:cubicBezTo>
                  <a:cubicBezTo>
                    <a:pt x="1" y="2480"/>
                    <a:pt x="1669" y="4023"/>
                    <a:pt x="3866" y="4635"/>
                  </a:cubicBezTo>
                  <a:cubicBezTo>
                    <a:pt x="4504" y="4807"/>
                    <a:pt x="5143" y="4888"/>
                    <a:pt x="5737" y="4888"/>
                  </a:cubicBezTo>
                  <a:cubicBezTo>
                    <a:pt x="7190" y="4888"/>
                    <a:pt x="8373" y="4404"/>
                    <a:pt x="8598" y="3579"/>
                  </a:cubicBezTo>
                  <a:cubicBezTo>
                    <a:pt x="8915" y="2396"/>
                    <a:pt x="7267" y="854"/>
                    <a:pt x="5049" y="262"/>
                  </a:cubicBezTo>
                  <a:cubicBezTo>
                    <a:pt x="4410" y="84"/>
                    <a:pt x="3770" y="1"/>
                    <a:pt x="3177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1"/>
            <p:cNvSpPr/>
            <p:nvPr/>
          </p:nvSpPr>
          <p:spPr>
            <a:xfrm>
              <a:off x="3678750" y="3417800"/>
              <a:ext cx="289425" cy="188550"/>
            </a:xfrm>
            <a:custGeom>
              <a:avLst/>
              <a:gdLst/>
              <a:ahLst/>
              <a:cxnLst/>
              <a:rect l="l" t="t" r="r" b="b"/>
              <a:pathLst>
                <a:path w="11577" h="7542" extrusionOk="0">
                  <a:moveTo>
                    <a:pt x="10942" y="1"/>
                  </a:moveTo>
                  <a:lnTo>
                    <a:pt x="10983" y="146"/>
                  </a:lnTo>
                  <a:lnTo>
                    <a:pt x="10983" y="146"/>
                  </a:lnTo>
                  <a:cubicBezTo>
                    <a:pt x="10972" y="97"/>
                    <a:pt x="10959" y="49"/>
                    <a:pt x="10942" y="1"/>
                  </a:cubicBezTo>
                  <a:close/>
                  <a:moveTo>
                    <a:pt x="10983" y="146"/>
                  </a:moveTo>
                  <a:cubicBezTo>
                    <a:pt x="11001" y="224"/>
                    <a:pt x="11014" y="302"/>
                    <a:pt x="11027" y="381"/>
                  </a:cubicBezTo>
                  <a:cubicBezTo>
                    <a:pt x="11027" y="402"/>
                    <a:pt x="11027" y="423"/>
                    <a:pt x="11027" y="465"/>
                  </a:cubicBezTo>
                  <a:cubicBezTo>
                    <a:pt x="11048" y="550"/>
                    <a:pt x="11048" y="655"/>
                    <a:pt x="11048" y="740"/>
                  </a:cubicBezTo>
                  <a:cubicBezTo>
                    <a:pt x="11048" y="782"/>
                    <a:pt x="11048" y="824"/>
                    <a:pt x="11048" y="867"/>
                  </a:cubicBezTo>
                  <a:cubicBezTo>
                    <a:pt x="11048" y="951"/>
                    <a:pt x="11027" y="1057"/>
                    <a:pt x="11027" y="1141"/>
                  </a:cubicBezTo>
                  <a:cubicBezTo>
                    <a:pt x="11006" y="1184"/>
                    <a:pt x="11006" y="1205"/>
                    <a:pt x="11006" y="1247"/>
                  </a:cubicBezTo>
                  <a:cubicBezTo>
                    <a:pt x="11006" y="1310"/>
                    <a:pt x="10985" y="1352"/>
                    <a:pt x="10964" y="1395"/>
                  </a:cubicBezTo>
                  <a:cubicBezTo>
                    <a:pt x="10942" y="1500"/>
                    <a:pt x="10921" y="1606"/>
                    <a:pt x="10900" y="1712"/>
                  </a:cubicBezTo>
                  <a:cubicBezTo>
                    <a:pt x="10879" y="1754"/>
                    <a:pt x="10858" y="1817"/>
                    <a:pt x="10837" y="1881"/>
                  </a:cubicBezTo>
                  <a:cubicBezTo>
                    <a:pt x="10816" y="1965"/>
                    <a:pt x="10773" y="2050"/>
                    <a:pt x="10731" y="2155"/>
                  </a:cubicBezTo>
                  <a:cubicBezTo>
                    <a:pt x="10710" y="2219"/>
                    <a:pt x="10668" y="2261"/>
                    <a:pt x="10647" y="2324"/>
                  </a:cubicBezTo>
                  <a:cubicBezTo>
                    <a:pt x="10604" y="2409"/>
                    <a:pt x="10562" y="2472"/>
                    <a:pt x="10520" y="2557"/>
                  </a:cubicBezTo>
                  <a:cubicBezTo>
                    <a:pt x="10478" y="2599"/>
                    <a:pt x="10457" y="2662"/>
                    <a:pt x="10414" y="2726"/>
                  </a:cubicBezTo>
                  <a:cubicBezTo>
                    <a:pt x="10372" y="2789"/>
                    <a:pt x="10309" y="2873"/>
                    <a:pt x="10266" y="2937"/>
                  </a:cubicBezTo>
                  <a:cubicBezTo>
                    <a:pt x="10224" y="3000"/>
                    <a:pt x="10182" y="3064"/>
                    <a:pt x="10140" y="3106"/>
                  </a:cubicBezTo>
                  <a:cubicBezTo>
                    <a:pt x="10076" y="3190"/>
                    <a:pt x="10013" y="3254"/>
                    <a:pt x="9950" y="3317"/>
                  </a:cubicBezTo>
                  <a:cubicBezTo>
                    <a:pt x="9907" y="3380"/>
                    <a:pt x="9865" y="3423"/>
                    <a:pt x="9802" y="3486"/>
                  </a:cubicBezTo>
                  <a:cubicBezTo>
                    <a:pt x="9738" y="3549"/>
                    <a:pt x="9675" y="3613"/>
                    <a:pt x="9612" y="3676"/>
                  </a:cubicBezTo>
                  <a:cubicBezTo>
                    <a:pt x="9548" y="3740"/>
                    <a:pt x="9506" y="3782"/>
                    <a:pt x="9443" y="3824"/>
                  </a:cubicBezTo>
                  <a:cubicBezTo>
                    <a:pt x="9316" y="3951"/>
                    <a:pt x="9168" y="4077"/>
                    <a:pt x="8999" y="4183"/>
                  </a:cubicBezTo>
                  <a:cubicBezTo>
                    <a:pt x="8999" y="4183"/>
                    <a:pt x="8999" y="4183"/>
                    <a:pt x="8978" y="4204"/>
                  </a:cubicBezTo>
                  <a:cubicBezTo>
                    <a:pt x="8830" y="4310"/>
                    <a:pt x="8682" y="4415"/>
                    <a:pt x="8513" y="4500"/>
                  </a:cubicBezTo>
                  <a:cubicBezTo>
                    <a:pt x="8492" y="4521"/>
                    <a:pt x="8450" y="4542"/>
                    <a:pt x="8408" y="4563"/>
                  </a:cubicBezTo>
                  <a:cubicBezTo>
                    <a:pt x="8196" y="4690"/>
                    <a:pt x="7985" y="4796"/>
                    <a:pt x="7774" y="4901"/>
                  </a:cubicBezTo>
                  <a:cubicBezTo>
                    <a:pt x="7732" y="4922"/>
                    <a:pt x="7710" y="4944"/>
                    <a:pt x="7668" y="4965"/>
                  </a:cubicBezTo>
                  <a:cubicBezTo>
                    <a:pt x="7457" y="5049"/>
                    <a:pt x="7225" y="5134"/>
                    <a:pt x="7013" y="5218"/>
                  </a:cubicBezTo>
                  <a:cubicBezTo>
                    <a:pt x="6844" y="5260"/>
                    <a:pt x="6696" y="5324"/>
                    <a:pt x="6528" y="5366"/>
                  </a:cubicBezTo>
                  <a:cubicBezTo>
                    <a:pt x="6401" y="5408"/>
                    <a:pt x="6253" y="5429"/>
                    <a:pt x="6105" y="5451"/>
                  </a:cubicBezTo>
                  <a:cubicBezTo>
                    <a:pt x="5873" y="5514"/>
                    <a:pt x="5640" y="5556"/>
                    <a:pt x="5387" y="5577"/>
                  </a:cubicBezTo>
                  <a:cubicBezTo>
                    <a:pt x="5218" y="5598"/>
                    <a:pt x="5049" y="5620"/>
                    <a:pt x="4880" y="5620"/>
                  </a:cubicBezTo>
                  <a:cubicBezTo>
                    <a:pt x="4838" y="5641"/>
                    <a:pt x="4774" y="5641"/>
                    <a:pt x="4732" y="5641"/>
                  </a:cubicBezTo>
                  <a:lnTo>
                    <a:pt x="4225" y="5641"/>
                  </a:lnTo>
                  <a:cubicBezTo>
                    <a:pt x="4119" y="5620"/>
                    <a:pt x="3993" y="5620"/>
                    <a:pt x="3887" y="5620"/>
                  </a:cubicBezTo>
                  <a:cubicBezTo>
                    <a:pt x="3824" y="5598"/>
                    <a:pt x="3781" y="5598"/>
                    <a:pt x="3739" y="5598"/>
                  </a:cubicBezTo>
                  <a:cubicBezTo>
                    <a:pt x="3612" y="5577"/>
                    <a:pt x="3486" y="5556"/>
                    <a:pt x="3359" y="5535"/>
                  </a:cubicBezTo>
                  <a:lnTo>
                    <a:pt x="3274" y="5535"/>
                  </a:lnTo>
                  <a:cubicBezTo>
                    <a:pt x="3127" y="5514"/>
                    <a:pt x="2979" y="5472"/>
                    <a:pt x="2852" y="5429"/>
                  </a:cubicBezTo>
                  <a:cubicBezTo>
                    <a:pt x="2810" y="5429"/>
                    <a:pt x="2767" y="5408"/>
                    <a:pt x="2725" y="5408"/>
                  </a:cubicBezTo>
                  <a:cubicBezTo>
                    <a:pt x="2620" y="5366"/>
                    <a:pt x="2514" y="5345"/>
                    <a:pt x="2429" y="5303"/>
                  </a:cubicBezTo>
                  <a:cubicBezTo>
                    <a:pt x="2387" y="5282"/>
                    <a:pt x="2345" y="5282"/>
                    <a:pt x="2303" y="5260"/>
                  </a:cubicBezTo>
                  <a:cubicBezTo>
                    <a:pt x="2197" y="5218"/>
                    <a:pt x="2091" y="5176"/>
                    <a:pt x="1986" y="5134"/>
                  </a:cubicBezTo>
                  <a:cubicBezTo>
                    <a:pt x="1965" y="5113"/>
                    <a:pt x="1944" y="5113"/>
                    <a:pt x="1901" y="5091"/>
                  </a:cubicBezTo>
                  <a:cubicBezTo>
                    <a:pt x="1775" y="5028"/>
                    <a:pt x="1669" y="4965"/>
                    <a:pt x="1542" y="4901"/>
                  </a:cubicBezTo>
                  <a:cubicBezTo>
                    <a:pt x="1521" y="4880"/>
                    <a:pt x="1500" y="4859"/>
                    <a:pt x="1479" y="4859"/>
                  </a:cubicBezTo>
                  <a:cubicBezTo>
                    <a:pt x="1373" y="4796"/>
                    <a:pt x="1289" y="4732"/>
                    <a:pt x="1225" y="4690"/>
                  </a:cubicBezTo>
                  <a:cubicBezTo>
                    <a:pt x="1183" y="4648"/>
                    <a:pt x="1141" y="4627"/>
                    <a:pt x="1120" y="4606"/>
                  </a:cubicBezTo>
                  <a:cubicBezTo>
                    <a:pt x="1035" y="4542"/>
                    <a:pt x="972" y="4479"/>
                    <a:pt x="909" y="4415"/>
                  </a:cubicBezTo>
                  <a:cubicBezTo>
                    <a:pt x="866" y="4394"/>
                    <a:pt x="845" y="4373"/>
                    <a:pt x="824" y="4352"/>
                  </a:cubicBezTo>
                  <a:cubicBezTo>
                    <a:pt x="740" y="4268"/>
                    <a:pt x="655" y="4162"/>
                    <a:pt x="571" y="4077"/>
                  </a:cubicBezTo>
                  <a:cubicBezTo>
                    <a:pt x="549" y="4056"/>
                    <a:pt x="549" y="4035"/>
                    <a:pt x="528" y="4035"/>
                  </a:cubicBezTo>
                  <a:cubicBezTo>
                    <a:pt x="465" y="3951"/>
                    <a:pt x="402" y="3866"/>
                    <a:pt x="359" y="3782"/>
                  </a:cubicBezTo>
                  <a:cubicBezTo>
                    <a:pt x="338" y="3740"/>
                    <a:pt x="317" y="3697"/>
                    <a:pt x="296" y="3676"/>
                  </a:cubicBezTo>
                  <a:cubicBezTo>
                    <a:pt x="254" y="3592"/>
                    <a:pt x="211" y="3507"/>
                    <a:pt x="169" y="3444"/>
                  </a:cubicBezTo>
                  <a:cubicBezTo>
                    <a:pt x="148" y="3402"/>
                    <a:pt x="148" y="3359"/>
                    <a:pt x="127" y="3338"/>
                  </a:cubicBezTo>
                  <a:cubicBezTo>
                    <a:pt x="85" y="3211"/>
                    <a:pt x="42" y="3106"/>
                    <a:pt x="0" y="2979"/>
                  </a:cubicBezTo>
                  <a:lnTo>
                    <a:pt x="0" y="2979"/>
                  </a:lnTo>
                  <a:lnTo>
                    <a:pt x="528" y="4901"/>
                  </a:lnTo>
                  <a:cubicBezTo>
                    <a:pt x="549" y="5007"/>
                    <a:pt x="592" y="5134"/>
                    <a:pt x="655" y="5239"/>
                  </a:cubicBezTo>
                  <a:cubicBezTo>
                    <a:pt x="655" y="5282"/>
                    <a:pt x="676" y="5303"/>
                    <a:pt x="697" y="5345"/>
                  </a:cubicBezTo>
                  <a:cubicBezTo>
                    <a:pt x="740" y="5429"/>
                    <a:pt x="782" y="5514"/>
                    <a:pt x="824" y="5577"/>
                  </a:cubicBezTo>
                  <a:cubicBezTo>
                    <a:pt x="845" y="5620"/>
                    <a:pt x="845" y="5641"/>
                    <a:pt x="866" y="5683"/>
                  </a:cubicBezTo>
                  <a:cubicBezTo>
                    <a:pt x="930" y="5767"/>
                    <a:pt x="993" y="5852"/>
                    <a:pt x="1056" y="5936"/>
                  </a:cubicBezTo>
                  <a:cubicBezTo>
                    <a:pt x="1078" y="5958"/>
                    <a:pt x="1078" y="5979"/>
                    <a:pt x="1099" y="5979"/>
                  </a:cubicBezTo>
                  <a:cubicBezTo>
                    <a:pt x="1162" y="6084"/>
                    <a:pt x="1247" y="6169"/>
                    <a:pt x="1352" y="6253"/>
                  </a:cubicBezTo>
                  <a:cubicBezTo>
                    <a:pt x="1373" y="6274"/>
                    <a:pt x="1394" y="6296"/>
                    <a:pt x="1416" y="6338"/>
                  </a:cubicBezTo>
                  <a:cubicBezTo>
                    <a:pt x="1500" y="6401"/>
                    <a:pt x="1563" y="6465"/>
                    <a:pt x="1648" y="6507"/>
                  </a:cubicBezTo>
                  <a:cubicBezTo>
                    <a:pt x="1669" y="6549"/>
                    <a:pt x="1711" y="6570"/>
                    <a:pt x="1732" y="6591"/>
                  </a:cubicBezTo>
                  <a:cubicBezTo>
                    <a:pt x="1817" y="6655"/>
                    <a:pt x="1901" y="6697"/>
                    <a:pt x="1986" y="6760"/>
                  </a:cubicBezTo>
                  <a:cubicBezTo>
                    <a:pt x="2028" y="6781"/>
                    <a:pt x="2049" y="6802"/>
                    <a:pt x="2070" y="6802"/>
                  </a:cubicBezTo>
                  <a:cubicBezTo>
                    <a:pt x="2176" y="6887"/>
                    <a:pt x="2303" y="6950"/>
                    <a:pt x="2429" y="6993"/>
                  </a:cubicBezTo>
                  <a:cubicBezTo>
                    <a:pt x="2451" y="7014"/>
                    <a:pt x="2493" y="7035"/>
                    <a:pt x="2514" y="7035"/>
                  </a:cubicBezTo>
                  <a:cubicBezTo>
                    <a:pt x="2620" y="7077"/>
                    <a:pt x="2704" y="7119"/>
                    <a:pt x="2810" y="7162"/>
                  </a:cubicBezTo>
                  <a:cubicBezTo>
                    <a:pt x="2852" y="7183"/>
                    <a:pt x="2894" y="7204"/>
                    <a:pt x="2936" y="7204"/>
                  </a:cubicBezTo>
                  <a:cubicBezTo>
                    <a:pt x="3042" y="7246"/>
                    <a:pt x="3148" y="7288"/>
                    <a:pt x="3253" y="7309"/>
                  </a:cubicBezTo>
                  <a:cubicBezTo>
                    <a:pt x="3296" y="7331"/>
                    <a:pt x="3317" y="7331"/>
                    <a:pt x="3359" y="7352"/>
                  </a:cubicBezTo>
                  <a:cubicBezTo>
                    <a:pt x="3507" y="7373"/>
                    <a:pt x="3655" y="7415"/>
                    <a:pt x="3803" y="7436"/>
                  </a:cubicBezTo>
                  <a:cubicBezTo>
                    <a:pt x="3824" y="7436"/>
                    <a:pt x="3845" y="7436"/>
                    <a:pt x="3866" y="7457"/>
                  </a:cubicBezTo>
                  <a:cubicBezTo>
                    <a:pt x="3993" y="7478"/>
                    <a:pt x="4119" y="7500"/>
                    <a:pt x="4246" y="7500"/>
                  </a:cubicBezTo>
                  <a:cubicBezTo>
                    <a:pt x="4309" y="7500"/>
                    <a:pt x="4352" y="7521"/>
                    <a:pt x="4394" y="7521"/>
                  </a:cubicBezTo>
                  <a:cubicBezTo>
                    <a:pt x="4521" y="7521"/>
                    <a:pt x="4626" y="7542"/>
                    <a:pt x="4753" y="7542"/>
                  </a:cubicBezTo>
                  <a:lnTo>
                    <a:pt x="5408" y="7542"/>
                  </a:lnTo>
                  <a:cubicBezTo>
                    <a:pt x="5577" y="7521"/>
                    <a:pt x="5725" y="7521"/>
                    <a:pt x="5915" y="7500"/>
                  </a:cubicBezTo>
                  <a:cubicBezTo>
                    <a:pt x="6147" y="7457"/>
                    <a:pt x="6401" y="7415"/>
                    <a:pt x="6633" y="7373"/>
                  </a:cubicBezTo>
                  <a:cubicBezTo>
                    <a:pt x="6654" y="7352"/>
                    <a:pt x="6696" y="7352"/>
                    <a:pt x="6718" y="7352"/>
                  </a:cubicBezTo>
                  <a:cubicBezTo>
                    <a:pt x="6823" y="7331"/>
                    <a:pt x="6929" y="7309"/>
                    <a:pt x="7056" y="7267"/>
                  </a:cubicBezTo>
                  <a:cubicBezTo>
                    <a:pt x="7203" y="7225"/>
                    <a:pt x="7330" y="7183"/>
                    <a:pt x="7478" y="7140"/>
                  </a:cubicBezTo>
                  <a:cubicBezTo>
                    <a:pt x="7499" y="7140"/>
                    <a:pt x="7499" y="7119"/>
                    <a:pt x="7520" y="7119"/>
                  </a:cubicBezTo>
                  <a:cubicBezTo>
                    <a:pt x="7753" y="7035"/>
                    <a:pt x="7964" y="6950"/>
                    <a:pt x="8175" y="6866"/>
                  </a:cubicBezTo>
                  <a:cubicBezTo>
                    <a:pt x="8196" y="6866"/>
                    <a:pt x="8217" y="6866"/>
                    <a:pt x="8217" y="6845"/>
                  </a:cubicBezTo>
                  <a:cubicBezTo>
                    <a:pt x="8239" y="6845"/>
                    <a:pt x="8260" y="6824"/>
                    <a:pt x="8302" y="6802"/>
                  </a:cubicBezTo>
                  <a:cubicBezTo>
                    <a:pt x="8513" y="6718"/>
                    <a:pt x="8724" y="6591"/>
                    <a:pt x="8936" y="6486"/>
                  </a:cubicBezTo>
                  <a:cubicBezTo>
                    <a:pt x="8957" y="6465"/>
                    <a:pt x="8978" y="6465"/>
                    <a:pt x="8999" y="6443"/>
                  </a:cubicBezTo>
                  <a:cubicBezTo>
                    <a:pt x="9020" y="6443"/>
                    <a:pt x="9020" y="6422"/>
                    <a:pt x="9041" y="6422"/>
                  </a:cubicBezTo>
                  <a:cubicBezTo>
                    <a:pt x="9210" y="6317"/>
                    <a:pt x="9358" y="6211"/>
                    <a:pt x="9506" y="6105"/>
                  </a:cubicBezTo>
                  <a:cubicBezTo>
                    <a:pt x="9506" y="6105"/>
                    <a:pt x="9527" y="6105"/>
                    <a:pt x="9527" y="6084"/>
                  </a:cubicBezTo>
                  <a:cubicBezTo>
                    <a:pt x="9675" y="5979"/>
                    <a:pt x="9823" y="5852"/>
                    <a:pt x="9971" y="5746"/>
                  </a:cubicBezTo>
                  <a:cubicBezTo>
                    <a:pt x="9971" y="5725"/>
                    <a:pt x="9992" y="5725"/>
                    <a:pt x="9992" y="5704"/>
                  </a:cubicBezTo>
                  <a:cubicBezTo>
                    <a:pt x="10034" y="5683"/>
                    <a:pt x="10076" y="5641"/>
                    <a:pt x="10119" y="5598"/>
                  </a:cubicBezTo>
                  <a:cubicBezTo>
                    <a:pt x="10203" y="5535"/>
                    <a:pt x="10266" y="5451"/>
                    <a:pt x="10330" y="5387"/>
                  </a:cubicBezTo>
                  <a:cubicBezTo>
                    <a:pt x="10372" y="5345"/>
                    <a:pt x="10435" y="5282"/>
                    <a:pt x="10478" y="5218"/>
                  </a:cubicBezTo>
                  <a:cubicBezTo>
                    <a:pt x="10541" y="5155"/>
                    <a:pt x="10604" y="5091"/>
                    <a:pt x="10647" y="5028"/>
                  </a:cubicBezTo>
                  <a:cubicBezTo>
                    <a:pt x="10710" y="4965"/>
                    <a:pt x="10731" y="4901"/>
                    <a:pt x="10773" y="4838"/>
                  </a:cubicBezTo>
                  <a:cubicBezTo>
                    <a:pt x="10837" y="4775"/>
                    <a:pt x="10879" y="4711"/>
                    <a:pt x="10942" y="4627"/>
                  </a:cubicBezTo>
                  <a:cubicBezTo>
                    <a:pt x="10964" y="4563"/>
                    <a:pt x="11006" y="4521"/>
                    <a:pt x="11048" y="4458"/>
                  </a:cubicBezTo>
                  <a:cubicBezTo>
                    <a:pt x="11090" y="4373"/>
                    <a:pt x="11133" y="4310"/>
                    <a:pt x="11175" y="4225"/>
                  </a:cubicBezTo>
                  <a:cubicBezTo>
                    <a:pt x="11175" y="4204"/>
                    <a:pt x="11196" y="4183"/>
                    <a:pt x="11217" y="4162"/>
                  </a:cubicBezTo>
                  <a:cubicBezTo>
                    <a:pt x="11217" y="4120"/>
                    <a:pt x="11238" y="4099"/>
                    <a:pt x="11238" y="4056"/>
                  </a:cubicBezTo>
                  <a:cubicBezTo>
                    <a:pt x="11280" y="3972"/>
                    <a:pt x="11323" y="3866"/>
                    <a:pt x="11365" y="3782"/>
                  </a:cubicBezTo>
                  <a:cubicBezTo>
                    <a:pt x="11386" y="3718"/>
                    <a:pt x="11407" y="3676"/>
                    <a:pt x="11407" y="3613"/>
                  </a:cubicBezTo>
                  <a:cubicBezTo>
                    <a:pt x="11449" y="3507"/>
                    <a:pt x="11471" y="3423"/>
                    <a:pt x="11492" y="3317"/>
                  </a:cubicBezTo>
                  <a:cubicBezTo>
                    <a:pt x="11492" y="3275"/>
                    <a:pt x="11513" y="3233"/>
                    <a:pt x="11513" y="3190"/>
                  </a:cubicBezTo>
                  <a:cubicBezTo>
                    <a:pt x="11534" y="3190"/>
                    <a:pt x="11534" y="3169"/>
                    <a:pt x="11534" y="3148"/>
                  </a:cubicBezTo>
                  <a:cubicBezTo>
                    <a:pt x="11534" y="3127"/>
                    <a:pt x="11534" y="3085"/>
                    <a:pt x="11534" y="3042"/>
                  </a:cubicBezTo>
                  <a:cubicBezTo>
                    <a:pt x="11555" y="2958"/>
                    <a:pt x="11555" y="2873"/>
                    <a:pt x="11555" y="2789"/>
                  </a:cubicBezTo>
                  <a:cubicBezTo>
                    <a:pt x="11555" y="2747"/>
                    <a:pt x="11555" y="2683"/>
                    <a:pt x="11555" y="2641"/>
                  </a:cubicBezTo>
                  <a:cubicBezTo>
                    <a:pt x="11555" y="2620"/>
                    <a:pt x="11576" y="2578"/>
                    <a:pt x="11555" y="2535"/>
                  </a:cubicBezTo>
                  <a:cubicBezTo>
                    <a:pt x="11555" y="2493"/>
                    <a:pt x="11555" y="2430"/>
                    <a:pt x="11555" y="2366"/>
                  </a:cubicBezTo>
                  <a:cubicBezTo>
                    <a:pt x="11555" y="2345"/>
                    <a:pt x="11555" y="2324"/>
                    <a:pt x="11534" y="2282"/>
                  </a:cubicBezTo>
                  <a:cubicBezTo>
                    <a:pt x="11534" y="2176"/>
                    <a:pt x="11513" y="2092"/>
                    <a:pt x="11492" y="1986"/>
                  </a:cubicBezTo>
                  <a:cubicBezTo>
                    <a:pt x="11471" y="1965"/>
                    <a:pt x="11471" y="1923"/>
                    <a:pt x="11471" y="1902"/>
                  </a:cubicBezTo>
                  <a:lnTo>
                    <a:pt x="10983" y="146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1"/>
            <p:cNvSpPr/>
            <p:nvPr/>
          </p:nvSpPr>
          <p:spPr>
            <a:xfrm>
              <a:off x="3664475" y="3351200"/>
              <a:ext cx="302625" cy="207700"/>
            </a:xfrm>
            <a:custGeom>
              <a:avLst/>
              <a:gdLst/>
              <a:ahLst/>
              <a:cxnLst/>
              <a:rect l="l" t="t" r="r" b="b"/>
              <a:pathLst>
                <a:path w="12105" h="8308" extrusionOk="0">
                  <a:moveTo>
                    <a:pt x="7014" y="1"/>
                  </a:moveTo>
                  <a:cubicBezTo>
                    <a:pt x="6361" y="1"/>
                    <a:pt x="5676" y="90"/>
                    <a:pt x="4986" y="278"/>
                  </a:cubicBezTo>
                  <a:cubicBezTo>
                    <a:pt x="1965" y="1101"/>
                    <a:pt x="1" y="3510"/>
                    <a:pt x="571" y="5643"/>
                  </a:cubicBezTo>
                  <a:cubicBezTo>
                    <a:pt x="1028" y="7290"/>
                    <a:pt x="2868" y="8307"/>
                    <a:pt x="5073" y="8307"/>
                  </a:cubicBezTo>
                  <a:cubicBezTo>
                    <a:pt x="5725" y="8307"/>
                    <a:pt x="6409" y="8218"/>
                    <a:pt x="7099" y="8030"/>
                  </a:cubicBezTo>
                  <a:cubicBezTo>
                    <a:pt x="10119" y="7206"/>
                    <a:pt x="12105" y="4798"/>
                    <a:pt x="11513" y="2665"/>
                  </a:cubicBezTo>
                  <a:cubicBezTo>
                    <a:pt x="11073" y="1018"/>
                    <a:pt x="9224" y="1"/>
                    <a:pt x="7014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3703025" y="3386150"/>
              <a:ext cx="225000" cy="137775"/>
            </a:xfrm>
            <a:custGeom>
              <a:avLst/>
              <a:gdLst/>
              <a:ahLst/>
              <a:cxnLst/>
              <a:rect l="l" t="t" r="r" b="b"/>
              <a:pathLst>
                <a:path w="9000" h="5511" extrusionOk="0">
                  <a:moveTo>
                    <a:pt x="5491" y="1"/>
                  </a:moveTo>
                  <a:cubicBezTo>
                    <a:pt x="4954" y="1"/>
                    <a:pt x="4388" y="74"/>
                    <a:pt x="3824" y="231"/>
                  </a:cubicBezTo>
                  <a:cubicBezTo>
                    <a:pt x="1606" y="823"/>
                    <a:pt x="1" y="2534"/>
                    <a:pt x="381" y="3886"/>
                  </a:cubicBezTo>
                  <a:cubicBezTo>
                    <a:pt x="648" y="4891"/>
                    <a:pt x="1966" y="5511"/>
                    <a:pt x="3528" y="5511"/>
                  </a:cubicBezTo>
                  <a:cubicBezTo>
                    <a:pt x="4066" y="5511"/>
                    <a:pt x="4634" y="5437"/>
                    <a:pt x="5197" y="5280"/>
                  </a:cubicBezTo>
                  <a:cubicBezTo>
                    <a:pt x="7394" y="4689"/>
                    <a:pt x="9000" y="2978"/>
                    <a:pt x="8641" y="1626"/>
                  </a:cubicBezTo>
                  <a:cubicBezTo>
                    <a:pt x="8358" y="620"/>
                    <a:pt x="7047" y="1"/>
                    <a:pt x="5491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1"/>
            <p:cNvSpPr/>
            <p:nvPr/>
          </p:nvSpPr>
          <p:spPr>
            <a:xfrm>
              <a:off x="3706725" y="3402500"/>
              <a:ext cx="222350" cy="122200"/>
            </a:xfrm>
            <a:custGeom>
              <a:avLst/>
              <a:gdLst/>
              <a:ahLst/>
              <a:cxnLst/>
              <a:rect l="l" t="t" r="r" b="b"/>
              <a:pathLst>
                <a:path w="8894" h="4888" extrusionOk="0">
                  <a:moveTo>
                    <a:pt x="5726" y="1"/>
                  </a:moveTo>
                  <a:cubicBezTo>
                    <a:pt x="5131" y="1"/>
                    <a:pt x="4489" y="82"/>
                    <a:pt x="3845" y="253"/>
                  </a:cubicBezTo>
                  <a:cubicBezTo>
                    <a:pt x="1648" y="845"/>
                    <a:pt x="1" y="2408"/>
                    <a:pt x="318" y="3570"/>
                  </a:cubicBezTo>
                  <a:cubicBezTo>
                    <a:pt x="542" y="4393"/>
                    <a:pt x="1722" y="4888"/>
                    <a:pt x="3172" y="4888"/>
                  </a:cubicBezTo>
                  <a:cubicBezTo>
                    <a:pt x="3768" y="4888"/>
                    <a:pt x="4410" y="4804"/>
                    <a:pt x="5049" y="4626"/>
                  </a:cubicBezTo>
                  <a:cubicBezTo>
                    <a:pt x="7246" y="4035"/>
                    <a:pt x="8894" y="2493"/>
                    <a:pt x="8577" y="1310"/>
                  </a:cubicBezTo>
                  <a:cubicBezTo>
                    <a:pt x="8352" y="485"/>
                    <a:pt x="7180" y="1"/>
                    <a:pt x="5726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1"/>
            <p:cNvSpPr/>
            <p:nvPr/>
          </p:nvSpPr>
          <p:spPr>
            <a:xfrm>
              <a:off x="3679275" y="3231900"/>
              <a:ext cx="288350" cy="170600"/>
            </a:xfrm>
            <a:custGeom>
              <a:avLst/>
              <a:gdLst/>
              <a:ahLst/>
              <a:cxnLst/>
              <a:rect l="l" t="t" r="r" b="b"/>
              <a:pathLst>
                <a:path w="11534" h="6824" extrusionOk="0">
                  <a:moveTo>
                    <a:pt x="317" y="1"/>
                  </a:moveTo>
                  <a:cubicBezTo>
                    <a:pt x="315" y="14"/>
                    <a:pt x="313" y="27"/>
                    <a:pt x="311" y="41"/>
                  </a:cubicBezTo>
                  <a:lnTo>
                    <a:pt x="311" y="41"/>
                  </a:lnTo>
                  <a:lnTo>
                    <a:pt x="317" y="1"/>
                  </a:lnTo>
                  <a:close/>
                  <a:moveTo>
                    <a:pt x="311" y="41"/>
                  </a:moveTo>
                  <a:lnTo>
                    <a:pt x="21" y="1965"/>
                  </a:lnTo>
                  <a:cubicBezTo>
                    <a:pt x="0" y="2071"/>
                    <a:pt x="0" y="2198"/>
                    <a:pt x="0" y="2325"/>
                  </a:cubicBezTo>
                  <a:cubicBezTo>
                    <a:pt x="0" y="2367"/>
                    <a:pt x="0" y="2409"/>
                    <a:pt x="0" y="2430"/>
                  </a:cubicBezTo>
                  <a:cubicBezTo>
                    <a:pt x="0" y="2536"/>
                    <a:pt x="0" y="2620"/>
                    <a:pt x="21" y="2705"/>
                  </a:cubicBezTo>
                  <a:cubicBezTo>
                    <a:pt x="21" y="2747"/>
                    <a:pt x="21" y="2789"/>
                    <a:pt x="21" y="2810"/>
                  </a:cubicBezTo>
                  <a:cubicBezTo>
                    <a:pt x="43" y="2916"/>
                    <a:pt x="64" y="3022"/>
                    <a:pt x="85" y="3127"/>
                  </a:cubicBezTo>
                  <a:cubicBezTo>
                    <a:pt x="106" y="3148"/>
                    <a:pt x="106" y="3170"/>
                    <a:pt x="106" y="3191"/>
                  </a:cubicBezTo>
                  <a:cubicBezTo>
                    <a:pt x="148" y="3296"/>
                    <a:pt x="190" y="3423"/>
                    <a:pt x="233" y="3529"/>
                  </a:cubicBezTo>
                  <a:cubicBezTo>
                    <a:pt x="233" y="3571"/>
                    <a:pt x="254" y="3592"/>
                    <a:pt x="275" y="3634"/>
                  </a:cubicBezTo>
                  <a:cubicBezTo>
                    <a:pt x="317" y="3719"/>
                    <a:pt x="359" y="3803"/>
                    <a:pt x="402" y="3888"/>
                  </a:cubicBezTo>
                  <a:cubicBezTo>
                    <a:pt x="423" y="3930"/>
                    <a:pt x="444" y="3951"/>
                    <a:pt x="465" y="3993"/>
                  </a:cubicBezTo>
                  <a:cubicBezTo>
                    <a:pt x="507" y="4078"/>
                    <a:pt x="571" y="4162"/>
                    <a:pt x="613" y="4247"/>
                  </a:cubicBezTo>
                  <a:cubicBezTo>
                    <a:pt x="634" y="4289"/>
                    <a:pt x="655" y="4310"/>
                    <a:pt x="676" y="4331"/>
                  </a:cubicBezTo>
                  <a:cubicBezTo>
                    <a:pt x="740" y="4437"/>
                    <a:pt x="824" y="4543"/>
                    <a:pt x="930" y="4648"/>
                  </a:cubicBezTo>
                  <a:cubicBezTo>
                    <a:pt x="951" y="4669"/>
                    <a:pt x="972" y="4690"/>
                    <a:pt x="993" y="4733"/>
                  </a:cubicBezTo>
                  <a:cubicBezTo>
                    <a:pt x="1057" y="4796"/>
                    <a:pt x="1141" y="4881"/>
                    <a:pt x="1204" y="4965"/>
                  </a:cubicBezTo>
                  <a:cubicBezTo>
                    <a:pt x="1247" y="4986"/>
                    <a:pt x="1268" y="5028"/>
                    <a:pt x="1310" y="5050"/>
                  </a:cubicBezTo>
                  <a:cubicBezTo>
                    <a:pt x="1395" y="5113"/>
                    <a:pt x="1479" y="5197"/>
                    <a:pt x="1564" y="5261"/>
                  </a:cubicBezTo>
                  <a:cubicBezTo>
                    <a:pt x="1585" y="5282"/>
                    <a:pt x="1606" y="5303"/>
                    <a:pt x="1648" y="5345"/>
                  </a:cubicBezTo>
                  <a:cubicBezTo>
                    <a:pt x="1754" y="5430"/>
                    <a:pt x="1880" y="5514"/>
                    <a:pt x="2007" y="5599"/>
                  </a:cubicBezTo>
                  <a:cubicBezTo>
                    <a:pt x="2028" y="5620"/>
                    <a:pt x="2049" y="5620"/>
                    <a:pt x="2070" y="5641"/>
                  </a:cubicBezTo>
                  <a:cubicBezTo>
                    <a:pt x="2176" y="5704"/>
                    <a:pt x="2282" y="5789"/>
                    <a:pt x="2387" y="5852"/>
                  </a:cubicBezTo>
                  <a:cubicBezTo>
                    <a:pt x="2430" y="5873"/>
                    <a:pt x="2472" y="5895"/>
                    <a:pt x="2535" y="5916"/>
                  </a:cubicBezTo>
                  <a:cubicBezTo>
                    <a:pt x="2620" y="5979"/>
                    <a:pt x="2725" y="6021"/>
                    <a:pt x="2831" y="6064"/>
                  </a:cubicBezTo>
                  <a:cubicBezTo>
                    <a:pt x="2873" y="6085"/>
                    <a:pt x="2915" y="6106"/>
                    <a:pt x="2958" y="6127"/>
                  </a:cubicBezTo>
                  <a:cubicBezTo>
                    <a:pt x="2979" y="6148"/>
                    <a:pt x="3000" y="6148"/>
                    <a:pt x="3021" y="6169"/>
                  </a:cubicBezTo>
                  <a:cubicBezTo>
                    <a:pt x="3106" y="6211"/>
                    <a:pt x="3211" y="6232"/>
                    <a:pt x="3296" y="6275"/>
                  </a:cubicBezTo>
                  <a:cubicBezTo>
                    <a:pt x="3338" y="6296"/>
                    <a:pt x="3380" y="6317"/>
                    <a:pt x="3422" y="6338"/>
                  </a:cubicBezTo>
                  <a:cubicBezTo>
                    <a:pt x="3591" y="6380"/>
                    <a:pt x="3739" y="6444"/>
                    <a:pt x="3908" y="6486"/>
                  </a:cubicBezTo>
                  <a:lnTo>
                    <a:pt x="3929" y="6486"/>
                  </a:lnTo>
                  <a:cubicBezTo>
                    <a:pt x="4141" y="6570"/>
                    <a:pt x="4394" y="6613"/>
                    <a:pt x="4626" y="6676"/>
                  </a:cubicBezTo>
                  <a:cubicBezTo>
                    <a:pt x="4648" y="6676"/>
                    <a:pt x="4690" y="6676"/>
                    <a:pt x="4711" y="6697"/>
                  </a:cubicBezTo>
                  <a:cubicBezTo>
                    <a:pt x="4817" y="6718"/>
                    <a:pt x="4943" y="6739"/>
                    <a:pt x="5049" y="6739"/>
                  </a:cubicBezTo>
                  <a:cubicBezTo>
                    <a:pt x="5197" y="6761"/>
                    <a:pt x="5345" y="6782"/>
                    <a:pt x="5493" y="6803"/>
                  </a:cubicBezTo>
                  <a:lnTo>
                    <a:pt x="5556" y="6803"/>
                  </a:lnTo>
                  <a:cubicBezTo>
                    <a:pt x="5788" y="6824"/>
                    <a:pt x="6021" y="6824"/>
                    <a:pt x="6253" y="6824"/>
                  </a:cubicBezTo>
                  <a:lnTo>
                    <a:pt x="6380" y="6824"/>
                  </a:lnTo>
                  <a:cubicBezTo>
                    <a:pt x="6612" y="6824"/>
                    <a:pt x="6844" y="6803"/>
                    <a:pt x="7077" y="6782"/>
                  </a:cubicBezTo>
                  <a:lnTo>
                    <a:pt x="7161" y="6782"/>
                  </a:lnTo>
                  <a:cubicBezTo>
                    <a:pt x="7182" y="6761"/>
                    <a:pt x="7204" y="6761"/>
                    <a:pt x="7225" y="6761"/>
                  </a:cubicBezTo>
                  <a:cubicBezTo>
                    <a:pt x="7415" y="6739"/>
                    <a:pt x="7584" y="6697"/>
                    <a:pt x="7774" y="6676"/>
                  </a:cubicBezTo>
                  <a:cubicBezTo>
                    <a:pt x="7774" y="6655"/>
                    <a:pt x="7774" y="6655"/>
                    <a:pt x="7795" y="6655"/>
                  </a:cubicBezTo>
                  <a:cubicBezTo>
                    <a:pt x="7985" y="6613"/>
                    <a:pt x="8154" y="6570"/>
                    <a:pt x="8344" y="6507"/>
                  </a:cubicBezTo>
                  <a:lnTo>
                    <a:pt x="8387" y="6507"/>
                  </a:lnTo>
                  <a:cubicBezTo>
                    <a:pt x="8429" y="6486"/>
                    <a:pt x="8492" y="6465"/>
                    <a:pt x="8534" y="6444"/>
                  </a:cubicBezTo>
                  <a:cubicBezTo>
                    <a:pt x="8640" y="6401"/>
                    <a:pt x="8725" y="6380"/>
                    <a:pt x="8809" y="6338"/>
                  </a:cubicBezTo>
                  <a:cubicBezTo>
                    <a:pt x="8872" y="6317"/>
                    <a:pt x="8936" y="6275"/>
                    <a:pt x="8999" y="6254"/>
                  </a:cubicBezTo>
                  <a:cubicBezTo>
                    <a:pt x="9084" y="6211"/>
                    <a:pt x="9168" y="6169"/>
                    <a:pt x="9253" y="6127"/>
                  </a:cubicBezTo>
                  <a:cubicBezTo>
                    <a:pt x="9316" y="6106"/>
                    <a:pt x="9379" y="6064"/>
                    <a:pt x="9443" y="6021"/>
                  </a:cubicBezTo>
                  <a:cubicBezTo>
                    <a:pt x="9527" y="5979"/>
                    <a:pt x="9591" y="5937"/>
                    <a:pt x="9675" y="5895"/>
                  </a:cubicBezTo>
                  <a:cubicBezTo>
                    <a:pt x="9717" y="5852"/>
                    <a:pt x="9781" y="5810"/>
                    <a:pt x="9844" y="5768"/>
                  </a:cubicBezTo>
                  <a:cubicBezTo>
                    <a:pt x="9907" y="5726"/>
                    <a:pt x="9971" y="5662"/>
                    <a:pt x="10034" y="5620"/>
                  </a:cubicBezTo>
                  <a:cubicBezTo>
                    <a:pt x="10055" y="5599"/>
                    <a:pt x="10098" y="5578"/>
                    <a:pt x="10119" y="5557"/>
                  </a:cubicBezTo>
                  <a:cubicBezTo>
                    <a:pt x="10140" y="5535"/>
                    <a:pt x="10161" y="5514"/>
                    <a:pt x="10182" y="5493"/>
                  </a:cubicBezTo>
                  <a:cubicBezTo>
                    <a:pt x="10267" y="5430"/>
                    <a:pt x="10330" y="5345"/>
                    <a:pt x="10393" y="5282"/>
                  </a:cubicBezTo>
                  <a:cubicBezTo>
                    <a:pt x="10436" y="5240"/>
                    <a:pt x="10478" y="5197"/>
                    <a:pt x="10520" y="5155"/>
                  </a:cubicBezTo>
                  <a:cubicBezTo>
                    <a:pt x="10583" y="5071"/>
                    <a:pt x="10647" y="4986"/>
                    <a:pt x="10710" y="4902"/>
                  </a:cubicBezTo>
                  <a:cubicBezTo>
                    <a:pt x="10731" y="4859"/>
                    <a:pt x="10752" y="4838"/>
                    <a:pt x="10774" y="4817"/>
                  </a:cubicBezTo>
                  <a:cubicBezTo>
                    <a:pt x="10795" y="4796"/>
                    <a:pt x="10795" y="4775"/>
                    <a:pt x="10795" y="4775"/>
                  </a:cubicBezTo>
                  <a:cubicBezTo>
                    <a:pt x="10816" y="4733"/>
                    <a:pt x="10837" y="4712"/>
                    <a:pt x="10858" y="4669"/>
                  </a:cubicBezTo>
                  <a:cubicBezTo>
                    <a:pt x="10900" y="4606"/>
                    <a:pt x="10943" y="4521"/>
                    <a:pt x="10985" y="4437"/>
                  </a:cubicBezTo>
                  <a:cubicBezTo>
                    <a:pt x="11006" y="4395"/>
                    <a:pt x="11027" y="4352"/>
                    <a:pt x="11027" y="4331"/>
                  </a:cubicBezTo>
                  <a:cubicBezTo>
                    <a:pt x="11048" y="4289"/>
                    <a:pt x="11069" y="4268"/>
                    <a:pt x="11090" y="4226"/>
                  </a:cubicBezTo>
                  <a:cubicBezTo>
                    <a:pt x="11112" y="4162"/>
                    <a:pt x="11112" y="4120"/>
                    <a:pt x="11133" y="4057"/>
                  </a:cubicBezTo>
                  <a:cubicBezTo>
                    <a:pt x="11154" y="4036"/>
                    <a:pt x="11154" y="4014"/>
                    <a:pt x="11154" y="3993"/>
                  </a:cubicBezTo>
                  <a:cubicBezTo>
                    <a:pt x="11196" y="3888"/>
                    <a:pt x="11217" y="3782"/>
                    <a:pt x="11238" y="3676"/>
                  </a:cubicBezTo>
                  <a:cubicBezTo>
                    <a:pt x="11238" y="3655"/>
                    <a:pt x="11238" y="3634"/>
                    <a:pt x="11238" y="3613"/>
                  </a:cubicBezTo>
                  <a:lnTo>
                    <a:pt x="11534" y="1649"/>
                  </a:lnTo>
                  <a:lnTo>
                    <a:pt x="11534" y="1649"/>
                  </a:lnTo>
                  <a:cubicBezTo>
                    <a:pt x="11513" y="1775"/>
                    <a:pt x="11492" y="1902"/>
                    <a:pt x="11450" y="2029"/>
                  </a:cubicBezTo>
                  <a:cubicBezTo>
                    <a:pt x="11450" y="2050"/>
                    <a:pt x="11428" y="2071"/>
                    <a:pt x="11428" y="2092"/>
                  </a:cubicBezTo>
                  <a:cubicBezTo>
                    <a:pt x="11407" y="2198"/>
                    <a:pt x="11365" y="2282"/>
                    <a:pt x="11323" y="2367"/>
                  </a:cubicBezTo>
                  <a:cubicBezTo>
                    <a:pt x="11302" y="2409"/>
                    <a:pt x="11281" y="2451"/>
                    <a:pt x="11281" y="2494"/>
                  </a:cubicBezTo>
                  <a:cubicBezTo>
                    <a:pt x="11238" y="2557"/>
                    <a:pt x="11196" y="2641"/>
                    <a:pt x="11154" y="2726"/>
                  </a:cubicBezTo>
                  <a:cubicBezTo>
                    <a:pt x="11133" y="2747"/>
                    <a:pt x="11112" y="2789"/>
                    <a:pt x="11090" y="2810"/>
                  </a:cubicBezTo>
                  <a:cubicBezTo>
                    <a:pt x="11069" y="2853"/>
                    <a:pt x="11027" y="2895"/>
                    <a:pt x="11006" y="2937"/>
                  </a:cubicBezTo>
                  <a:cubicBezTo>
                    <a:pt x="10943" y="3022"/>
                    <a:pt x="10879" y="3106"/>
                    <a:pt x="10795" y="3191"/>
                  </a:cubicBezTo>
                  <a:cubicBezTo>
                    <a:pt x="10774" y="3233"/>
                    <a:pt x="10731" y="3275"/>
                    <a:pt x="10689" y="3317"/>
                  </a:cubicBezTo>
                  <a:cubicBezTo>
                    <a:pt x="10626" y="3402"/>
                    <a:pt x="10541" y="3465"/>
                    <a:pt x="10478" y="3529"/>
                  </a:cubicBezTo>
                  <a:cubicBezTo>
                    <a:pt x="10414" y="3571"/>
                    <a:pt x="10372" y="3613"/>
                    <a:pt x="10330" y="3655"/>
                  </a:cubicBezTo>
                  <a:cubicBezTo>
                    <a:pt x="10267" y="3719"/>
                    <a:pt x="10203" y="3761"/>
                    <a:pt x="10119" y="3803"/>
                  </a:cubicBezTo>
                  <a:cubicBezTo>
                    <a:pt x="10076" y="3845"/>
                    <a:pt x="10013" y="3888"/>
                    <a:pt x="9950" y="3930"/>
                  </a:cubicBezTo>
                  <a:cubicBezTo>
                    <a:pt x="9886" y="3972"/>
                    <a:pt x="9802" y="4014"/>
                    <a:pt x="9738" y="4078"/>
                  </a:cubicBezTo>
                  <a:cubicBezTo>
                    <a:pt x="9675" y="4099"/>
                    <a:pt x="9612" y="4141"/>
                    <a:pt x="9548" y="4162"/>
                  </a:cubicBezTo>
                  <a:cubicBezTo>
                    <a:pt x="9464" y="4205"/>
                    <a:pt x="9379" y="4247"/>
                    <a:pt x="9295" y="4289"/>
                  </a:cubicBezTo>
                  <a:cubicBezTo>
                    <a:pt x="9231" y="4331"/>
                    <a:pt x="9168" y="4352"/>
                    <a:pt x="9105" y="4374"/>
                  </a:cubicBezTo>
                  <a:cubicBezTo>
                    <a:pt x="9020" y="4416"/>
                    <a:pt x="8915" y="4458"/>
                    <a:pt x="8830" y="4479"/>
                  </a:cubicBezTo>
                  <a:cubicBezTo>
                    <a:pt x="8767" y="4500"/>
                    <a:pt x="8703" y="4543"/>
                    <a:pt x="8619" y="4564"/>
                  </a:cubicBezTo>
                  <a:cubicBezTo>
                    <a:pt x="8450" y="4606"/>
                    <a:pt x="8260" y="4669"/>
                    <a:pt x="8091" y="4712"/>
                  </a:cubicBezTo>
                  <a:lnTo>
                    <a:pt x="8049" y="4712"/>
                  </a:lnTo>
                  <a:cubicBezTo>
                    <a:pt x="7880" y="4754"/>
                    <a:pt x="7689" y="4775"/>
                    <a:pt x="7499" y="4796"/>
                  </a:cubicBezTo>
                  <a:cubicBezTo>
                    <a:pt x="7457" y="4817"/>
                    <a:pt x="7415" y="4817"/>
                    <a:pt x="7373" y="4817"/>
                  </a:cubicBezTo>
                  <a:cubicBezTo>
                    <a:pt x="7140" y="4838"/>
                    <a:pt x="6908" y="4859"/>
                    <a:pt x="6654" y="4859"/>
                  </a:cubicBezTo>
                  <a:cubicBezTo>
                    <a:pt x="6612" y="4881"/>
                    <a:pt x="6570" y="4881"/>
                    <a:pt x="6549" y="4881"/>
                  </a:cubicBezTo>
                  <a:cubicBezTo>
                    <a:pt x="6316" y="4881"/>
                    <a:pt x="6063" y="4859"/>
                    <a:pt x="5831" y="4838"/>
                  </a:cubicBezTo>
                  <a:cubicBezTo>
                    <a:pt x="5662" y="4838"/>
                    <a:pt x="5514" y="4817"/>
                    <a:pt x="5345" y="4796"/>
                  </a:cubicBezTo>
                  <a:cubicBezTo>
                    <a:pt x="5197" y="4775"/>
                    <a:pt x="5049" y="4733"/>
                    <a:pt x="4922" y="4712"/>
                  </a:cubicBezTo>
                  <a:cubicBezTo>
                    <a:pt x="4669" y="4669"/>
                    <a:pt x="4436" y="4606"/>
                    <a:pt x="4204" y="4543"/>
                  </a:cubicBezTo>
                  <a:cubicBezTo>
                    <a:pt x="4035" y="4479"/>
                    <a:pt x="3887" y="4437"/>
                    <a:pt x="3718" y="4374"/>
                  </a:cubicBezTo>
                  <a:cubicBezTo>
                    <a:pt x="3676" y="4352"/>
                    <a:pt x="3634" y="4331"/>
                    <a:pt x="3591" y="4310"/>
                  </a:cubicBezTo>
                  <a:cubicBezTo>
                    <a:pt x="3465" y="4268"/>
                    <a:pt x="3359" y="4226"/>
                    <a:pt x="3253" y="4183"/>
                  </a:cubicBezTo>
                  <a:cubicBezTo>
                    <a:pt x="3211" y="4162"/>
                    <a:pt x="3169" y="4141"/>
                    <a:pt x="3127" y="4120"/>
                  </a:cubicBezTo>
                  <a:cubicBezTo>
                    <a:pt x="3021" y="4057"/>
                    <a:pt x="2915" y="4014"/>
                    <a:pt x="2810" y="3951"/>
                  </a:cubicBezTo>
                  <a:cubicBezTo>
                    <a:pt x="2768" y="3930"/>
                    <a:pt x="2725" y="3909"/>
                    <a:pt x="2683" y="3888"/>
                  </a:cubicBezTo>
                  <a:cubicBezTo>
                    <a:pt x="2577" y="3824"/>
                    <a:pt x="2472" y="3761"/>
                    <a:pt x="2366" y="3676"/>
                  </a:cubicBezTo>
                  <a:cubicBezTo>
                    <a:pt x="2345" y="3676"/>
                    <a:pt x="2303" y="3655"/>
                    <a:pt x="2282" y="3634"/>
                  </a:cubicBezTo>
                  <a:cubicBezTo>
                    <a:pt x="2176" y="3550"/>
                    <a:pt x="2049" y="3465"/>
                    <a:pt x="1923" y="3381"/>
                  </a:cubicBezTo>
                  <a:cubicBezTo>
                    <a:pt x="1901" y="3360"/>
                    <a:pt x="1880" y="3339"/>
                    <a:pt x="1838" y="3296"/>
                  </a:cubicBezTo>
                  <a:cubicBezTo>
                    <a:pt x="1754" y="3233"/>
                    <a:pt x="1669" y="3170"/>
                    <a:pt x="1606" y="3085"/>
                  </a:cubicBezTo>
                  <a:cubicBezTo>
                    <a:pt x="1564" y="3064"/>
                    <a:pt x="1521" y="3022"/>
                    <a:pt x="1500" y="3001"/>
                  </a:cubicBezTo>
                  <a:cubicBezTo>
                    <a:pt x="1416" y="2916"/>
                    <a:pt x="1352" y="2853"/>
                    <a:pt x="1268" y="2768"/>
                  </a:cubicBezTo>
                  <a:cubicBezTo>
                    <a:pt x="1247" y="2747"/>
                    <a:pt x="1226" y="2726"/>
                    <a:pt x="1204" y="2684"/>
                  </a:cubicBezTo>
                  <a:cubicBezTo>
                    <a:pt x="1120" y="2578"/>
                    <a:pt x="1035" y="2472"/>
                    <a:pt x="951" y="2367"/>
                  </a:cubicBezTo>
                  <a:cubicBezTo>
                    <a:pt x="951" y="2346"/>
                    <a:pt x="930" y="2325"/>
                    <a:pt x="909" y="2303"/>
                  </a:cubicBezTo>
                  <a:cubicBezTo>
                    <a:pt x="845" y="2219"/>
                    <a:pt x="803" y="2134"/>
                    <a:pt x="740" y="2050"/>
                  </a:cubicBezTo>
                  <a:cubicBezTo>
                    <a:pt x="719" y="2008"/>
                    <a:pt x="697" y="1965"/>
                    <a:pt x="676" y="1923"/>
                  </a:cubicBezTo>
                  <a:cubicBezTo>
                    <a:pt x="634" y="1839"/>
                    <a:pt x="592" y="1754"/>
                    <a:pt x="550" y="1670"/>
                  </a:cubicBezTo>
                  <a:cubicBezTo>
                    <a:pt x="550" y="1649"/>
                    <a:pt x="528" y="1606"/>
                    <a:pt x="507" y="1585"/>
                  </a:cubicBezTo>
                  <a:cubicBezTo>
                    <a:pt x="465" y="1458"/>
                    <a:pt x="423" y="1353"/>
                    <a:pt x="402" y="1226"/>
                  </a:cubicBezTo>
                  <a:cubicBezTo>
                    <a:pt x="381" y="1205"/>
                    <a:pt x="381" y="1184"/>
                    <a:pt x="381" y="1163"/>
                  </a:cubicBezTo>
                  <a:cubicBezTo>
                    <a:pt x="359" y="1078"/>
                    <a:pt x="338" y="973"/>
                    <a:pt x="317" y="867"/>
                  </a:cubicBezTo>
                  <a:cubicBezTo>
                    <a:pt x="317" y="825"/>
                    <a:pt x="317" y="783"/>
                    <a:pt x="296" y="740"/>
                  </a:cubicBezTo>
                  <a:cubicBezTo>
                    <a:pt x="296" y="656"/>
                    <a:pt x="296" y="571"/>
                    <a:pt x="296" y="487"/>
                  </a:cubicBezTo>
                  <a:cubicBezTo>
                    <a:pt x="275" y="445"/>
                    <a:pt x="275" y="402"/>
                    <a:pt x="275" y="360"/>
                  </a:cubicBezTo>
                  <a:cubicBezTo>
                    <a:pt x="294" y="265"/>
                    <a:pt x="296" y="154"/>
                    <a:pt x="311" y="41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1"/>
            <p:cNvSpPr/>
            <p:nvPr/>
          </p:nvSpPr>
          <p:spPr>
            <a:xfrm>
              <a:off x="3679275" y="3151025"/>
              <a:ext cx="296275" cy="202850"/>
            </a:xfrm>
            <a:custGeom>
              <a:avLst/>
              <a:gdLst/>
              <a:ahLst/>
              <a:cxnLst/>
              <a:rect l="l" t="t" r="r" b="b"/>
              <a:pathLst>
                <a:path w="11851" h="8114" extrusionOk="0">
                  <a:moveTo>
                    <a:pt x="5331" y="0"/>
                  </a:moveTo>
                  <a:cubicBezTo>
                    <a:pt x="2731" y="0"/>
                    <a:pt x="593" y="1321"/>
                    <a:pt x="317" y="3236"/>
                  </a:cubicBezTo>
                  <a:cubicBezTo>
                    <a:pt x="0" y="5433"/>
                    <a:pt x="2239" y="7566"/>
                    <a:pt x="5345" y="8031"/>
                  </a:cubicBezTo>
                  <a:cubicBezTo>
                    <a:pt x="5730" y="8087"/>
                    <a:pt x="6112" y="8113"/>
                    <a:pt x="6484" y="8113"/>
                  </a:cubicBezTo>
                  <a:cubicBezTo>
                    <a:pt x="9088" y="8113"/>
                    <a:pt x="11257" y="6806"/>
                    <a:pt x="11534" y="4884"/>
                  </a:cubicBezTo>
                  <a:cubicBezTo>
                    <a:pt x="11851" y="2687"/>
                    <a:pt x="9612" y="553"/>
                    <a:pt x="6507" y="88"/>
                  </a:cubicBezTo>
                  <a:cubicBezTo>
                    <a:pt x="6108" y="29"/>
                    <a:pt x="5715" y="0"/>
                    <a:pt x="5331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1"/>
            <p:cNvSpPr/>
            <p:nvPr/>
          </p:nvSpPr>
          <p:spPr>
            <a:xfrm>
              <a:off x="3716250" y="3185800"/>
              <a:ext cx="222350" cy="133275"/>
            </a:xfrm>
            <a:custGeom>
              <a:avLst/>
              <a:gdLst/>
              <a:ahLst/>
              <a:cxnLst/>
              <a:rect l="l" t="t" r="r" b="b"/>
              <a:pathLst>
                <a:path w="8894" h="5331" extrusionOk="0">
                  <a:moveTo>
                    <a:pt x="3887" y="1"/>
                  </a:moveTo>
                  <a:cubicBezTo>
                    <a:pt x="2008" y="1"/>
                    <a:pt x="375" y="854"/>
                    <a:pt x="211" y="2035"/>
                  </a:cubicBezTo>
                  <a:cubicBezTo>
                    <a:pt x="0" y="3429"/>
                    <a:pt x="1796" y="4929"/>
                    <a:pt x="4056" y="5267"/>
                  </a:cubicBezTo>
                  <a:cubicBezTo>
                    <a:pt x="4360" y="5310"/>
                    <a:pt x="4663" y="5330"/>
                    <a:pt x="4960" y="5330"/>
                  </a:cubicBezTo>
                  <a:cubicBezTo>
                    <a:pt x="6862" y="5330"/>
                    <a:pt x="8499" y="4488"/>
                    <a:pt x="8682" y="3281"/>
                  </a:cubicBezTo>
                  <a:cubicBezTo>
                    <a:pt x="8893" y="1908"/>
                    <a:pt x="7077" y="408"/>
                    <a:pt x="4816" y="70"/>
                  </a:cubicBezTo>
                  <a:cubicBezTo>
                    <a:pt x="4504" y="23"/>
                    <a:pt x="4192" y="1"/>
                    <a:pt x="3887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1"/>
            <p:cNvSpPr/>
            <p:nvPr/>
          </p:nvSpPr>
          <p:spPr>
            <a:xfrm>
              <a:off x="3715700" y="3202975"/>
              <a:ext cx="220775" cy="116350"/>
            </a:xfrm>
            <a:custGeom>
              <a:avLst/>
              <a:gdLst/>
              <a:ahLst/>
              <a:cxnLst/>
              <a:rect l="l" t="t" r="r" b="b"/>
              <a:pathLst>
                <a:path w="8831" h="4654" extrusionOk="0">
                  <a:moveTo>
                    <a:pt x="3675" y="0"/>
                  </a:moveTo>
                  <a:cubicBezTo>
                    <a:pt x="1855" y="0"/>
                    <a:pt x="329" y="698"/>
                    <a:pt x="170" y="1707"/>
                  </a:cubicBezTo>
                  <a:cubicBezTo>
                    <a:pt x="1" y="2911"/>
                    <a:pt x="1818" y="4242"/>
                    <a:pt x="4078" y="4580"/>
                  </a:cubicBezTo>
                  <a:cubicBezTo>
                    <a:pt x="4432" y="4630"/>
                    <a:pt x="4784" y="4653"/>
                    <a:pt x="5125" y="4653"/>
                  </a:cubicBezTo>
                  <a:cubicBezTo>
                    <a:pt x="6960" y="4653"/>
                    <a:pt x="8501" y="3969"/>
                    <a:pt x="8662" y="2953"/>
                  </a:cubicBezTo>
                  <a:cubicBezTo>
                    <a:pt x="8831" y="1749"/>
                    <a:pt x="7014" y="419"/>
                    <a:pt x="4754" y="81"/>
                  </a:cubicBezTo>
                  <a:cubicBezTo>
                    <a:pt x="4388" y="26"/>
                    <a:pt x="4026" y="0"/>
                    <a:pt x="3675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1"/>
            <p:cNvSpPr/>
            <p:nvPr/>
          </p:nvSpPr>
          <p:spPr>
            <a:xfrm>
              <a:off x="3248875" y="3416750"/>
              <a:ext cx="288350" cy="170600"/>
            </a:xfrm>
            <a:custGeom>
              <a:avLst/>
              <a:gdLst/>
              <a:ahLst/>
              <a:cxnLst/>
              <a:rect l="l" t="t" r="r" b="b"/>
              <a:pathLst>
                <a:path w="11534" h="6824" extrusionOk="0">
                  <a:moveTo>
                    <a:pt x="317" y="0"/>
                  </a:moveTo>
                  <a:cubicBezTo>
                    <a:pt x="315" y="12"/>
                    <a:pt x="314" y="23"/>
                    <a:pt x="312" y="35"/>
                  </a:cubicBezTo>
                  <a:lnTo>
                    <a:pt x="312" y="35"/>
                  </a:lnTo>
                  <a:lnTo>
                    <a:pt x="317" y="0"/>
                  </a:lnTo>
                  <a:close/>
                  <a:moveTo>
                    <a:pt x="312" y="35"/>
                  </a:moveTo>
                  <a:lnTo>
                    <a:pt x="21" y="1944"/>
                  </a:lnTo>
                  <a:cubicBezTo>
                    <a:pt x="21" y="2070"/>
                    <a:pt x="0" y="2197"/>
                    <a:pt x="0" y="2324"/>
                  </a:cubicBezTo>
                  <a:cubicBezTo>
                    <a:pt x="0" y="2366"/>
                    <a:pt x="0" y="2387"/>
                    <a:pt x="0" y="2430"/>
                  </a:cubicBezTo>
                  <a:cubicBezTo>
                    <a:pt x="0" y="2514"/>
                    <a:pt x="21" y="2620"/>
                    <a:pt x="21" y="2704"/>
                  </a:cubicBezTo>
                  <a:cubicBezTo>
                    <a:pt x="21" y="2746"/>
                    <a:pt x="21" y="2789"/>
                    <a:pt x="43" y="2810"/>
                  </a:cubicBezTo>
                  <a:cubicBezTo>
                    <a:pt x="43" y="2915"/>
                    <a:pt x="64" y="3021"/>
                    <a:pt x="106" y="3127"/>
                  </a:cubicBezTo>
                  <a:cubicBezTo>
                    <a:pt x="106" y="3148"/>
                    <a:pt x="106" y="3169"/>
                    <a:pt x="106" y="3169"/>
                  </a:cubicBezTo>
                  <a:cubicBezTo>
                    <a:pt x="148" y="3296"/>
                    <a:pt x="190" y="3422"/>
                    <a:pt x="233" y="3528"/>
                  </a:cubicBezTo>
                  <a:cubicBezTo>
                    <a:pt x="254" y="3570"/>
                    <a:pt x="254" y="3591"/>
                    <a:pt x="275" y="3634"/>
                  </a:cubicBezTo>
                  <a:cubicBezTo>
                    <a:pt x="317" y="3718"/>
                    <a:pt x="359" y="3803"/>
                    <a:pt x="402" y="3887"/>
                  </a:cubicBezTo>
                  <a:cubicBezTo>
                    <a:pt x="423" y="3929"/>
                    <a:pt x="444" y="3951"/>
                    <a:pt x="465" y="3993"/>
                  </a:cubicBezTo>
                  <a:cubicBezTo>
                    <a:pt x="507" y="4077"/>
                    <a:pt x="571" y="4162"/>
                    <a:pt x="634" y="4246"/>
                  </a:cubicBezTo>
                  <a:cubicBezTo>
                    <a:pt x="634" y="4288"/>
                    <a:pt x="655" y="4310"/>
                    <a:pt x="676" y="4331"/>
                  </a:cubicBezTo>
                  <a:cubicBezTo>
                    <a:pt x="761" y="4436"/>
                    <a:pt x="845" y="4542"/>
                    <a:pt x="930" y="4648"/>
                  </a:cubicBezTo>
                  <a:cubicBezTo>
                    <a:pt x="951" y="4669"/>
                    <a:pt x="972" y="4690"/>
                    <a:pt x="993" y="4711"/>
                  </a:cubicBezTo>
                  <a:cubicBezTo>
                    <a:pt x="1057" y="4795"/>
                    <a:pt x="1141" y="4880"/>
                    <a:pt x="1226" y="4943"/>
                  </a:cubicBezTo>
                  <a:cubicBezTo>
                    <a:pt x="1247" y="4986"/>
                    <a:pt x="1289" y="5007"/>
                    <a:pt x="1310" y="5049"/>
                  </a:cubicBezTo>
                  <a:cubicBezTo>
                    <a:pt x="1395" y="5112"/>
                    <a:pt x="1479" y="5197"/>
                    <a:pt x="1564" y="5260"/>
                  </a:cubicBezTo>
                  <a:cubicBezTo>
                    <a:pt x="1585" y="5281"/>
                    <a:pt x="1627" y="5302"/>
                    <a:pt x="1648" y="5345"/>
                  </a:cubicBezTo>
                  <a:cubicBezTo>
                    <a:pt x="1775" y="5429"/>
                    <a:pt x="1880" y="5514"/>
                    <a:pt x="2007" y="5598"/>
                  </a:cubicBezTo>
                  <a:cubicBezTo>
                    <a:pt x="2028" y="5619"/>
                    <a:pt x="2049" y="5619"/>
                    <a:pt x="2070" y="5640"/>
                  </a:cubicBezTo>
                  <a:cubicBezTo>
                    <a:pt x="2176" y="5704"/>
                    <a:pt x="2282" y="5767"/>
                    <a:pt x="2408" y="5831"/>
                  </a:cubicBezTo>
                  <a:cubicBezTo>
                    <a:pt x="2451" y="5873"/>
                    <a:pt x="2493" y="5894"/>
                    <a:pt x="2535" y="5915"/>
                  </a:cubicBezTo>
                  <a:cubicBezTo>
                    <a:pt x="2620" y="5957"/>
                    <a:pt x="2725" y="6021"/>
                    <a:pt x="2831" y="6063"/>
                  </a:cubicBezTo>
                  <a:cubicBezTo>
                    <a:pt x="2873" y="6084"/>
                    <a:pt x="2915" y="6105"/>
                    <a:pt x="2958" y="6126"/>
                  </a:cubicBezTo>
                  <a:cubicBezTo>
                    <a:pt x="2979" y="6147"/>
                    <a:pt x="3000" y="6147"/>
                    <a:pt x="3021" y="6169"/>
                  </a:cubicBezTo>
                  <a:cubicBezTo>
                    <a:pt x="3127" y="6211"/>
                    <a:pt x="3211" y="6232"/>
                    <a:pt x="3296" y="6274"/>
                  </a:cubicBezTo>
                  <a:cubicBezTo>
                    <a:pt x="3338" y="6295"/>
                    <a:pt x="3401" y="6316"/>
                    <a:pt x="3444" y="6338"/>
                  </a:cubicBezTo>
                  <a:cubicBezTo>
                    <a:pt x="3591" y="6380"/>
                    <a:pt x="3760" y="6443"/>
                    <a:pt x="3908" y="6485"/>
                  </a:cubicBezTo>
                  <a:lnTo>
                    <a:pt x="3929" y="6485"/>
                  </a:lnTo>
                  <a:cubicBezTo>
                    <a:pt x="4162" y="6570"/>
                    <a:pt x="4394" y="6612"/>
                    <a:pt x="4626" y="6675"/>
                  </a:cubicBezTo>
                  <a:cubicBezTo>
                    <a:pt x="4669" y="6675"/>
                    <a:pt x="4690" y="6675"/>
                    <a:pt x="4711" y="6697"/>
                  </a:cubicBezTo>
                  <a:cubicBezTo>
                    <a:pt x="4838" y="6718"/>
                    <a:pt x="4943" y="6718"/>
                    <a:pt x="5049" y="6739"/>
                  </a:cubicBezTo>
                  <a:cubicBezTo>
                    <a:pt x="5197" y="6760"/>
                    <a:pt x="5345" y="6781"/>
                    <a:pt x="5493" y="6802"/>
                  </a:cubicBezTo>
                  <a:lnTo>
                    <a:pt x="5556" y="6802"/>
                  </a:lnTo>
                  <a:cubicBezTo>
                    <a:pt x="5788" y="6823"/>
                    <a:pt x="6021" y="6823"/>
                    <a:pt x="6253" y="6823"/>
                  </a:cubicBezTo>
                  <a:lnTo>
                    <a:pt x="6380" y="6823"/>
                  </a:lnTo>
                  <a:cubicBezTo>
                    <a:pt x="6612" y="6823"/>
                    <a:pt x="6866" y="6802"/>
                    <a:pt x="7098" y="6781"/>
                  </a:cubicBezTo>
                  <a:cubicBezTo>
                    <a:pt x="7119" y="6781"/>
                    <a:pt x="7140" y="6781"/>
                    <a:pt x="7182" y="6760"/>
                  </a:cubicBezTo>
                  <a:lnTo>
                    <a:pt x="7225" y="6760"/>
                  </a:lnTo>
                  <a:cubicBezTo>
                    <a:pt x="7415" y="6739"/>
                    <a:pt x="7584" y="6697"/>
                    <a:pt x="7774" y="6654"/>
                  </a:cubicBezTo>
                  <a:lnTo>
                    <a:pt x="7795" y="6654"/>
                  </a:lnTo>
                  <a:cubicBezTo>
                    <a:pt x="7985" y="6612"/>
                    <a:pt x="8175" y="6570"/>
                    <a:pt x="8344" y="6507"/>
                  </a:cubicBezTo>
                  <a:lnTo>
                    <a:pt x="8387" y="6507"/>
                  </a:lnTo>
                  <a:cubicBezTo>
                    <a:pt x="8429" y="6485"/>
                    <a:pt x="8492" y="6464"/>
                    <a:pt x="8534" y="6443"/>
                  </a:cubicBezTo>
                  <a:cubicBezTo>
                    <a:pt x="8640" y="6401"/>
                    <a:pt x="8725" y="6380"/>
                    <a:pt x="8809" y="6338"/>
                  </a:cubicBezTo>
                  <a:cubicBezTo>
                    <a:pt x="8894" y="6316"/>
                    <a:pt x="8957" y="6274"/>
                    <a:pt x="9020" y="6253"/>
                  </a:cubicBezTo>
                  <a:cubicBezTo>
                    <a:pt x="9105" y="6211"/>
                    <a:pt x="9189" y="6169"/>
                    <a:pt x="9253" y="6126"/>
                  </a:cubicBezTo>
                  <a:cubicBezTo>
                    <a:pt x="9316" y="6084"/>
                    <a:pt x="9379" y="6063"/>
                    <a:pt x="9443" y="6021"/>
                  </a:cubicBezTo>
                  <a:cubicBezTo>
                    <a:pt x="9527" y="5978"/>
                    <a:pt x="9591" y="5936"/>
                    <a:pt x="9675" y="5894"/>
                  </a:cubicBezTo>
                  <a:cubicBezTo>
                    <a:pt x="9738" y="5852"/>
                    <a:pt x="9781" y="5809"/>
                    <a:pt x="9844" y="5767"/>
                  </a:cubicBezTo>
                  <a:cubicBezTo>
                    <a:pt x="9907" y="5725"/>
                    <a:pt x="9971" y="5662"/>
                    <a:pt x="10034" y="5619"/>
                  </a:cubicBezTo>
                  <a:cubicBezTo>
                    <a:pt x="10055" y="5598"/>
                    <a:pt x="10098" y="5577"/>
                    <a:pt x="10119" y="5556"/>
                  </a:cubicBezTo>
                  <a:cubicBezTo>
                    <a:pt x="10140" y="5535"/>
                    <a:pt x="10161" y="5514"/>
                    <a:pt x="10182" y="5493"/>
                  </a:cubicBezTo>
                  <a:cubicBezTo>
                    <a:pt x="10267" y="5408"/>
                    <a:pt x="10330" y="5345"/>
                    <a:pt x="10393" y="5281"/>
                  </a:cubicBezTo>
                  <a:cubicBezTo>
                    <a:pt x="10436" y="5239"/>
                    <a:pt x="10478" y="5197"/>
                    <a:pt x="10520" y="5155"/>
                  </a:cubicBezTo>
                  <a:cubicBezTo>
                    <a:pt x="10583" y="5070"/>
                    <a:pt x="10647" y="4986"/>
                    <a:pt x="10710" y="4901"/>
                  </a:cubicBezTo>
                  <a:cubicBezTo>
                    <a:pt x="10731" y="4859"/>
                    <a:pt x="10752" y="4838"/>
                    <a:pt x="10774" y="4817"/>
                  </a:cubicBezTo>
                  <a:cubicBezTo>
                    <a:pt x="10795" y="4795"/>
                    <a:pt x="10795" y="4774"/>
                    <a:pt x="10795" y="4774"/>
                  </a:cubicBezTo>
                  <a:cubicBezTo>
                    <a:pt x="10816" y="4732"/>
                    <a:pt x="10837" y="4711"/>
                    <a:pt x="10858" y="4669"/>
                  </a:cubicBezTo>
                  <a:cubicBezTo>
                    <a:pt x="10900" y="4605"/>
                    <a:pt x="10943" y="4521"/>
                    <a:pt x="10985" y="4436"/>
                  </a:cubicBezTo>
                  <a:cubicBezTo>
                    <a:pt x="11006" y="4394"/>
                    <a:pt x="11027" y="4352"/>
                    <a:pt x="11048" y="4331"/>
                  </a:cubicBezTo>
                  <a:cubicBezTo>
                    <a:pt x="11048" y="4288"/>
                    <a:pt x="11069" y="4267"/>
                    <a:pt x="11090" y="4225"/>
                  </a:cubicBezTo>
                  <a:cubicBezTo>
                    <a:pt x="11112" y="4162"/>
                    <a:pt x="11133" y="4119"/>
                    <a:pt x="11133" y="4056"/>
                  </a:cubicBezTo>
                  <a:cubicBezTo>
                    <a:pt x="11154" y="4035"/>
                    <a:pt x="11154" y="4014"/>
                    <a:pt x="11175" y="3993"/>
                  </a:cubicBezTo>
                  <a:cubicBezTo>
                    <a:pt x="11196" y="3887"/>
                    <a:pt x="11217" y="3782"/>
                    <a:pt x="11238" y="3676"/>
                  </a:cubicBezTo>
                  <a:cubicBezTo>
                    <a:pt x="11238" y="3655"/>
                    <a:pt x="11238" y="3634"/>
                    <a:pt x="11259" y="3591"/>
                  </a:cubicBezTo>
                  <a:lnTo>
                    <a:pt x="11534" y="1648"/>
                  </a:lnTo>
                  <a:lnTo>
                    <a:pt x="11534" y="1648"/>
                  </a:lnTo>
                  <a:cubicBezTo>
                    <a:pt x="11513" y="1775"/>
                    <a:pt x="11492" y="1901"/>
                    <a:pt x="11450" y="2028"/>
                  </a:cubicBezTo>
                  <a:cubicBezTo>
                    <a:pt x="11450" y="2049"/>
                    <a:pt x="11428" y="2070"/>
                    <a:pt x="11428" y="2092"/>
                  </a:cubicBezTo>
                  <a:cubicBezTo>
                    <a:pt x="11407" y="2176"/>
                    <a:pt x="11365" y="2282"/>
                    <a:pt x="11323" y="2366"/>
                  </a:cubicBezTo>
                  <a:cubicBezTo>
                    <a:pt x="11323" y="2408"/>
                    <a:pt x="11302" y="2451"/>
                    <a:pt x="11281" y="2472"/>
                  </a:cubicBezTo>
                  <a:cubicBezTo>
                    <a:pt x="11238" y="2556"/>
                    <a:pt x="11196" y="2641"/>
                    <a:pt x="11154" y="2704"/>
                  </a:cubicBezTo>
                  <a:cubicBezTo>
                    <a:pt x="11133" y="2746"/>
                    <a:pt x="11112" y="2789"/>
                    <a:pt x="11090" y="2810"/>
                  </a:cubicBezTo>
                  <a:cubicBezTo>
                    <a:pt x="11069" y="2852"/>
                    <a:pt x="11027" y="2894"/>
                    <a:pt x="11006" y="2937"/>
                  </a:cubicBezTo>
                  <a:cubicBezTo>
                    <a:pt x="10943" y="3021"/>
                    <a:pt x="10879" y="3106"/>
                    <a:pt x="10816" y="3190"/>
                  </a:cubicBezTo>
                  <a:cubicBezTo>
                    <a:pt x="10774" y="3232"/>
                    <a:pt x="10731" y="3275"/>
                    <a:pt x="10689" y="3317"/>
                  </a:cubicBezTo>
                  <a:cubicBezTo>
                    <a:pt x="10626" y="3380"/>
                    <a:pt x="10541" y="3465"/>
                    <a:pt x="10478" y="3528"/>
                  </a:cubicBezTo>
                  <a:cubicBezTo>
                    <a:pt x="10436" y="3570"/>
                    <a:pt x="10372" y="3613"/>
                    <a:pt x="10330" y="3655"/>
                  </a:cubicBezTo>
                  <a:cubicBezTo>
                    <a:pt x="10267" y="3718"/>
                    <a:pt x="10203" y="3760"/>
                    <a:pt x="10140" y="3803"/>
                  </a:cubicBezTo>
                  <a:cubicBezTo>
                    <a:pt x="10076" y="3845"/>
                    <a:pt x="10013" y="3887"/>
                    <a:pt x="9950" y="3929"/>
                  </a:cubicBezTo>
                  <a:cubicBezTo>
                    <a:pt x="9886" y="3972"/>
                    <a:pt x="9802" y="4014"/>
                    <a:pt x="9738" y="4056"/>
                  </a:cubicBezTo>
                  <a:cubicBezTo>
                    <a:pt x="9675" y="4098"/>
                    <a:pt x="9612" y="4141"/>
                    <a:pt x="9548" y="4162"/>
                  </a:cubicBezTo>
                  <a:cubicBezTo>
                    <a:pt x="9464" y="4204"/>
                    <a:pt x="9379" y="4246"/>
                    <a:pt x="9295" y="4288"/>
                  </a:cubicBezTo>
                  <a:cubicBezTo>
                    <a:pt x="9231" y="4331"/>
                    <a:pt x="9168" y="4352"/>
                    <a:pt x="9105" y="4373"/>
                  </a:cubicBezTo>
                  <a:cubicBezTo>
                    <a:pt x="9020" y="4415"/>
                    <a:pt x="8915" y="4457"/>
                    <a:pt x="8830" y="4479"/>
                  </a:cubicBezTo>
                  <a:cubicBezTo>
                    <a:pt x="8767" y="4500"/>
                    <a:pt x="8703" y="4521"/>
                    <a:pt x="8640" y="4563"/>
                  </a:cubicBezTo>
                  <a:cubicBezTo>
                    <a:pt x="8450" y="4605"/>
                    <a:pt x="8281" y="4669"/>
                    <a:pt x="8091" y="4711"/>
                  </a:cubicBezTo>
                  <a:lnTo>
                    <a:pt x="8070" y="4711"/>
                  </a:lnTo>
                  <a:cubicBezTo>
                    <a:pt x="7880" y="4753"/>
                    <a:pt x="7689" y="4774"/>
                    <a:pt x="7520" y="4795"/>
                  </a:cubicBezTo>
                  <a:cubicBezTo>
                    <a:pt x="7478" y="4817"/>
                    <a:pt x="7415" y="4817"/>
                    <a:pt x="7373" y="4817"/>
                  </a:cubicBezTo>
                  <a:cubicBezTo>
                    <a:pt x="7140" y="4838"/>
                    <a:pt x="6908" y="4859"/>
                    <a:pt x="6654" y="4859"/>
                  </a:cubicBezTo>
                  <a:cubicBezTo>
                    <a:pt x="6633" y="4859"/>
                    <a:pt x="6591" y="4880"/>
                    <a:pt x="6549" y="4880"/>
                  </a:cubicBezTo>
                  <a:cubicBezTo>
                    <a:pt x="6316" y="4880"/>
                    <a:pt x="6084" y="4859"/>
                    <a:pt x="5831" y="4838"/>
                  </a:cubicBezTo>
                  <a:cubicBezTo>
                    <a:pt x="5683" y="4838"/>
                    <a:pt x="5514" y="4817"/>
                    <a:pt x="5345" y="4795"/>
                  </a:cubicBezTo>
                  <a:cubicBezTo>
                    <a:pt x="5197" y="4774"/>
                    <a:pt x="5070" y="4732"/>
                    <a:pt x="4922" y="4711"/>
                  </a:cubicBezTo>
                  <a:cubicBezTo>
                    <a:pt x="4669" y="4669"/>
                    <a:pt x="4436" y="4605"/>
                    <a:pt x="4204" y="4542"/>
                  </a:cubicBezTo>
                  <a:cubicBezTo>
                    <a:pt x="4056" y="4479"/>
                    <a:pt x="3887" y="4436"/>
                    <a:pt x="3718" y="4373"/>
                  </a:cubicBezTo>
                  <a:cubicBezTo>
                    <a:pt x="3676" y="4352"/>
                    <a:pt x="3634" y="4331"/>
                    <a:pt x="3591" y="4310"/>
                  </a:cubicBezTo>
                  <a:cubicBezTo>
                    <a:pt x="3486" y="4267"/>
                    <a:pt x="3359" y="4225"/>
                    <a:pt x="3253" y="4183"/>
                  </a:cubicBezTo>
                  <a:cubicBezTo>
                    <a:pt x="3211" y="4162"/>
                    <a:pt x="3169" y="4141"/>
                    <a:pt x="3127" y="4119"/>
                  </a:cubicBezTo>
                  <a:cubicBezTo>
                    <a:pt x="3021" y="4056"/>
                    <a:pt x="2915" y="4014"/>
                    <a:pt x="2810" y="3951"/>
                  </a:cubicBezTo>
                  <a:cubicBezTo>
                    <a:pt x="2768" y="3929"/>
                    <a:pt x="2725" y="3908"/>
                    <a:pt x="2683" y="3887"/>
                  </a:cubicBezTo>
                  <a:cubicBezTo>
                    <a:pt x="2577" y="3824"/>
                    <a:pt x="2472" y="3760"/>
                    <a:pt x="2366" y="3676"/>
                  </a:cubicBezTo>
                  <a:cubicBezTo>
                    <a:pt x="2345" y="3676"/>
                    <a:pt x="2324" y="3655"/>
                    <a:pt x="2303" y="3634"/>
                  </a:cubicBezTo>
                  <a:cubicBezTo>
                    <a:pt x="2176" y="3549"/>
                    <a:pt x="2049" y="3465"/>
                    <a:pt x="1944" y="3380"/>
                  </a:cubicBezTo>
                  <a:cubicBezTo>
                    <a:pt x="1901" y="3359"/>
                    <a:pt x="1880" y="3317"/>
                    <a:pt x="1838" y="3296"/>
                  </a:cubicBezTo>
                  <a:cubicBezTo>
                    <a:pt x="1754" y="3232"/>
                    <a:pt x="1690" y="3169"/>
                    <a:pt x="1606" y="3084"/>
                  </a:cubicBezTo>
                  <a:cubicBezTo>
                    <a:pt x="1564" y="3063"/>
                    <a:pt x="1542" y="3021"/>
                    <a:pt x="1500" y="3000"/>
                  </a:cubicBezTo>
                  <a:cubicBezTo>
                    <a:pt x="1416" y="2915"/>
                    <a:pt x="1352" y="2852"/>
                    <a:pt x="1289" y="2768"/>
                  </a:cubicBezTo>
                  <a:cubicBezTo>
                    <a:pt x="1268" y="2746"/>
                    <a:pt x="1226" y="2704"/>
                    <a:pt x="1204" y="2683"/>
                  </a:cubicBezTo>
                  <a:cubicBezTo>
                    <a:pt x="1120" y="2577"/>
                    <a:pt x="1035" y="2472"/>
                    <a:pt x="972" y="2366"/>
                  </a:cubicBezTo>
                  <a:cubicBezTo>
                    <a:pt x="951" y="2345"/>
                    <a:pt x="930" y="2324"/>
                    <a:pt x="909" y="2303"/>
                  </a:cubicBezTo>
                  <a:cubicBezTo>
                    <a:pt x="845" y="2218"/>
                    <a:pt x="803" y="2134"/>
                    <a:pt x="740" y="2028"/>
                  </a:cubicBezTo>
                  <a:cubicBezTo>
                    <a:pt x="719" y="2007"/>
                    <a:pt x="719" y="1965"/>
                    <a:pt x="697" y="1923"/>
                  </a:cubicBezTo>
                  <a:cubicBezTo>
                    <a:pt x="634" y="1838"/>
                    <a:pt x="592" y="1754"/>
                    <a:pt x="571" y="1669"/>
                  </a:cubicBezTo>
                  <a:cubicBezTo>
                    <a:pt x="550" y="1648"/>
                    <a:pt x="528" y="1606"/>
                    <a:pt x="528" y="1585"/>
                  </a:cubicBezTo>
                  <a:cubicBezTo>
                    <a:pt x="465" y="1458"/>
                    <a:pt x="423" y="1331"/>
                    <a:pt x="402" y="1226"/>
                  </a:cubicBezTo>
                  <a:cubicBezTo>
                    <a:pt x="402" y="1204"/>
                    <a:pt x="402" y="1183"/>
                    <a:pt x="381" y="1162"/>
                  </a:cubicBezTo>
                  <a:cubicBezTo>
                    <a:pt x="359" y="1057"/>
                    <a:pt x="338" y="972"/>
                    <a:pt x="317" y="866"/>
                  </a:cubicBezTo>
                  <a:cubicBezTo>
                    <a:pt x="317" y="824"/>
                    <a:pt x="317" y="782"/>
                    <a:pt x="317" y="740"/>
                  </a:cubicBezTo>
                  <a:cubicBezTo>
                    <a:pt x="296" y="655"/>
                    <a:pt x="296" y="571"/>
                    <a:pt x="296" y="486"/>
                  </a:cubicBezTo>
                  <a:cubicBezTo>
                    <a:pt x="296" y="444"/>
                    <a:pt x="296" y="402"/>
                    <a:pt x="296" y="359"/>
                  </a:cubicBezTo>
                  <a:cubicBezTo>
                    <a:pt x="296" y="263"/>
                    <a:pt x="296" y="150"/>
                    <a:pt x="312" y="35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1"/>
            <p:cNvSpPr/>
            <p:nvPr/>
          </p:nvSpPr>
          <p:spPr>
            <a:xfrm>
              <a:off x="3248875" y="3335850"/>
              <a:ext cx="296275" cy="202850"/>
            </a:xfrm>
            <a:custGeom>
              <a:avLst/>
              <a:gdLst/>
              <a:ahLst/>
              <a:cxnLst/>
              <a:rect l="l" t="t" r="r" b="b"/>
              <a:pathLst>
                <a:path w="11851" h="8114" extrusionOk="0">
                  <a:moveTo>
                    <a:pt x="5338" y="0"/>
                  </a:moveTo>
                  <a:cubicBezTo>
                    <a:pt x="2747" y="0"/>
                    <a:pt x="593" y="1322"/>
                    <a:pt x="317" y="3236"/>
                  </a:cubicBezTo>
                  <a:cubicBezTo>
                    <a:pt x="0" y="5433"/>
                    <a:pt x="2239" y="7567"/>
                    <a:pt x="5345" y="8031"/>
                  </a:cubicBezTo>
                  <a:cubicBezTo>
                    <a:pt x="5733" y="8087"/>
                    <a:pt x="6116" y="8114"/>
                    <a:pt x="6490" y="8114"/>
                  </a:cubicBezTo>
                  <a:cubicBezTo>
                    <a:pt x="9104" y="8114"/>
                    <a:pt x="11257" y="6806"/>
                    <a:pt x="11534" y="4884"/>
                  </a:cubicBezTo>
                  <a:cubicBezTo>
                    <a:pt x="11851" y="2687"/>
                    <a:pt x="9612" y="532"/>
                    <a:pt x="6507" y="89"/>
                  </a:cubicBezTo>
                  <a:cubicBezTo>
                    <a:pt x="6110" y="29"/>
                    <a:pt x="5719" y="0"/>
                    <a:pt x="5338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1"/>
            <p:cNvSpPr/>
            <p:nvPr/>
          </p:nvSpPr>
          <p:spPr>
            <a:xfrm>
              <a:off x="3285850" y="3370650"/>
              <a:ext cx="222350" cy="133250"/>
            </a:xfrm>
            <a:custGeom>
              <a:avLst/>
              <a:gdLst/>
              <a:ahLst/>
              <a:cxnLst/>
              <a:rect l="l" t="t" r="r" b="b"/>
              <a:pathLst>
                <a:path w="8894" h="5330" extrusionOk="0">
                  <a:moveTo>
                    <a:pt x="3901" y="0"/>
                  </a:moveTo>
                  <a:cubicBezTo>
                    <a:pt x="2013" y="0"/>
                    <a:pt x="393" y="853"/>
                    <a:pt x="211" y="2034"/>
                  </a:cubicBezTo>
                  <a:cubicBezTo>
                    <a:pt x="0" y="3429"/>
                    <a:pt x="1817" y="4928"/>
                    <a:pt x="4077" y="5266"/>
                  </a:cubicBezTo>
                  <a:cubicBezTo>
                    <a:pt x="4379" y="5309"/>
                    <a:pt x="4679" y="5330"/>
                    <a:pt x="4974" y="5330"/>
                  </a:cubicBezTo>
                  <a:cubicBezTo>
                    <a:pt x="6867" y="5330"/>
                    <a:pt x="8517" y="4487"/>
                    <a:pt x="8682" y="3281"/>
                  </a:cubicBezTo>
                  <a:cubicBezTo>
                    <a:pt x="8893" y="1908"/>
                    <a:pt x="7098" y="408"/>
                    <a:pt x="4837" y="70"/>
                  </a:cubicBezTo>
                  <a:cubicBezTo>
                    <a:pt x="4522" y="23"/>
                    <a:pt x="4208" y="0"/>
                    <a:pt x="3901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1"/>
            <p:cNvSpPr/>
            <p:nvPr/>
          </p:nvSpPr>
          <p:spPr>
            <a:xfrm>
              <a:off x="3285300" y="3387800"/>
              <a:ext cx="220775" cy="116325"/>
            </a:xfrm>
            <a:custGeom>
              <a:avLst/>
              <a:gdLst/>
              <a:ahLst/>
              <a:cxnLst/>
              <a:rect l="l" t="t" r="r" b="b"/>
              <a:pathLst>
                <a:path w="8831" h="4653" extrusionOk="0">
                  <a:moveTo>
                    <a:pt x="3675" y="0"/>
                  </a:moveTo>
                  <a:cubicBezTo>
                    <a:pt x="1855" y="0"/>
                    <a:pt x="333" y="698"/>
                    <a:pt x="191" y="1708"/>
                  </a:cubicBezTo>
                  <a:cubicBezTo>
                    <a:pt x="1" y="2912"/>
                    <a:pt x="1839" y="4242"/>
                    <a:pt x="4099" y="4580"/>
                  </a:cubicBezTo>
                  <a:cubicBezTo>
                    <a:pt x="4444" y="4629"/>
                    <a:pt x="4788" y="4653"/>
                    <a:pt x="5122" y="4653"/>
                  </a:cubicBezTo>
                  <a:cubicBezTo>
                    <a:pt x="6956" y="4653"/>
                    <a:pt x="8519" y="3954"/>
                    <a:pt x="8662" y="2954"/>
                  </a:cubicBezTo>
                  <a:cubicBezTo>
                    <a:pt x="8831" y="1750"/>
                    <a:pt x="7014" y="419"/>
                    <a:pt x="4754" y="81"/>
                  </a:cubicBezTo>
                  <a:cubicBezTo>
                    <a:pt x="4388" y="26"/>
                    <a:pt x="4026" y="0"/>
                    <a:pt x="3675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1"/>
            <p:cNvSpPr/>
            <p:nvPr/>
          </p:nvSpPr>
          <p:spPr>
            <a:xfrm>
              <a:off x="3491275" y="3330125"/>
              <a:ext cx="289425" cy="188575"/>
            </a:xfrm>
            <a:custGeom>
              <a:avLst/>
              <a:gdLst/>
              <a:ahLst/>
              <a:cxnLst/>
              <a:rect l="l" t="t" r="r" b="b"/>
              <a:pathLst>
                <a:path w="11577" h="7543" extrusionOk="0">
                  <a:moveTo>
                    <a:pt x="10942" y="1"/>
                  </a:moveTo>
                  <a:lnTo>
                    <a:pt x="10983" y="146"/>
                  </a:lnTo>
                  <a:lnTo>
                    <a:pt x="10983" y="146"/>
                  </a:lnTo>
                  <a:cubicBezTo>
                    <a:pt x="10972" y="98"/>
                    <a:pt x="10959" y="49"/>
                    <a:pt x="10942" y="1"/>
                  </a:cubicBezTo>
                  <a:close/>
                  <a:moveTo>
                    <a:pt x="10983" y="146"/>
                  </a:moveTo>
                  <a:cubicBezTo>
                    <a:pt x="11001" y="225"/>
                    <a:pt x="11014" y="303"/>
                    <a:pt x="11027" y="381"/>
                  </a:cubicBezTo>
                  <a:cubicBezTo>
                    <a:pt x="11027" y="402"/>
                    <a:pt x="11027" y="423"/>
                    <a:pt x="11027" y="445"/>
                  </a:cubicBezTo>
                  <a:cubicBezTo>
                    <a:pt x="11048" y="550"/>
                    <a:pt x="11048" y="635"/>
                    <a:pt x="11048" y="740"/>
                  </a:cubicBezTo>
                  <a:cubicBezTo>
                    <a:pt x="11048" y="783"/>
                    <a:pt x="11048" y="825"/>
                    <a:pt x="11048" y="867"/>
                  </a:cubicBezTo>
                  <a:cubicBezTo>
                    <a:pt x="11048" y="952"/>
                    <a:pt x="11027" y="1036"/>
                    <a:pt x="11027" y="1142"/>
                  </a:cubicBezTo>
                  <a:cubicBezTo>
                    <a:pt x="11027" y="1163"/>
                    <a:pt x="11006" y="1205"/>
                    <a:pt x="11006" y="1247"/>
                  </a:cubicBezTo>
                  <a:cubicBezTo>
                    <a:pt x="11006" y="1290"/>
                    <a:pt x="10985" y="1353"/>
                    <a:pt x="10985" y="1395"/>
                  </a:cubicBezTo>
                  <a:cubicBezTo>
                    <a:pt x="10942" y="1501"/>
                    <a:pt x="10921" y="1606"/>
                    <a:pt x="10900" y="1712"/>
                  </a:cubicBezTo>
                  <a:cubicBezTo>
                    <a:pt x="10879" y="1754"/>
                    <a:pt x="10858" y="1818"/>
                    <a:pt x="10837" y="1860"/>
                  </a:cubicBezTo>
                  <a:cubicBezTo>
                    <a:pt x="10816" y="1966"/>
                    <a:pt x="10773" y="2050"/>
                    <a:pt x="10731" y="2156"/>
                  </a:cubicBezTo>
                  <a:cubicBezTo>
                    <a:pt x="10710" y="2198"/>
                    <a:pt x="10668" y="2261"/>
                    <a:pt x="10647" y="2325"/>
                  </a:cubicBezTo>
                  <a:cubicBezTo>
                    <a:pt x="10604" y="2388"/>
                    <a:pt x="10562" y="2472"/>
                    <a:pt x="10520" y="2536"/>
                  </a:cubicBezTo>
                  <a:cubicBezTo>
                    <a:pt x="10499" y="2599"/>
                    <a:pt x="10457" y="2663"/>
                    <a:pt x="10414" y="2726"/>
                  </a:cubicBezTo>
                  <a:cubicBezTo>
                    <a:pt x="10372" y="2789"/>
                    <a:pt x="10309" y="2874"/>
                    <a:pt x="10266" y="2937"/>
                  </a:cubicBezTo>
                  <a:cubicBezTo>
                    <a:pt x="10224" y="3001"/>
                    <a:pt x="10182" y="3043"/>
                    <a:pt x="10140" y="3106"/>
                  </a:cubicBezTo>
                  <a:cubicBezTo>
                    <a:pt x="10076" y="3170"/>
                    <a:pt x="10013" y="3254"/>
                    <a:pt x="9950" y="3317"/>
                  </a:cubicBezTo>
                  <a:cubicBezTo>
                    <a:pt x="9907" y="3360"/>
                    <a:pt x="9865" y="3423"/>
                    <a:pt x="9802" y="3486"/>
                  </a:cubicBezTo>
                  <a:cubicBezTo>
                    <a:pt x="9738" y="3550"/>
                    <a:pt x="9675" y="3613"/>
                    <a:pt x="9612" y="3677"/>
                  </a:cubicBezTo>
                  <a:cubicBezTo>
                    <a:pt x="9548" y="3719"/>
                    <a:pt x="9506" y="3782"/>
                    <a:pt x="9443" y="3824"/>
                  </a:cubicBezTo>
                  <a:cubicBezTo>
                    <a:pt x="9316" y="3951"/>
                    <a:pt x="9168" y="4057"/>
                    <a:pt x="8999" y="4184"/>
                  </a:cubicBezTo>
                  <a:cubicBezTo>
                    <a:pt x="8999" y="4184"/>
                    <a:pt x="8999" y="4184"/>
                    <a:pt x="8978" y="4205"/>
                  </a:cubicBezTo>
                  <a:cubicBezTo>
                    <a:pt x="8830" y="4310"/>
                    <a:pt x="8682" y="4395"/>
                    <a:pt x="8534" y="4500"/>
                  </a:cubicBezTo>
                  <a:cubicBezTo>
                    <a:pt x="8492" y="4522"/>
                    <a:pt x="8450" y="4543"/>
                    <a:pt x="8408" y="4564"/>
                  </a:cubicBezTo>
                  <a:cubicBezTo>
                    <a:pt x="8196" y="4691"/>
                    <a:pt x="7985" y="4796"/>
                    <a:pt x="7774" y="4902"/>
                  </a:cubicBezTo>
                  <a:cubicBezTo>
                    <a:pt x="7732" y="4923"/>
                    <a:pt x="7710" y="4944"/>
                    <a:pt x="7668" y="4944"/>
                  </a:cubicBezTo>
                  <a:cubicBezTo>
                    <a:pt x="7457" y="5050"/>
                    <a:pt x="7225" y="5134"/>
                    <a:pt x="7013" y="5219"/>
                  </a:cubicBezTo>
                  <a:cubicBezTo>
                    <a:pt x="6844" y="5261"/>
                    <a:pt x="6697" y="5303"/>
                    <a:pt x="6528" y="5366"/>
                  </a:cubicBezTo>
                  <a:cubicBezTo>
                    <a:pt x="6401" y="5388"/>
                    <a:pt x="6253" y="5430"/>
                    <a:pt x="6105" y="5451"/>
                  </a:cubicBezTo>
                  <a:cubicBezTo>
                    <a:pt x="5873" y="5514"/>
                    <a:pt x="5640" y="5557"/>
                    <a:pt x="5387" y="5578"/>
                  </a:cubicBezTo>
                  <a:cubicBezTo>
                    <a:pt x="5218" y="5599"/>
                    <a:pt x="5049" y="5620"/>
                    <a:pt x="4880" y="5620"/>
                  </a:cubicBezTo>
                  <a:lnTo>
                    <a:pt x="4732" y="5620"/>
                  </a:lnTo>
                  <a:cubicBezTo>
                    <a:pt x="4605" y="5641"/>
                    <a:pt x="4500" y="5641"/>
                    <a:pt x="4373" y="5641"/>
                  </a:cubicBezTo>
                  <a:cubicBezTo>
                    <a:pt x="4331" y="5641"/>
                    <a:pt x="4267" y="5620"/>
                    <a:pt x="4225" y="5620"/>
                  </a:cubicBezTo>
                  <a:cubicBezTo>
                    <a:pt x="4119" y="5620"/>
                    <a:pt x="3993" y="5620"/>
                    <a:pt x="3887" y="5599"/>
                  </a:cubicBezTo>
                  <a:lnTo>
                    <a:pt x="3739" y="5599"/>
                  </a:lnTo>
                  <a:cubicBezTo>
                    <a:pt x="3612" y="5578"/>
                    <a:pt x="3486" y="5557"/>
                    <a:pt x="3359" y="5535"/>
                  </a:cubicBezTo>
                  <a:lnTo>
                    <a:pt x="3274" y="5535"/>
                  </a:lnTo>
                  <a:cubicBezTo>
                    <a:pt x="3127" y="5493"/>
                    <a:pt x="2979" y="5472"/>
                    <a:pt x="2852" y="5430"/>
                  </a:cubicBezTo>
                  <a:cubicBezTo>
                    <a:pt x="2810" y="5430"/>
                    <a:pt x="2767" y="5409"/>
                    <a:pt x="2725" y="5388"/>
                  </a:cubicBezTo>
                  <a:cubicBezTo>
                    <a:pt x="2620" y="5366"/>
                    <a:pt x="2514" y="5345"/>
                    <a:pt x="2429" y="5303"/>
                  </a:cubicBezTo>
                  <a:cubicBezTo>
                    <a:pt x="2387" y="5282"/>
                    <a:pt x="2345" y="5261"/>
                    <a:pt x="2303" y="5261"/>
                  </a:cubicBezTo>
                  <a:cubicBezTo>
                    <a:pt x="2197" y="5219"/>
                    <a:pt x="2091" y="5176"/>
                    <a:pt x="2007" y="5134"/>
                  </a:cubicBezTo>
                  <a:cubicBezTo>
                    <a:pt x="1965" y="5113"/>
                    <a:pt x="1944" y="5113"/>
                    <a:pt x="1901" y="5092"/>
                  </a:cubicBezTo>
                  <a:cubicBezTo>
                    <a:pt x="1775" y="5028"/>
                    <a:pt x="1669" y="4965"/>
                    <a:pt x="1542" y="4902"/>
                  </a:cubicBezTo>
                  <a:cubicBezTo>
                    <a:pt x="1521" y="4881"/>
                    <a:pt x="1500" y="4859"/>
                    <a:pt x="1479" y="4859"/>
                  </a:cubicBezTo>
                  <a:cubicBezTo>
                    <a:pt x="1394" y="4796"/>
                    <a:pt x="1310" y="4733"/>
                    <a:pt x="1225" y="4669"/>
                  </a:cubicBezTo>
                  <a:cubicBezTo>
                    <a:pt x="1183" y="4648"/>
                    <a:pt x="1141" y="4627"/>
                    <a:pt x="1120" y="4606"/>
                  </a:cubicBezTo>
                  <a:cubicBezTo>
                    <a:pt x="1035" y="4543"/>
                    <a:pt x="972" y="4479"/>
                    <a:pt x="909" y="4416"/>
                  </a:cubicBezTo>
                  <a:cubicBezTo>
                    <a:pt x="887" y="4395"/>
                    <a:pt x="845" y="4374"/>
                    <a:pt x="824" y="4353"/>
                  </a:cubicBezTo>
                  <a:cubicBezTo>
                    <a:pt x="740" y="4268"/>
                    <a:pt x="655" y="4162"/>
                    <a:pt x="571" y="4078"/>
                  </a:cubicBezTo>
                  <a:cubicBezTo>
                    <a:pt x="549" y="4057"/>
                    <a:pt x="549" y="4036"/>
                    <a:pt x="528" y="4036"/>
                  </a:cubicBezTo>
                  <a:cubicBezTo>
                    <a:pt x="465" y="3951"/>
                    <a:pt x="423" y="3867"/>
                    <a:pt x="359" y="3761"/>
                  </a:cubicBezTo>
                  <a:cubicBezTo>
                    <a:pt x="338" y="3740"/>
                    <a:pt x="317" y="3698"/>
                    <a:pt x="296" y="3677"/>
                  </a:cubicBezTo>
                  <a:cubicBezTo>
                    <a:pt x="254" y="3592"/>
                    <a:pt x="211" y="3508"/>
                    <a:pt x="169" y="3423"/>
                  </a:cubicBezTo>
                  <a:cubicBezTo>
                    <a:pt x="169" y="3402"/>
                    <a:pt x="148" y="3360"/>
                    <a:pt x="127" y="3339"/>
                  </a:cubicBezTo>
                  <a:cubicBezTo>
                    <a:pt x="85" y="3212"/>
                    <a:pt x="42" y="3106"/>
                    <a:pt x="0" y="2979"/>
                  </a:cubicBezTo>
                  <a:lnTo>
                    <a:pt x="0" y="2979"/>
                  </a:lnTo>
                  <a:lnTo>
                    <a:pt x="528" y="4881"/>
                  </a:lnTo>
                  <a:cubicBezTo>
                    <a:pt x="549" y="5007"/>
                    <a:pt x="592" y="5134"/>
                    <a:pt x="655" y="5240"/>
                  </a:cubicBezTo>
                  <a:cubicBezTo>
                    <a:pt x="655" y="5282"/>
                    <a:pt x="676" y="5303"/>
                    <a:pt x="697" y="5345"/>
                  </a:cubicBezTo>
                  <a:cubicBezTo>
                    <a:pt x="740" y="5430"/>
                    <a:pt x="782" y="5493"/>
                    <a:pt x="824" y="5578"/>
                  </a:cubicBezTo>
                  <a:cubicBezTo>
                    <a:pt x="845" y="5620"/>
                    <a:pt x="866" y="5641"/>
                    <a:pt x="887" y="5683"/>
                  </a:cubicBezTo>
                  <a:cubicBezTo>
                    <a:pt x="930" y="5768"/>
                    <a:pt x="993" y="5852"/>
                    <a:pt x="1056" y="5937"/>
                  </a:cubicBezTo>
                  <a:cubicBezTo>
                    <a:pt x="1078" y="5958"/>
                    <a:pt x="1078" y="5958"/>
                    <a:pt x="1099" y="5979"/>
                  </a:cubicBezTo>
                  <a:cubicBezTo>
                    <a:pt x="1162" y="6085"/>
                    <a:pt x="1247" y="6169"/>
                    <a:pt x="1352" y="6254"/>
                  </a:cubicBezTo>
                  <a:cubicBezTo>
                    <a:pt x="1373" y="6275"/>
                    <a:pt x="1394" y="6296"/>
                    <a:pt x="1416" y="6317"/>
                  </a:cubicBezTo>
                  <a:cubicBezTo>
                    <a:pt x="1500" y="6380"/>
                    <a:pt x="1563" y="6444"/>
                    <a:pt x="1648" y="6507"/>
                  </a:cubicBezTo>
                  <a:cubicBezTo>
                    <a:pt x="1669" y="6528"/>
                    <a:pt x="1711" y="6571"/>
                    <a:pt x="1732" y="6592"/>
                  </a:cubicBezTo>
                  <a:cubicBezTo>
                    <a:pt x="1817" y="6655"/>
                    <a:pt x="1901" y="6697"/>
                    <a:pt x="1986" y="6761"/>
                  </a:cubicBezTo>
                  <a:cubicBezTo>
                    <a:pt x="2028" y="6782"/>
                    <a:pt x="2049" y="6782"/>
                    <a:pt x="2070" y="6803"/>
                  </a:cubicBezTo>
                  <a:cubicBezTo>
                    <a:pt x="2176" y="6866"/>
                    <a:pt x="2303" y="6930"/>
                    <a:pt x="2429" y="6993"/>
                  </a:cubicBezTo>
                  <a:cubicBezTo>
                    <a:pt x="2451" y="7014"/>
                    <a:pt x="2493" y="7014"/>
                    <a:pt x="2514" y="7035"/>
                  </a:cubicBezTo>
                  <a:cubicBezTo>
                    <a:pt x="2620" y="7078"/>
                    <a:pt x="2704" y="7120"/>
                    <a:pt x="2810" y="7162"/>
                  </a:cubicBezTo>
                  <a:cubicBezTo>
                    <a:pt x="2852" y="7183"/>
                    <a:pt x="2894" y="7183"/>
                    <a:pt x="2936" y="7204"/>
                  </a:cubicBezTo>
                  <a:cubicBezTo>
                    <a:pt x="3042" y="7247"/>
                    <a:pt x="3148" y="7268"/>
                    <a:pt x="3253" y="7310"/>
                  </a:cubicBezTo>
                  <a:cubicBezTo>
                    <a:pt x="3296" y="7310"/>
                    <a:pt x="3317" y="7331"/>
                    <a:pt x="3359" y="7331"/>
                  </a:cubicBezTo>
                  <a:cubicBezTo>
                    <a:pt x="3507" y="7373"/>
                    <a:pt x="3655" y="7416"/>
                    <a:pt x="3803" y="7437"/>
                  </a:cubicBezTo>
                  <a:cubicBezTo>
                    <a:pt x="3824" y="7437"/>
                    <a:pt x="3845" y="7437"/>
                    <a:pt x="3887" y="7458"/>
                  </a:cubicBezTo>
                  <a:cubicBezTo>
                    <a:pt x="3993" y="7479"/>
                    <a:pt x="4119" y="7479"/>
                    <a:pt x="4246" y="7500"/>
                  </a:cubicBezTo>
                  <a:cubicBezTo>
                    <a:pt x="4309" y="7500"/>
                    <a:pt x="4352" y="7500"/>
                    <a:pt x="4394" y="7521"/>
                  </a:cubicBezTo>
                  <a:cubicBezTo>
                    <a:pt x="4521" y="7521"/>
                    <a:pt x="4626" y="7521"/>
                    <a:pt x="4753" y="7542"/>
                  </a:cubicBezTo>
                  <a:lnTo>
                    <a:pt x="5408" y="7542"/>
                  </a:lnTo>
                  <a:cubicBezTo>
                    <a:pt x="5577" y="7521"/>
                    <a:pt x="5746" y="7500"/>
                    <a:pt x="5915" y="7500"/>
                  </a:cubicBezTo>
                  <a:cubicBezTo>
                    <a:pt x="5915" y="7500"/>
                    <a:pt x="5915" y="7479"/>
                    <a:pt x="5915" y="7479"/>
                  </a:cubicBezTo>
                  <a:cubicBezTo>
                    <a:pt x="6147" y="7458"/>
                    <a:pt x="6401" y="7416"/>
                    <a:pt x="6633" y="7373"/>
                  </a:cubicBezTo>
                  <a:cubicBezTo>
                    <a:pt x="6654" y="7352"/>
                    <a:pt x="6697" y="7352"/>
                    <a:pt x="6718" y="7352"/>
                  </a:cubicBezTo>
                  <a:cubicBezTo>
                    <a:pt x="6823" y="7331"/>
                    <a:pt x="6950" y="7289"/>
                    <a:pt x="7056" y="7268"/>
                  </a:cubicBezTo>
                  <a:cubicBezTo>
                    <a:pt x="7203" y="7225"/>
                    <a:pt x="7330" y="7183"/>
                    <a:pt x="7478" y="7141"/>
                  </a:cubicBezTo>
                  <a:cubicBezTo>
                    <a:pt x="7499" y="7141"/>
                    <a:pt x="7520" y="7120"/>
                    <a:pt x="7520" y="7120"/>
                  </a:cubicBezTo>
                  <a:cubicBezTo>
                    <a:pt x="7753" y="7035"/>
                    <a:pt x="7964" y="6951"/>
                    <a:pt x="8175" y="6866"/>
                  </a:cubicBezTo>
                  <a:cubicBezTo>
                    <a:pt x="8196" y="6866"/>
                    <a:pt x="8217" y="6845"/>
                    <a:pt x="8217" y="6845"/>
                  </a:cubicBezTo>
                  <a:cubicBezTo>
                    <a:pt x="8239" y="6845"/>
                    <a:pt x="8260" y="6824"/>
                    <a:pt x="8302" y="6803"/>
                  </a:cubicBezTo>
                  <a:cubicBezTo>
                    <a:pt x="8513" y="6697"/>
                    <a:pt x="8724" y="6592"/>
                    <a:pt x="8936" y="6486"/>
                  </a:cubicBezTo>
                  <a:cubicBezTo>
                    <a:pt x="8957" y="6465"/>
                    <a:pt x="8978" y="6444"/>
                    <a:pt x="8999" y="6444"/>
                  </a:cubicBezTo>
                  <a:cubicBezTo>
                    <a:pt x="9020" y="6423"/>
                    <a:pt x="9020" y="6423"/>
                    <a:pt x="9041" y="6402"/>
                  </a:cubicBezTo>
                  <a:cubicBezTo>
                    <a:pt x="9210" y="6317"/>
                    <a:pt x="9358" y="6211"/>
                    <a:pt x="9506" y="6106"/>
                  </a:cubicBezTo>
                  <a:cubicBezTo>
                    <a:pt x="9506" y="6106"/>
                    <a:pt x="9527" y="6085"/>
                    <a:pt x="9527" y="6085"/>
                  </a:cubicBezTo>
                  <a:cubicBezTo>
                    <a:pt x="9675" y="5979"/>
                    <a:pt x="9823" y="5852"/>
                    <a:pt x="9971" y="5726"/>
                  </a:cubicBezTo>
                  <a:cubicBezTo>
                    <a:pt x="9971" y="5726"/>
                    <a:pt x="9992" y="5726"/>
                    <a:pt x="9992" y="5704"/>
                  </a:cubicBezTo>
                  <a:cubicBezTo>
                    <a:pt x="10034" y="5662"/>
                    <a:pt x="10076" y="5620"/>
                    <a:pt x="10119" y="5599"/>
                  </a:cubicBezTo>
                  <a:cubicBezTo>
                    <a:pt x="10203" y="5514"/>
                    <a:pt x="10266" y="5451"/>
                    <a:pt x="10330" y="5388"/>
                  </a:cubicBezTo>
                  <a:cubicBezTo>
                    <a:pt x="10372" y="5324"/>
                    <a:pt x="10435" y="5282"/>
                    <a:pt x="10478" y="5219"/>
                  </a:cubicBezTo>
                  <a:cubicBezTo>
                    <a:pt x="10541" y="5155"/>
                    <a:pt x="10604" y="5092"/>
                    <a:pt x="10647" y="5007"/>
                  </a:cubicBezTo>
                  <a:cubicBezTo>
                    <a:pt x="10710" y="4965"/>
                    <a:pt x="10752" y="4902"/>
                    <a:pt x="10795" y="4838"/>
                  </a:cubicBezTo>
                  <a:cubicBezTo>
                    <a:pt x="10837" y="4775"/>
                    <a:pt x="10879" y="4712"/>
                    <a:pt x="10942" y="4627"/>
                  </a:cubicBezTo>
                  <a:cubicBezTo>
                    <a:pt x="10964" y="4564"/>
                    <a:pt x="11006" y="4500"/>
                    <a:pt x="11048" y="4458"/>
                  </a:cubicBezTo>
                  <a:cubicBezTo>
                    <a:pt x="11090" y="4374"/>
                    <a:pt x="11133" y="4310"/>
                    <a:pt x="11175" y="4226"/>
                  </a:cubicBezTo>
                  <a:cubicBezTo>
                    <a:pt x="11175" y="4205"/>
                    <a:pt x="11196" y="4184"/>
                    <a:pt x="11217" y="4141"/>
                  </a:cubicBezTo>
                  <a:cubicBezTo>
                    <a:pt x="11217" y="4120"/>
                    <a:pt x="11238" y="4078"/>
                    <a:pt x="11238" y="4057"/>
                  </a:cubicBezTo>
                  <a:cubicBezTo>
                    <a:pt x="11280" y="3972"/>
                    <a:pt x="11323" y="3867"/>
                    <a:pt x="11365" y="3782"/>
                  </a:cubicBezTo>
                  <a:cubicBezTo>
                    <a:pt x="11386" y="3719"/>
                    <a:pt x="11407" y="3677"/>
                    <a:pt x="11428" y="3613"/>
                  </a:cubicBezTo>
                  <a:cubicBezTo>
                    <a:pt x="11449" y="3508"/>
                    <a:pt x="11471" y="3402"/>
                    <a:pt x="11492" y="3317"/>
                  </a:cubicBezTo>
                  <a:cubicBezTo>
                    <a:pt x="11513" y="3275"/>
                    <a:pt x="11513" y="3233"/>
                    <a:pt x="11513" y="3191"/>
                  </a:cubicBezTo>
                  <a:cubicBezTo>
                    <a:pt x="11534" y="3191"/>
                    <a:pt x="11534" y="3170"/>
                    <a:pt x="11534" y="3148"/>
                  </a:cubicBezTo>
                  <a:cubicBezTo>
                    <a:pt x="11534" y="3106"/>
                    <a:pt x="11534" y="3085"/>
                    <a:pt x="11534" y="3043"/>
                  </a:cubicBezTo>
                  <a:cubicBezTo>
                    <a:pt x="11555" y="2958"/>
                    <a:pt x="11555" y="2874"/>
                    <a:pt x="11555" y="2768"/>
                  </a:cubicBezTo>
                  <a:cubicBezTo>
                    <a:pt x="11555" y="2726"/>
                    <a:pt x="11555" y="2684"/>
                    <a:pt x="11555" y="2641"/>
                  </a:cubicBezTo>
                  <a:cubicBezTo>
                    <a:pt x="11555" y="2620"/>
                    <a:pt x="11576" y="2578"/>
                    <a:pt x="11576" y="2536"/>
                  </a:cubicBezTo>
                  <a:cubicBezTo>
                    <a:pt x="11555" y="2472"/>
                    <a:pt x="11555" y="2430"/>
                    <a:pt x="11555" y="2367"/>
                  </a:cubicBezTo>
                  <a:cubicBezTo>
                    <a:pt x="11555" y="2346"/>
                    <a:pt x="11555" y="2303"/>
                    <a:pt x="11534" y="2282"/>
                  </a:cubicBezTo>
                  <a:cubicBezTo>
                    <a:pt x="11534" y="2177"/>
                    <a:pt x="11513" y="2071"/>
                    <a:pt x="11492" y="1987"/>
                  </a:cubicBezTo>
                  <a:cubicBezTo>
                    <a:pt x="11471" y="1944"/>
                    <a:pt x="11471" y="1923"/>
                    <a:pt x="11471" y="1902"/>
                  </a:cubicBezTo>
                  <a:lnTo>
                    <a:pt x="10983" y="146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1"/>
            <p:cNvSpPr/>
            <p:nvPr/>
          </p:nvSpPr>
          <p:spPr>
            <a:xfrm>
              <a:off x="3477000" y="3263525"/>
              <a:ext cx="302625" cy="207700"/>
            </a:xfrm>
            <a:custGeom>
              <a:avLst/>
              <a:gdLst/>
              <a:ahLst/>
              <a:cxnLst/>
              <a:rect l="l" t="t" r="r" b="b"/>
              <a:pathLst>
                <a:path w="12105" h="8308" extrusionOk="0">
                  <a:moveTo>
                    <a:pt x="7014" y="1"/>
                  </a:moveTo>
                  <a:cubicBezTo>
                    <a:pt x="6361" y="1"/>
                    <a:pt x="5676" y="90"/>
                    <a:pt x="4986" y="278"/>
                  </a:cubicBezTo>
                  <a:cubicBezTo>
                    <a:pt x="1965" y="1102"/>
                    <a:pt x="1" y="3510"/>
                    <a:pt x="571" y="5643"/>
                  </a:cubicBezTo>
                  <a:cubicBezTo>
                    <a:pt x="1028" y="7290"/>
                    <a:pt x="2868" y="8308"/>
                    <a:pt x="5073" y="8308"/>
                  </a:cubicBezTo>
                  <a:cubicBezTo>
                    <a:pt x="5725" y="8308"/>
                    <a:pt x="6409" y="8219"/>
                    <a:pt x="7099" y="8030"/>
                  </a:cubicBezTo>
                  <a:cubicBezTo>
                    <a:pt x="10119" y="7207"/>
                    <a:pt x="12105" y="4799"/>
                    <a:pt x="11513" y="2665"/>
                  </a:cubicBezTo>
                  <a:cubicBezTo>
                    <a:pt x="11073" y="1018"/>
                    <a:pt x="9224" y="1"/>
                    <a:pt x="7014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1"/>
            <p:cNvSpPr/>
            <p:nvPr/>
          </p:nvSpPr>
          <p:spPr>
            <a:xfrm>
              <a:off x="3515550" y="3298500"/>
              <a:ext cx="225000" cy="137775"/>
            </a:xfrm>
            <a:custGeom>
              <a:avLst/>
              <a:gdLst/>
              <a:ahLst/>
              <a:cxnLst/>
              <a:rect l="l" t="t" r="r" b="b"/>
              <a:pathLst>
                <a:path w="9000" h="5511" extrusionOk="0">
                  <a:moveTo>
                    <a:pt x="5491" y="0"/>
                  </a:moveTo>
                  <a:cubicBezTo>
                    <a:pt x="4954" y="0"/>
                    <a:pt x="4388" y="74"/>
                    <a:pt x="3824" y="231"/>
                  </a:cubicBezTo>
                  <a:cubicBezTo>
                    <a:pt x="1606" y="822"/>
                    <a:pt x="1" y="2533"/>
                    <a:pt x="381" y="3885"/>
                  </a:cubicBezTo>
                  <a:cubicBezTo>
                    <a:pt x="648" y="4891"/>
                    <a:pt x="1966" y="5510"/>
                    <a:pt x="3528" y="5510"/>
                  </a:cubicBezTo>
                  <a:cubicBezTo>
                    <a:pt x="4066" y="5510"/>
                    <a:pt x="4634" y="5437"/>
                    <a:pt x="5197" y="5280"/>
                  </a:cubicBezTo>
                  <a:cubicBezTo>
                    <a:pt x="7394" y="4688"/>
                    <a:pt x="9000" y="2977"/>
                    <a:pt x="8641" y="1625"/>
                  </a:cubicBezTo>
                  <a:cubicBezTo>
                    <a:pt x="8358" y="620"/>
                    <a:pt x="7047" y="0"/>
                    <a:pt x="5491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1"/>
            <p:cNvSpPr/>
            <p:nvPr/>
          </p:nvSpPr>
          <p:spPr>
            <a:xfrm>
              <a:off x="3519250" y="3314625"/>
              <a:ext cx="222350" cy="122425"/>
            </a:xfrm>
            <a:custGeom>
              <a:avLst/>
              <a:gdLst/>
              <a:ahLst/>
              <a:cxnLst/>
              <a:rect l="l" t="t" r="r" b="b"/>
              <a:pathLst>
                <a:path w="8894" h="4897" extrusionOk="0">
                  <a:moveTo>
                    <a:pt x="5732" y="0"/>
                  </a:moveTo>
                  <a:cubicBezTo>
                    <a:pt x="5135" y="0"/>
                    <a:pt x="4491" y="83"/>
                    <a:pt x="3845" y="262"/>
                  </a:cubicBezTo>
                  <a:cubicBezTo>
                    <a:pt x="1648" y="853"/>
                    <a:pt x="1" y="2417"/>
                    <a:pt x="318" y="3578"/>
                  </a:cubicBezTo>
                  <a:cubicBezTo>
                    <a:pt x="542" y="4402"/>
                    <a:pt x="1722" y="4896"/>
                    <a:pt x="3172" y="4896"/>
                  </a:cubicBezTo>
                  <a:cubicBezTo>
                    <a:pt x="3768" y="4896"/>
                    <a:pt x="4410" y="4813"/>
                    <a:pt x="5049" y="4635"/>
                  </a:cubicBezTo>
                  <a:cubicBezTo>
                    <a:pt x="7246" y="4043"/>
                    <a:pt x="8894" y="2480"/>
                    <a:pt x="8577" y="1318"/>
                  </a:cubicBezTo>
                  <a:cubicBezTo>
                    <a:pt x="8353" y="495"/>
                    <a:pt x="7183" y="0"/>
                    <a:pt x="5732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1"/>
            <p:cNvSpPr/>
            <p:nvPr/>
          </p:nvSpPr>
          <p:spPr>
            <a:xfrm>
              <a:off x="3007000" y="3375025"/>
              <a:ext cx="288900" cy="188550"/>
            </a:xfrm>
            <a:custGeom>
              <a:avLst/>
              <a:gdLst/>
              <a:ahLst/>
              <a:cxnLst/>
              <a:rect l="l" t="t" r="r" b="b"/>
              <a:pathLst>
                <a:path w="11556" h="7542" extrusionOk="0">
                  <a:moveTo>
                    <a:pt x="1" y="2979"/>
                  </a:moveTo>
                  <a:cubicBezTo>
                    <a:pt x="12" y="3049"/>
                    <a:pt x="31" y="3120"/>
                    <a:pt x="55" y="3187"/>
                  </a:cubicBezTo>
                  <a:lnTo>
                    <a:pt x="55" y="3187"/>
                  </a:lnTo>
                  <a:lnTo>
                    <a:pt x="1" y="2979"/>
                  </a:lnTo>
                  <a:close/>
                  <a:moveTo>
                    <a:pt x="10943" y="1"/>
                  </a:moveTo>
                  <a:lnTo>
                    <a:pt x="10943" y="1"/>
                  </a:lnTo>
                  <a:cubicBezTo>
                    <a:pt x="10964" y="127"/>
                    <a:pt x="11006" y="254"/>
                    <a:pt x="11006" y="381"/>
                  </a:cubicBezTo>
                  <a:cubicBezTo>
                    <a:pt x="11027" y="402"/>
                    <a:pt x="11027" y="423"/>
                    <a:pt x="11027" y="465"/>
                  </a:cubicBezTo>
                  <a:cubicBezTo>
                    <a:pt x="11027" y="550"/>
                    <a:pt x="11027" y="655"/>
                    <a:pt x="11027" y="740"/>
                  </a:cubicBezTo>
                  <a:cubicBezTo>
                    <a:pt x="11048" y="782"/>
                    <a:pt x="11027" y="824"/>
                    <a:pt x="11027" y="867"/>
                  </a:cubicBezTo>
                  <a:cubicBezTo>
                    <a:pt x="11027" y="972"/>
                    <a:pt x="11027" y="1057"/>
                    <a:pt x="11006" y="1141"/>
                  </a:cubicBezTo>
                  <a:cubicBezTo>
                    <a:pt x="11006" y="1183"/>
                    <a:pt x="11006" y="1205"/>
                    <a:pt x="11006" y="1247"/>
                  </a:cubicBezTo>
                  <a:cubicBezTo>
                    <a:pt x="10985" y="1310"/>
                    <a:pt x="10985" y="1352"/>
                    <a:pt x="10964" y="1395"/>
                  </a:cubicBezTo>
                  <a:cubicBezTo>
                    <a:pt x="10943" y="1500"/>
                    <a:pt x="10922" y="1606"/>
                    <a:pt x="10901" y="1712"/>
                  </a:cubicBezTo>
                  <a:cubicBezTo>
                    <a:pt x="10879" y="1775"/>
                    <a:pt x="10858" y="1817"/>
                    <a:pt x="10837" y="1881"/>
                  </a:cubicBezTo>
                  <a:cubicBezTo>
                    <a:pt x="10795" y="1965"/>
                    <a:pt x="10753" y="2071"/>
                    <a:pt x="10710" y="2155"/>
                  </a:cubicBezTo>
                  <a:cubicBezTo>
                    <a:pt x="10689" y="2219"/>
                    <a:pt x="10668" y="2261"/>
                    <a:pt x="10647" y="2324"/>
                  </a:cubicBezTo>
                  <a:cubicBezTo>
                    <a:pt x="10605" y="2409"/>
                    <a:pt x="10563" y="2472"/>
                    <a:pt x="10520" y="2557"/>
                  </a:cubicBezTo>
                  <a:cubicBezTo>
                    <a:pt x="10478" y="2599"/>
                    <a:pt x="10436" y="2662"/>
                    <a:pt x="10415" y="2726"/>
                  </a:cubicBezTo>
                  <a:cubicBezTo>
                    <a:pt x="10351" y="2789"/>
                    <a:pt x="10309" y="2873"/>
                    <a:pt x="10267" y="2937"/>
                  </a:cubicBezTo>
                  <a:cubicBezTo>
                    <a:pt x="10225" y="3000"/>
                    <a:pt x="10182" y="3063"/>
                    <a:pt x="10119" y="3106"/>
                  </a:cubicBezTo>
                  <a:cubicBezTo>
                    <a:pt x="10077" y="3190"/>
                    <a:pt x="10013" y="3254"/>
                    <a:pt x="9950" y="3317"/>
                  </a:cubicBezTo>
                  <a:cubicBezTo>
                    <a:pt x="9908" y="3380"/>
                    <a:pt x="9865" y="3423"/>
                    <a:pt x="9802" y="3486"/>
                  </a:cubicBezTo>
                  <a:cubicBezTo>
                    <a:pt x="9739" y="3549"/>
                    <a:pt x="9675" y="3613"/>
                    <a:pt x="9591" y="3676"/>
                  </a:cubicBezTo>
                  <a:cubicBezTo>
                    <a:pt x="9549" y="3739"/>
                    <a:pt x="9485" y="3782"/>
                    <a:pt x="9443" y="3824"/>
                  </a:cubicBezTo>
                  <a:cubicBezTo>
                    <a:pt x="9295" y="3951"/>
                    <a:pt x="9147" y="4077"/>
                    <a:pt x="8999" y="4183"/>
                  </a:cubicBezTo>
                  <a:cubicBezTo>
                    <a:pt x="8999" y="4183"/>
                    <a:pt x="8978" y="4204"/>
                    <a:pt x="8978" y="4204"/>
                  </a:cubicBezTo>
                  <a:cubicBezTo>
                    <a:pt x="8830" y="4310"/>
                    <a:pt x="8683" y="4415"/>
                    <a:pt x="8514" y="4500"/>
                  </a:cubicBezTo>
                  <a:cubicBezTo>
                    <a:pt x="8471" y="4542"/>
                    <a:pt x="8429" y="4542"/>
                    <a:pt x="8408" y="4584"/>
                  </a:cubicBezTo>
                  <a:cubicBezTo>
                    <a:pt x="8197" y="4690"/>
                    <a:pt x="7985" y="4796"/>
                    <a:pt x="7774" y="4901"/>
                  </a:cubicBezTo>
                  <a:cubicBezTo>
                    <a:pt x="7732" y="4922"/>
                    <a:pt x="7690" y="4944"/>
                    <a:pt x="7647" y="4965"/>
                  </a:cubicBezTo>
                  <a:cubicBezTo>
                    <a:pt x="7436" y="5049"/>
                    <a:pt x="7225" y="5134"/>
                    <a:pt x="6993" y="5218"/>
                  </a:cubicBezTo>
                  <a:cubicBezTo>
                    <a:pt x="6845" y="5260"/>
                    <a:pt x="6697" y="5324"/>
                    <a:pt x="6528" y="5366"/>
                  </a:cubicBezTo>
                  <a:cubicBezTo>
                    <a:pt x="6380" y="5408"/>
                    <a:pt x="6253" y="5429"/>
                    <a:pt x="6105" y="5472"/>
                  </a:cubicBezTo>
                  <a:cubicBezTo>
                    <a:pt x="5873" y="5514"/>
                    <a:pt x="5620" y="5556"/>
                    <a:pt x="5387" y="5577"/>
                  </a:cubicBezTo>
                  <a:cubicBezTo>
                    <a:pt x="5218" y="5598"/>
                    <a:pt x="5049" y="5620"/>
                    <a:pt x="4880" y="5620"/>
                  </a:cubicBezTo>
                  <a:cubicBezTo>
                    <a:pt x="4817" y="5641"/>
                    <a:pt x="4775" y="5641"/>
                    <a:pt x="4732" y="5641"/>
                  </a:cubicBezTo>
                  <a:lnTo>
                    <a:pt x="4225" y="5641"/>
                  </a:lnTo>
                  <a:cubicBezTo>
                    <a:pt x="4099" y="5620"/>
                    <a:pt x="3993" y="5620"/>
                    <a:pt x="3866" y="5620"/>
                  </a:cubicBezTo>
                  <a:cubicBezTo>
                    <a:pt x="3824" y="5598"/>
                    <a:pt x="3782" y="5598"/>
                    <a:pt x="3718" y="5598"/>
                  </a:cubicBezTo>
                  <a:cubicBezTo>
                    <a:pt x="3592" y="5577"/>
                    <a:pt x="3465" y="5556"/>
                    <a:pt x="3359" y="5535"/>
                  </a:cubicBezTo>
                  <a:lnTo>
                    <a:pt x="3275" y="5535"/>
                  </a:lnTo>
                  <a:cubicBezTo>
                    <a:pt x="3127" y="5514"/>
                    <a:pt x="2979" y="5472"/>
                    <a:pt x="2831" y="5429"/>
                  </a:cubicBezTo>
                  <a:cubicBezTo>
                    <a:pt x="2789" y="5429"/>
                    <a:pt x="2768" y="5408"/>
                    <a:pt x="2726" y="5408"/>
                  </a:cubicBezTo>
                  <a:cubicBezTo>
                    <a:pt x="2620" y="5366"/>
                    <a:pt x="2514" y="5345"/>
                    <a:pt x="2409" y="5303"/>
                  </a:cubicBezTo>
                  <a:cubicBezTo>
                    <a:pt x="2366" y="5282"/>
                    <a:pt x="2324" y="5282"/>
                    <a:pt x="2282" y="5260"/>
                  </a:cubicBezTo>
                  <a:cubicBezTo>
                    <a:pt x="2176" y="5218"/>
                    <a:pt x="2092" y="5176"/>
                    <a:pt x="1986" y="5134"/>
                  </a:cubicBezTo>
                  <a:cubicBezTo>
                    <a:pt x="1965" y="5113"/>
                    <a:pt x="1923" y="5113"/>
                    <a:pt x="1902" y="5091"/>
                  </a:cubicBezTo>
                  <a:cubicBezTo>
                    <a:pt x="1775" y="5028"/>
                    <a:pt x="1648" y="4965"/>
                    <a:pt x="1543" y="4901"/>
                  </a:cubicBezTo>
                  <a:cubicBezTo>
                    <a:pt x="1521" y="4880"/>
                    <a:pt x="1500" y="4880"/>
                    <a:pt x="1458" y="4859"/>
                  </a:cubicBezTo>
                  <a:cubicBezTo>
                    <a:pt x="1374" y="4796"/>
                    <a:pt x="1289" y="4753"/>
                    <a:pt x="1205" y="4690"/>
                  </a:cubicBezTo>
                  <a:cubicBezTo>
                    <a:pt x="1184" y="4648"/>
                    <a:pt x="1141" y="4627"/>
                    <a:pt x="1120" y="4606"/>
                  </a:cubicBezTo>
                  <a:cubicBezTo>
                    <a:pt x="1036" y="4542"/>
                    <a:pt x="972" y="4479"/>
                    <a:pt x="888" y="4415"/>
                  </a:cubicBezTo>
                  <a:cubicBezTo>
                    <a:pt x="867" y="4394"/>
                    <a:pt x="846" y="4373"/>
                    <a:pt x="824" y="4352"/>
                  </a:cubicBezTo>
                  <a:cubicBezTo>
                    <a:pt x="719" y="4268"/>
                    <a:pt x="634" y="4162"/>
                    <a:pt x="571" y="4077"/>
                  </a:cubicBezTo>
                  <a:cubicBezTo>
                    <a:pt x="550" y="4056"/>
                    <a:pt x="550" y="4056"/>
                    <a:pt x="529" y="4035"/>
                  </a:cubicBezTo>
                  <a:cubicBezTo>
                    <a:pt x="465" y="3951"/>
                    <a:pt x="402" y="3866"/>
                    <a:pt x="360" y="3782"/>
                  </a:cubicBezTo>
                  <a:cubicBezTo>
                    <a:pt x="339" y="3739"/>
                    <a:pt x="317" y="3718"/>
                    <a:pt x="296" y="3676"/>
                  </a:cubicBezTo>
                  <a:cubicBezTo>
                    <a:pt x="254" y="3592"/>
                    <a:pt x="212" y="3528"/>
                    <a:pt x="170" y="3444"/>
                  </a:cubicBezTo>
                  <a:cubicBezTo>
                    <a:pt x="148" y="3401"/>
                    <a:pt x="127" y="3380"/>
                    <a:pt x="127" y="3338"/>
                  </a:cubicBezTo>
                  <a:cubicBezTo>
                    <a:pt x="99" y="3291"/>
                    <a:pt x="75" y="3240"/>
                    <a:pt x="55" y="3187"/>
                  </a:cubicBezTo>
                  <a:lnTo>
                    <a:pt x="55" y="3187"/>
                  </a:lnTo>
                  <a:lnTo>
                    <a:pt x="508" y="4901"/>
                  </a:lnTo>
                  <a:cubicBezTo>
                    <a:pt x="550" y="5007"/>
                    <a:pt x="592" y="5134"/>
                    <a:pt x="634" y="5239"/>
                  </a:cubicBezTo>
                  <a:cubicBezTo>
                    <a:pt x="655" y="5282"/>
                    <a:pt x="677" y="5303"/>
                    <a:pt x="698" y="5345"/>
                  </a:cubicBezTo>
                  <a:cubicBezTo>
                    <a:pt x="719" y="5429"/>
                    <a:pt x="761" y="5514"/>
                    <a:pt x="803" y="5577"/>
                  </a:cubicBezTo>
                  <a:cubicBezTo>
                    <a:pt x="824" y="5620"/>
                    <a:pt x="846" y="5641"/>
                    <a:pt x="867" y="5683"/>
                  </a:cubicBezTo>
                  <a:cubicBezTo>
                    <a:pt x="930" y="5767"/>
                    <a:pt x="993" y="5852"/>
                    <a:pt x="1057" y="5936"/>
                  </a:cubicBezTo>
                  <a:cubicBezTo>
                    <a:pt x="1057" y="5957"/>
                    <a:pt x="1078" y="5979"/>
                    <a:pt x="1078" y="5979"/>
                  </a:cubicBezTo>
                  <a:cubicBezTo>
                    <a:pt x="1162" y="6084"/>
                    <a:pt x="1247" y="6169"/>
                    <a:pt x="1331" y="6253"/>
                  </a:cubicBezTo>
                  <a:cubicBezTo>
                    <a:pt x="1352" y="6274"/>
                    <a:pt x="1395" y="6317"/>
                    <a:pt x="1416" y="6338"/>
                  </a:cubicBezTo>
                  <a:cubicBezTo>
                    <a:pt x="1479" y="6401"/>
                    <a:pt x="1564" y="6464"/>
                    <a:pt x="1627" y="6507"/>
                  </a:cubicBezTo>
                  <a:cubicBezTo>
                    <a:pt x="1669" y="6549"/>
                    <a:pt x="1690" y="6570"/>
                    <a:pt x="1733" y="6591"/>
                  </a:cubicBezTo>
                  <a:cubicBezTo>
                    <a:pt x="1817" y="6655"/>
                    <a:pt x="1902" y="6718"/>
                    <a:pt x="1986" y="6760"/>
                  </a:cubicBezTo>
                  <a:cubicBezTo>
                    <a:pt x="2007" y="6781"/>
                    <a:pt x="2028" y="6802"/>
                    <a:pt x="2071" y="6802"/>
                  </a:cubicBezTo>
                  <a:cubicBezTo>
                    <a:pt x="2176" y="6887"/>
                    <a:pt x="2303" y="6950"/>
                    <a:pt x="2409" y="7014"/>
                  </a:cubicBezTo>
                  <a:cubicBezTo>
                    <a:pt x="2451" y="7014"/>
                    <a:pt x="2472" y="7035"/>
                    <a:pt x="2514" y="7035"/>
                  </a:cubicBezTo>
                  <a:cubicBezTo>
                    <a:pt x="2599" y="7077"/>
                    <a:pt x="2704" y="7119"/>
                    <a:pt x="2810" y="7162"/>
                  </a:cubicBezTo>
                  <a:cubicBezTo>
                    <a:pt x="2852" y="7183"/>
                    <a:pt x="2895" y="7204"/>
                    <a:pt x="2937" y="7204"/>
                  </a:cubicBezTo>
                  <a:cubicBezTo>
                    <a:pt x="3042" y="7246"/>
                    <a:pt x="3148" y="7288"/>
                    <a:pt x="3254" y="7309"/>
                  </a:cubicBezTo>
                  <a:cubicBezTo>
                    <a:pt x="3275" y="7331"/>
                    <a:pt x="3317" y="7331"/>
                    <a:pt x="3359" y="7352"/>
                  </a:cubicBezTo>
                  <a:cubicBezTo>
                    <a:pt x="3507" y="7373"/>
                    <a:pt x="3634" y="7415"/>
                    <a:pt x="3782" y="7436"/>
                  </a:cubicBezTo>
                  <a:cubicBezTo>
                    <a:pt x="3824" y="7436"/>
                    <a:pt x="3845" y="7457"/>
                    <a:pt x="3866" y="7457"/>
                  </a:cubicBezTo>
                  <a:cubicBezTo>
                    <a:pt x="3993" y="7478"/>
                    <a:pt x="4120" y="7500"/>
                    <a:pt x="4246" y="7500"/>
                  </a:cubicBezTo>
                  <a:cubicBezTo>
                    <a:pt x="4289" y="7521"/>
                    <a:pt x="4352" y="7521"/>
                    <a:pt x="4394" y="7521"/>
                  </a:cubicBezTo>
                  <a:cubicBezTo>
                    <a:pt x="4500" y="7521"/>
                    <a:pt x="4627" y="7542"/>
                    <a:pt x="4732" y="7542"/>
                  </a:cubicBezTo>
                  <a:lnTo>
                    <a:pt x="5387" y="7542"/>
                  </a:lnTo>
                  <a:cubicBezTo>
                    <a:pt x="5556" y="7521"/>
                    <a:pt x="5725" y="7521"/>
                    <a:pt x="5894" y="7500"/>
                  </a:cubicBezTo>
                  <a:lnTo>
                    <a:pt x="5915" y="7500"/>
                  </a:lnTo>
                  <a:cubicBezTo>
                    <a:pt x="6148" y="7457"/>
                    <a:pt x="6380" y="7415"/>
                    <a:pt x="6633" y="7373"/>
                  </a:cubicBezTo>
                  <a:cubicBezTo>
                    <a:pt x="6655" y="7373"/>
                    <a:pt x="6676" y="7352"/>
                    <a:pt x="6718" y="7352"/>
                  </a:cubicBezTo>
                  <a:cubicBezTo>
                    <a:pt x="6824" y="7331"/>
                    <a:pt x="6929" y="7309"/>
                    <a:pt x="7056" y="7267"/>
                  </a:cubicBezTo>
                  <a:cubicBezTo>
                    <a:pt x="7183" y="7225"/>
                    <a:pt x="7331" y="7183"/>
                    <a:pt x="7478" y="7140"/>
                  </a:cubicBezTo>
                  <a:cubicBezTo>
                    <a:pt x="7478" y="7140"/>
                    <a:pt x="7500" y="7119"/>
                    <a:pt x="7521" y="7119"/>
                  </a:cubicBezTo>
                  <a:cubicBezTo>
                    <a:pt x="7753" y="7056"/>
                    <a:pt x="7964" y="6971"/>
                    <a:pt x="8176" y="6866"/>
                  </a:cubicBezTo>
                  <a:cubicBezTo>
                    <a:pt x="8197" y="6866"/>
                    <a:pt x="8197" y="6866"/>
                    <a:pt x="8218" y="6845"/>
                  </a:cubicBezTo>
                  <a:cubicBezTo>
                    <a:pt x="8239" y="6845"/>
                    <a:pt x="8260" y="6824"/>
                    <a:pt x="8281" y="6824"/>
                  </a:cubicBezTo>
                  <a:cubicBezTo>
                    <a:pt x="8514" y="6718"/>
                    <a:pt x="8725" y="6612"/>
                    <a:pt x="8915" y="6486"/>
                  </a:cubicBezTo>
                  <a:cubicBezTo>
                    <a:pt x="8936" y="6464"/>
                    <a:pt x="8978" y="6464"/>
                    <a:pt x="8999" y="6443"/>
                  </a:cubicBezTo>
                  <a:cubicBezTo>
                    <a:pt x="8999" y="6443"/>
                    <a:pt x="9020" y="6422"/>
                    <a:pt x="9042" y="6422"/>
                  </a:cubicBezTo>
                  <a:cubicBezTo>
                    <a:pt x="9189" y="6317"/>
                    <a:pt x="9358" y="6211"/>
                    <a:pt x="9506" y="6105"/>
                  </a:cubicBezTo>
                  <a:cubicBezTo>
                    <a:pt x="9506" y="6105"/>
                    <a:pt x="9506" y="6105"/>
                    <a:pt x="9527" y="6084"/>
                  </a:cubicBezTo>
                  <a:cubicBezTo>
                    <a:pt x="9675" y="5979"/>
                    <a:pt x="9823" y="5852"/>
                    <a:pt x="9950" y="5746"/>
                  </a:cubicBezTo>
                  <a:cubicBezTo>
                    <a:pt x="9971" y="5725"/>
                    <a:pt x="9992" y="5725"/>
                    <a:pt x="9992" y="5704"/>
                  </a:cubicBezTo>
                  <a:cubicBezTo>
                    <a:pt x="10034" y="5683"/>
                    <a:pt x="10077" y="5641"/>
                    <a:pt x="10119" y="5598"/>
                  </a:cubicBezTo>
                  <a:cubicBezTo>
                    <a:pt x="10182" y="5535"/>
                    <a:pt x="10267" y="5451"/>
                    <a:pt x="10330" y="5387"/>
                  </a:cubicBezTo>
                  <a:cubicBezTo>
                    <a:pt x="10372" y="5345"/>
                    <a:pt x="10415" y="5282"/>
                    <a:pt x="10478" y="5239"/>
                  </a:cubicBezTo>
                  <a:cubicBezTo>
                    <a:pt x="10541" y="5155"/>
                    <a:pt x="10584" y="5091"/>
                    <a:pt x="10647" y="5028"/>
                  </a:cubicBezTo>
                  <a:cubicBezTo>
                    <a:pt x="10689" y="4965"/>
                    <a:pt x="10732" y="4901"/>
                    <a:pt x="10774" y="4859"/>
                  </a:cubicBezTo>
                  <a:cubicBezTo>
                    <a:pt x="10837" y="4775"/>
                    <a:pt x="10879" y="4711"/>
                    <a:pt x="10922" y="4627"/>
                  </a:cubicBezTo>
                  <a:cubicBezTo>
                    <a:pt x="10964" y="4584"/>
                    <a:pt x="11006" y="4521"/>
                    <a:pt x="11027" y="4458"/>
                  </a:cubicBezTo>
                  <a:cubicBezTo>
                    <a:pt x="11070" y="4373"/>
                    <a:pt x="11112" y="4310"/>
                    <a:pt x="11154" y="4225"/>
                  </a:cubicBezTo>
                  <a:cubicBezTo>
                    <a:pt x="11175" y="4204"/>
                    <a:pt x="11196" y="4183"/>
                    <a:pt x="11196" y="4162"/>
                  </a:cubicBezTo>
                  <a:cubicBezTo>
                    <a:pt x="11217" y="4120"/>
                    <a:pt x="11217" y="4099"/>
                    <a:pt x="11239" y="4056"/>
                  </a:cubicBezTo>
                  <a:cubicBezTo>
                    <a:pt x="11281" y="3972"/>
                    <a:pt x="11323" y="3866"/>
                    <a:pt x="11344" y="3782"/>
                  </a:cubicBezTo>
                  <a:cubicBezTo>
                    <a:pt x="11365" y="3718"/>
                    <a:pt x="11386" y="3676"/>
                    <a:pt x="11407" y="3613"/>
                  </a:cubicBezTo>
                  <a:cubicBezTo>
                    <a:pt x="11450" y="3507"/>
                    <a:pt x="11471" y="3423"/>
                    <a:pt x="11492" y="3317"/>
                  </a:cubicBezTo>
                  <a:cubicBezTo>
                    <a:pt x="11492" y="3275"/>
                    <a:pt x="11513" y="3232"/>
                    <a:pt x="11513" y="3211"/>
                  </a:cubicBezTo>
                  <a:cubicBezTo>
                    <a:pt x="11513" y="3190"/>
                    <a:pt x="11513" y="3169"/>
                    <a:pt x="11513" y="3169"/>
                  </a:cubicBezTo>
                  <a:cubicBezTo>
                    <a:pt x="11534" y="3127"/>
                    <a:pt x="11534" y="3085"/>
                    <a:pt x="11534" y="3042"/>
                  </a:cubicBezTo>
                  <a:cubicBezTo>
                    <a:pt x="11555" y="2958"/>
                    <a:pt x="11555" y="2873"/>
                    <a:pt x="11555" y="2789"/>
                  </a:cubicBezTo>
                  <a:cubicBezTo>
                    <a:pt x="11555" y="2747"/>
                    <a:pt x="11555" y="2704"/>
                    <a:pt x="11555" y="2641"/>
                  </a:cubicBezTo>
                  <a:cubicBezTo>
                    <a:pt x="11555" y="2620"/>
                    <a:pt x="11555" y="2578"/>
                    <a:pt x="11555" y="2557"/>
                  </a:cubicBezTo>
                  <a:cubicBezTo>
                    <a:pt x="11555" y="2493"/>
                    <a:pt x="11555" y="2430"/>
                    <a:pt x="11534" y="2366"/>
                  </a:cubicBezTo>
                  <a:cubicBezTo>
                    <a:pt x="11534" y="2345"/>
                    <a:pt x="11534" y="2324"/>
                    <a:pt x="11534" y="2303"/>
                  </a:cubicBezTo>
                  <a:cubicBezTo>
                    <a:pt x="11513" y="2197"/>
                    <a:pt x="11513" y="2092"/>
                    <a:pt x="11471" y="1986"/>
                  </a:cubicBezTo>
                  <a:cubicBezTo>
                    <a:pt x="11471" y="1965"/>
                    <a:pt x="11471" y="1923"/>
                    <a:pt x="11450" y="1902"/>
                  </a:cubicBezTo>
                  <a:lnTo>
                    <a:pt x="10943" y="1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1"/>
            <p:cNvSpPr/>
            <p:nvPr/>
          </p:nvSpPr>
          <p:spPr>
            <a:xfrm>
              <a:off x="2992225" y="3308425"/>
              <a:ext cx="302625" cy="207700"/>
            </a:xfrm>
            <a:custGeom>
              <a:avLst/>
              <a:gdLst/>
              <a:ahLst/>
              <a:cxnLst/>
              <a:rect l="l" t="t" r="r" b="b"/>
              <a:pathLst>
                <a:path w="12105" h="8308" extrusionOk="0">
                  <a:moveTo>
                    <a:pt x="7032" y="0"/>
                  </a:moveTo>
                  <a:cubicBezTo>
                    <a:pt x="6380" y="0"/>
                    <a:pt x="5696" y="89"/>
                    <a:pt x="5006" y="278"/>
                  </a:cubicBezTo>
                  <a:cubicBezTo>
                    <a:pt x="1986" y="1101"/>
                    <a:pt x="0" y="3509"/>
                    <a:pt x="592" y="5643"/>
                  </a:cubicBezTo>
                  <a:cubicBezTo>
                    <a:pt x="1032" y="7290"/>
                    <a:pt x="2881" y="8307"/>
                    <a:pt x="5091" y="8307"/>
                  </a:cubicBezTo>
                  <a:cubicBezTo>
                    <a:pt x="5744" y="8307"/>
                    <a:pt x="6429" y="8218"/>
                    <a:pt x="7119" y="8030"/>
                  </a:cubicBezTo>
                  <a:cubicBezTo>
                    <a:pt x="10140" y="7206"/>
                    <a:pt x="12104" y="4798"/>
                    <a:pt x="11534" y="2665"/>
                  </a:cubicBezTo>
                  <a:cubicBezTo>
                    <a:pt x="11077" y="1018"/>
                    <a:pt x="9237" y="0"/>
                    <a:pt x="7032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1"/>
            <p:cNvSpPr/>
            <p:nvPr/>
          </p:nvSpPr>
          <p:spPr>
            <a:xfrm>
              <a:off x="3031300" y="3343375"/>
              <a:ext cx="225000" cy="137775"/>
            </a:xfrm>
            <a:custGeom>
              <a:avLst/>
              <a:gdLst/>
              <a:ahLst/>
              <a:cxnLst/>
              <a:rect l="l" t="t" r="r" b="b"/>
              <a:pathLst>
                <a:path w="9000" h="5511" extrusionOk="0">
                  <a:moveTo>
                    <a:pt x="5473" y="1"/>
                  </a:moveTo>
                  <a:cubicBezTo>
                    <a:pt x="4934" y="1"/>
                    <a:pt x="4366" y="74"/>
                    <a:pt x="3803" y="231"/>
                  </a:cubicBezTo>
                  <a:cubicBezTo>
                    <a:pt x="1606" y="823"/>
                    <a:pt x="0" y="2534"/>
                    <a:pt x="359" y="3886"/>
                  </a:cubicBezTo>
                  <a:cubicBezTo>
                    <a:pt x="642" y="4891"/>
                    <a:pt x="1952" y="5511"/>
                    <a:pt x="3518" y="5511"/>
                  </a:cubicBezTo>
                  <a:cubicBezTo>
                    <a:pt x="4058" y="5511"/>
                    <a:pt x="4628" y="5437"/>
                    <a:pt x="5197" y="5280"/>
                  </a:cubicBezTo>
                  <a:cubicBezTo>
                    <a:pt x="7394" y="4689"/>
                    <a:pt x="8999" y="2978"/>
                    <a:pt x="8640" y="1626"/>
                  </a:cubicBezTo>
                  <a:cubicBezTo>
                    <a:pt x="8357" y="620"/>
                    <a:pt x="7035" y="1"/>
                    <a:pt x="5473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1"/>
            <p:cNvSpPr/>
            <p:nvPr/>
          </p:nvSpPr>
          <p:spPr>
            <a:xfrm>
              <a:off x="3035000" y="3359725"/>
              <a:ext cx="222350" cy="122200"/>
            </a:xfrm>
            <a:custGeom>
              <a:avLst/>
              <a:gdLst/>
              <a:ahLst/>
              <a:cxnLst/>
              <a:rect l="l" t="t" r="r" b="b"/>
              <a:pathLst>
                <a:path w="8894" h="4888" extrusionOk="0">
                  <a:moveTo>
                    <a:pt x="5716" y="1"/>
                  </a:moveTo>
                  <a:cubicBezTo>
                    <a:pt x="5122" y="1"/>
                    <a:pt x="4482" y="82"/>
                    <a:pt x="3845" y="253"/>
                  </a:cubicBezTo>
                  <a:cubicBezTo>
                    <a:pt x="1648" y="866"/>
                    <a:pt x="0" y="2408"/>
                    <a:pt x="317" y="3570"/>
                  </a:cubicBezTo>
                  <a:cubicBezTo>
                    <a:pt x="542" y="4393"/>
                    <a:pt x="1711" y="4888"/>
                    <a:pt x="3162" y="4888"/>
                  </a:cubicBezTo>
                  <a:cubicBezTo>
                    <a:pt x="3759" y="4888"/>
                    <a:pt x="4403" y="4804"/>
                    <a:pt x="5049" y="4626"/>
                  </a:cubicBezTo>
                  <a:cubicBezTo>
                    <a:pt x="7246" y="4035"/>
                    <a:pt x="8893" y="2493"/>
                    <a:pt x="8576" y="1310"/>
                  </a:cubicBezTo>
                  <a:cubicBezTo>
                    <a:pt x="8352" y="485"/>
                    <a:pt x="7169" y="1"/>
                    <a:pt x="5716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1"/>
            <p:cNvSpPr/>
            <p:nvPr/>
          </p:nvSpPr>
          <p:spPr>
            <a:xfrm>
              <a:off x="3317000" y="3164850"/>
              <a:ext cx="276225" cy="233425"/>
            </a:xfrm>
            <a:custGeom>
              <a:avLst/>
              <a:gdLst/>
              <a:ahLst/>
              <a:cxnLst/>
              <a:rect l="l" t="t" r="r" b="b"/>
              <a:pathLst>
                <a:path w="11049" h="9337" extrusionOk="0">
                  <a:moveTo>
                    <a:pt x="9464" y="0"/>
                  </a:moveTo>
                  <a:lnTo>
                    <a:pt x="9591" y="191"/>
                  </a:lnTo>
                  <a:lnTo>
                    <a:pt x="9591" y="191"/>
                  </a:lnTo>
                  <a:cubicBezTo>
                    <a:pt x="9556" y="125"/>
                    <a:pt x="9514" y="62"/>
                    <a:pt x="9464" y="0"/>
                  </a:cubicBezTo>
                  <a:close/>
                  <a:moveTo>
                    <a:pt x="9591" y="191"/>
                  </a:moveTo>
                  <a:cubicBezTo>
                    <a:pt x="9616" y="238"/>
                    <a:pt x="9637" y="286"/>
                    <a:pt x="9654" y="338"/>
                  </a:cubicBezTo>
                  <a:cubicBezTo>
                    <a:pt x="9675" y="359"/>
                    <a:pt x="9675" y="380"/>
                    <a:pt x="9696" y="402"/>
                  </a:cubicBezTo>
                  <a:cubicBezTo>
                    <a:pt x="9738" y="486"/>
                    <a:pt x="9760" y="571"/>
                    <a:pt x="9802" y="676"/>
                  </a:cubicBezTo>
                  <a:cubicBezTo>
                    <a:pt x="9802" y="718"/>
                    <a:pt x="9823" y="740"/>
                    <a:pt x="9844" y="782"/>
                  </a:cubicBezTo>
                  <a:cubicBezTo>
                    <a:pt x="9865" y="866"/>
                    <a:pt x="9886" y="972"/>
                    <a:pt x="9886" y="1056"/>
                  </a:cubicBezTo>
                  <a:cubicBezTo>
                    <a:pt x="9907" y="1077"/>
                    <a:pt x="9907" y="1120"/>
                    <a:pt x="9929" y="1162"/>
                  </a:cubicBezTo>
                  <a:cubicBezTo>
                    <a:pt x="9929" y="1204"/>
                    <a:pt x="9929" y="1268"/>
                    <a:pt x="9929" y="1310"/>
                  </a:cubicBezTo>
                  <a:cubicBezTo>
                    <a:pt x="9950" y="1415"/>
                    <a:pt x="9950" y="1521"/>
                    <a:pt x="9950" y="1627"/>
                  </a:cubicBezTo>
                  <a:cubicBezTo>
                    <a:pt x="9950" y="1690"/>
                    <a:pt x="9950" y="1753"/>
                    <a:pt x="9950" y="1796"/>
                  </a:cubicBezTo>
                  <a:cubicBezTo>
                    <a:pt x="9950" y="1901"/>
                    <a:pt x="9950" y="2007"/>
                    <a:pt x="9929" y="2113"/>
                  </a:cubicBezTo>
                  <a:cubicBezTo>
                    <a:pt x="9929" y="2176"/>
                    <a:pt x="9929" y="2239"/>
                    <a:pt x="9907" y="2303"/>
                  </a:cubicBezTo>
                  <a:cubicBezTo>
                    <a:pt x="9907" y="2387"/>
                    <a:pt x="9886" y="2472"/>
                    <a:pt x="9865" y="2535"/>
                  </a:cubicBezTo>
                  <a:cubicBezTo>
                    <a:pt x="9844" y="2620"/>
                    <a:pt x="9823" y="2683"/>
                    <a:pt x="9823" y="2746"/>
                  </a:cubicBezTo>
                  <a:cubicBezTo>
                    <a:pt x="9802" y="2831"/>
                    <a:pt x="9760" y="2915"/>
                    <a:pt x="9738" y="3000"/>
                  </a:cubicBezTo>
                  <a:cubicBezTo>
                    <a:pt x="9717" y="3063"/>
                    <a:pt x="9696" y="3127"/>
                    <a:pt x="9675" y="3211"/>
                  </a:cubicBezTo>
                  <a:cubicBezTo>
                    <a:pt x="9633" y="3296"/>
                    <a:pt x="9612" y="3380"/>
                    <a:pt x="9569" y="3465"/>
                  </a:cubicBezTo>
                  <a:cubicBezTo>
                    <a:pt x="9548" y="3528"/>
                    <a:pt x="9506" y="3591"/>
                    <a:pt x="9485" y="3655"/>
                  </a:cubicBezTo>
                  <a:cubicBezTo>
                    <a:pt x="9443" y="3739"/>
                    <a:pt x="9379" y="3824"/>
                    <a:pt x="9337" y="3908"/>
                  </a:cubicBezTo>
                  <a:cubicBezTo>
                    <a:pt x="9316" y="3971"/>
                    <a:pt x="9274" y="4035"/>
                    <a:pt x="9231" y="4098"/>
                  </a:cubicBezTo>
                  <a:cubicBezTo>
                    <a:pt x="9147" y="4267"/>
                    <a:pt x="9041" y="4415"/>
                    <a:pt x="8936" y="4563"/>
                  </a:cubicBezTo>
                  <a:cubicBezTo>
                    <a:pt x="8936" y="4584"/>
                    <a:pt x="8915" y="4584"/>
                    <a:pt x="8915" y="4584"/>
                  </a:cubicBezTo>
                  <a:cubicBezTo>
                    <a:pt x="8809" y="4732"/>
                    <a:pt x="8703" y="4880"/>
                    <a:pt x="8577" y="5028"/>
                  </a:cubicBezTo>
                  <a:cubicBezTo>
                    <a:pt x="8556" y="5070"/>
                    <a:pt x="8513" y="5091"/>
                    <a:pt x="8492" y="5133"/>
                  </a:cubicBezTo>
                  <a:cubicBezTo>
                    <a:pt x="8323" y="5302"/>
                    <a:pt x="8154" y="5471"/>
                    <a:pt x="7985" y="5640"/>
                  </a:cubicBezTo>
                  <a:cubicBezTo>
                    <a:pt x="7964" y="5661"/>
                    <a:pt x="7922" y="5704"/>
                    <a:pt x="7901" y="5725"/>
                  </a:cubicBezTo>
                  <a:cubicBezTo>
                    <a:pt x="7732" y="5873"/>
                    <a:pt x="7542" y="6021"/>
                    <a:pt x="7351" y="6168"/>
                  </a:cubicBezTo>
                  <a:cubicBezTo>
                    <a:pt x="7225" y="6274"/>
                    <a:pt x="7098" y="6380"/>
                    <a:pt x="6950" y="6464"/>
                  </a:cubicBezTo>
                  <a:cubicBezTo>
                    <a:pt x="6823" y="6549"/>
                    <a:pt x="6697" y="6612"/>
                    <a:pt x="6570" y="6696"/>
                  </a:cubicBezTo>
                  <a:cubicBezTo>
                    <a:pt x="6359" y="6802"/>
                    <a:pt x="6147" y="6929"/>
                    <a:pt x="5936" y="7034"/>
                  </a:cubicBezTo>
                  <a:cubicBezTo>
                    <a:pt x="5788" y="7098"/>
                    <a:pt x="5619" y="7161"/>
                    <a:pt x="5471" y="7225"/>
                  </a:cubicBezTo>
                  <a:cubicBezTo>
                    <a:pt x="5408" y="7246"/>
                    <a:pt x="5366" y="7267"/>
                    <a:pt x="5324" y="7288"/>
                  </a:cubicBezTo>
                  <a:cubicBezTo>
                    <a:pt x="5218" y="7330"/>
                    <a:pt x="5091" y="7372"/>
                    <a:pt x="4986" y="7394"/>
                  </a:cubicBezTo>
                  <a:cubicBezTo>
                    <a:pt x="4943" y="7415"/>
                    <a:pt x="4880" y="7436"/>
                    <a:pt x="4838" y="7436"/>
                  </a:cubicBezTo>
                  <a:cubicBezTo>
                    <a:pt x="4732" y="7478"/>
                    <a:pt x="4626" y="7499"/>
                    <a:pt x="4500" y="7520"/>
                  </a:cubicBezTo>
                  <a:cubicBezTo>
                    <a:pt x="4457" y="7541"/>
                    <a:pt x="4415" y="7541"/>
                    <a:pt x="4373" y="7563"/>
                  </a:cubicBezTo>
                  <a:cubicBezTo>
                    <a:pt x="4246" y="7584"/>
                    <a:pt x="4119" y="7605"/>
                    <a:pt x="3993" y="7626"/>
                  </a:cubicBezTo>
                  <a:cubicBezTo>
                    <a:pt x="3972" y="7626"/>
                    <a:pt x="3929" y="7647"/>
                    <a:pt x="3908" y="7647"/>
                  </a:cubicBezTo>
                  <a:cubicBezTo>
                    <a:pt x="3760" y="7668"/>
                    <a:pt x="3613" y="7668"/>
                    <a:pt x="3465" y="7689"/>
                  </a:cubicBezTo>
                  <a:lnTo>
                    <a:pt x="2894" y="7689"/>
                  </a:lnTo>
                  <a:cubicBezTo>
                    <a:pt x="2789" y="7689"/>
                    <a:pt x="2683" y="7668"/>
                    <a:pt x="2577" y="7668"/>
                  </a:cubicBezTo>
                  <a:cubicBezTo>
                    <a:pt x="2535" y="7668"/>
                    <a:pt x="2493" y="7647"/>
                    <a:pt x="2472" y="7647"/>
                  </a:cubicBezTo>
                  <a:cubicBezTo>
                    <a:pt x="2324" y="7626"/>
                    <a:pt x="2197" y="7605"/>
                    <a:pt x="2070" y="7584"/>
                  </a:cubicBezTo>
                  <a:cubicBezTo>
                    <a:pt x="2049" y="7584"/>
                    <a:pt x="2007" y="7563"/>
                    <a:pt x="1986" y="7563"/>
                  </a:cubicBezTo>
                  <a:cubicBezTo>
                    <a:pt x="1880" y="7541"/>
                    <a:pt x="1775" y="7499"/>
                    <a:pt x="1690" y="7478"/>
                  </a:cubicBezTo>
                  <a:cubicBezTo>
                    <a:pt x="1648" y="7457"/>
                    <a:pt x="1606" y="7457"/>
                    <a:pt x="1563" y="7436"/>
                  </a:cubicBezTo>
                  <a:cubicBezTo>
                    <a:pt x="1479" y="7394"/>
                    <a:pt x="1394" y="7372"/>
                    <a:pt x="1310" y="7330"/>
                  </a:cubicBezTo>
                  <a:cubicBezTo>
                    <a:pt x="1268" y="7309"/>
                    <a:pt x="1247" y="7309"/>
                    <a:pt x="1204" y="7288"/>
                  </a:cubicBezTo>
                  <a:cubicBezTo>
                    <a:pt x="1099" y="7225"/>
                    <a:pt x="993" y="7161"/>
                    <a:pt x="888" y="7098"/>
                  </a:cubicBezTo>
                  <a:cubicBezTo>
                    <a:pt x="866" y="7098"/>
                    <a:pt x="845" y="7077"/>
                    <a:pt x="845" y="7077"/>
                  </a:cubicBezTo>
                  <a:cubicBezTo>
                    <a:pt x="761" y="7013"/>
                    <a:pt x="676" y="6950"/>
                    <a:pt x="592" y="6887"/>
                  </a:cubicBezTo>
                  <a:cubicBezTo>
                    <a:pt x="550" y="6865"/>
                    <a:pt x="528" y="6823"/>
                    <a:pt x="507" y="6802"/>
                  </a:cubicBezTo>
                  <a:cubicBezTo>
                    <a:pt x="423" y="6739"/>
                    <a:pt x="359" y="6675"/>
                    <a:pt x="317" y="6612"/>
                  </a:cubicBezTo>
                  <a:cubicBezTo>
                    <a:pt x="275" y="6591"/>
                    <a:pt x="254" y="6570"/>
                    <a:pt x="233" y="6527"/>
                  </a:cubicBezTo>
                  <a:cubicBezTo>
                    <a:pt x="148" y="6443"/>
                    <a:pt x="85" y="6337"/>
                    <a:pt x="0" y="6232"/>
                  </a:cubicBezTo>
                  <a:lnTo>
                    <a:pt x="0" y="6232"/>
                  </a:lnTo>
                  <a:lnTo>
                    <a:pt x="1099" y="7901"/>
                  </a:lnTo>
                  <a:cubicBezTo>
                    <a:pt x="1162" y="8006"/>
                    <a:pt x="1247" y="8091"/>
                    <a:pt x="1331" y="8196"/>
                  </a:cubicBezTo>
                  <a:cubicBezTo>
                    <a:pt x="1352" y="8217"/>
                    <a:pt x="1373" y="8239"/>
                    <a:pt x="1394" y="8260"/>
                  </a:cubicBezTo>
                  <a:cubicBezTo>
                    <a:pt x="1458" y="8344"/>
                    <a:pt x="1521" y="8386"/>
                    <a:pt x="1585" y="8450"/>
                  </a:cubicBezTo>
                  <a:cubicBezTo>
                    <a:pt x="1627" y="8471"/>
                    <a:pt x="1648" y="8513"/>
                    <a:pt x="1669" y="8534"/>
                  </a:cubicBezTo>
                  <a:cubicBezTo>
                    <a:pt x="1754" y="8598"/>
                    <a:pt x="1838" y="8661"/>
                    <a:pt x="1923" y="8724"/>
                  </a:cubicBezTo>
                  <a:cubicBezTo>
                    <a:pt x="1944" y="8724"/>
                    <a:pt x="1965" y="8746"/>
                    <a:pt x="1965" y="8746"/>
                  </a:cubicBezTo>
                  <a:cubicBezTo>
                    <a:pt x="2070" y="8809"/>
                    <a:pt x="2197" y="8872"/>
                    <a:pt x="2303" y="8936"/>
                  </a:cubicBezTo>
                  <a:cubicBezTo>
                    <a:pt x="2324" y="8957"/>
                    <a:pt x="2366" y="8957"/>
                    <a:pt x="2387" y="8978"/>
                  </a:cubicBezTo>
                  <a:cubicBezTo>
                    <a:pt x="2472" y="9020"/>
                    <a:pt x="2577" y="9041"/>
                    <a:pt x="2662" y="9083"/>
                  </a:cubicBezTo>
                  <a:cubicBezTo>
                    <a:pt x="2704" y="9105"/>
                    <a:pt x="2746" y="9105"/>
                    <a:pt x="2768" y="9126"/>
                  </a:cubicBezTo>
                  <a:cubicBezTo>
                    <a:pt x="2873" y="9147"/>
                    <a:pt x="2979" y="9189"/>
                    <a:pt x="3063" y="9210"/>
                  </a:cubicBezTo>
                  <a:cubicBezTo>
                    <a:pt x="3106" y="9210"/>
                    <a:pt x="3127" y="9231"/>
                    <a:pt x="3169" y="9231"/>
                  </a:cubicBezTo>
                  <a:cubicBezTo>
                    <a:pt x="3296" y="9252"/>
                    <a:pt x="3422" y="9295"/>
                    <a:pt x="3549" y="9295"/>
                  </a:cubicBezTo>
                  <a:cubicBezTo>
                    <a:pt x="3591" y="9316"/>
                    <a:pt x="3634" y="9316"/>
                    <a:pt x="3655" y="9316"/>
                  </a:cubicBezTo>
                  <a:cubicBezTo>
                    <a:pt x="3760" y="9316"/>
                    <a:pt x="3866" y="9337"/>
                    <a:pt x="3972" y="9337"/>
                  </a:cubicBezTo>
                  <a:lnTo>
                    <a:pt x="4563" y="9337"/>
                  </a:lnTo>
                  <a:cubicBezTo>
                    <a:pt x="4711" y="9316"/>
                    <a:pt x="4859" y="9316"/>
                    <a:pt x="5007" y="9295"/>
                  </a:cubicBezTo>
                  <a:cubicBezTo>
                    <a:pt x="5028" y="9295"/>
                    <a:pt x="5049" y="9274"/>
                    <a:pt x="5070" y="9274"/>
                  </a:cubicBezTo>
                  <a:cubicBezTo>
                    <a:pt x="5197" y="9252"/>
                    <a:pt x="5324" y="9231"/>
                    <a:pt x="5450" y="9210"/>
                  </a:cubicBezTo>
                  <a:cubicBezTo>
                    <a:pt x="5493" y="9210"/>
                    <a:pt x="5556" y="9189"/>
                    <a:pt x="5598" y="9168"/>
                  </a:cubicBezTo>
                  <a:cubicBezTo>
                    <a:pt x="5704" y="9147"/>
                    <a:pt x="5831" y="9126"/>
                    <a:pt x="5936" y="9083"/>
                  </a:cubicBezTo>
                  <a:cubicBezTo>
                    <a:pt x="5978" y="9083"/>
                    <a:pt x="6021" y="9062"/>
                    <a:pt x="6063" y="9041"/>
                  </a:cubicBezTo>
                  <a:cubicBezTo>
                    <a:pt x="6084" y="9041"/>
                    <a:pt x="6105" y="9041"/>
                    <a:pt x="6126" y="9020"/>
                  </a:cubicBezTo>
                  <a:cubicBezTo>
                    <a:pt x="6232" y="8999"/>
                    <a:pt x="6316" y="8957"/>
                    <a:pt x="6422" y="8936"/>
                  </a:cubicBezTo>
                  <a:cubicBezTo>
                    <a:pt x="6464" y="8914"/>
                    <a:pt x="6506" y="8893"/>
                    <a:pt x="6549" y="8872"/>
                  </a:cubicBezTo>
                  <a:cubicBezTo>
                    <a:pt x="6718" y="8830"/>
                    <a:pt x="6866" y="8767"/>
                    <a:pt x="7013" y="8682"/>
                  </a:cubicBezTo>
                  <a:lnTo>
                    <a:pt x="7035" y="8682"/>
                  </a:lnTo>
                  <a:cubicBezTo>
                    <a:pt x="7246" y="8577"/>
                    <a:pt x="7457" y="8471"/>
                    <a:pt x="7668" y="8344"/>
                  </a:cubicBezTo>
                  <a:cubicBezTo>
                    <a:pt x="7689" y="8323"/>
                    <a:pt x="7711" y="8323"/>
                    <a:pt x="7753" y="8302"/>
                  </a:cubicBezTo>
                  <a:cubicBezTo>
                    <a:pt x="7837" y="8239"/>
                    <a:pt x="7943" y="8175"/>
                    <a:pt x="8049" y="8112"/>
                  </a:cubicBezTo>
                  <a:cubicBezTo>
                    <a:pt x="8154" y="8027"/>
                    <a:pt x="8281" y="7943"/>
                    <a:pt x="8408" y="7858"/>
                  </a:cubicBezTo>
                  <a:cubicBezTo>
                    <a:pt x="8408" y="7858"/>
                    <a:pt x="8429" y="7837"/>
                    <a:pt x="8450" y="7816"/>
                  </a:cubicBezTo>
                  <a:cubicBezTo>
                    <a:pt x="8640" y="7689"/>
                    <a:pt x="8809" y="7541"/>
                    <a:pt x="8978" y="7372"/>
                  </a:cubicBezTo>
                  <a:cubicBezTo>
                    <a:pt x="8999" y="7372"/>
                    <a:pt x="8999" y="7351"/>
                    <a:pt x="9020" y="7351"/>
                  </a:cubicBezTo>
                  <a:cubicBezTo>
                    <a:pt x="9041" y="7330"/>
                    <a:pt x="9062" y="7309"/>
                    <a:pt x="9084" y="7288"/>
                  </a:cubicBezTo>
                  <a:cubicBezTo>
                    <a:pt x="9253" y="7119"/>
                    <a:pt x="9422" y="6950"/>
                    <a:pt x="9569" y="6781"/>
                  </a:cubicBezTo>
                  <a:cubicBezTo>
                    <a:pt x="9591" y="6760"/>
                    <a:pt x="9612" y="6739"/>
                    <a:pt x="9633" y="6718"/>
                  </a:cubicBezTo>
                  <a:cubicBezTo>
                    <a:pt x="9654" y="6696"/>
                    <a:pt x="9654" y="6696"/>
                    <a:pt x="9654" y="6675"/>
                  </a:cubicBezTo>
                  <a:cubicBezTo>
                    <a:pt x="9781" y="6549"/>
                    <a:pt x="9907" y="6401"/>
                    <a:pt x="10013" y="6253"/>
                  </a:cubicBezTo>
                  <a:cubicBezTo>
                    <a:pt x="10013" y="6232"/>
                    <a:pt x="10013" y="6232"/>
                    <a:pt x="10034" y="6232"/>
                  </a:cubicBezTo>
                  <a:cubicBezTo>
                    <a:pt x="10140" y="6063"/>
                    <a:pt x="10245" y="5915"/>
                    <a:pt x="10330" y="5746"/>
                  </a:cubicBezTo>
                  <a:cubicBezTo>
                    <a:pt x="10330" y="5746"/>
                    <a:pt x="10351" y="5725"/>
                    <a:pt x="10351" y="5725"/>
                  </a:cubicBezTo>
                  <a:cubicBezTo>
                    <a:pt x="10393" y="5661"/>
                    <a:pt x="10414" y="5619"/>
                    <a:pt x="10436" y="5556"/>
                  </a:cubicBezTo>
                  <a:cubicBezTo>
                    <a:pt x="10478" y="5471"/>
                    <a:pt x="10520" y="5387"/>
                    <a:pt x="10562" y="5302"/>
                  </a:cubicBezTo>
                  <a:cubicBezTo>
                    <a:pt x="10605" y="5239"/>
                    <a:pt x="10626" y="5176"/>
                    <a:pt x="10647" y="5112"/>
                  </a:cubicBezTo>
                  <a:cubicBezTo>
                    <a:pt x="10689" y="5028"/>
                    <a:pt x="10731" y="4943"/>
                    <a:pt x="10752" y="4859"/>
                  </a:cubicBezTo>
                  <a:cubicBezTo>
                    <a:pt x="10795" y="4774"/>
                    <a:pt x="10816" y="4711"/>
                    <a:pt x="10837" y="4647"/>
                  </a:cubicBezTo>
                  <a:cubicBezTo>
                    <a:pt x="10858" y="4563"/>
                    <a:pt x="10879" y="4478"/>
                    <a:pt x="10900" y="4394"/>
                  </a:cubicBezTo>
                  <a:cubicBezTo>
                    <a:pt x="10921" y="4331"/>
                    <a:pt x="10943" y="4267"/>
                    <a:pt x="10964" y="4204"/>
                  </a:cubicBezTo>
                  <a:cubicBezTo>
                    <a:pt x="10964" y="4119"/>
                    <a:pt x="10985" y="4035"/>
                    <a:pt x="11006" y="3950"/>
                  </a:cubicBezTo>
                  <a:cubicBezTo>
                    <a:pt x="11006" y="3908"/>
                    <a:pt x="11006" y="3887"/>
                    <a:pt x="11027" y="3866"/>
                  </a:cubicBezTo>
                  <a:cubicBezTo>
                    <a:pt x="11027" y="3824"/>
                    <a:pt x="11027" y="3781"/>
                    <a:pt x="11027" y="3760"/>
                  </a:cubicBezTo>
                  <a:cubicBezTo>
                    <a:pt x="11027" y="3655"/>
                    <a:pt x="11048" y="3549"/>
                    <a:pt x="11048" y="3465"/>
                  </a:cubicBezTo>
                  <a:cubicBezTo>
                    <a:pt x="11048" y="3401"/>
                    <a:pt x="11048" y="3338"/>
                    <a:pt x="11048" y="3274"/>
                  </a:cubicBezTo>
                  <a:cubicBezTo>
                    <a:pt x="11048" y="3169"/>
                    <a:pt x="11027" y="3063"/>
                    <a:pt x="11027" y="2958"/>
                  </a:cubicBezTo>
                  <a:cubicBezTo>
                    <a:pt x="11027" y="2936"/>
                    <a:pt x="11027" y="2894"/>
                    <a:pt x="11006" y="2852"/>
                  </a:cubicBezTo>
                  <a:cubicBezTo>
                    <a:pt x="11006" y="2831"/>
                    <a:pt x="11006" y="2831"/>
                    <a:pt x="11006" y="2810"/>
                  </a:cubicBezTo>
                  <a:cubicBezTo>
                    <a:pt x="11006" y="2767"/>
                    <a:pt x="10985" y="2746"/>
                    <a:pt x="10985" y="2704"/>
                  </a:cubicBezTo>
                  <a:cubicBezTo>
                    <a:pt x="10964" y="2620"/>
                    <a:pt x="10943" y="2535"/>
                    <a:pt x="10921" y="2451"/>
                  </a:cubicBezTo>
                  <a:cubicBezTo>
                    <a:pt x="10921" y="2408"/>
                    <a:pt x="10900" y="2366"/>
                    <a:pt x="10879" y="2324"/>
                  </a:cubicBezTo>
                  <a:cubicBezTo>
                    <a:pt x="10879" y="2282"/>
                    <a:pt x="10858" y="2260"/>
                    <a:pt x="10858" y="2218"/>
                  </a:cubicBezTo>
                  <a:cubicBezTo>
                    <a:pt x="10837" y="2155"/>
                    <a:pt x="10816" y="2113"/>
                    <a:pt x="10774" y="2049"/>
                  </a:cubicBezTo>
                  <a:cubicBezTo>
                    <a:pt x="10774" y="2028"/>
                    <a:pt x="10752" y="2007"/>
                    <a:pt x="10752" y="1986"/>
                  </a:cubicBezTo>
                  <a:cubicBezTo>
                    <a:pt x="10710" y="1880"/>
                    <a:pt x="10668" y="1796"/>
                    <a:pt x="10605" y="1711"/>
                  </a:cubicBezTo>
                  <a:cubicBezTo>
                    <a:pt x="10583" y="1690"/>
                    <a:pt x="10583" y="1669"/>
                    <a:pt x="10562" y="1648"/>
                  </a:cubicBezTo>
                  <a:lnTo>
                    <a:pt x="9591" y="191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1"/>
            <p:cNvSpPr/>
            <p:nvPr/>
          </p:nvSpPr>
          <p:spPr>
            <a:xfrm>
              <a:off x="3286900" y="3128200"/>
              <a:ext cx="297350" cy="229100"/>
            </a:xfrm>
            <a:custGeom>
              <a:avLst/>
              <a:gdLst/>
              <a:ahLst/>
              <a:cxnLst/>
              <a:rect l="l" t="t" r="r" b="b"/>
              <a:pathLst>
                <a:path w="11894" h="9164" extrusionOk="0">
                  <a:moveTo>
                    <a:pt x="7548" y="0"/>
                  </a:moveTo>
                  <a:cubicBezTo>
                    <a:pt x="6335" y="0"/>
                    <a:pt x="4977" y="408"/>
                    <a:pt x="3739" y="1234"/>
                  </a:cubicBezTo>
                  <a:cubicBezTo>
                    <a:pt x="1120" y="2966"/>
                    <a:pt x="0" y="5860"/>
                    <a:pt x="1204" y="7698"/>
                  </a:cubicBezTo>
                  <a:cubicBezTo>
                    <a:pt x="1846" y="8671"/>
                    <a:pt x="3002" y="9164"/>
                    <a:pt x="4335" y="9164"/>
                  </a:cubicBezTo>
                  <a:cubicBezTo>
                    <a:pt x="5548" y="9164"/>
                    <a:pt x="6906" y="8755"/>
                    <a:pt x="8154" y="7930"/>
                  </a:cubicBezTo>
                  <a:cubicBezTo>
                    <a:pt x="10773" y="6198"/>
                    <a:pt x="11893" y="3304"/>
                    <a:pt x="10668" y="1466"/>
                  </a:cubicBezTo>
                  <a:cubicBezTo>
                    <a:pt x="10037" y="493"/>
                    <a:pt x="8880" y="0"/>
                    <a:pt x="7548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1"/>
            <p:cNvSpPr/>
            <p:nvPr/>
          </p:nvSpPr>
          <p:spPr>
            <a:xfrm>
              <a:off x="3327025" y="3162925"/>
              <a:ext cx="217075" cy="159425"/>
            </a:xfrm>
            <a:custGeom>
              <a:avLst/>
              <a:gdLst/>
              <a:ahLst/>
              <a:cxnLst/>
              <a:rect l="l" t="t" r="r" b="b"/>
              <a:pathLst>
                <a:path w="8683" h="6377" extrusionOk="0">
                  <a:moveTo>
                    <a:pt x="5970" y="1"/>
                  </a:moveTo>
                  <a:cubicBezTo>
                    <a:pt x="5017" y="1"/>
                    <a:pt x="3894" y="340"/>
                    <a:pt x="2895" y="1007"/>
                  </a:cubicBezTo>
                  <a:cubicBezTo>
                    <a:pt x="993" y="2253"/>
                    <a:pt x="1" y="4386"/>
                    <a:pt x="761" y="5548"/>
                  </a:cubicBezTo>
                  <a:cubicBezTo>
                    <a:pt x="1133" y="6101"/>
                    <a:pt x="1860" y="6377"/>
                    <a:pt x="2724" y="6377"/>
                  </a:cubicBezTo>
                  <a:cubicBezTo>
                    <a:pt x="3675" y="6377"/>
                    <a:pt x="4793" y="6043"/>
                    <a:pt x="5789" y="5379"/>
                  </a:cubicBezTo>
                  <a:cubicBezTo>
                    <a:pt x="7690" y="4133"/>
                    <a:pt x="8683" y="1999"/>
                    <a:pt x="7922" y="838"/>
                  </a:cubicBezTo>
                  <a:cubicBezTo>
                    <a:pt x="7552" y="277"/>
                    <a:pt x="6830" y="1"/>
                    <a:pt x="5970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1"/>
            <p:cNvSpPr/>
            <p:nvPr/>
          </p:nvSpPr>
          <p:spPr>
            <a:xfrm>
              <a:off x="3334425" y="3175200"/>
              <a:ext cx="211800" cy="149875"/>
            </a:xfrm>
            <a:custGeom>
              <a:avLst/>
              <a:gdLst/>
              <a:ahLst/>
              <a:cxnLst/>
              <a:rect l="l" t="t" r="r" b="b"/>
              <a:pathLst>
                <a:path w="8472" h="5995" extrusionOk="0">
                  <a:moveTo>
                    <a:pt x="6245" y="1"/>
                  </a:moveTo>
                  <a:cubicBezTo>
                    <a:pt x="5289" y="1"/>
                    <a:pt x="4082" y="380"/>
                    <a:pt x="2979" y="1107"/>
                  </a:cubicBezTo>
                  <a:cubicBezTo>
                    <a:pt x="1078" y="2353"/>
                    <a:pt x="0" y="4339"/>
                    <a:pt x="655" y="5353"/>
                  </a:cubicBezTo>
                  <a:cubicBezTo>
                    <a:pt x="943" y="5785"/>
                    <a:pt x="1520" y="5995"/>
                    <a:pt x="2233" y="5995"/>
                  </a:cubicBezTo>
                  <a:cubicBezTo>
                    <a:pt x="3193" y="5995"/>
                    <a:pt x="4402" y="5615"/>
                    <a:pt x="5493" y="4888"/>
                  </a:cubicBezTo>
                  <a:cubicBezTo>
                    <a:pt x="7394" y="3642"/>
                    <a:pt x="8471" y="1635"/>
                    <a:pt x="7816" y="642"/>
                  </a:cubicBezTo>
                  <a:cubicBezTo>
                    <a:pt x="7528" y="210"/>
                    <a:pt x="6956" y="1"/>
                    <a:pt x="6245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3801800" y="3417800"/>
              <a:ext cx="288875" cy="188550"/>
            </a:xfrm>
            <a:custGeom>
              <a:avLst/>
              <a:gdLst/>
              <a:ahLst/>
              <a:cxnLst/>
              <a:rect l="l" t="t" r="r" b="b"/>
              <a:pathLst>
                <a:path w="11555" h="7542" extrusionOk="0">
                  <a:moveTo>
                    <a:pt x="11555" y="2979"/>
                  </a:moveTo>
                  <a:lnTo>
                    <a:pt x="11497" y="3198"/>
                  </a:lnTo>
                  <a:lnTo>
                    <a:pt x="11497" y="3198"/>
                  </a:lnTo>
                  <a:cubicBezTo>
                    <a:pt x="11521" y="3126"/>
                    <a:pt x="11542" y="3057"/>
                    <a:pt x="11555" y="2979"/>
                  </a:cubicBezTo>
                  <a:close/>
                  <a:moveTo>
                    <a:pt x="613" y="1"/>
                  </a:moveTo>
                  <a:lnTo>
                    <a:pt x="106" y="1902"/>
                  </a:lnTo>
                  <a:cubicBezTo>
                    <a:pt x="106" y="1923"/>
                    <a:pt x="85" y="1965"/>
                    <a:pt x="85" y="1986"/>
                  </a:cubicBezTo>
                  <a:cubicBezTo>
                    <a:pt x="63" y="2092"/>
                    <a:pt x="42" y="2176"/>
                    <a:pt x="21" y="2282"/>
                  </a:cubicBezTo>
                  <a:cubicBezTo>
                    <a:pt x="21" y="2324"/>
                    <a:pt x="21" y="2345"/>
                    <a:pt x="21" y="2366"/>
                  </a:cubicBezTo>
                  <a:cubicBezTo>
                    <a:pt x="21" y="2430"/>
                    <a:pt x="0" y="2493"/>
                    <a:pt x="0" y="2535"/>
                  </a:cubicBezTo>
                  <a:cubicBezTo>
                    <a:pt x="0" y="2578"/>
                    <a:pt x="0" y="2620"/>
                    <a:pt x="0" y="2641"/>
                  </a:cubicBezTo>
                  <a:cubicBezTo>
                    <a:pt x="0" y="2683"/>
                    <a:pt x="0" y="2747"/>
                    <a:pt x="0" y="2789"/>
                  </a:cubicBezTo>
                  <a:cubicBezTo>
                    <a:pt x="0" y="2873"/>
                    <a:pt x="21" y="2958"/>
                    <a:pt x="21" y="3042"/>
                  </a:cubicBezTo>
                  <a:cubicBezTo>
                    <a:pt x="42" y="3085"/>
                    <a:pt x="42" y="3127"/>
                    <a:pt x="42" y="3148"/>
                  </a:cubicBezTo>
                  <a:cubicBezTo>
                    <a:pt x="42" y="3169"/>
                    <a:pt x="42" y="3190"/>
                    <a:pt x="42" y="3190"/>
                  </a:cubicBezTo>
                  <a:cubicBezTo>
                    <a:pt x="63" y="3233"/>
                    <a:pt x="63" y="3275"/>
                    <a:pt x="85" y="3317"/>
                  </a:cubicBezTo>
                  <a:cubicBezTo>
                    <a:pt x="106" y="3423"/>
                    <a:pt x="127" y="3507"/>
                    <a:pt x="148" y="3613"/>
                  </a:cubicBezTo>
                  <a:cubicBezTo>
                    <a:pt x="169" y="3676"/>
                    <a:pt x="190" y="3718"/>
                    <a:pt x="211" y="3782"/>
                  </a:cubicBezTo>
                  <a:cubicBezTo>
                    <a:pt x="232" y="3866"/>
                    <a:pt x="275" y="3972"/>
                    <a:pt x="317" y="4056"/>
                  </a:cubicBezTo>
                  <a:cubicBezTo>
                    <a:pt x="338" y="4099"/>
                    <a:pt x="338" y="4120"/>
                    <a:pt x="359" y="4162"/>
                  </a:cubicBezTo>
                  <a:cubicBezTo>
                    <a:pt x="380" y="4183"/>
                    <a:pt x="380" y="4204"/>
                    <a:pt x="401" y="4225"/>
                  </a:cubicBezTo>
                  <a:cubicBezTo>
                    <a:pt x="444" y="4310"/>
                    <a:pt x="486" y="4373"/>
                    <a:pt x="528" y="4458"/>
                  </a:cubicBezTo>
                  <a:cubicBezTo>
                    <a:pt x="570" y="4521"/>
                    <a:pt x="592" y="4563"/>
                    <a:pt x="634" y="4627"/>
                  </a:cubicBezTo>
                  <a:cubicBezTo>
                    <a:pt x="676" y="4711"/>
                    <a:pt x="739" y="4775"/>
                    <a:pt x="782" y="4838"/>
                  </a:cubicBezTo>
                  <a:cubicBezTo>
                    <a:pt x="824" y="4901"/>
                    <a:pt x="866" y="4965"/>
                    <a:pt x="908" y="5028"/>
                  </a:cubicBezTo>
                  <a:cubicBezTo>
                    <a:pt x="972" y="5091"/>
                    <a:pt x="1035" y="5155"/>
                    <a:pt x="1099" y="5218"/>
                  </a:cubicBezTo>
                  <a:cubicBezTo>
                    <a:pt x="1141" y="5282"/>
                    <a:pt x="1183" y="5345"/>
                    <a:pt x="1246" y="5387"/>
                  </a:cubicBezTo>
                  <a:cubicBezTo>
                    <a:pt x="1310" y="5451"/>
                    <a:pt x="1373" y="5535"/>
                    <a:pt x="1437" y="5598"/>
                  </a:cubicBezTo>
                  <a:cubicBezTo>
                    <a:pt x="1479" y="5641"/>
                    <a:pt x="1521" y="5683"/>
                    <a:pt x="1563" y="5704"/>
                  </a:cubicBezTo>
                  <a:cubicBezTo>
                    <a:pt x="1584" y="5725"/>
                    <a:pt x="1584" y="5725"/>
                    <a:pt x="1606" y="5746"/>
                  </a:cubicBezTo>
                  <a:cubicBezTo>
                    <a:pt x="1732" y="5852"/>
                    <a:pt x="1880" y="5979"/>
                    <a:pt x="2049" y="6084"/>
                  </a:cubicBezTo>
                  <a:cubicBezTo>
                    <a:pt x="2049" y="6105"/>
                    <a:pt x="2049" y="6105"/>
                    <a:pt x="2070" y="6105"/>
                  </a:cubicBezTo>
                  <a:cubicBezTo>
                    <a:pt x="2218" y="6211"/>
                    <a:pt x="2366" y="6317"/>
                    <a:pt x="2535" y="6422"/>
                  </a:cubicBezTo>
                  <a:cubicBezTo>
                    <a:pt x="2535" y="6422"/>
                    <a:pt x="2556" y="6443"/>
                    <a:pt x="2556" y="6443"/>
                  </a:cubicBezTo>
                  <a:cubicBezTo>
                    <a:pt x="2598" y="6465"/>
                    <a:pt x="2619" y="6465"/>
                    <a:pt x="2641" y="6486"/>
                  </a:cubicBezTo>
                  <a:cubicBezTo>
                    <a:pt x="2852" y="6591"/>
                    <a:pt x="3063" y="6718"/>
                    <a:pt x="3274" y="6802"/>
                  </a:cubicBezTo>
                  <a:cubicBezTo>
                    <a:pt x="3295" y="6824"/>
                    <a:pt x="3317" y="6845"/>
                    <a:pt x="3359" y="6845"/>
                  </a:cubicBezTo>
                  <a:cubicBezTo>
                    <a:pt x="3359" y="6866"/>
                    <a:pt x="3380" y="6866"/>
                    <a:pt x="3380" y="6866"/>
                  </a:cubicBezTo>
                  <a:cubicBezTo>
                    <a:pt x="3591" y="6950"/>
                    <a:pt x="3824" y="7035"/>
                    <a:pt x="4035" y="7119"/>
                  </a:cubicBezTo>
                  <a:cubicBezTo>
                    <a:pt x="4056" y="7119"/>
                    <a:pt x="4077" y="7140"/>
                    <a:pt x="4098" y="7140"/>
                  </a:cubicBezTo>
                  <a:cubicBezTo>
                    <a:pt x="4225" y="7183"/>
                    <a:pt x="4373" y="7225"/>
                    <a:pt x="4521" y="7267"/>
                  </a:cubicBezTo>
                  <a:cubicBezTo>
                    <a:pt x="4626" y="7309"/>
                    <a:pt x="4732" y="7331"/>
                    <a:pt x="4859" y="7352"/>
                  </a:cubicBezTo>
                  <a:cubicBezTo>
                    <a:pt x="4880" y="7352"/>
                    <a:pt x="4901" y="7352"/>
                    <a:pt x="4943" y="7373"/>
                  </a:cubicBezTo>
                  <a:cubicBezTo>
                    <a:pt x="5175" y="7415"/>
                    <a:pt x="5408" y="7457"/>
                    <a:pt x="5661" y="7500"/>
                  </a:cubicBezTo>
                  <a:cubicBezTo>
                    <a:pt x="5830" y="7521"/>
                    <a:pt x="5999" y="7521"/>
                    <a:pt x="6168" y="7542"/>
                  </a:cubicBezTo>
                  <a:lnTo>
                    <a:pt x="6823" y="7542"/>
                  </a:lnTo>
                  <a:cubicBezTo>
                    <a:pt x="6929" y="7542"/>
                    <a:pt x="7055" y="7521"/>
                    <a:pt x="7161" y="7521"/>
                  </a:cubicBezTo>
                  <a:cubicBezTo>
                    <a:pt x="7224" y="7521"/>
                    <a:pt x="7267" y="7500"/>
                    <a:pt x="7309" y="7500"/>
                  </a:cubicBezTo>
                  <a:cubicBezTo>
                    <a:pt x="7436" y="7500"/>
                    <a:pt x="7562" y="7478"/>
                    <a:pt x="7689" y="7457"/>
                  </a:cubicBezTo>
                  <a:cubicBezTo>
                    <a:pt x="7710" y="7436"/>
                    <a:pt x="7753" y="7436"/>
                    <a:pt x="7774" y="7436"/>
                  </a:cubicBezTo>
                  <a:cubicBezTo>
                    <a:pt x="7922" y="7415"/>
                    <a:pt x="8069" y="7373"/>
                    <a:pt x="8196" y="7352"/>
                  </a:cubicBezTo>
                  <a:cubicBezTo>
                    <a:pt x="8238" y="7331"/>
                    <a:pt x="8281" y="7331"/>
                    <a:pt x="8323" y="7309"/>
                  </a:cubicBezTo>
                  <a:cubicBezTo>
                    <a:pt x="8429" y="7288"/>
                    <a:pt x="8534" y="7246"/>
                    <a:pt x="8619" y="7204"/>
                  </a:cubicBezTo>
                  <a:cubicBezTo>
                    <a:pt x="8661" y="7204"/>
                    <a:pt x="8703" y="7183"/>
                    <a:pt x="8745" y="7162"/>
                  </a:cubicBezTo>
                  <a:cubicBezTo>
                    <a:pt x="8851" y="7119"/>
                    <a:pt x="8957" y="7077"/>
                    <a:pt x="9062" y="7035"/>
                  </a:cubicBezTo>
                  <a:cubicBezTo>
                    <a:pt x="9083" y="7035"/>
                    <a:pt x="9105" y="7014"/>
                    <a:pt x="9147" y="6993"/>
                  </a:cubicBezTo>
                  <a:cubicBezTo>
                    <a:pt x="9273" y="6950"/>
                    <a:pt x="9379" y="6887"/>
                    <a:pt x="9506" y="6802"/>
                  </a:cubicBezTo>
                  <a:cubicBezTo>
                    <a:pt x="9527" y="6802"/>
                    <a:pt x="9548" y="6781"/>
                    <a:pt x="9569" y="6760"/>
                  </a:cubicBezTo>
                  <a:cubicBezTo>
                    <a:pt x="9675" y="6697"/>
                    <a:pt x="9759" y="6655"/>
                    <a:pt x="9823" y="6591"/>
                  </a:cubicBezTo>
                  <a:cubicBezTo>
                    <a:pt x="9865" y="6570"/>
                    <a:pt x="9907" y="6549"/>
                    <a:pt x="9928" y="6507"/>
                  </a:cubicBezTo>
                  <a:cubicBezTo>
                    <a:pt x="10013" y="6465"/>
                    <a:pt x="10076" y="6401"/>
                    <a:pt x="10140" y="6338"/>
                  </a:cubicBezTo>
                  <a:cubicBezTo>
                    <a:pt x="10182" y="6296"/>
                    <a:pt x="10203" y="6274"/>
                    <a:pt x="10224" y="6253"/>
                  </a:cubicBezTo>
                  <a:cubicBezTo>
                    <a:pt x="10309" y="6169"/>
                    <a:pt x="10393" y="6084"/>
                    <a:pt x="10478" y="5979"/>
                  </a:cubicBezTo>
                  <a:cubicBezTo>
                    <a:pt x="10499" y="5979"/>
                    <a:pt x="10499" y="5958"/>
                    <a:pt x="10520" y="5936"/>
                  </a:cubicBezTo>
                  <a:cubicBezTo>
                    <a:pt x="10583" y="5852"/>
                    <a:pt x="10647" y="5767"/>
                    <a:pt x="10689" y="5683"/>
                  </a:cubicBezTo>
                  <a:cubicBezTo>
                    <a:pt x="10710" y="5641"/>
                    <a:pt x="10731" y="5620"/>
                    <a:pt x="10752" y="5577"/>
                  </a:cubicBezTo>
                  <a:cubicBezTo>
                    <a:pt x="10794" y="5514"/>
                    <a:pt x="10837" y="5429"/>
                    <a:pt x="10879" y="5345"/>
                  </a:cubicBezTo>
                  <a:cubicBezTo>
                    <a:pt x="10900" y="5303"/>
                    <a:pt x="10900" y="5282"/>
                    <a:pt x="10921" y="5239"/>
                  </a:cubicBezTo>
                  <a:cubicBezTo>
                    <a:pt x="10963" y="5134"/>
                    <a:pt x="11006" y="5007"/>
                    <a:pt x="11048" y="4901"/>
                  </a:cubicBezTo>
                  <a:lnTo>
                    <a:pt x="11497" y="3198"/>
                  </a:lnTo>
                  <a:lnTo>
                    <a:pt x="11497" y="3198"/>
                  </a:lnTo>
                  <a:cubicBezTo>
                    <a:pt x="11482" y="3243"/>
                    <a:pt x="11466" y="3289"/>
                    <a:pt x="11449" y="3338"/>
                  </a:cubicBezTo>
                  <a:cubicBezTo>
                    <a:pt x="11428" y="3359"/>
                    <a:pt x="11407" y="3402"/>
                    <a:pt x="11386" y="3444"/>
                  </a:cubicBezTo>
                  <a:cubicBezTo>
                    <a:pt x="11365" y="3507"/>
                    <a:pt x="11323" y="3592"/>
                    <a:pt x="11280" y="3676"/>
                  </a:cubicBezTo>
                  <a:cubicBezTo>
                    <a:pt x="11259" y="3697"/>
                    <a:pt x="11238" y="3740"/>
                    <a:pt x="11217" y="3782"/>
                  </a:cubicBezTo>
                  <a:cubicBezTo>
                    <a:pt x="11154" y="3866"/>
                    <a:pt x="11090" y="3951"/>
                    <a:pt x="11027" y="4035"/>
                  </a:cubicBezTo>
                  <a:cubicBezTo>
                    <a:pt x="11027" y="4035"/>
                    <a:pt x="11006" y="4056"/>
                    <a:pt x="11006" y="4077"/>
                  </a:cubicBezTo>
                  <a:cubicBezTo>
                    <a:pt x="10921" y="4162"/>
                    <a:pt x="10837" y="4268"/>
                    <a:pt x="10752" y="4352"/>
                  </a:cubicBezTo>
                  <a:cubicBezTo>
                    <a:pt x="10710" y="4373"/>
                    <a:pt x="10689" y="4394"/>
                    <a:pt x="10668" y="4415"/>
                  </a:cubicBezTo>
                  <a:cubicBezTo>
                    <a:pt x="10604" y="4479"/>
                    <a:pt x="10520" y="4542"/>
                    <a:pt x="10456" y="4606"/>
                  </a:cubicBezTo>
                  <a:cubicBezTo>
                    <a:pt x="10414" y="4627"/>
                    <a:pt x="10393" y="4648"/>
                    <a:pt x="10351" y="4690"/>
                  </a:cubicBezTo>
                  <a:cubicBezTo>
                    <a:pt x="10266" y="4732"/>
                    <a:pt x="10182" y="4796"/>
                    <a:pt x="10097" y="4859"/>
                  </a:cubicBezTo>
                  <a:cubicBezTo>
                    <a:pt x="10076" y="4859"/>
                    <a:pt x="10055" y="4880"/>
                    <a:pt x="10013" y="4901"/>
                  </a:cubicBezTo>
                  <a:cubicBezTo>
                    <a:pt x="9907" y="4965"/>
                    <a:pt x="9780" y="5028"/>
                    <a:pt x="9675" y="5091"/>
                  </a:cubicBezTo>
                  <a:cubicBezTo>
                    <a:pt x="9633" y="5113"/>
                    <a:pt x="9611" y="5113"/>
                    <a:pt x="9569" y="5134"/>
                  </a:cubicBezTo>
                  <a:cubicBezTo>
                    <a:pt x="9485" y="5176"/>
                    <a:pt x="9379" y="5218"/>
                    <a:pt x="9273" y="5260"/>
                  </a:cubicBezTo>
                  <a:cubicBezTo>
                    <a:pt x="9231" y="5282"/>
                    <a:pt x="9189" y="5282"/>
                    <a:pt x="9147" y="5303"/>
                  </a:cubicBezTo>
                  <a:cubicBezTo>
                    <a:pt x="9041" y="5345"/>
                    <a:pt x="8936" y="5366"/>
                    <a:pt x="8830" y="5408"/>
                  </a:cubicBezTo>
                  <a:cubicBezTo>
                    <a:pt x="8809" y="5408"/>
                    <a:pt x="8767" y="5429"/>
                    <a:pt x="8724" y="5429"/>
                  </a:cubicBezTo>
                  <a:cubicBezTo>
                    <a:pt x="8576" y="5472"/>
                    <a:pt x="8450" y="5514"/>
                    <a:pt x="8302" y="5535"/>
                  </a:cubicBezTo>
                  <a:lnTo>
                    <a:pt x="8217" y="5535"/>
                  </a:lnTo>
                  <a:cubicBezTo>
                    <a:pt x="8091" y="5556"/>
                    <a:pt x="7964" y="5577"/>
                    <a:pt x="7837" y="5598"/>
                  </a:cubicBezTo>
                  <a:cubicBezTo>
                    <a:pt x="7795" y="5598"/>
                    <a:pt x="7731" y="5598"/>
                    <a:pt x="7689" y="5620"/>
                  </a:cubicBezTo>
                  <a:cubicBezTo>
                    <a:pt x="7584" y="5620"/>
                    <a:pt x="7457" y="5620"/>
                    <a:pt x="7351" y="5641"/>
                  </a:cubicBezTo>
                  <a:lnTo>
                    <a:pt x="6844" y="5641"/>
                  </a:lnTo>
                  <a:cubicBezTo>
                    <a:pt x="6781" y="5641"/>
                    <a:pt x="6739" y="5641"/>
                    <a:pt x="6696" y="5620"/>
                  </a:cubicBezTo>
                  <a:cubicBezTo>
                    <a:pt x="6527" y="5620"/>
                    <a:pt x="6358" y="5598"/>
                    <a:pt x="6168" y="5577"/>
                  </a:cubicBezTo>
                  <a:cubicBezTo>
                    <a:pt x="5936" y="5556"/>
                    <a:pt x="5704" y="5514"/>
                    <a:pt x="5450" y="5451"/>
                  </a:cubicBezTo>
                  <a:cubicBezTo>
                    <a:pt x="5323" y="5429"/>
                    <a:pt x="5175" y="5408"/>
                    <a:pt x="5028" y="5366"/>
                  </a:cubicBezTo>
                  <a:cubicBezTo>
                    <a:pt x="4880" y="5324"/>
                    <a:pt x="4711" y="5260"/>
                    <a:pt x="4563" y="5218"/>
                  </a:cubicBezTo>
                  <a:cubicBezTo>
                    <a:pt x="4330" y="5134"/>
                    <a:pt x="4119" y="5049"/>
                    <a:pt x="3908" y="4965"/>
                  </a:cubicBezTo>
                  <a:cubicBezTo>
                    <a:pt x="3866" y="4944"/>
                    <a:pt x="3824" y="4922"/>
                    <a:pt x="3802" y="4901"/>
                  </a:cubicBezTo>
                  <a:cubicBezTo>
                    <a:pt x="3570" y="4796"/>
                    <a:pt x="3359" y="4690"/>
                    <a:pt x="3169" y="4563"/>
                  </a:cubicBezTo>
                  <a:cubicBezTo>
                    <a:pt x="3126" y="4542"/>
                    <a:pt x="3084" y="4521"/>
                    <a:pt x="3042" y="4500"/>
                  </a:cubicBezTo>
                  <a:cubicBezTo>
                    <a:pt x="2894" y="4415"/>
                    <a:pt x="2725" y="4310"/>
                    <a:pt x="2577" y="4204"/>
                  </a:cubicBezTo>
                  <a:cubicBezTo>
                    <a:pt x="2577" y="4183"/>
                    <a:pt x="2577" y="4183"/>
                    <a:pt x="2556" y="4183"/>
                  </a:cubicBezTo>
                  <a:cubicBezTo>
                    <a:pt x="2408" y="4077"/>
                    <a:pt x="2260" y="3951"/>
                    <a:pt x="2112" y="3824"/>
                  </a:cubicBezTo>
                  <a:cubicBezTo>
                    <a:pt x="2070" y="3782"/>
                    <a:pt x="2028" y="3740"/>
                    <a:pt x="1965" y="3676"/>
                  </a:cubicBezTo>
                  <a:cubicBezTo>
                    <a:pt x="1901" y="3613"/>
                    <a:pt x="1817" y="3549"/>
                    <a:pt x="1753" y="3486"/>
                  </a:cubicBezTo>
                  <a:cubicBezTo>
                    <a:pt x="1711" y="3423"/>
                    <a:pt x="1669" y="3380"/>
                    <a:pt x="1606" y="3317"/>
                  </a:cubicBezTo>
                  <a:cubicBezTo>
                    <a:pt x="1542" y="3254"/>
                    <a:pt x="1500" y="3190"/>
                    <a:pt x="1437" y="3106"/>
                  </a:cubicBezTo>
                  <a:cubicBezTo>
                    <a:pt x="1394" y="3064"/>
                    <a:pt x="1352" y="3000"/>
                    <a:pt x="1310" y="2937"/>
                  </a:cubicBezTo>
                  <a:cubicBezTo>
                    <a:pt x="1246" y="2873"/>
                    <a:pt x="1204" y="2789"/>
                    <a:pt x="1162" y="2726"/>
                  </a:cubicBezTo>
                  <a:cubicBezTo>
                    <a:pt x="1120" y="2662"/>
                    <a:pt x="1077" y="2599"/>
                    <a:pt x="1035" y="2557"/>
                  </a:cubicBezTo>
                  <a:cubicBezTo>
                    <a:pt x="993" y="2472"/>
                    <a:pt x="972" y="2409"/>
                    <a:pt x="930" y="2324"/>
                  </a:cubicBezTo>
                  <a:cubicBezTo>
                    <a:pt x="887" y="2261"/>
                    <a:pt x="866" y="2219"/>
                    <a:pt x="845" y="2155"/>
                  </a:cubicBezTo>
                  <a:cubicBezTo>
                    <a:pt x="803" y="2050"/>
                    <a:pt x="761" y="1965"/>
                    <a:pt x="718" y="1881"/>
                  </a:cubicBezTo>
                  <a:cubicBezTo>
                    <a:pt x="718" y="1817"/>
                    <a:pt x="697" y="1754"/>
                    <a:pt x="676" y="1712"/>
                  </a:cubicBezTo>
                  <a:cubicBezTo>
                    <a:pt x="634" y="1606"/>
                    <a:pt x="613" y="1500"/>
                    <a:pt x="592" y="1395"/>
                  </a:cubicBezTo>
                  <a:cubicBezTo>
                    <a:pt x="592" y="1352"/>
                    <a:pt x="570" y="1310"/>
                    <a:pt x="570" y="1247"/>
                  </a:cubicBezTo>
                  <a:cubicBezTo>
                    <a:pt x="549" y="1205"/>
                    <a:pt x="549" y="1184"/>
                    <a:pt x="549" y="1141"/>
                  </a:cubicBezTo>
                  <a:cubicBezTo>
                    <a:pt x="528" y="1057"/>
                    <a:pt x="528" y="951"/>
                    <a:pt x="528" y="867"/>
                  </a:cubicBezTo>
                  <a:cubicBezTo>
                    <a:pt x="528" y="824"/>
                    <a:pt x="528" y="782"/>
                    <a:pt x="528" y="740"/>
                  </a:cubicBezTo>
                  <a:cubicBezTo>
                    <a:pt x="528" y="655"/>
                    <a:pt x="528" y="550"/>
                    <a:pt x="549" y="465"/>
                  </a:cubicBezTo>
                  <a:cubicBezTo>
                    <a:pt x="549" y="423"/>
                    <a:pt x="549" y="402"/>
                    <a:pt x="549" y="381"/>
                  </a:cubicBezTo>
                  <a:cubicBezTo>
                    <a:pt x="570" y="254"/>
                    <a:pt x="592" y="127"/>
                    <a:pt x="613" y="1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3802850" y="3351200"/>
              <a:ext cx="302625" cy="207700"/>
            </a:xfrm>
            <a:custGeom>
              <a:avLst/>
              <a:gdLst/>
              <a:ahLst/>
              <a:cxnLst/>
              <a:rect l="l" t="t" r="r" b="b"/>
              <a:pathLst>
                <a:path w="12105" h="8308" extrusionOk="0">
                  <a:moveTo>
                    <a:pt x="5072" y="1"/>
                  </a:moveTo>
                  <a:cubicBezTo>
                    <a:pt x="2868" y="1"/>
                    <a:pt x="1027" y="1018"/>
                    <a:pt x="571" y="2665"/>
                  </a:cubicBezTo>
                  <a:cubicBezTo>
                    <a:pt x="0" y="4798"/>
                    <a:pt x="1965" y="7206"/>
                    <a:pt x="4986" y="8030"/>
                  </a:cubicBezTo>
                  <a:cubicBezTo>
                    <a:pt x="5675" y="8218"/>
                    <a:pt x="6360" y="8307"/>
                    <a:pt x="7014" y="8307"/>
                  </a:cubicBezTo>
                  <a:cubicBezTo>
                    <a:pt x="9223" y="8307"/>
                    <a:pt x="11073" y="7290"/>
                    <a:pt x="11513" y="5643"/>
                  </a:cubicBezTo>
                  <a:cubicBezTo>
                    <a:pt x="12104" y="3510"/>
                    <a:pt x="10119" y="1101"/>
                    <a:pt x="7098" y="278"/>
                  </a:cubicBezTo>
                  <a:cubicBezTo>
                    <a:pt x="6409" y="90"/>
                    <a:pt x="5725" y="1"/>
                    <a:pt x="5072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3841400" y="3386150"/>
              <a:ext cx="225525" cy="137775"/>
            </a:xfrm>
            <a:custGeom>
              <a:avLst/>
              <a:gdLst/>
              <a:ahLst/>
              <a:cxnLst/>
              <a:rect l="l" t="t" r="r" b="b"/>
              <a:pathLst>
                <a:path w="9021" h="5511" extrusionOk="0">
                  <a:moveTo>
                    <a:pt x="3527" y="1"/>
                  </a:moveTo>
                  <a:cubicBezTo>
                    <a:pt x="1966" y="1"/>
                    <a:pt x="648" y="620"/>
                    <a:pt x="381" y="1626"/>
                  </a:cubicBezTo>
                  <a:cubicBezTo>
                    <a:pt x="0" y="2978"/>
                    <a:pt x="1606" y="4689"/>
                    <a:pt x="3824" y="5280"/>
                  </a:cubicBezTo>
                  <a:cubicBezTo>
                    <a:pt x="4387" y="5437"/>
                    <a:pt x="4955" y="5511"/>
                    <a:pt x="5493" y="5511"/>
                  </a:cubicBezTo>
                  <a:cubicBezTo>
                    <a:pt x="7055" y="5511"/>
                    <a:pt x="8373" y="4891"/>
                    <a:pt x="8640" y="3886"/>
                  </a:cubicBezTo>
                  <a:cubicBezTo>
                    <a:pt x="9020" y="2534"/>
                    <a:pt x="7394" y="823"/>
                    <a:pt x="5197" y="231"/>
                  </a:cubicBezTo>
                  <a:cubicBezTo>
                    <a:pt x="4633" y="74"/>
                    <a:pt x="4066" y="1"/>
                    <a:pt x="3527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3840350" y="3402500"/>
              <a:ext cx="222875" cy="122200"/>
            </a:xfrm>
            <a:custGeom>
              <a:avLst/>
              <a:gdLst/>
              <a:ahLst/>
              <a:cxnLst/>
              <a:rect l="l" t="t" r="r" b="b"/>
              <a:pathLst>
                <a:path w="8915" h="4888" extrusionOk="0">
                  <a:moveTo>
                    <a:pt x="3178" y="1"/>
                  </a:moveTo>
                  <a:cubicBezTo>
                    <a:pt x="1725" y="1"/>
                    <a:pt x="542" y="485"/>
                    <a:pt x="317" y="1310"/>
                  </a:cubicBezTo>
                  <a:cubicBezTo>
                    <a:pt x="0" y="2493"/>
                    <a:pt x="1648" y="4035"/>
                    <a:pt x="3866" y="4626"/>
                  </a:cubicBezTo>
                  <a:cubicBezTo>
                    <a:pt x="4506" y="4804"/>
                    <a:pt x="5147" y="4888"/>
                    <a:pt x="5743" y="4888"/>
                  </a:cubicBezTo>
                  <a:cubicBezTo>
                    <a:pt x="7193" y="4888"/>
                    <a:pt x="8373" y="4393"/>
                    <a:pt x="8598" y="3570"/>
                  </a:cubicBezTo>
                  <a:cubicBezTo>
                    <a:pt x="8914" y="2408"/>
                    <a:pt x="7267" y="845"/>
                    <a:pt x="5049" y="253"/>
                  </a:cubicBezTo>
                  <a:cubicBezTo>
                    <a:pt x="4411" y="82"/>
                    <a:pt x="3772" y="1"/>
                    <a:pt x="3178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3933825" y="3236675"/>
              <a:ext cx="288350" cy="170600"/>
            </a:xfrm>
            <a:custGeom>
              <a:avLst/>
              <a:gdLst/>
              <a:ahLst/>
              <a:cxnLst/>
              <a:rect l="l" t="t" r="r" b="b"/>
              <a:pathLst>
                <a:path w="11534" h="6824" extrusionOk="0">
                  <a:moveTo>
                    <a:pt x="11217" y="0"/>
                  </a:moveTo>
                  <a:lnTo>
                    <a:pt x="11254" y="242"/>
                  </a:lnTo>
                  <a:lnTo>
                    <a:pt x="11254" y="242"/>
                  </a:lnTo>
                  <a:cubicBezTo>
                    <a:pt x="11246" y="156"/>
                    <a:pt x="11231" y="73"/>
                    <a:pt x="11217" y="0"/>
                  </a:cubicBezTo>
                  <a:close/>
                  <a:moveTo>
                    <a:pt x="11254" y="242"/>
                  </a:moveTo>
                  <a:cubicBezTo>
                    <a:pt x="11257" y="280"/>
                    <a:pt x="11259" y="320"/>
                    <a:pt x="11259" y="359"/>
                  </a:cubicBezTo>
                  <a:cubicBezTo>
                    <a:pt x="11259" y="401"/>
                    <a:pt x="11259" y="444"/>
                    <a:pt x="11259" y="465"/>
                  </a:cubicBezTo>
                  <a:cubicBezTo>
                    <a:pt x="11259" y="570"/>
                    <a:pt x="11238" y="655"/>
                    <a:pt x="11238" y="739"/>
                  </a:cubicBezTo>
                  <a:cubicBezTo>
                    <a:pt x="11238" y="782"/>
                    <a:pt x="11217" y="824"/>
                    <a:pt x="11217" y="866"/>
                  </a:cubicBezTo>
                  <a:cubicBezTo>
                    <a:pt x="11196" y="951"/>
                    <a:pt x="11175" y="1056"/>
                    <a:pt x="11154" y="1162"/>
                  </a:cubicBezTo>
                  <a:cubicBezTo>
                    <a:pt x="11154" y="1183"/>
                    <a:pt x="11154" y="1204"/>
                    <a:pt x="11154" y="1225"/>
                  </a:cubicBezTo>
                  <a:cubicBezTo>
                    <a:pt x="11111" y="1331"/>
                    <a:pt x="11069" y="1458"/>
                    <a:pt x="11027" y="1563"/>
                  </a:cubicBezTo>
                  <a:cubicBezTo>
                    <a:pt x="11006" y="1605"/>
                    <a:pt x="10985" y="1627"/>
                    <a:pt x="10985" y="1669"/>
                  </a:cubicBezTo>
                  <a:cubicBezTo>
                    <a:pt x="10942" y="1753"/>
                    <a:pt x="10900" y="1838"/>
                    <a:pt x="10858" y="1922"/>
                  </a:cubicBezTo>
                  <a:cubicBezTo>
                    <a:pt x="10837" y="1965"/>
                    <a:pt x="10816" y="2007"/>
                    <a:pt x="10794" y="2028"/>
                  </a:cubicBezTo>
                  <a:cubicBezTo>
                    <a:pt x="10752" y="2112"/>
                    <a:pt x="10689" y="2218"/>
                    <a:pt x="10625" y="2303"/>
                  </a:cubicBezTo>
                  <a:cubicBezTo>
                    <a:pt x="10604" y="2324"/>
                    <a:pt x="10604" y="2345"/>
                    <a:pt x="10583" y="2366"/>
                  </a:cubicBezTo>
                  <a:cubicBezTo>
                    <a:pt x="10499" y="2472"/>
                    <a:pt x="10414" y="2577"/>
                    <a:pt x="10330" y="2683"/>
                  </a:cubicBezTo>
                  <a:cubicBezTo>
                    <a:pt x="10309" y="2704"/>
                    <a:pt x="10287" y="2725"/>
                    <a:pt x="10266" y="2767"/>
                  </a:cubicBezTo>
                  <a:cubicBezTo>
                    <a:pt x="10182" y="2831"/>
                    <a:pt x="10118" y="2915"/>
                    <a:pt x="10034" y="3000"/>
                  </a:cubicBezTo>
                  <a:cubicBezTo>
                    <a:pt x="10013" y="3021"/>
                    <a:pt x="9971" y="3063"/>
                    <a:pt x="9949" y="3084"/>
                  </a:cubicBezTo>
                  <a:cubicBezTo>
                    <a:pt x="9865" y="3169"/>
                    <a:pt x="9780" y="3232"/>
                    <a:pt x="9696" y="3295"/>
                  </a:cubicBezTo>
                  <a:cubicBezTo>
                    <a:pt x="9675" y="3317"/>
                    <a:pt x="9633" y="3359"/>
                    <a:pt x="9611" y="3380"/>
                  </a:cubicBezTo>
                  <a:cubicBezTo>
                    <a:pt x="9485" y="3464"/>
                    <a:pt x="9379" y="3549"/>
                    <a:pt x="9252" y="3633"/>
                  </a:cubicBezTo>
                  <a:cubicBezTo>
                    <a:pt x="9231" y="3654"/>
                    <a:pt x="9210" y="3676"/>
                    <a:pt x="9189" y="3676"/>
                  </a:cubicBezTo>
                  <a:cubicBezTo>
                    <a:pt x="9083" y="3739"/>
                    <a:pt x="8978" y="3823"/>
                    <a:pt x="8851" y="3887"/>
                  </a:cubicBezTo>
                  <a:cubicBezTo>
                    <a:pt x="8809" y="3908"/>
                    <a:pt x="8767" y="3929"/>
                    <a:pt x="8724" y="3950"/>
                  </a:cubicBezTo>
                  <a:cubicBezTo>
                    <a:pt x="8619" y="4014"/>
                    <a:pt x="8534" y="4056"/>
                    <a:pt x="8429" y="4098"/>
                  </a:cubicBezTo>
                  <a:cubicBezTo>
                    <a:pt x="8386" y="4119"/>
                    <a:pt x="8344" y="4140"/>
                    <a:pt x="8281" y="4161"/>
                  </a:cubicBezTo>
                  <a:cubicBezTo>
                    <a:pt x="8175" y="4225"/>
                    <a:pt x="8069" y="4267"/>
                    <a:pt x="7964" y="4309"/>
                  </a:cubicBezTo>
                  <a:cubicBezTo>
                    <a:pt x="7900" y="4330"/>
                    <a:pt x="7858" y="4352"/>
                    <a:pt x="7816" y="4373"/>
                  </a:cubicBezTo>
                  <a:cubicBezTo>
                    <a:pt x="7668" y="4436"/>
                    <a:pt x="7499" y="4478"/>
                    <a:pt x="7330" y="4542"/>
                  </a:cubicBezTo>
                  <a:cubicBezTo>
                    <a:pt x="7098" y="4605"/>
                    <a:pt x="6865" y="4647"/>
                    <a:pt x="6633" y="4711"/>
                  </a:cubicBezTo>
                  <a:cubicBezTo>
                    <a:pt x="6485" y="4732"/>
                    <a:pt x="6337" y="4753"/>
                    <a:pt x="6189" y="4774"/>
                  </a:cubicBezTo>
                  <a:cubicBezTo>
                    <a:pt x="6042" y="4816"/>
                    <a:pt x="5873" y="4816"/>
                    <a:pt x="5704" y="4837"/>
                  </a:cubicBezTo>
                  <a:cubicBezTo>
                    <a:pt x="5471" y="4859"/>
                    <a:pt x="5239" y="4859"/>
                    <a:pt x="5006" y="4859"/>
                  </a:cubicBezTo>
                  <a:lnTo>
                    <a:pt x="4880" y="4859"/>
                  </a:lnTo>
                  <a:cubicBezTo>
                    <a:pt x="4647" y="4859"/>
                    <a:pt x="4394" y="4837"/>
                    <a:pt x="4161" y="4816"/>
                  </a:cubicBezTo>
                  <a:cubicBezTo>
                    <a:pt x="4119" y="4816"/>
                    <a:pt x="4077" y="4795"/>
                    <a:pt x="4035" y="4795"/>
                  </a:cubicBezTo>
                  <a:cubicBezTo>
                    <a:pt x="3845" y="4774"/>
                    <a:pt x="3655" y="4732"/>
                    <a:pt x="3486" y="4711"/>
                  </a:cubicBezTo>
                  <a:cubicBezTo>
                    <a:pt x="3486" y="4711"/>
                    <a:pt x="3464" y="4690"/>
                    <a:pt x="3464" y="4690"/>
                  </a:cubicBezTo>
                  <a:cubicBezTo>
                    <a:pt x="3274" y="4647"/>
                    <a:pt x="3084" y="4605"/>
                    <a:pt x="2915" y="4542"/>
                  </a:cubicBezTo>
                  <a:cubicBezTo>
                    <a:pt x="2852" y="4521"/>
                    <a:pt x="2788" y="4499"/>
                    <a:pt x="2704" y="4478"/>
                  </a:cubicBezTo>
                  <a:cubicBezTo>
                    <a:pt x="2619" y="4436"/>
                    <a:pt x="2535" y="4415"/>
                    <a:pt x="2450" y="4373"/>
                  </a:cubicBezTo>
                  <a:cubicBezTo>
                    <a:pt x="2366" y="4352"/>
                    <a:pt x="2303" y="4309"/>
                    <a:pt x="2239" y="4288"/>
                  </a:cubicBezTo>
                  <a:cubicBezTo>
                    <a:pt x="2155" y="4246"/>
                    <a:pt x="2070" y="4204"/>
                    <a:pt x="1986" y="4161"/>
                  </a:cubicBezTo>
                  <a:cubicBezTo>
                    <a:pt x="1922" y="4140"/>
                    <a:pt x="1880" y="4098"/>
                    <a:pt x="1817" y="4056"/>
                  </a:cubicBezTo>
                  <a:cubicBezTo>
                    <a:pt x="1732" y="4014"/>
                    <a:pt x="1648" y="3971"/>
                    <a:pt x="1584" y="3929"/>
                  </a:cubicBezTo>
                  <a:cubicBezTo>
                    <a:pt x="1521" y="3887"/>
                    <a:pt x="1479" y="3845"/>
                    <a:pt x="1415" y="3802"/>
                  </a:cubicBezTo>
                  <a:cubicBezTo>
                    <a:pt x="1352" y="3760"/>
                    <a:pt x="1289" y="3697"/>
                    <a:pt x="1204" y="3654"/>
                  </a:cubicBezTo>
                  <a:cubicBezTo>
                    <a:pt x="1162" y="3612"/>
                    <a:pt x="1120" y="3570"/>
                    <a:pt x="1077" y="3528"/>
                  </a:cubicBezTo>
                  <a:cubicBezTo>
                    <a:pt x="993" y="3464"/>
                    <a:pt x="930" y="3380"/>
                    <a:pt x="845" y="3317"/>
                  </a:cubicBezTo>
                  <a:cubicBezTo>
                    <a:pt x="824" y="3274"/>
                    <a:pt x="782" y="3232"/>
                    <a:pt x="739" y="3190"/>
                  </a:cubicBezTo>
                  <a:cubicBezTo>
                    <a:pt x="676" y="3105"/>
                    <a:pt x="613" y="3021"/>
                    <a:pt x="549" y="2936"/>
                  </a:cubicBezTo>
                  <a:cubicBezTo>
                    <a:pt x="507" y="2894"/>
                    <a:pt x="486" y="2852"/>
                    <a:pt x="444" y="2810"/>
                  </a:cubicBezTo>
                  <a:cubicBezTo>
                    <a:pt x="423" y="2767"/>
                    <a:pt x="423" y="2746"/>
                    <a:pt x="401" y="2704"/>
                  </a:cubicBezTo>
                  <a:cubicBezTo>
                    <a:pt x="338" y="2641"/>
                    <a:pt x="296" y="2556"/>
                    <a:pt x="275" y="2472"/>
                  </a:cubicBezTo>
                  <a:cubicBezTo>
                    <a:pt x="254" y="2429"/>
                    <a:pt x="232" y="2408"/>
                    <a:pt x="211" y="2366"/>
                  </a:cubicBezTo>
                  <a:cubicBezTo>
                    <a:pt x="169" y="2281"/>
                    <a:pt x="148" y="2176"/>
                    <a:pt x="106" y="2091"/>
                  </a:cubicBezTo>
                  <a:cubicBezTo>
                    <a:pt x="106" y="2070"/>
                    <a:pt x="106" y="2049"/>
                    <a:pt x="85" y="2028"/>
                  </a:cubicBezTo>
                  <a:cubicBezTo>
                    <a:pt x="63" y="1901"/>
                    <a:pt x="21" y="1774"/>
                    <a:pt x="0" y="1648"/>
                  </a:cubicBezTo>
                  <a:lnTo>
                    <a:pt x="0" y="1648"/>
                  </a:lnTo>
                  <a:lnTo>
                    <a:pt x="296" y="3591"/>
                  </a:lnTo>
                  <a:cubicBezTo>
                    <a:pt x="296" y="3612"/>
                    <a:pt x="296" y="3654"/>
                    <a:pt x="296" y="3676"/>
                  </a:cubicBezTo>
                  <a:cubicBezTo>
                    <a:pt x="317" y="3781"/>
                    <a:pt x="359" y="3887"/>
                    <a:pt x="380" y="3971"/>
                  </a:cubicBezTo>
                  <a:cubicBezTo>
                    <a:pt x="380" y="3992"/>
                    <a:pt x="401" y="4035"/>
                    <a:pt x="401" y="4056"/>
                  </a:cubicBezTo>
                  <a:cubicBezTo>
                    <a:pt x="423" y="4098"/>
                    <a:pt x="444" y="4161"/>
                    <a:pt x="465" y="4225"/>
                  </a:cubicBezTo>
                  <a:cubicBezTo>
                    <a:pt x="465" y="4246"/>
                    <a:pt x="486" y="4288"/>
                    <a:pt x="507" y="4309"/>
                  </a:cubicBezTo>
                  <a:cubicBezTo>
                    <a:pt x="528" y="4352"/>
                    <a:pt x="528" y="4394"/>
                    <a:pt x="549" y="4436"/>
                  </a:cubicBezTo>
                  <a:cubicBezTo>
                    <a:pt x="592" y="4521"/>
                    <a:pt x="634" y="4584"/>
                    <a:pt x="676" y="4668"/>
                  </a:cubicBezTo>
                  <a:cubicBezTo>
                    <a:pt x="697" y="4711"/>
                    <a:pt x="718" y="4732"/>
                    <a:pt x="739" y="4774"/>
                  </a:cubicBezTo>
                  <a:cubicBezTo>
                    <a:pt x="739" y="4774"/>
                    <a:pt x="761" y="4795"/>
                    <a:pt x="761" y="4795"/>
                  </a:cubicBezTo>
                  <a:cubicBezTo>
                    <a:pt x="782" y="4837"/>
                    <a:pt x="803" y="4859"/>
                    <a:pt x="824" y="4901"/>
                  </a:cubicBezTo>
                  <a:cubicBezTo>
                    <a:pt x="887" y="4985"/>
                    <a:pt x="951" y="5070"/>
                    <a:pt x="1014" y="5133"/>
                  </a:cubicBezTo>
                  <a:cubicBezTo>
                    <a:pt x="1056" y="5197"/>
                    <a:pt x="1099" y="5239"/>
                    <a:pt x="1141" y="5281"/>
                  </a:cubicBezTo>
                  <a:cubicBezTo>
                    <a:pt x="1204" y="5344"/>
                    <a:pt x="1289" y="5408"/>
                    <a:pt x="1352" y="5492"/>
                  </a:cubicBezTo>
                  <a:cubicBezTo>
                    <a:pt x="1373" y="5513"/>
                    <a:pt x="1394" y="5535"/>
                    <a:pt x="1436" y="5556"/>
                  </a:cubicBezTo>
                  <a:cubicBezTo>
                    <a:pt x="1458" y="5577"/>
                    <a:pt x="1479" y="5598"/>
                    <a:pt x="1500" y="5598"/>
                  </a:cubicBezTo>
                  <a:cubicBezTo>
                    <a:pt x="1563" y="5661"/>
                    <a:pt x="1627" y="5704"/>
                    <a:pt x="1711" y="5767"/>
                  </a:cubicBezTo>
                  <a:cubicBezTo>
                    <a:pt x="1753" y="5809"/>
                    <a:pt x="1817" y="5851"/>
                    <a:pt x="1880" y="5873"/>
                  </a:cubicBezTo>
                  <a:cubicBezTo>
                    <a:pt x="1943" y="5936"/>
                    <a:pt x="2028" y="5978"/>
                    <a:pt x="2091" y="6020"/>
                  </a:cubicBezTo>
                  <a:cubicBezTo>
                    <a:pt x="2155" y="6063"/>
                    <a:pt x="2218" y="6084"/>
                    <a:pt x="2281" y="6126"/>
                  </a:cubicBezTo>
                  <a:cubicBezTo>
                    <a:pt x="2366" y="6168"/>
                    <a:pt x="2450" y="6210"/>
                    <a:pt x="2535" y="6253"/>
                  </a:cubicBezTo>
                  <a:cubicBezTo>
                    <a:pt x="2598" y="6274"/>
                    <a:pt x="2662" y="6295"/>
                    <a:pt x="2725" y="6337"/>
                  </a:cubicBezTo>
                  <a:cubicBezTo>
                    <a:pt x="2810" y="6379"/>
                    <a:pt x="2915" y="6401"/>
                    <a:pt x="3000" y="6443"/>
                  </a:cubicBezTo>
                  <a:cubicBezTo>
                    <a:pt x="3063" y="6464"/>
                    <a:pt x="3105" y="6485"/>
                    <a:pt x="3169" y="6506"/>
                  </a:cubicBezTo>
                  <a:lnTo>
                    <a:pt x="3211" y="6506"/>
                  </a:lnTo>
                  <a:cubicBezTo>
                    <a:pt x="3380" y="6570"/>
                    <a:pt x="3549" y="6612"/>
                    <a:pt x="3739" y="6654"/>
                  </a:cubicBezTo>
                  <a:lnTo>
                    <a:pt x="3781" y="6654"/>
                  </a:lnTo>
                  <a:cubicBezTo>
                    <a:pt x="3950" y="6696"/>
                    <a:pt x="4140" y="6739"/>
                    <a:pt x="4309" y="6760"/>
                  </a:cubicBezTo>
                  <a:lnTo>
                    <a:pt x="4373" y="6760"/>
                  </a:lnTo>
                  <a:cubicBezTo>
                    <a:pt x="4394" y="6760"/>
                    <a:pt x="4415" y="6760"/>
                    <a:pt x="4457" y="6781"/>
                  </a:cubicBezTo>
                  <a:cubicBezTo>
                    <a:pt x="4690" y="6802"/>
                    <a:pt x="4922" y="6823"/>
                    <a:pt x="5175" y="6823"/>
                  </a:cubicBezTo>
                  <a:lnTo>
                    <a:pt x="5281" y="6823"/>
                  </a:lnTo>
                  <a:cubicBezTo>
                    <a:pt x="5513" y="6823"/>
                    <a:pt x="5746" y="6823"/>
                    <a:pt x="5999" y="6802"/>
                  </a:cubicBezTo>
                  <a:lnTo>
                    <a:pt x="6042" y="6802"/>
                  </a:lnTo>
                  <a:cubicBezTo>
                    <a:pt x="6189" y="6781"/>
                    <a:pt x="6337" y="6760"/>
                    <a:pt x="6485" y="6739"/>
                  </a:cubicBezTo>
                  <a:cubicBezTo>
                    <a:pt x="6612" y="6717"/>
                    <a:pt x="6717" y="6696"/>
                    <a:pt x="6823" y="6675"/>
                  </a:cubicBezTo>
                  <a:cubicBezTo>
                    <a:pt x="6865" y="6675"/>
                    <a:pt x="6886" y="6675"/>
                    <a:pt x="6908" y="6654"/>
                  </a:cubicBezTo>
                  <a:cubicBezTo>
                    <a:pt x="7161" y="6612"/>
                    <a:pt x="7393" y="6548"/>
                    <a:pt x="7626" y="6485"/>
                  </a:cubicBezTo>
                  <a:cubicBezTo>
                    <a:pt x="7795" y="6443"/>
                    <a:pt x="7943" y="6379"/>
                    <a:pt x="8112" y="6316"/>
                  </a:cubicBezTo>
                  <a:cubicBezTo>
                    <a:pt x="8154" y="6316"/>
                    <a:pt x="8196" y="6295"/>
                    <a:pt x="8238" y="6274"/>
                  </a:cubicBezTo>
                  <a:cubicBezTo>
                    <a:pt x="8344" y="6232"/>
                    <a:pt x="8429" y="6189"/>
                    <a:pt x="8513" y="6147"/>
                  </a:cubicBezTo>
                  <a:cubicBezTo>
                    <a:pt x="8534" y="6147"/>
                    <a:pt x="8555" y="6147"/>
                    <a:pt x="8576" y="6126"/>
                  </a:cubicBezTo>
                  <a:cubicBezTo>
                    <a:pt x="8619" y="6105"/>
                    <a:pt x="8661" y="6084"/>
                    <a:pt x="8703" y="6063"/>
                  </a:cubicBezTo>
                  <a:cubicBezTo>
                    <a:pt x="8809" y="6020"/>
                    <a:pt x="8914" y="5957"/>
                    <a:pt x="9020" y="5915"/>
                  </a:cubicBezTo>
                  <a:cubicBezTo>
                    <a:pt x="9062" y="5894"/>
                    <a:pt x="9104" y="5851"/>
                    <a:pt x="9147" y="5830"/>
                  </a:cubicBezTo>
                  <a:cubicBezTo>
                    <a:pt x="9252" y="5767"/>
                    <a:pt x="9358" y="5704"/>
                    <a:pt x="9464" y="5640"/>
                  </a:cubicBezTo>
                  <a:cubicBezTo>
                    <a:pt x="9485" y="5619"/>
                    <a:pt x="9506" y="5598"/>
                    <a:pt x="9527" y="5598"/>
                  </a:cubicBezTo>
                  <a:cubicBezTo>
                    <a:pt x="9654" y="5513"/>
                    <a:pt x="9780" y="5429"/>
                    <a:pt x="9886" y="5323"/>
                  </a:cubicBezTo>
                  <a:cubicBezTo>
                    <a:pt x="9928" y="5302"/>
                    <a:pt x="9949" y="5281"/>
                    <a:pt x="9992" y="5260"/>
                  </a:cubicBezTo>
                  <a:cubicBezTo>
                    <a:pt x="10076" y="5197"/>
                    <a:pt x="10140" y="5112"/>
                    <a:pt x="10224" y="5049"/>
                  </a:cubicBezTo>
                  <a:cubicBezTo>
                    <a:pt x="10266" y="5006"/>
                    <a:pt x="10287" y="4985"/>
                    <a:pt x="10330" y="4943"/>
                  </a:cubicBezTo>
                  <a:cubicBezTo>
                    <a:pt x="10414" y="4880"/>
                    <a:pt x="10478" y="4795"/>
                    <a:pt x="10541" y="4711"/>
                  </a:cubicBezTo>
                  <a:cubicBezTo>
                    <a:pt x="10583" y="4690"/>
                    <a:pt x="10604" y="4668"/>
                    <a:pt x="10625" y="4647"/>
                  </a:cubicBezTo>
                  <a:cubicBezTo>
                    <a:pt x="10710" y="4542"/>
                    <a:pt x="10794" y="4436"/>
                    <a:pt x="10879" y="4330"/>
                  </a:cubicBezTo>
                  <a:cubicBezTo>
                    <a:pt x="10879" y="4309"/>
                    <a:pt x="10900" y="4267"/>
                    <a:pt x="10921" y="4246"/>
                  </a:cubicBezTo>
                  <a:cubicBezTo>
                    <a:pt x="10985" y="4161"/>
                    <a:pt x="11027" y="4077"/>
                    <a:pt x="11090" y="3992"/>
                  </a:cubicBezTo>
                  <a:cubicBezTo>
                    <a:pt x="11111" y="3950"/>
                    <a:pt x="11132" y="3908"/>
                    <a:pt x="11154" y="3887"/>
                  </a:cubicBezTo>
                  <a:cubicBezTo>
                    <a:pt x="11196" y="3802"/>
                    <a:pt x="11238" y="3718"/>
                    <a:pt x="11259" y="3633"/>
                  </a:cubicBezTo>
                  <a:cubicBezTo>
                    <a:pt x="11280" y="3591"/>
                    <a:pt x="11301" y="3570"/>
                    <a:pt x="11301" y="3528"/>
                  </a:cubicBezTo>
                  <a:cubicBezTo>
                    <a:pt x="11365" y="3422"/>
                    <a:pt x="11407" y="3295"/>
                    <a:pt x="11428" y="3169"/>
                  </a:cubicBezTo>
                  <a:cubicBezTo>
                    <a:pt x="11428" y="3148"/>
                    <a:pt x="11449" y="3148"/>
                    <a:pt x="11449" y="3126"/>
                  </a:cubicBezTo>
                  <a:cubicBezTo>
                    <a:pt x="11470" y="3021"/>
                    <a:pt x="11491" y="2915"/>
                    <a:pt x="11513" y="2810"/>
                  </a:cubicBezTo>
                  <a:cubicBezTo>
                    <a:pt x="11513" y="2767"/>
                    <a:pt x="11513" y="2746"/>
                    <a:pt x="11513" y="2704"/>
                  </a:cubicBezTo>
                  <a:cubicBezTo>
                    <a:pt x="11534" y="2598"/>
                    <a:pt x="11534" y="2514"/>
                    <a:pt x="11534" y="2429"/>
                  </a:cubicBezTo>
                  <a:cubicBezTo>
                    <a:pt x="11534" y="2387"/>
                    <a:pt x="11534" y="2366"/>
                    <a:pt x="11534" y="2324"/>
                  </a:cubicBezTo>
                  <a:cubicBezTo>
                    <a:pt x="11534" y="2197"/>
                    <a:pt x="11534" y="2070"/>
                    <a:pt x="11513" y="1943"/>
                  </a:cubicBezTo>
                  <a:lnTo>
                    <a:pt x="11254" y="242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3925900" y="3155775"/>
              <a:ext cx="296800" cy="202475"/>
            </a:xfrm>
            <a:custGeom>
              <a:avLst/>
              <a:gdLst/>
              <a:ahLst/>
              <a:cxnLst/>
              <a:rect l="l" t="t" r="r" b="b"/>
              <a:pathLst>
                <a:path w="11872" h="8099" extrusionOk="0">
                  <a:moveTo>
                    <a:pt x="6520" y="0"/>
                  </a:moveTo>
                  <a:cubicBezTo>
                    <a:pt x="6136" y="0"/>
                    <a:pt x="5743" y="29"/>
                    <a:pt x="5345" y="89"/>
                  </a:cubicBezTo>
                  <a:cubicBezTo>
                    <a:pt x="2260" y="532"/>
                    <a:pt x="0" y="2687"/>
                    <a:pt x="317" y="4884"/>
                  </a:cubicBezTo>
                  <a:cubicBezTo>
                    <a:pt x="612" y="6780"/>
                    <a:pt x="2751" y="8098"/>
                    <a:pt x="5338" y="8098"/>
                  </a:cubicBezTo>
                  <a:cubicBezTo>
                    <a:pt x="5719" y="8098"/>
                    <a:pt x="6110" y="8070"/>
                    <a:pt x="6506" y="8010"/>
                  </a:cubicBezTo>
                  <a:cubicBezTo>
                    <a:pt x="9612" y="7566"/>
                    <a:pt x="11872" y="5412"/>
                    <a:pt x="11534" y="3236"/>
                  </a:cubicBezTo>
                  <a:cubicBezTo>
                    <a:pt x="11258" y="1321"/>
                    <a:pt x="9120" y="0"/>
                    <a:pt x="6520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3963400" y="3190550"/>
              <a:ext cx="221825" cy="132925"/>
            </a:xfrm>
            <a:custGeom>
              <a:avLst/>
              <a:gdLst/>
              <a:ahLst/>
              <a:cxnLst/>
              <a:rect l="l" t="t" r="r" b="b"/>
              <a:pathLst>
                <a:path w="8873" h="5317" extrusionOk="0">
                  <a:moveTo>
                    <a:pt x="4992" y="1"/>
                  </a:moveTo>
                  <a:cubicBezTo>
                    <a:pt x="4685" y="1"/>
                    <a:pt x="4372" y="23"/>
                    <a:pt x="4056" y="71"/>
                  </a:cubicBezTo>
                  <a:cubicBezTo>
                    <a:pt x="1796" y="387"/>
                    <a:pt x="0" y="1908"/>
                    <a:pt x="190" y="3281"/>
                  </a:cubicBezTo>
                  <a:cubicBezTo>
                    <a:pt x="371" y="4478"/>
                    <a:pt x="1984" y="5317"/>
                    <a:pt x="3867" y="5317"/>
                  </a:cubicBezTo>
                  <a:cubicBezTo>
                    <a:pt x="4178" y="5317"/>
                    <a:pt x="4496" y="5294"/>
                    <a:pt x="4816" y="5246"/>
                  </a:cubicBezTo>
                  <a:cubicBezTo>
                    <a:pt x="7077" y="4929"/>
                    <a:pt x="8872" y="3429"/>
                    <a:pt x="8682" y="2035"/>
                  </a:cubicBezTo>
                  <a:cubicBezTo>
                    <a:pt x="8500" y="854"/>
                    <a:pt x="6880" y="1"/>
                    <a:pt x="4992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3964975" y="3207725"/>
              <a:ext cx="220775" cy="116000"/>
            </a:xfrm>
            <a:custGeom>
              <a:avLst/>
              <a:gdLst/>
              <a:ahLst/>
              <a:cxnLst/>
              <a:rect l="l" t="t" r="r" b="b"/>
              <a:pathLst>
                <a:path w="8831" h="4640" extrusionOk="0">
                  <a:moveTo>
                    <a:pt x="5177" y="0"/>
                  </a:moveTo>
                  <a:cubicBezTo>
                    <a:pt x="4826" y="0"/>
                    <a:pt x="4464" y="26"/>
                    <a:pt x="4098" y="81"/>
                  </a:cubicBezTo>
                  <a:cubicBezTo>
                    <a:pt x="1838" y="419"/>
                    <a:pt x="0" y="1750"/>
                    <a:pt x="190" y="2954"/>
                  </a:cubicBezTo>
                  <a:cubicBezTo>
                    <a:pt x="332" y="3945"/>
                    <a:pt x="1854" y="4640"/>
                    <a:pt x="3673" y="4640"/>
                  </a:cubicBezTo>
                  <a:cubicBezTo>
                    <a:pt x="4025" y="4640"/>
                    <a:pt x="4387" y="4614"/>
                    <a:pt x="4753" y="4559"/>
                  </a:cubicBezTo>
                  <a:cubicBezTo>
                    <a:pt x="7014" y="4242"/>
                    <a:pt x="8830" y="2890"/>
                    <a:pt x="8661" y="1707"/>
                  </a:cubicBezTo>
                  <a:cubicBezTo>
                    <a:pt x="8520" y="698"/>
                    <a:pt x="6997" y="0"/>
                    <a:pt x="5177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4284475" y="3409875"/>
              <a:ext cx="288375" cy="171125"/>
            </a:xfrm>
            <a:custGeom>
              <a:avLst/>
              <a:gdLst/>
              <a:ahLst/>
              <a:cxnLst/>
              <a:rect l="l" t="t" r="r" b="b"/>
              <a:pathLst>
                <a:path w="11535" h="6845" extrusionOk="0">
                  <a:moveTo>
                    <a:pt x="11217" y="1"/>
                  </a:moveTo>
                  <a:lnTo>
                    <a:pt x="11248" y="206"/>
                  </a:lnTo>
                  <a:lnTo>
                    <a:pt x="11248" y="206"/>
                  </a:lnTo>
                  <a:cubicBezTo>
                    <a:pt x="11240" y="137"/>
                    <a:pt x="11229" y="69"/>
                    <a:pt x="11217" y="1"/>
                  </a:cubicBezTo>
                  <a:close/>
                  <a:moveTo>
                    <a:pt x="11248" y="206"/>
                  </a:moveTo>
                  <a:lnTo>
                    <a:pt x="11248" y="206"/>
                  </a:lnTo>
                  <a:cubicBezTo>
                    <a:pt x="11255" y="264"/>
                    <a:pt x="11259" y="322"/>
                    <a:pt x="11259" y="381"/>
                  </a:cubicBezTo>
                  <a:cubicBezTo>
                    <a:pt x="11259" y="423"/>
                    <a:pt x="11259" y="444"/>
                    <a:pt x="11259" y="487"/>
                  </a:cubicBezTo>
                  <a:cubicBezTo>
                    <a:pt x="11259" y="571"/>
                    <a:pt x="11238" y="677"/>
                    <a:pt x="11238" y="761"/>
                  </a:cubicBezTo>
                  <a:cubicBezTo>
                    <a:pt x="11238" y="803"/>
                    <a:pt x="11217" y="825"/>
                    <a:pt x="11217" y="867"/>
                  </a:cubicBezTo>
                  <a:cubicBezTo>
                    <a:pt x="11196" y="972"/>
                    <a:pt x="11175" y="1078"/>
                    <a:pt x="11154" y="1184"/>
                  </a:cubicBezTo>
                  <a:cubicBezTo>
                    <a:pt x="11154" y="1205"/>
                    <a:pt x="11154" y="1205"/>
                    <a:pt x="11154" y="1226"/>
                  </a:cubicBezTo>
                  <a:cubicBezTo>
                    <a:pt x="11112" y="1353"/>
                    <a:pt x="11069" y="1479"/>
                    <a:pt x="11027" y="1585"/>
                  </a:cubicBezTo>
                  <a:cubicBezTo>
                    <a:pt x="11006" y="1627"/>
                    <a:pt x="10985" y="1648"/>
                    <a:pt x="10985" y="1691"/>
                  </a:cubicBezTo>
                  <a:cubicBezTo>
                    <a:pt x="10943" y="1775"/>
                    <a:pt x="10900" y="1860"/>
                    <a:pt x="10858" y="1944"/>
                  </a:cubicBezTo>
                  <a:cubicBezTo>
                    <a:pt x="10837" y="1965"/>
                    <a:pt x="10816" y="2007"/>
                    <a:pt x="10795" y="2050"/>
                  </a:cubicBezTo>
                  <a:cubicBezTo>
                    <a:pt x="10752" y="2134"/>
                    <a:pt x="10689" y="2219"/>
                    <a:pt x="10626" y="2303"/>
                  </a:cubicBezTo>
                  <a:cubicBezTo>
                    <a:pt x="10605" y="2324"/>
                    <a:pt x="10605" y="2367"/>
                    <a:pt x="10583" y="2388"/>
                  </a:cubicBezTo>
                  <a:cubicBezTo>
                    <a:pt x="10499" y="2493"/>
                    <a:pt x="10414" y="2599"/>
                    <a:pt x="10330" y="2705"/>
                  </a:cubicBezTo>
                  <a:cubicBezTo>
                    <a:pt x="10309" y="2726"/>
                    <a:pt x="10288" y="2747"/>
                    <a:pt x="10267" y="2768"/>
                  </a:cubicBezTo>
                  <a:cubicBezTo>
                    <a:pt x="10182" y="2852"/>
                    <a:pt x="10119" y="2937"/>
                    <a:pt x="10034" y="3000"/>
                  </a:cubicBezTo>
                  <a:cubicBezTo>
                    <a:pt x="10013" y="3043"/>
                    <a:pt x="9971" y="3064"/>
                    <a:pt x="9950" y="3106"/>
                  </a:cubicBezTo>
                  <a:cubicBezTo>
                    <a:pt x="9865" y="3169"/>
                    <a:pt x="9781" y="3254"/>
                    <a:pt x="9696" y="3317"/>
                  </a:cubicBezTo>
                  <a:cubicBezTo>
                    <a:pt x="9675" y="3338"/>
                    <a:pt x="9633" y="3359"/>
                    <a:pt x="9612" y="3381"/>
                  </a:cubicBezTo>
                  <a:cubicBezTo>
                    <a:pt x="9485" y="3486"/>
                    <a:pt x="9379" y="3571"/>
                    <a:pt x="9253" y="3655"/>
                  </a:cubicBezTo>
                  <a:cubicBezTo>
                    <a:pt x="9232" y="3676"/>
                    <a:pt x="9210" y="3676"/>
                    <a:pt x="9189" y="3697"/>
                  </a:cubicBezTo>
                  <a:cubicBezTo>
                    <a:pt x="9084" y="3761"/>
                    <a:pt x="8978" y="3824"/>
                    <a:pt x="8851" y="3888"/>
                  </a:cubicBezTo>
                  <a:cubicBezTo>
                    <a:pt x="8809" y="3909"/>
                    <a:pt x="8767" y="3951"/>
                    <a:pt x="8725" y="3972"/>
                  </a:cubicBezTo>
                  <a:cubicBezTo>
                    <a:pt x="8619" y="4014"/>
                    <a:pt x="8534" y="4078"/>
                    <a:pt x="8429" y="4120"/>
                  </a:cubicBezTo>
                  <a:cubicBezTo>
                    <a:pt x="8387" y="4141"/>
                    <a:pt x="8344" y="4162"/>
                    <a:pt x="8302" y="4183"/>
                  </a:cubicBezTo>
                  <a:cubicBezTo>
                    <a:pt x="8175" y="4226"/>
                    <a:pt x="8070" y="4289"/>
                    <a:pt x="7964" y="4331"/>
                  </a:cubicBezTo>
                  <a:cubicBezTo>
                    <a:pt x="7901" y="4352"/>
                    <a:pt x="7858" y="4373"/>
                    <a:pt x="7816" y="4373"/>
                  </a:cubicBezTo>
                  <a:cubicBezTo>
                    <a:pt x="7668" y="4437"/>
                    <a:pt x="7499" y="4500"/>
                    <a:pt x="7330" y="4542"/>
                  </a:cubicBezTo>
                  <a:cubicBezTo>
                    <a:pt x="7098" y="4606"/>
                    <a:pt x="6866" y="4669"/>
                    <a:pt x="6633" y="4711"/>
                  </a:cubicBezTo>
                  <a:cubicBezTo>
                    <a:pt x="6485" y="4754"/>
                    <a:pt x="6338" y="4775"/>
                    <a:pt x="6190" y="4796"/>
                  </a:cubicBezTo>
                  <a:cubicBezTo>
                    <a:pt x="6042" y="4817"/>
                    <a:pt x="5873" y="4838"/>
                    <a:pt x="5704" y="4859"/>
                  </a:cubicBezTo>
                  <a:cubicBezTo>
                    <a:pt x="5471" y="4880"/>
                    <a:pt x="5239" y="4880"/>
                    <a:pt x="5007" y="4880"/>
                  </a:cubicBezTo>
                  <a:lnTo>
                    <a:pt x="4880" y="4880"/>
                  </a:lnTo>
                  <a:cubicBezTo>
                    <a:pt x="4627" y="4880"/>
                    <a:pt x="4394" y="4859"/>
                    <a:pt x="4162" y="4838"/>
                  </a:cubicBezTo>
                  <a:cubicBezTo>
                    <a:pt x="4120" y="4817"/>
                    <a:pt x="4077" y="4817"/>
                    <a:pt x="4035" y="4817"/>
                  </a:cubicBezTo>
                  <a:cubicBezTo>
                    <a:pt x="3845" y="4796"/>
                    <a:pt x="3655" y="4754"/>
                    <a:pt x="3486" y="4711"/>
                  </a:cubicBezTo>
                  <a:lnTo>
                    <a:pt x="3465" y="4711"/>
                  </a:lnTo>
                  <a:cubicBezTo>
                    <a:pt x="3275" y="4669"/>
                    <a:pt x="3084" y="4627"/>
                    <a:pt x="2915" y="4563"/>
                  </a:cubicBezTo>
                  <a:cubicBezTo>
                    <a:pt x="2852" y="4542"/>
                    <a:pt x="2789" y="4521"/>
                    <a:pt x="2704" y="4500"/>
                  </a:cubicBezTo>
                  <a:cubicBezTo>
                    <a:pt x="2620" y="4458"/>
                    <a:pt x="2535" y="4437"/>
                    <a:pt x="2451" y="4394"/>
                  </a:cubicBezTo>
                  <a:cubicBezTo>
                    <a:pt x="2366" y="4352"/>
                    <a:pt x="2303" y="4331"/>
                    <a:pt x="2239" y="4310"/>
                  </a:cubicBezTo>
                  <a:cubicBezTo>
                    <a:pt x="2155" y="4268"/>
                    <a:pt x="2071" y="4226"/>
                    <a:pt x="1986" y="4183"/>
                  </a:cubicBezTo>
                  <a:cubicBezTo>
                    <a:pt x="1923" y="4141"/>
                    <a:pt x="1880" y="4120"/>
                    <a:pt x="1817" y="4078"/>
                  </a:cubicBezTo>
                  <a:cubicBezTo>
                    <a:pt x="1733" y="4035"/>
                    <a:pt x="1648" y="3993"/>
                    <a:pt x="1585" y="3930"/>
                  </a:cubicBezTo>
                  <a:cubicBezTo>
                    <a:pt x="1521" y="3909"/>
                    <a:pt x="1479" y="3866"/>
                    <a:pt x="1416" y="3824"/>
                  </a:cubicBezTo>
                  <a:cubicBezTo>
                    <a:pt x="1352" y="3761"/>
                    <a:pt x="1289" y="3719"/>
                    <a:pt x="1204" y="3655"/>
                  </a:cubicBezTo>
                  <a:cubicBezTo>
                    <a:pt x="1162" y="3634"/>
                    <a:pt x="1120" y="3592"/>
                    <a:pt x="1078" y="3550"/>
                  </a:cubicBezTo>
                  <a:cubicBezTo>
                    <a:pt x="993" y="3465"/>
                    <a:pt x="930" y="3402"/>
                    <a:pt x="845" y="3338"/>
                  </a:cubicBezTo>
                  <a:cubicBezTo>
                    <a:pt x="824" y="3296"/>
                    <a:pt x="782" y="3254"/>
                    <a:pt x="740" y="3190"/>
                  </a:cubicBezTo>
                  <a:cubicBezTo>
                    <a:pt x="676" y="3127"/>
                    <a:pt x="613" y="3043"/>
                    <a:pt x="550" y="2958"/>
                  </a:cubicBezTo>
                  <a:cubicBezTo>
                    <a:pt x="507" y="2916"/>
                    <a:pt x="486" y="2874"/>
                    <a:pt x="444" y="2831"/>
                  </a:cubicBezTo>
                  <a:cubicBezTo>
                    <a:pt x="423" y="2789"/>
                    <a:pt x="423" y="2768"/>
                    <a:pt x="402" y="2726"/>
                  </a:cubicBezTo>
                  <a:cubicBezTo>
                    <a:pt x="338" y="2641"/>
                    <a:pt x="296" y="2578"/>
                    <a:pt x="275" y="2493"/>
                  </a:cubicBezTo>
                  <a:cubicBezTo>
                    <a:pt x="254" y="2451"/>
                    <a:pt x="233" y="2409"/>
                    <a:pt x="212" y="2367"/>
                  </a:cubicBezTo>
                  <a:cubicBezTo>
                    <a:pt x="169" y="2282"/>
                    <a:pt x="148" y="2198"/>
                    <a:pt x="106" y="2113"/>
                  </a:cubicBezTo>
                  <a:cubicBezTo>
                    <a:pt x="106" y="2092"/>
                    <a:pt x="106" y="2050"/>
                    <a:pt x="85" y="2029"/>
                  </a:cubicBezTo>
                  <a:cubicBezTo>
                    <a:pt x="64" y="1902"/>
                    <a:pt x="21" y="1775"/>
                    <a:pt x="0" y="1648"/>
                  </a:cubicBezTo>
                  <a:lnTo>
                    <a:pt x="0" y="1648"/>
                  </a:lnTo>
                  <a:lnTo>
                    <a:pt x="296" y="3613"/>
                  </a:lnTo>
                  <a:cubicBezTo>
                    <a:pt x="296" y="3634"/>
                    <a:pt x="296" y="3655"/>
                    <a:pt x="296" y="3676"/>
                  </a:cubicBezTo>
                  <a:cubicBezTo>
                    <a:pt x="317" y="3782"/>
                    <a:pt x="359" y="3888"/>
                    <a:pt x="381" y="3993"/>
                  </a:cubicBezTo>
                  <a:cubicBezTo>
                    <a:pt x="381" y="4014"/>
                    <a:pt x="402" y="4035"/>
                    <a:pt x="402" y="4057"/>
                  </a:cubicBezTo>
                  <a:cubicBezTo>
                    <a:pt x="423" y="4120"/>
                    <a:pt x="444" y="4183"/>
                    <a:pt x="465" y="4247"/>
                  </a:cubicBezTo>
                  <a:cubicBezTo>
                    <a:pt x="465" y="4268"/>
                    <a:pt x="486" y="4310"/>
                    <a:pt x="507" y="4331"/>
                  </a:cubicBezTo>
                  <a:cubicBezTo>
                    <a:pt x="528" y="4373"/>
                    <a:pt x="528" y="4416"/>
                    <a:pt x="550" y="4458"/>
                  </a:cubicBezTo>
                  <a:cubicBezTo>
                    <a:pt x="592" y="4521"/>
                    <a:pt x="634" y="4606"/>
                    <a:pt x="676" y="4690"/>
                  </a:cubicBezTo>
                  <a:cubicBezTo>
                    <a:pt x="697" y="4711"/>
                    <a:pt x="719" y="4754"/>
                    <a:pt x="740" y="4775"/>
                  </a:cubicBezTo>
                  <a:cubicBezTo>
                    <a:pt x="740" y="4796"/>
                    <a:pt x="761" y="4817"/>
                    <a:pt x="761" y="4817"/>
                  </a:cubicBezTo>
                  <a:cubicBezTo>
                    <a:pt x="782" y="4859"/>
                    <a:pt x="803" y="4880"/>
                    <a:pt x="824" y="4901"/>
                  </a:cubicBezTo>
                  <a:cubicBezTo>
                    <a:pt x="888" y="4986"/>
                    <a:pt x="951" y="5070"/>
                    <a:pt x="1014" y="5155"/>
                  </a:cubicBezTo>
                  <a:cubicBezTo>
                    <a:pt x="1057" y="5197"/>
                    <a:pt x="1099" y="5239"/>
                    <a:pt x="1141" y="5282"/>
                  </a:cubicBezTo>
                  <a:cubicBezTo>
                    <a:pt x="1204" y="5366"/>
                    <a:pt x="1289" y="5430"/>
                    <a:pt x="1352" y="5493"/>
                  </a:cubicBezTo>
                  <a:cubicBezTo>
                    <a:pt x="1373" y="5514"/>
                    <a:pt x="1395" y="5535"/>
                    <a:pt x="1437" y="5556"/>
                  </a:cubicBezTo>
                  <a:cubicBezTo>
                    <a:pt x="1458" y="5577"/>
                    <a:pt x="1479" y="5599"/>
                    <a:pt x="1500" y="5620"/>
                  </a:cubicBezTo>
                  <a:cubicBezTo>
                    <a:pt x="1564" y="5683"/>
                    <a:pt x="1627" y="5725"/>
                    <a:pt x="1711" y="5768"/>
                  </a:cubicBezTo>
                  <a:cubicBezTo>
                    <a:pt x="1754" y="5810"/>
                    <a:pt x="1817" y="5852"/>
                    <a:pt x="1880" y="5894"/>
                  </a:cubicBezTo>
                  <a:cubicBezTo>
                    <a:pt x="1944" y="5937"/>
                    <a:pt x="2028" y="5979"/>
                    <a:pt x="2092" y="6042"/>
                  </a:cubicBezTo>
                  <a:cubicBezTo>
                    <a:pt x="2155" y="6063"/>
                    <a:pt x="2218" y="6106"/>
                    <a:pt x="2282" y="6148"/>
                  </a:cubicBezTo>
                  <a:cubicBezTo>
                    <a:pt x="2366" y="6190"/>
                    <a:pt x="2451" y="6211"/>
                    <a:pt x="2535" y="6253"/>
                  </a:cubicBezTo>
                  <a:cubicBezTo>
                    <a:pt x="2599" y="6296"/>
                    <a:pt x="2662" y="6317"/>
                    <a:pt x="2725" y="6338"/>
                  </a:cubicBezTo>
                  <a:cubicBezTo>
                    <a:pt x="2810" y="6380"/>
                    <a:pt x="2915" y="6422"/>
                    <a:pt x="3000" y="6444"/>
                  </a:cubicBezTo>
                  <a:cubicBezTo>
                    <a:pt x="3063" y="6465"/>
                    <a:pt x="3106" y="6486"/>
                    <a:pt x="3169" y="6507"/>
                  </a:cubicBezTo>
                  <a:cubicBezTo>
                    <a:pt x="3169" y="6507"/>
                    <a:pt x="3190" y="6507"/>
                    <a:pt x="3211" y="6528"/>
                  </a:cubicBezTo>
                  <a:cubicBezTo>
                    <a:pt x="3380" y="6570"/>
                    <a:pt x="3549" y="6634"/>
                    <a:pt x="3739" y="6676"/>
                  </a:cubicBezTo>
                  <a:lnTo>
                    <a:pt x="3782" y="6676"/>
                  </a:lnTo>
                  <a:cubicBezTo>
                    <a:pt x="3951" y="6718"/>
                    <a:pt x="4141" y="6739"/>
                    <a:pt x="4310" y="6782"/>
                  </a:cubicBezTo>
                  <a:lnTo>
                    <a:pt x="4458" y="6782"/>
                  </a:lnTo>
                  <a:cubicBezTo>
                    <a:pt x="4690" y="6803"/>
                    <a:pt x="4922" y="6824"/>
                    <a:pt x="5176" y="6845"/>
                  </a:cubicBezTo>
                  <a:lnTo>
                    <a:pt x="5281" y="6845"/>
                  </a:lnTo>
                  <a:cubicBezTo>
                    <a:pt x="5514" y="6845"/>
                    <a:pt x="5746" y="6824"/>
                    <a:pt x="6000" y="6803"/>
                  </a:cubicBezTo>
                  <a:lnTo>
                    <a:pt x="6042" y="6803"/>
                  </a:lnTo>
                  <a:cubicBezTo>
                    <a:pt x="6190" y="6803"/>
                    <a:pt x="6338" y="6782"/>
                    <a:pt x="6485" y="6760"/>
                  </a:cubicBezTo>
                  <a:cubicBezTo>
                    <a:pt x="6612" y="6739"/>
                    <a:pt x="6718" y="6718"/>
                    <a:pt x="6823" y="6697"/>
                  </a:cubicBezTo>
                  <a:cubicBezTo>
                    <a:pt x="6866" y="6697"/>
                    <a:pt x="6887" y="6676"/>
                    <a:pt x="6908" y="6676"/>
                  </a:cubicBezTo>
                  <a:cubicBezTo>
                    <a:pt x="7161" y="6634"/>
                    <a:pt x="7394" y="6570"/>
                    <a:pt x="7626" y="6507"/>
                  </a:cubicBezTo>
                  <a:cubicBezTo>
                    <a:pt x="7795" y="6444"/>
                    <a:pt x="7943" y="6401"/>
                    <a:pt x="8112" y="6338"/>
                  </a:cubicBezTo>
                  <a:cubicBezTo>
                    <a:pt x="8154" y="6317"/>
                    <a:pt x="8196" y="6296"/>
                    <a:pt x="8239" y="6275"/>
                  </a:cubicBezTo>
                  <a:cubicBezTo>
                    <a:pt x="8344" y="6253"/>
                    <a:pt x="8429" y="6211"/>
                    <a:pt x="8513" y="6169"/>
                  </a:cubicBezTo>
                  <a:cubicBezTo>
                    <a:pt x="8534" y="6169"/>
                    <a:pt x="8556" y="6148"/>
                    <a:pt x="8577" y="6148"/>
                  </a:cubicBezTo>
                  <a:cubicBezTo>
                    <a:pt x="8619" y="6127"/>
                    <a:pt x="8661" y="6106"/>
                    <a:pt x="8703" y="6084"/>
                  </a:cubicBezTo>
                  <a:cubicBezTo>
                    <a:pt x="8809" y="6021"/>
                    <a:pt x="8915" y="5979"/>
                    <a:pt x="9020" y="5915"/>
                  </a:cubicBezTo>
                  <a:cubicBezTo>
                    <a:pt x="9063" y="5894"/>
                    <a:pt x="9105" y="5873"/>
                    <a:pt x="9147" y="5852"/>
                  </a:cubicBezTo>
                  <a:cubicBezTo>
                    <a:pt x="9253" y="5789"/>
                    <a:pt x="9358" y="5725"/>
                    <a:pt x="9464" y="5662"/>
                  </a:cubicBezTo>
                  <a:cubicBezTo>
                    <a:pt x="9485" y="5641"/>
                    <a:pt x="9506" y="5620"/>
                    <a:pt x="9527" y="5599"/>
                  </a:cubicBezTo>
                  <a:cubicBezTo>
                    <a:pt x="9654" y="5514"/>
                    <a:pt x="9781" y="5430"/>
                    <a:pt x="9886" y="5345"/>
                  </a:cubicBezTo>
                  <a:cubicBezTo>
                    <a:pt x="9929" y="5324"/>
                    <a:pt x="9950" y="5303"/>
                    <a:pt x="9992" y="5261"/>
                  </a:cubicBezTo>
                  <a:cubicBezTo>
                    <a:pt x="10076" y="5197"/>
                    <a:pt x="10140" y="5134"/>
                    <a:pt x="10224" y="5049"/>
                  </a:cubicBezTo>
                  <a:cubicBezTo>
                    <a:pt x="10267" y="5028"/>
                    <a:pt x="10288" y="4986"/>
                    <a:pt x="10330" y="4965"/>
                  </a:cubicBezTo>
                  <a:cubicBezTo>
                    <a:pt x="10414" y="4880"/>
                    <a:pt x="10478" y="4817"/>
                    <a:pt x="10541" y="4732"/>
                  </a:cubicBezTo>
                  <a:cubicBezTo>
                    <a:pt x="10583" y="4711"/>
                    <a:pt x="10605" y="4690"/>
                    <a:pt x="10626" y="4648"/>
                  </a:cubicBezTo>
                  <a:cubicBezTo>
                    <a:pt x="10710" y="4563"/>
                    <a:pt x="10795" y="4458"/>
                    <a:pt x="10879" y="4331"/>
                  </a:cubicBezTo>
                  <a:cubicBezTo>
                    <a:pt x="10879" y="4310"/>
                    <a:pt x="10900" y="4289"/>
                    <a:pt x="10921" y="4268"/>
                  </a:cubicBezTo>
                  <a:cubicBezTo>
                    <a:pt x="10985" y="4183"/>
                    <a:pt x="11027" y="4099"/>
                    <a:pt x="11090" y="4014"/>
                  </a:cubicBezTo>
                  <a:cubicBezTo>
                    <a:pt x="11112" y="3972"/>
                    <a:pt x="11133" y="3930"/>
                    <a:pt x="11154" y="3888"/>
                  </a:cubicBezTo>
                  <a:cubicBezTo>
                    <a:pt x="11196" y="3803"/>
                    <a:pt x="11238" y="3719"/>
                    <a:pt x="11259" y="3634"/>
                  </a:cubicBezTo>
                  <a:cubicBezTo>
                    <a:pt x="11281" y="3613"/>
                    <a:pt x="11302" y="3571"/>
                    <a:pt x="11302" y="3550"/>
                  </a:cubicBezTo>
                  <a:cubicBezTo>
                    <a:pt x="11365" y="3423"/>
                    <a:pt x="11407" y="3317"/>
                    <a:pt x="11428" y="3190"/>
                  </a:cubicBezTo>
                  <a:cubicBezTo>
                    <a:pt x="11428" y="3169"/>
                    <a:pt x="11450" y="3148"/>
                    <a:pt x="11450" y="3127"/>
                  </a:cubicBezTo>
                  <a:cubicBezTo>
                    <a:pt x="11471" y="3043"/>
                    <a:pt x="11492" y="2937"/>
                    <a:pt x="11513" y="2831"/>
                  </a:cubicBezTo>
                  <a:cubicBezTo>
                    <a:pt x="11513" y="2789"/>
                    <a:pt x="11513" y="2747"/>
                    <a:pt x="11513" y="2705"/>
                  </a:cubicBezTo>
                  <a:cubicBezTo>
                    <a:pt x="11534" y="2620"/>
                    <a:pt x="11534" y="2536"/>
                    <a:pt x="11534" y="2451"/>
                  </a:cubicBezTo>
                  <a:cubicBezTo>
                    <a:pt x="11534" y="2409"/>
                    <a:pt x="11534" y="2367"/>
                    <a:pt x="11534" y="2324"/>
                  </a:cubicBezTo>
                  <a:cubicBezTo>
                    <a:pt x="11534" y="2219"/>
                    <a:pt x="11534" y="2092"/>
                    <a:pt x="11513" y="1965"/>
                  </a:cubicBezTo>
                  <a:lnTo>
                    <a:pt x="11248" y="206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4276550" y="3329150"/>
              <a:ext cx="296825" cy="202850"/>
            </a:xfrm>
            <a:custGeom>
              <a:avLst/>
              <a:gdLst/>
              <a:ahLst/>
              <a:cxnLst/>
              <a:rect l="l" t="t" r="r" b="b"/>
              <a:pathLst>
                <a:path w="11873" h="8114" extrusionOk="0">
                  <a:moveTo>
                    <a:pt x="6490" y="0"/>
                  </a:moveTo>
                  <a:cubicBezTo>
                    <a:pt x="6116" y="0"/>
                    <a:pt x="5733" y="27"/>
                    <a:pt x="5345" y="82"/>
                  </a:cubicBezTo>
                  <a:cubicBezTo>
                    <a:pt x="2261" y="547"/>
                    <a:pt x="1" y="2702"/>
                    <a:pt x="317" y="4877"/>
                  </a:cubicBezTo>
                  <a:cubicBezTo>
                    <a:pt x="612" y="6792"/>
                    <a:pt x="2752" y="8113"/>
                    <a:pt x="5339" y="8113"/>
                  </a:cubicBezTo>
                  <a:cubicBezTo>
                    <a:pt x="5720" y="8113"/>
                    <a:pt x="6111" y="8085"/>
                    <a:pt x="6507" y="8025"/>
                  </a:cubicBezTo>
                  <a:cubicBezTo>
                    <a:pt x="9612" y="7581"/>
                    <a:pt x="11872" y="5427"/>
                    <a:pt x="11534" y="3230"/>
                  </a:cubicBezTo>
                  <a:cubicBezTo>
                    <a:pt x="11257" y="1308"/>
                    <a:pt x="9104" y="0"/>
                    <a:pt x="6490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4314050" y="3363950"/>
              <a:ext cx="221825" cy="133250"/>
            </a:xfrm>
            <a:custGeom>
              <a:avLst/>
              <a:gdLst/>
              <a:ahLst/>
              <a:cxnLst/>
              <a:rect l="l" t="t" r="r" b="b"/>
              <a:pathLst>
                <a:path w="8873" h="5330" extrusionOk="0">
                  <a:moveTo>
                    <a:pt x="4960" y="0"/>
                  </a:moveTo>
                  <a:cubicBezTo>
                    <a:pt x="4664" y="0"/>
                    <a:pt x="4361" y="21"/>
                    <a:pt x="4056" y="63"/>
                  </a:cubicBezTo>
                  <a:cubicBezTo>
                    <a:pt x="1796" y="401"/>
                    <a:pt x="0" y="1901"/>
                    <a:pt x="190" y="3295"/>
                  </a:cubicBezTo>
                  <a:cubicBezTo>
                    <a:pt x="372" y="4477"/>
                    <a:pt x="1992" y="5329"/>
                    <a:pt x="3881" y="5329"/>
                  </a:cubicBezTo>
                  <a:cubicBezTo>
                    <a:pt x="4187" y="5329"/>
                    <a:pt x="4501" y="5307"/>
                    <a:pt x="4817" y="5260"/>
                  </a:cubicBezTo>
                  <a:cubicBezTo>
                    <a:pt x="7077" y="4922"/>
                    <a:pt x="8872" y="3422"/>
                    <a:pt x="8682" y="2049"/>
                  </a:cubicBezTo>
                  <a:cubicBezTo>
                    <a:pt x="8499" y="843"/>
                    <a:pt x="6862" y="0"/>
                    <a:pt x="4960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4315625" y="3381450"/>
              <a:ext cx="220775" cy="116025"/>
            </a:xfrm>
            <a:custGeom>
              <a:avLst/>
              <a:gdLst/>
              <a:ahLst/>
              <a:cxnLst/>
              <a:rect l="l" t="t" r="r" b="b"/>
              <a:pathLst>
                <a:path w="8831" h="4641" extrusionOk="0">
                  <a:moveTo>
                    <a:pt x="5179" y="1"/>
                  </a:moveTo>
                  <a:cubicBezTo>
                    <a:pt x="4827" y="1"/>
                    <a:pt x="4465" y="27"/>
                    <a:pt x="4099" y="82"/>
                  </a:cubicBezTo>
                  <a:cubicBezTo>
                    <a:pt x="1838" y="398"/>
                    <a:pt x="1" y="1750"/>
                    <a:pt x="191" y="2933"/>
                  </a:cubicBezTo>
                  <a:cubicBezTo>
                    <a:pt x="332" y="3943"/>
                    <a:pt x="1855" y="4640"/>
                    <a:pt x="3675" y="4640"/>
                  </a:cubicBezTo>
                  <a:cubicBezTo>
                    <a:pt x="4026" y="4640"/>
                    <a:pt x="4388" y="4614"/>
                    <a:pt x="4754" y="4560"/>
                  </a:cubicBezTo>
                  <a:cubicBezTo>
                    <a:pt x="7014" y="4222"/>
                    <a:pt x="8830" y="2891"/>
                    <a:pt x="8661" y="1687"/>
                  </a:cubicBezTo>
                  <a:cubicBezTo>
                    <a:pt x="8520" y="696"/>
                    <a:pt x="6998" y="1"/>
                    <a:pt x="5179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4064775" y="3306375"/>
              <a:ext cx="288900" cy="188550"/>
            </a:xfrm>
            <a:custGeom>
              <a:avLst/>
              <a:gdLst/>
              <a:ahLst/>
              <a:cxnLst/>
              <a:rect l="l" t="t" r="r" b="b"/>
              <a:pathLst>
                <a:path w="11556" h="7542" extrusionOk="0">
                  <a:moveTo>
                    <a:pt x="11556" y="2979"/>
                  </a:moveTo>
                  <a:lnTo>
                    <a:pt x="11501" y="3185"/>
                  </a:lnTo>
                  <a:lnTo>
                    <a:pt x="11501" y="3185"/>
                  </a:lnTo>
                  <a:cubicBezTo>
                    <a:pt x="11523" y="3121"/>
                    <a:pt x="11543" y="3054"/>
                    <a:pt x="11556" y="2979"/>
                  </a:cubicBezTo>
                  <a:close/>
                  <a:moveTo>
                    <a:pt x="613" y="0"/>
                  </a:moveTo>
                  <a:lnTo>
                    <a:pt x="106" y="1902"/>
                  </a:lnTo>
                  <a:cubicBezTo>
                    <a:pt x="85" y="1923"/>
                    <a:pt x="85" y="1944"/>
                    <a:pt x="85" y="1965"/>
                  </a:cubicBezTo>
                  <a:cubicBezTo>
                    <a:pt x="64" y="2071"/>
                    <a:pt x="43" y="2176"/>
                    <a:pt x="22" y="2282"/>
                  </a:cubicBezTo>
                  <a:cubicBezTo>
                    <a:pt x="22" y="2303"/>
                    <a:pt x="22" y="2324"/>
                    <a:pt x="22" y="2345"/>
                  </a:cubicBezTo>
                  <a:cubicBezTo>
                    <a:pt x="22" y="2409"/>
                    <a:pt x="1" y="2472"/>
                    <a:pt x="1" y="2535"/>
                  </a:cubicBezTo>
                  <a:cubicBezTo>
                    <a:pt x="1" y="2578"/>
                    <a:pt x="1" y="2599"/>
                    <a:pt x="1" y="2641"/>
                  </a:cubicBezTo>
                  <a:cubicBezTo>
                    <a:pt x="1" y="2683"/>
                    <a:pt x="1" y="2725"/>
                    <a:pt x="1" y="2768"/>
                  </a:cubicBezTo>
                  <a:cubicBezTo>
                    <a:pt x="1" y="2852"/>
                    <a:pt x="22" y="2958"/>
                    <a:pt x="22" y="3042"/>
                  </a:cubicBezTo>
                  <a:cubicBezTo>
                    <a:pt x="43" y="3063"/>
                    <a:pt x="43" y="3106"/>
                    <a:pt x="43" y="3148"/>
                  </a:cubicBezTo>
                  <a:cubicBezTo>
                    <a:pt x="43" y="3169"/>
                    <a:pt x="43" y="3169"/>
                    <a:pt x="43" y="3190"/>
                  </a:cubicBezTo>
                  <a:cubicBezTo>
                    <a:pt x="43" y="3232"/>
                    <a:pt x="64" y="3275"/>
                    <a:pt x="64" y="3296"/>
                  </a:cubicBezTo>
                  <a:cubicBezTo>
                    <a:pt x="85" y="3401"/>
                    <a:pt x="128" y="3507"/>
                    <a:pt x="149" y="3613"/>
                  </a:cubicBezTo>
                  <a:cubicBezTo>
                    <a:pt x="170" y="3655"/>
                    <a:pt x="191" y="3718"/>
                    <a:pt x="212" y="3782"/>
                  </a:cubicBezTo>
                  <a:cubicBezTo>
                    <a:pt x="233" y="3866"/>
                    <a:pt x="275" y="3951"/>
                    <a:pt x="318" y="4056"/>
                  </a:cubicBezTo>
                  <a:cubicBezTo>
                    <a:pt x="339" y="4077"/>
                    <a:pt x="339" y="4120"/>
                    <a:pt x="360" y="4141"/>
                  </a:cubicBezTo>
                  <a:cubicBezTo>
                    <a:pt x="381" y="4162"/>
                    <a:pt x="381" y="4204"/>
                    <a:pt x="402" y="4225"/>
                  </a:cubicBezTo>
                  <a:cubicBezTo>
                    <a:pt x="444" y="4310"/>
                    <a:pt x="487" y="4373"/>
                    <a:pt x="529" y="4436"/>
                  </a:cubicBezTo>
                  <a:cubicBezTo>
                    <a:pt x="571" y="4500"/>
                    <a:pt x="592" y="4563"/>
                    <a:pt x="635" y="4627"/>
                  </a:cubicBezTo>
                  <a:cubicBezTo>
                    <a:pt x="677" y="4690"/>
                    <a:pt x="740" y="4774"/>
                    <a:pt x="782" y="4838"/>
                  </a:cubicBezTo>
                  <a:cubicBezTo>
                    <a:pt x="825" y="4901"/>
                    <a:pt x="867" y="4965"/>
                    <a:pt x="909" y="5007"/>
                  </a:cubicBezTo>
                  <a:cubicBezTo>
                    <a:pt x="973" y="5091"/>
                    <a:pt x="1036" y="5155"/>
                    <a:pt x="1099" y="5218"/>
                  </a:cubicBezTo>
                  <a:cubicBezTo>
                    <a:pt x="1141" y="5281"/>
                    <a:pt x="1184" y="5324"/>
                    <a:pt x="1247" y="5387"/>
                  </a:cubicBezTo>
                  <a:cubicBezTo>
                    <a:pt x="1310" y="5450"/>
                    <a:pt x="1374" y="5514"/>
                    <a:pt x="1437" y="5577"/>
                  </a:cubicBezTo>
                  <a:cubicBezTo>
                    <a:pt x="1479" y="5619"/>
                    <a:pt x="1522" y="5662"/>
                    <a:pt x="1564" y="5704"/>
                  </a:cubicBezTo>
                  <a:cubicBezTo>
                    <a:pt x="1585" y="5704"/>
                    <a:pt x="1585" y="5725"/>
                    <a:pt x="1606" y="5725"/>
                  </a:cubicBezTo>
                  <a:cubicBezTo>
                    <a:pt x="1733" y="5852"/>
                    <a:pt x="1881" y="5978"/>
                    <a:pt x="2050" y="6084"/>
                  </a:cubicBezTo>
                  <a:cubicBezTo>
                    <a:pt x="2050" y="6084"/>
                    <a:pt x="2050" y="6084"/>
                    <a:pt x="2071" y="6105"/>
                  </a:cubicBezTo>
                  <a:cubicBezTo>
                    <a:pt x="2219" y="6211"/>
                    <a:pt x="2367" y="6316"/>
                    <a:pt x="2515" y="6401"/>
                  </a:cubicBezTo>
                  <a:cubicBezTo>
                    <a:pt x="2536" y="6422"/>
                    <a:pt x="2557" y="6422"/>
                    <a:pt x="2557" y="6443"/>
                  </a:cubicBezTo>
                  <a:cubicBezTo>
                    <a:pt x="2599" y="6443"/>
                    <a:pt x="2620" y="6464"/>
                    <a:pt x="2641" y="6464"/>
                  </a:cubicBezTo>
                  <a:cubicBezTo>
                    <a:pt x="2853" y="6591"/>
                    <a:pt x="3064" y="6697"/>
                    <a:pt x="3275" y="6802"/>
                  </a:cubicBezTo>
                  <a:cubicBezTo>
                    <a:pt x="3296" y="6823"/>
                    <a:pt x="3317" y="6823"/>
                    <a:pt x="3338" y="6845"/>
                  </a:cubicBezTo>
                  <a:cubicBezTo>
                    <a:pt x="3360" y="6845"/>
                    <a:pt x="3381" y="6845"/>
                    <a:pt x="3381" y="6866"/>
                  </a:cubicBezTo>
                  <a:cubicBezTo>
                    <a:pt x="3592" y="6950"/>
                    <a:pt x="3824" y="7035"/>
                    <a:pt x="4035" y="7119"/>
                  </a:cubicBezTo>
                  <a:cubicBezTo>
                    <a:pt x="4057" y="7119"/>
                    <a:pt x="4078" y="7119"/>
                    <a:pt x="4099" y="7140"/>
                  </a:cubicBezTo>
                  <a:cubicBezTo>
                    <a:pt x="4226" y="7183"/>
                    <a:pt x="4373" y="7225"/>
                    <a:pt x="4521" y="7267"/>
                  </a:cubicBezTo>
                  <a:cubicBezTo>
                    <a:pt x="4627" y="7288"/>
                    <a:pt x="4733" y="7309"/>
                    <a:pt x="4859" y="7352"/>
                  </a:cubicBezTo>
                  <a:lnTo>
                    <a:pt x="4944" y="7352"/>
                  </a:lnTo>
                  <a:cubicBezTo>
                    <a:pt x="5176" y="7415"/>
                    <a:pt x="5409" y="7457"/>
                    <a:pt x="5662" y="7478"/>
                  </a:cubicBezTo>
                  <a:cubicBezTo>
                    <a:pt x="5831" y="7499"/>
                    <a:pt x="6000" y="7521"/>
                    <a:pt x="6169" y="7521"/>
                  </a:cubicBezTo>
                  <a:cubicBezTo>
                    <a:pt x="6190" y="7531"/>
                    <a:pt x="6217" y="7531"/>
                    <a:pt x="6243" y="7531"/>
                  </a:cubicBezTo>
                  <a:cubicBezTo>
                    <a:pt x="6269" y="7531"/>
                    <a:pt x="6296" y="7531"/>
                    <a:pt x="6317" y="7542"/>
                  </a:cubicBezTo>
                  <a:lnTo>
                    <a:pt x="6824" y="7542"/>
                  </a:lnTo>
                  <a:cubicBezTo>
                    <a:pt x="6929" y="7521"/>
                    <a:pt x="7056" y="7521"/>
                    <a:pt x="7162" y="7521"/>
                  </a:cubicBezTo>
                  <a:cubicBezTo>
                    <a:pt x="7225" y="7499"/>
                    <a:pt x="7267" y="7499"/>
                    <a:pt x="7310" y="7499"/>
                  </a:cubicBezTo>
                  <a:cubicBezTo>
                    <a:pt x="7436" y="7478"/>
                    <a:pt x="7563" y="7457"/>
                    <a:pt x="7690" y="7436"/>
                  </a:cubicBezTo>
                  <a:lnTo>
                    <a:pt x="7774" y="7436"/>
                  </a:lnTo>
                  <a:cubicBezTo>
                    <a:pt x="7922" y="7394"/>
                    <a:pt x="8070" y="7373"/>
                    <a:pt x="8197" y="7330"/>
                  </a:cubicBezTo>
                  <a:cubicBezTo>
                    <a:pt x="8239" y="7330"/>
                    <a:pt x="8281" y="7309"/>
                    <a:pt x="8324" y="7309"/>
                  </a:cubicBezTo>
                  <a:cubicBezTo>
                    <a:pt x="8429" y="7267"/>
                    <a:pt x="8535" y="7246"/>
                    <a:pt x="8619" y="7204"/>
                  </a:cubicBezTo>
                  <a:cubicBezTo>
                    <a:pt x="8662" y="7183"/>
                    <a:pt x="8704" y="7183"/>
                    <a:pt x="8746" y="7161"/>
                  </a:cubicBezTo>
                  <a:cubicBezTo>
                    <a:pt x="8852" y="7119"/>
                    <a:pt x="8957" y="7077"/>
                    <a:pt x="9042" y="7035"/>
                  </a:cubicBezTo>
                  <a:cubicBezTo>
                    <a:pt x="9084" y="7014"/>
                    <a:pt x="9105" y="7014"/>
                    <a:pt x="9147" y="6992"/>
                  </a:cubicBezTo>
                  <a:cubicBezTo>
                    <a:pt x="9274" y="6929"/>
                    <a:pt x="9380" y="6866"/>
                    <a:pt x="9507" y="6802"/>
                  </a:cubicBezTo>
                  <a:cubicBezTo>
                    <a:pt x="9528" y="6781"/>
                    <a:pt x="9549" y="6760"/>
                    <a:pt x="9570" y="6760"/>
                  </a:cubicBezTo>
                  <a:cubicBezTo>
                    <a:pt x="9654" y="6697"/>
                    <a:pt x="9739" y="6633"/>
                    <a:pt x="9823" y="6591"/>
                  </a:cubicBezTo>
                  <a:cubicBezTo>
                    <a:pt x="9866" y="6549"/>
                    <a:pt x="9887" y="6528"/>
                    <a:pt x="9929" y="6507"/>
                  </a:cubicBezTo>
                  <a:cubicBezTo>
                    <a:pt x="10014" y="6443"/>
                    <a:pt x="10077" y="6380"/>
                    <a:pt x="10140" y="6316"/>
                  </a:cubicBezTo>
                  <a:cubicBezTo>
                    <a:pt x="10183" y="6295"/>
                    <a:pt x="10204" y="6274"/>
                    <a:pt x="10225" y="6253"/>
                  </a:cubicBezTo>
                  <a:cubicBezTo>
                    <a:pt x="10309" y="6169"/>
                    <a:pt x="10394" y="6063"/>
                    <a:pt x="10478" y="5978"/>
                  </a:cubicBezTo>
                  <a:cubicBezTo>
                    <a:pt x="10499" y="5957"/>
                    <a:pt x="10499" y="5936"/>
                    <a:pt x="10521" y="5936"/>
                  </a:cubicBezTo>
                  <a:cubicBezTo>
                    <a:pt x="10584" y="5852"/>
                    <a:pt x="10626" y="5767"/>
                    <a:pt x="10690" y="5683"/>
                  </a:cubicBezTo>
                  <a:cubicBezTo>
                    <a:pt x="10711" y="5641"/>
                    <a:pt x="10732" y="5598"/>
                    <a:pt x="10753" y="5577"/>
                  </a:cubicBezTo>
                  <a:cubicBezTo>
                    <a:pt x="10795" y="5493"/>
                    <a:pt x="10837" y="5408"/>
                    <a:pt x="10880" y="5345"/>
                  </a:cubicBezTo>
                  <a:cubicBezTo>
                    <a:pt x="10901" y="5303"/>
                    <a:pt x="10901" y="5260"/>
                    <a:pt x="10922" y="5239"/>
                  </a:cubicBezTo>
                  <a:cubicBezTo>
                    <a:pt x="10964" y="5112"/>
                    <a:pt x="11006" y="5007"/>
                    <a:pt x="11049" y="4880"/>
                  </a:cubicBezTo>
                  <a:lnTo>
                    <a:pt x="11501" y="3185"/>
                  </a:lnTo>
                  <a:lnTo>
                    <a:pt x="11501" y="3185"/>
                  </a:lnTo>
                  <a:cubicBezTo>
                    <a:pt x="11485" y="3230"/>
                    <a:pt x="11467" y="3274"/>
                    <a:pt x="11450" y="3317"/>
                  </a:cubicBezTo>
                  <a:cubicBezTo>
                    <a:pt x="11429" y="3359"/>
                    <a:pt x="11408" y="3401"/>
                    <a:pt x="11387" y="3422"/>
                  </a:cubicBezTo>
                  <a:cubicBezTo>
                    <a:pt x="11365" y="3507"/>
                    <a:pt x="11323" y="3591"/>
                    <a:pt x="11281" y="3655"/>
                  </a:cubicBezTo>
                  <a:cubicBezTo>
                    <a:pt x="11260" y="3697"/>
                    <a:pt x="11239" y="3739"/>
                    <a:pt x="11218" y="3760"/>
                  </a:cubicBezTo>
                  <a:cubicBezTo>
                    <a:pt x="11154" y="3845"/>
                    <a:pt x="11091" y="3929"/>
                    <a:pt x="11027" y="4014"/>
                  </a:cubicBezTo>
                  <a:cubicBezTo>
                    <a:pt x="11027" y="4035"/>
                    <a:pt x="11006" y="4056"/>
                    <a:pt x="11006" y="4056"/>
                  </a:cubicBezTo>
                  <a:cubicBezTo>
                    <a:pt x="10922" y="4162"/>
                    <a:pt x="10837" y="4246"/>
                    <a:pt x="10753" y="4352"/>
                  </a:cubicBezTo>
                  <a:cubicBezTo>
                    <a:pt x="10711" y="4373"/>
                    <a:pt x="10690" y="4394"/>
                    <a:pt x="10668" y="4415"/>
                  </a:cubicBezTo>
                  <a:cubicBezTo>
                    <a:pt x="10605" y="4479"/>
                    <a:pt x="10521" y="4542"/>
                    <a:pt x="10457" y="4605"/>
                  </a:cubicBezTo>
                  <a:cubicBezTo>
                    <a:pt x="10415" y="4627"/>
                    <a:pt x="10394" y="4648"/>
                    <a:pt x="10352" y="4669"/>
                  </a:cubicBezTo>
                  <a:cubicBezTo>
                    <a:pt x="10267" y="4732"/>
                    <a:pt x="10183" y="4796"/>
                    <a:pt x="10098" y="4838"/>
                  </a:cubicBezTo>
                  <a:cubicBezTo>
                    <a:pt x="10077" y="4859"/>
                    <a:pt x="10056" y="4880"/>
                    <a:pt x="10014" y="4901"/>
                  </a:cubicBezTo>
                  <a:cubicBezTo>
                    <a:pt x="9908" y="4965"/>
                    <a:pt x="9781" y="5028"/>
                    <a:pt x="9654" y="5091"/>
                  </a:cubicBezTo>
                  <a:cubicBezTo>
                    <a:pt x="9633" y="5091"/>
                    <a:pt x="9612" y="5112"/>
                    <a:pt x="9570" y="5134"/>
                  </a:cubicBezTo>
                  <a:cubicBezTo>
                    <a:pt x="9485" y="5176"/>
                    <a:pt x="9380" y="5218"/>
                    <a:pt x="9274" y="5260"/>
                  </a:cubicBezTo>
                  <a:cubicBezTo>
                    <a:pt x="9232" y="5260"/>
                    <a:pt x="9190" y="5281"/>
                    <a:pt x="9147" y="5303"/>
                  </a:cubicBezTo>
                  <a:cubicBezTo>
                    <a:pt x="9042" y="5324"/>
                    <a:pt x="8936" y="5366"/>
                    <a:pt x="8831" y="5387"/>
                  </a:cubicBezTo>
                  <a:cubicBezTo>
                    <a:pt x="8809" y="5408"/>
                    <a:pt x="8767" y="5408"/>
                    <a:pt x="8725" y="5429"/>
                  </a:cubicBezTo>
                  <a:cubicBezTo>
                    <a:pt x="8577" y="5472"/>
                    <a:pt x="8429" y="5493"/>
                    <a:pt x="8281" y="5514"/>
                  </a:cubicBezTo>
                  <a:cubicBezTo>
                    <a:pt x="8260" y="5535"/>
                    <a:pt x="8239" y="5535"/>
                    <a:pt x="8218" y="5535"/>
                  </a:cubicBezTo>
                  <a:cubicBezTo>
                    <a:pt x="8091" y="5556"/>
                    <a:pt x="7965" y="5577"/>
                    <a:pt x="7838" y="5598"/>
                  </a:cubicBezTo>
                  <a:lnTo>
                    <a:pt x="7690" y="5598"/>
                  </a:lnTo>
                  <a:cubicBezTo>
                    <a:pt x="7563" y="5619"/>
                    <a:pt x="7458" y="5619"/>
                    <a:pt x="7352" y="5619"/>
                  </a:cubicBezTo>
                  <a:lnTo>
                    <a:pt x="7204" y="5619"/>
                  </a:lnTo>
                  <a:cubicBezTo>
                    <a:pt x="7162" y="5626"/>
                    <a:pt x="7120" y="5629"/>
                    <a:pt x="7077" y="5629"/>
                  </a:cubicBezTo>
                  <a:cubicBezTo>
                    <a:pt x="6993" y="5629"/>
                    <a:pt x="6908" y="5619"/>
                    <a:pt x="6824" y="5619"/>
                  </a:cubicBezTo>
                  <a:lnTo>
                    <a:pt x="6697" y="5619"/>
                  </a:lnTo>
                  <a:cubicBezTo>
                    <a:pt x="6528" y="5619"/>
                    <a:pt x="6338" y="5598"/>
                    <a:pt x="6169" y="5577"/>
                  </a:cubicBezTo>
                  <a:cubicBezTo>
                    <a:pt x="5937" y="5556"/>
                    <a:pt x="5704" y="5514"/>
                    <a:pt x="5451" y="5450"/>
                  </a:cubicBezTo>
                  <a:cubicBezTo>
                    <a:pt x="5324" y="5429"/>
                    <a:pt x="5176" y="5387"/>
                    <a:pt x="5028" y="5345"/>
                  </a:cubicBezTo>
                  <a:cubicBezTo>
                    <a:pt x="4880" y="5303"/>
                    <a:pt x="4711" y="5260"/>
                    <a:pt x="4564" y="5197"/>
                  </a:cubicBezTo>
                  <a:cubicBezTo>
                    <a:pt x="4331" y="5134"/>
                    <a:pt x="4120" y="5049"/>
                    <a:pt x="3909" y="4943"/>
                  </a:cubicBezTo>
                  <a:cubicBezTo>
                    <a:pt x="3866" y="4922"/>
                    <a:pt x="3824" y="4922"/>
                    <a:pt x="3803" y="4901"/>
                  </a:cubicBezTo>
                  <a:cubicBezTo>
                    <a:pt x="3571" y="4796"/>
                    <a:pt x="3360" y="4690"/>
                    <a:pt x="3169" y="4563"/>
                  </a:cubicBezTo>
                  <a:cubicBezTo>
                    <a:pt x="3127" y="4542"/>
                    <a:pt x="3085" y="4521"/>
                    <a:pt x="3043" y="4500"/>
                  </a:cubicBezTo>
                  <a:cubicBezTo>
                    <a:pt x="2895" y="4394"/>
                    <a:pt x="2726" y="4289"/>
                    <a:pt x="2578" y="4183"/>
                  </a:cubicBezTo>
                  <a:lnTo>
                    <a:pt x="2557" y="4183"/>
                  </a:lnTo>
                  <a:cubicBezTo>
                    <a:pt x="2409" y="4056"/>
                    <a:pt x="2261" y="3951"/>
                    <a:pt x="2113" y="3824"/>
                  </a:cubicBezTo>
                  <a:cubicBezTo>
                    <a:pt x="2071" y="3782"/>
                    <a:pt x="2008" y="3718"/>
                    <a:pt x="1965" y="3676"/>
                  </a:cubicBezTo>
                  <a:cubicBezTo>
                    <a:pt x="1902" y="3613"/>
                    <a:pt x="1817" y="3549"/>
                    <a:pt x="1754" y="3465"/>
                  </a:cubicBezTo>
                  <a:cubicBezTo>
                    <a:pt x="1712" y="3422"/>
                    <a:pt x="1670" y="3359"/>
                    <a:pt x="1606" y="3317"/>
                  </a:cubicBezTo>
                  <a:cubicBezTo>
                    <a:pt x="1543" y="3232"/>
                    <a:pt x="1479" y="3169"/>
                    <a:pt x="1437" y="3106"/>
                  </a:cubicBezTo>
                  <a:cubicBezTo>
                    <a:pt x="1395" y="3042"/>
                    <a:pt x="1353" y="2979"/>
                    <a:pt x="1310" y="2937"/>
                  </a:cubicBezTo>
                  <a:cubicBezTo>
                    <a:pt x="1247" y="2852"/>
                    <a:pt x="1205" y="2789"/>
                    <a:pt x="1163" y="2725"/>
                  </a:cubicBezTo>
                  <a:cubicBezTo>
                    <a:pt x="1120" y="2662"/>
                    <a:pt x="1078" y="2599"/>
                    <a:pt x="1036" y="2535"/>
                  </a:cubicBezTo>
                  <a:cubicBezTo>
                    <a:pt x="994" y="2472"/>
                    <a:pt x="951" y="2387"/>
                    <a:pt x="930" y="2324"/>
                  </a:cubicBezTo>
                  <a:cubicBezTo>
                    <a:pt x="888" y="2261"/>
                    <a:pt x="867" y="2197"/>
                    <a:pt x="846" y="2155"/>
                  </a:cubicBezTo>
                  <a:cubicBezTo>
                    <a:pt x="804" y="2049"/>
                    <a:pt x="761" y="1965"/>
                    <a:pt x="719" y="1859"/>
                  </a:cubicBezTo>
                  <a:cubicBezTo>
                    <a:pt x="698" y="1817"/>
                    <a:pt x="698" y="1754"/>
                    <a:pt x="677" y="1690"/>
                  </a:cubicBezTo>
                  <a:cubicBezTo>
                    <a:pt x="635" y="1606"/>
                    <a:pt x="613" y="1500"/>
                    <a:pt x="592" y="1395"/>
                  </a:cubicBezTo>
                  <a:cubicBezTo>
                    <a:pt x="592" y="1352"/>
                    <a:pt x="571" y="1289"/>
                    <a:pt x="571" y="1247"/>
                  </a:cubicBezTo>
                  <a:cubicBezTo>
                    <a:pt x="550" y="1204"/>
                    <a:pt x="550" y="1162"/>
                    <a:pt x="550" y="1120"/>
                  </a:cubicBezTo>
                  <a:cubicBezTo>
                    <a:pt x="529" y="1035"/>
                    <a:pt x="529" y="951"/>
                    <a:pt x="529" y="866"/>
                  </a:cubicBezTo>
                  <a:cubicBezTo>
                    <a:pt x="529" y="824"/>
                    <a:pt x="529" y="782"/>
                    <a:pt x="529" y="740"/>
                  </a:cubicBezTo>
                  <a:cubicBezTo>
                    <a:pt x="529" y="634"/>
                    <a:pt x="529" y="550"/>
                    <a:pt x="550" y="444"/>
                  </a:cubicBezTo>
                  <a:cubicBezTo>
                    <a:pt x="550" y="423"/>
                    <a:pt x="550" y="402"/>
                    <a:pt x="550" y="381"/>
                  </a:cubicBezTo>
                  <a:cubicBezTo>
                    <a:pt x="571" y="254"/>
                    <a:pt x="592" y="127"/>
                    <a:pt x="613" y="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4065850" y="3239700"/>
              <a:ext cx="302625" cy="207300"/>
            </a:xfrm>
            <a:custGeom>
              <a:avLst/>
              <a:gdLst/>
              <a:ahLst/>
              <a:cxnLst/>
              <a:rect l="l" t="t" r="r" b="b"/>
              <a:pathLst>
                <a:path w="12105" h="8292" extrusionOk="0">
                  <a:moveTo>
                    <a:pt x="5056" y="1"/>
                  </a:moveTo>
                  <a:cubicBezTo>
                    <a:pt x="2858" y="1"/>
                    <a:pt x="1026" y="1009"/>
                    <a:pt x="570" y="2667"/>
                  </a:cubicBezTo>
                  <a:cubicBezTo>
                    <a:pt x="0" y="4801"/>
                    <a:pt x="1965" y="7188"/>
                    <a:pt x="4985" y="8012"/>
                  </a:cubicBezTo>
                  <a:cubicBezTo>
                    <a:pt x="5681" y="8202"/>
                    <a:pt x="6373" y="8292"/>
                    <a:pt x="7032" y="8292"/>
                  </a:cubicBezTo>
                  <a:cubicBezTo>
                    <a:pt x="9234" y="8292"/>
                    <a:pt x="11074" y="7288"/>
                    <a:pt x="11513" y="5646"/>
                  </a:cubicBezTo>
                  <a:cubicBezTo>
                    <a:pt x="12104" y="3512"/>
                    <a:pt x="10118" y="1104"/>
                    <a:pt x="7098" y="280"/>
                  </a:cubicBezTo>
                  <a:cubicBezTo>
                    <a:pt x="6403" y="91"/>
                    <a:pt x="5713" y="1"/>
                    <a:pt x="5056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4104400" y="3274500"/>
              <a:ext cx="224975" cy="137700"/>
            </a:xfrm>
            <a:custGeom>
              <a:avLst/>
              <a:gdLst/>
              <a:ahLst/>
              <a:cxnLst/>
              <a:rect l="l" t="t" r="r" b="b"/>
              <a:pathLst>
                <a:path w="8999" h="5508" extrusionOk="0">
                  <a:moveTo>
                    <a:pt x="3560" y="1"/>
                  </a:moveTo>
                  <a:cubicBezTo>
                    <a:pt x="1984" y="1"/>
                    <a:pt x="649" y="622"/>
                    <a:pt x="380" y="1635"/>
                  </a:cubicBezTo>
                  <a:cubicBezTo>
                    <a:pt x="0" y="2986"/>
                    <a:pt x="1606" y="4697"/>
                    <a:pt x="3824" y="5289"/>
                  </a:cubicBezTo>
                  <a:cubicBezTo>
                    <a:pt x="4377" y="5438"/>
                    <a:pt x="4934" y="5508"/>
                    <a:pt x="5464" y="5508"/>
                  </a:cubicBezTo>
                  <a:cubicBezTo>
                    <a:pt x="7038" y="5508"/>
                    <a:pt x="8371" y="4890"/>
                    <a:pt x="8640" y="3895"/>
                  </a:cubicBezTo>
                  <a:cubicBezTo>
                    <a:pt x="8999" y="2543"/>
                    <a:pt x="7393" y="832"/>
                    <a:pt x="5197" y="219"/>
                  </a:cubicBezTo>
                  <a:cubicBezTo>
                    <a:pt x="4645" y="71"/>
                    <a:pt x="4089" y="1"/>
                    <a:pt x="3560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4103325" y="3290850"/>
              <a:ext cx="222900" cy="122200"/>
            </a:xfrm>
            <a:custGeom>
              <a:avLst/>
              <a:gdLst/>
              <a:ahLst/>
              <a:cxnLst/>
              <a:rect l="l" t="t" r="r" b="b"/>
              <a:pathLst>
                <a:path w="8916" h="4888" extrusionOk="0">
                  <a:moveTo>
                    <a:pt x="3172" y="0"/>
                  </a:moveTo>
                  <a:cubicBezTo>
                    <a:pt x="1722" y="0"/>
                    <a:pt x="542" y="495"/>
                    <a:pt x="318" y="1318"/>
                  </a:cubicBezTo>
                  <a:cubicBezTo>
                    <a:pt x="1" y="2480"/>
                    <a:pt x="1649" y="4043"/>
                    <a:pt x="3867" y="4635"/>
                  </a:cubicBezTo>
                  <a:cubicBezTo>
                    <a:pt x="4504" y="4807"/>
                    <a:pt x="5143" y="4888"/>
                    <a:pt x="5737" y="4888"/>
                  </a:cubicBezTo>
                  <a:cubicBezTo>
                    <a:pt x="7191" y="4888"/>
                    <a:pt x="8373" y="4403"/>
                    <a:pt x="8598" y="3579"/>
                  </a:cubicBezTo>
                  <a:cubicBezTo>
                    <a:pt x="8915" y="2417"/>
                    <a:pt x="7267" y="854"/>
                    <a:pt x="5049" y="262"/>
                  </a:cubicBezTo>
                  <a:cubicBezTo>
                    <a:pt x="4410" y="84"/>
                    <a:pt x="3768" y="0"/>
                    <a:pt x="3172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4546400" y="3375025"/>
              <a:ext cx="289425" cy="188550"/>
            </a:xfrm>
            <a:custGeom>
              <a:avLst/>
              <a:gdLst/>
              <a:ahLst/>
              <a:cxnLst/>
              <a:rect l="l" t="t" r="r" b="b"/>
              <a:pathLst>
                <a:path w="11577" h="7542" extrusionOk="0">
                  <a:moveTo>
                    <a:pt x="635" y="1"/>
                  </a:moveTo>
                  <a:lnTo>
                    <a:pt x="635" y="1"/>
                  </a:lnTo>
                  <a:cubicBezTo>
                    <a:pt x="618" y="49"/>
                    <a:pt x="605" y="97"/>
                    <a:pt x="594" y="146"/>
                  </a:cubicBezTo>
                  <a:lnTo>
                    <a:pt x="594" y="146"/>
                  </a:lnTo>
                  <a:lnTo>
                    <a:pt x="635" y="1"/>
                  </a:lnTo>
                  <a:close/>
                  <a:moveTo>
                    <a:pt x="594" y="146"/>
                  </a:moveTo>
                  <a:lnTo>
                    <a:pt x="106" y="1902"/>
                  </a:lnTo>
                  <a:cubicBezTo>
                    <a:pt x="106" y="1923"/>
                    <a:pt x="85" y="1965"/>
                    <a:pt x="85" y="1986"/>
                  </a:cubicBezTo>
                  <a:cubicBezTo>
                    <a:pt x="64" y="2092"/>
                    <a:pt x="43" y="2197"/>
                    <a:pt x="22" y="2303"/>
                  </a:cubicBezTo>
                  <a:cubicBezTo>
                    <a:pt x="22" y="2324"/>
                    <a:pt x="22" y="2345"/>
                    <a:pt x="22" y="2366"/>
                  </a:cubicBezTo>
                  <a:cubicBezTo>
                    <a:pt x="22" y="2430"/>
                    <a:pt x="22" y="2493"/>
                    <a:pt x="1" y="2557"/>
                  </a:cubicBezTo>
                  <a:cubicBezTo>
                    <a:pt x="1" y="2578"/>
                    <a:pt x="1" y="2620"/>
                    <a:pt x="1" y="2641"/>
                  </a:cubicBezTo>
                  <a:cubicBezTo>
                    <a:pt x="1" y="2704"/>
                    <a:pt x="1" y="2747"/>
                    <a:pt x="22" y="2789"/>
                  </a:cubicBezTo>
                  <a:cubicBezTo>
                    <a:pt x="22" y="2873"/>
                    <a:pt x="22" y="2958"/>
                    <a:pt x="43" y="3042"/>
                  </a:cubicBezTo>
                  <a:cubicBezTo>
                    <a:pt x="43" y="3085"/>
                    <a:pt x="43" y="3127"/>
                    <a:pt x="43" y="3169"/>
                  </a:cubicBezTo>
                  <a:cubicBezTo>
                    <a:pt x="43" y="3169"/>
                    <a:pt x="43" y="3190"/>
                    <a:pt x="43" y="3211"/>
                  </a:cubicBezTo>
                  <a:cubicBezTo>
                    <a:pt x="64" y="3232"/>
                    <a:pt x="64" y="3275"/>
                    <a:pt x="85" y="3317"/>
                  </a:cubicBezTo>
                  <a:cubicBezTo>
                    <a:pt x="106" y="3423"/>
                    <a:pt x="128" y="3507"/>
                    <a:pt x="149" y="3613"/>
                  </a:cubicBezTo>
                  <a:cubicBezTo>
                    <a:pt x="170" y="3676"/>
                    <a:pt x="191" y="3718"/>
                    <a:pt x="212" y="3782"/>
                  </a:cubicBezTo>
                  <a:cubicBezTo>
                    <a:pt x="254" y="3866"/>
                    <a:pt x="275" y="3972"/>
                    <a:pt x="318" y="4056"/>
                  </a:cubicBezTo>
                  <a:cubicBezTo>
                    <a:pt x="339" y="4099"/>
                    <a:pt x="360" y="4120"/>
                    <a:pt x="360" y="4162"/>
                  </a:cubicBezTo>
                  <a:cubicBezTo>
                    <a:pt x="381" y="4183"/>
                    <a:pt x="402" y="4204"/>
                    <a:pt x="402" y="4225"/>
                  </a:cubicBezTo>
                  <a:cubicBezTo>
                    <a:pt x="444" y="4310"/>
                    <a:pt x="487" y="4373"/>
                    <a:pt x="529" y="4458"/>
                  </a:cubicBezTo>
                  <a:cubicBezTo>
                    <a:pt x="571" y="4521"/>
                    <a:pt x="592" y="4584"/>
                    <a:pt x="635" y="4627"/>
                  </a:cubicBezTo>
                  <a:cubicBezTo>
                    <a:pt x="677" y="4711"/>
                    <a:pt x="740" y="4775"/>
                    <a:pt x="782" y="4859"/>
                  </a:cubicBezTo>
                  <a:cubicBezTo>
                    <a:pt x="825" y="4901"/>
                    <a:pt x="867" y="4965"/>
                    <a:pt x="909" y="5028"/>
                  </a:cubicBezTo>
                  <a:cubicBezTo>
                    <a:pt x="973" y="5091"/>
                    <a:pt x="1036" y="5155"/>
                    <a:pt x="1099" y="5239"/>
                  </a:cubicBezTo>
                  <a:cubicBezTo>
                    <a:pt x="1142" y="5282"/>
                    <a:pt x="1184" y="5345"/>
                    <a:pt x="1247" y="5387"/>
                  </a:cubicBezTo>
                  <a:cubicBezTo>
                    <a:pt x="1311" y="5451"/>
                    <a:pt x="1374" y="5535"/>
                    <a:pt x="1458" y="5598"/>
                  </a:cubicBezTo>
                  <a:cubicBezTo>
                    <a:pt x="1501" y="5641"/>
                    <a:pt x="1522" y="5683"/>
                    <a:pt x="1564" y="5704"/>
                  </a:cubicBezTo>
                  <a:cubicBezTo>
                    <a:pt x="1585" y="5725"/>
                    <a:pt x="1606" y="5725"/>
                    <a:pt x="1606" y="5746"/>
                  </a:cubicBezTo>
                  <a:cubicBezTo>
                    <a:pt x="1754" y="5852"/>
                    <a:pt x="1902" y="5979"/>
                    <a:pt x="2050" y="6084"/>
                  </a:cubicBezTo>
                  <a:cubicBezTo>
                    <a:pt x="2050" y="6105"/>
                    <a:pt x="2071" y="6105"/>
                    <a:pt x="2071" y="6105"/>
                  </a:cubicBezTo>
                  <a:cubicBezTo>
                    <a:pt x="2219" y="6211"/>
                    <a:pt x="2367" y="6317"/>
                    <a:pt x="2536" y="6422"/>
                  </a:cubicBezTo>
                  <a:cubicBezTo>
                    <a:pt x="2536" y="6422"/>
                    <a:pt x="2557" y="6443"/>
                    <a:pt x="2578" y="6443"/>
                  </a:cubicBezTo>
                  <a:cubicBezTo>
                    <a:pt x="2599" y="6464"/>
                    <a:pt x="2620" y="6464"/>
                    <a:pt x="2641" y="6486"/>
                  </a:cubicBezTo>
                  <a:cubicBezTo>
                    <a:pt x="2853" y="6612"/>
                    <a:pt x="3064" y="6718"/>
                    <a:pt x="3275" y="6824"/>
                  </a:cubicBezTo>
                  <a:cubicBezTo>
                    <a:pt x="3296" y="6824"/>
                    <a:pt x="3338" y="6845"/>
                    <a:pt x="3360" y="6845"/>
                  </a:cubicBezTo>
                  <a:cubicBezTo>
                    <a:pt x="3360" y="6866"/>
                    <a:pt x="3381" y="6866"/>
                    <a:pt x="3381" y="6866"/>
                  </a:cubicBezTo>
                  <a:cubicBezTo>
                    <a:pt x="3592" y="6971"/>
                    <a:pt x="3824" y="7056"/>
                    <a:pt x="4057" y="7119"/>
                  </a:cubicBezTo>
                  <a:cubicBezTo>
                    <a:pt x="4057" y="7119"/>
                    <a:pt x="4078" y="7140"/>
                    <a:pt x="4099" y="7140"/>
                  </a:cubicBezTo>
                  <a:cubicBezTo>
                    <a:pt x="4226" y="7183"/>
                    <a:pt x="4373" y="7225"/>
                    <a:pt x="4521" y="7267"/>
                  </a:cubicBezTo>
                  <a:cubicBezTo>
                    <a:pt x="4627" y="7309"/>
                    <a:pt x="4754" y="7331"/>
                    <a:pt x="4859" y="7352"/>
                  </a:cubicBezTo>
                  <a:cubicBezTo>
                    <a:pt x="4880" y="7352"/>
                    <a:pt x="4923" y="7373"/>
                    <a:pt x="4944" y="7373"/>
                  </a:cubicBezTo>
                  <a:cubicBezTo>
                    <a:pt x="5176" y="7415"/>
                    <a:pt x="5430" y="7457"/>
                    <a:pt x="5662" y="7500"/>
                  </a:cubicBezTo>
                  <a:cubicBezTo>
                    <a:pt x="5831" y="7521"/>
                    <a:pt x="6000" y="7521"/>
                    <a:pt x="6169" y="7542"/>
                  </a:cubicBezTo>
                  <a:lnTo>
                    <a:pt x="6824" y="7542"/>
                  </a:lnTo>
                  <a:cubicBezTo>
                    <a:pt x="6951" y="7542"/>
                    <a:pt x="7056" y="7521"/>
                    <a:pt x="7162" y="7521"/>
                  </a:cubicBezTo>
                  <a:cubicBezTo>
                    <a:pt x="7225" y="7521"/>
                    <a:pt x="7267" y="7521"/>
                    <a:pt x="7310" y="7500"/>
                  </a:cubicBezTo>
                  <a:cubicBezTo>
                    <a:pt x="7436" y="7500"/>
                    <a:pt x="7563" y="7478"/>
                    <a:pt x="7690" y="7457"/>
                  </a:cubicBezTo>
                  <a:cubicBezTo>
                    <a:pt x="7732" y="7457"/>
                    <a:pt x="7753" y="7436"/>
                    <a:pt x="7774" y="7436"/>
                  </a:cubicBezTo>
                  <a:cubicBezTo>
                    <a:pt x="7922" y="7415"/>
                    <a:pt x="8070" y="7373"/>
                    <a:pt x="8218" y="7352"/>
                  </a:cubicBezTo>
                  <a:cubicBezTo>
                    <a:pt x="8239" y="7331"/>
                    <a:pt x="8281" y="7331"/>
                    <a:pt x="8324" y="7309"/>
                  </a:cubicBezTo>
                  <a:cubicBezTo>
                    <a:pt x="8429" y="7288"/>
                    <a:pt x="8535" y="7246"/>
                    <a:pt x="8641" y="7204"/>
                  </a:cubicBezTo>
                  <a:cubicBezTo>
                    <a:pt x="8683" y="7204"/>
                    <a:pt x="8725" y="7183"/>
                    <a:pt x="8767" y="7162"/>
                  </a:cubicBezTo>
                  <a:cubicBezTo>
                    <a:pt x="8852" y="7119"/>
                    <a:pt x="8957" y="7077"/>
                    <a:pt x="9063" y="7035"/>
                  </a:cubicBezTo>
                  <a:cubicBezTo>
                    <a:pt x="9084" y="7035"/>
                    <a:pt x="9126" y="7014"/>
                    <a:pt x="9147" y="7014"/>
                  </a:cubicBezTo>
                  <a:cubicBezTo>
                    <a:pt x="9274" y="6950"/>
                    <a:pt x="9401" y="6887"/>
                    <a:pt x="9507" y="6802"/>
                  </a:cubicBezTo>
                  <a:cubicBezTo>
                    <a:pt x="9528" y="6802"/>
                    <a:pt x="9549" y="6781"/>
                    <a:pt x="9591" y="6760"/>
                  </a:cubicBezTo>
                  <a:cubicBezTo>
                    <a:pt x="9676" y="6718"/>
                    <a:pt x="9760" y="6655"/>
                    <a:pt x="9845" y="6591"/>
                  </a:cubicBezTo>
                  <a:cubicBezTo>
                    <a:pt x="9866" y="6570"/>
                    <a:pt x="9908" y="6549"/>
                    <a:pt x="9929" y="6507"/>
                  </a:cubicBezTo>
                  <a:cubicBezTo>
                    <a:pt x="10014" y="6464"/>
                    <a:pt x="10077" y="6401"/>
                    <a:pt x="10161" y="6338"/>
                  </a:cubicBezTo>
                  <a:cubicBezTo>
                    <a:pt x="10183" y="6317"/>
                    <a:pt x="10204" y="6274"/>
                    <a:pt x="10225" y="6253"/>
                  </a:cubicBezTo>
                  <a:cubicBezTo>
                    <a:pt x="10309" y="6169"/>
                    <a:pt x="10394" y="6084"/>
                    <a:pt x="10478" y="5979"/>
                  </a:cubicBezTo>
                  <a:cubicBezTo>
                    <a:pt x="10499" y="5979"/>
                    <a:pt x="10499" y="5957"/>
                    <a:pt x="10521" y="5936"/>
                  </a:cubicBezTo>
                  <a:cubicBezTo>
                    <a:pt x="10584" y="5852"/>
                    <a:pt x="10647" y="5767"/>
                    <a:pt x="10690" y="5683"/>
                  </a:cubicBezTo>
                  <a:cubicBezTo>
                    <a:pt x="10711" y="5641"/>
                    <a:pt x="10732" y="5620"/>
                    <a:pt x="10753" y="5577"/>
                  </a:cubicBezTo>
                  <a:cubicBezTo>
                    <a:pt x="10795" y="5514"/>
                    <a:pt x="10837" y="5429"/>
                    <a:pt x="10880" y="5345"/>
                  </a:cubicBezTo>
                  <a:cubicBezTo>
                    <a:pt x="10901" y="5303"/>
                    <a:pt x="10922" y="5282"/>
                    <a:pt x="10922" y="5239"/>
                  </a:cubicBezTo>
                  <a:cubicBezTo>
                    <a:pt x="10964" y="5134"/>
                    <a:pt x="11006" y="5007"/>
                    <a:pt x="11049" y="4901"/>
                  </a:cubicBezTo>
                  <a:lnTo>
                    <a:pt x="11577" y="2979"/>
                  </a:lnTo>
                  <a:lnTo>
                    <a:pt x="11577" y="2979"/>
                  </a:lnTo>
                  <a:cubicBezTo>
                    <a:pt x="11534" y="3106"/>
                    <a:pt x="11492" y="3232"/>
                    <a:pt x="11450" y="3338"/>
                  </a:cubicBezTo>
                  <a:cubicBezTo>
                    <a:pt x="11429" y="3380"/>
                    <a:pt x="11408" y="3401"/>
                    <a:pt x="11408" y="3444"/>
                  </a:cubicBezTo>
                  <a:cubicBezTo>
                    <a:pt x="11366" y="3528"/>
                    <a:pt x="11323" y="3592"/>
                    <a:pt x="11281" y="3676"/>
                  </a:cubicBezTo>
                  <a:cubicBezTo>
                    <a:pt x="11260" y="3718"/>
                    <a:pt x="11239" y="3739"/>
                    <a:pt x="11218" y="3782"/>
                  </a:cubicBezTo>
                  <a:cubicBezTo>
                    <a:pt x="11154" y="3866"/>
                    <a:pt x="11091" y="3951"/>
                    <a:pt x="11028" y="4035"/>
                  </a:cubicBezTo>
                  <a:cubicBezTo>
                    <a:pt x="11028" y="4056"/>
                    <a:pt x="11006" y="4056"/>
                    <a:pt x="11006" y="4077"/>
                  </a:cubicBezTo>
                  <a:cubicBezTo>
                    <a:pt x="10922" y="4162"/>
                    <a:pt x="10837" y="4268"/>
                    <a:pt x="10753" y="4352"/>
                  </a:cubicBezTo>
                  <a:cubicBezTo>
                    <a:pt x="10732" y="4373"/>
                    <a:pt x="10690" y="4394"/>
                    <a:pt x="10668" y="4415"/>
                  </a:cubicBezTo>
                  <a:cubicBezTo>
                    <a:pt x="10605" y="4479"/>
                    <a:pt x="10542" y="4542"/>
                    <a:pt x="10457" y="4606"/>
                  </a:cubicBezTo>
                  <a:cubicBezTo>
                    <a:pt x="10415" y="4627"/>
                    <a:pt x="10394" y="4648"/>
                    <a:pt x="10352" y="4690"/>
                  </a:cubicBezTo>
                  <a:cubicBezTo>
                    <a:pt x="10267" y="4753"/>
                    <a:pt x="10183" y="4796"/>
                    <a:pt x="10098" y="4859"/>
                  </a:cubicBezTo>
                  <a:cubicBezTo>
                    <a:pt x="10077" y="4880"/>
                    <a:pt x="10056" y="4880"/>
                    <a:pt x="10035" y="4901"/>
                  </a:cubicBezTo>
                  <a:cubicBezTo>
                    <a:pt x="9908" y="4965"/>
                    <a:pt x="9802" y="5028"/>
                    <a:pt x="9676" y="5091"/>
                  </a:cubicBezTo>
                  <a:cubicBezTo>
                    <a:pt x="9633" y="5113"/>
                    <a:pt x="9612" y="5113"/>
                    <a:pt x="9570" y="5134"/>
                  </a:cubicBezTo>
                  <a:cubicBezTo>
                    <a:pt x="9485" y="5176"/>
                    <a:pt x="9380" y="5218"/>
                    <a:pt x="9274" y="5260"/>
                  </a:cubicBezTo>
                  <a:cubicBezTo>
                    <a:pt x="9232" y="5282"/>
                    <a:pt x="9190" y="5282"/>
                    <a:pt x="9147" y="5303"/>
                  </a:cubicBezTo>
                  <a:cubicBezTo>
                    <a:pt x="9042" y="5345"/>
                    <a:pt x="8957" y="5366"/>
                    <a:pt x="8852" y="5408"/>
                  </a:cubicBezTo>
                  <a:cubicBezTo>
                    <a:pt x="8810" y="5408"/>
                    <a:pt x="8767" y="5429"/>
                    <a:pt x="8725" y="5429"/>
                  </a:cubicBezTo>
                  <a:cubicBezTo>
                    <a:pt x="8598" y="5472"/>
                    <a:pt x="8450" y="5514"/>
                    <a:pt x="8303" y="5535"/>
                  </a:cubicBezTo>
                  <a:lnTo>
                    <a:pt x="8218" y="5535"/>
                  </a:lnTo>
                  <a:cubicBezTo>
                    <a:pt x="8091" y="5556"/>
                    <a:pt x="7965" y="5577"/>
                    <a:pt x="7838" y="5598"/>
                  </a:cubicBezTo>
                  <a:cubicBezTo>
                    <a:pt x="7796" y="5598"/>
                    <a:pt x="7732" y="5598"/>
                    <a:pt x="7690" y="5620"/>
                  </a:cubicBezTo>
                  <a:cubicBezTo>
                    <a:pt x="7584" y="5620"/>
                    <a:pt x="7458" y="5620"/>
                    <a:pt x="7352" y="5641"/>
                  </a:cubicBezTo>
                  <a:lnTo>
                    <a:pt x="6845" y="5641"/>
                  </a:lnTo>
                  <a:cubicBezTo>
                    <a:pt x="6782" y="5641"/>
                    <a:pt x="6739" y="5641"/>
                    <a:pt x="6697" y="5620"/>
                  </a:cubicBezTo>
                  <a:cubicBezTo>
                    <a:pt x="6528" y="5620"/>
                    <a:pt x="6359" y="5598"/>
                    <a:pt x="6190" y="5577"/>
                  </a:cubicBezTo>
                  <a:cubicBezTo>
                    <a:pt x="5937" y="5556"/>
                    <a:pt x="5704" y="5514"/>
                    <a:pt x="5472" y="5472"/>
                  </a:cubicBezTo>
                  <a:cubicBezTo>
                    <a:pt x="5324" y="5429"/>
                    <a:pt x="5176" y="5408"/>
                    <a:pt x="5049" y="5366"/>
                  </a:cubicBezTo>
                  <a:cubicBezTo>
                    <a:pt x="4880" y="5324"/>
                    <a:pt x="4733" y="5260"/>
                    <a:pt x="4564" y="5218"/>
                  </a:cubicBezTo>
                  <a:cubicBezTo>
                    <a:pt x="4331" y="5134"/>
                    <a:pt x="4120" y="5049"/>
                    <a:pt x="3909" y="4965"/>
                  </a:cubicBezTo>
                  <a:cubicBezTo>
                    <a:pt x="3867" y="4944"/>
                    <a:pt x="3845" y="4922"/>
                    <a:pt x="3803" y="4901"/>
                  </a:cubicBezTo>
                  <a:cubicBezTo>
                    <a:pt x="3571" y="4796"/>
                    <a:pt x="3360" y="4690"/>
                    <a:pt x="3169" y="4584"/>
                  </a:cubicBezTo>
                  <a:cubicBezTo>
                    <a:pt x="3127" y="4542"/>
                    <a:pt x="3085" y="4542"/>
                    <a:pt x="3043" y="4500"/>
                  </a:cubicBezTo>
                  <a:cubicBezTo>
                    <a:pt x="2895" y="4415"/>
                    <a:pt x="2726" y="4310"/>
                    <a:pt x="2578" y="4204"/>
                  </a:cubicBezTo>
                  <a:cubicBezTo>
                    <a:pt x="2578" y="4204"/>
                    <a:pt x="2578" y="4183"/>
                    <a:pt x="2557" y="4183"/>
                  </a:cubicBezTo>
                  <a:cubicBezTo>
                    <a:pt x="2409" y="4077"/>
                    <a:pt x="2261" y="3951"/>
                    <a:pt x="2134" y="3824"/>
                  </a:cubicBezTo>
                  <a:cubicBezTo>
                    <a:pt x="2071" y="3782"/>
                    <a:pt x="2029" y="3739"/>
                    <a:pt x="1965" y="3676"/>
                  </a:cubicBezTo>
                  <a:cubicBezTo>
                    <a:pt x="1902" y="3613"/>
                    <a:pt x="1839" y="3549"/>
                    <a:pt x="1754" y="3486"/>
                  </a:cubicBezTo>
                  <a:cubicBezTo>
                    <a:pt x="1712" y="3423"/>
                    <a:pt x="1670" y="3380"/>
                    <a:pt x="1627" y="3317"/>
                  </a:cubicBezTo>
                  <a:cubicBezTo>
                    <a:pt x="1564" y="3254"/>
                    <a:pt x="1501" y="3190"/>
                    <a:pt x="1437" y="3106"/>
                  </a:cubicBezTo>
                  <a:cubicBezTo>
                    <a:pt x="1395" y="3063"/>
                    <a:pt x="1353" y="3000"/>
                    <a:pt x="1311" y="2937"/>
                  </a:cubicBezTo>
                  <a:cubicBezTo>
                    <a:pt x="1268" y="2873"/>
                    <a:pt x="1205" y="2789"/>
                    <a:pt x="1163" y="2726"/>
                  </a:cubicBezTo>
                  <a:cubicBezTo>
                    <a:pt x="1120" y="2662"/>
                    <a:pt x="1078" y="2599"/>
                    <a:pt x="1057" y="2557"/>
                  </a:cubicBezTo>
                  <a:cubicBezTo>
                    <a:pt x="1015" y="2472"/>
                    <a:pt x="973" y="2409"/>
                    <a:pt x="930" y="2324"/>
                  </a:cubicBezTo>
                  <a:cubicBezTo>
                    <a:pt x="909" y="2261"/>
                    <a:pt x="867" y="2219"/>
                    <a:pt x="846" y="2155"/>
                  </a:cubicBezTo>
                  <a:cubicBezTo>
                    <a:pt x="804" y="2071"/>
                    <a:pt x="761" y="1965"/>
                    <a:pt x="740" y="1881"/>
                  </a:cubicBezTo>
                  <a:cubicBezTo>
                    <a:pt x="719" y="1817"/>
                    <a:pt x="698" y="1775"/>
                    <a:pt x="677" y="1712"/>
                  </a:cubicBezTo>
                  <a:cubicBezTo>
                    <a:pt x="656" y="1606"/>
                    <a:pt x="613" y="1500"/>
                    <a:pt x="592" y="1395"/>
                  </a:cubicBezTo>
                  <a:cubicBezTo>
                    <a:pt x="592" y="1352"/>
                    <a:pt x="571" y="1310"/>
                    <a:pt x="571" y="1247"/>
                  </a:cubicBezTo>
                  <a:cubicBezTo>
                    <a:pt x="571" y="1205"/>
                    <a:pt x="550" y="1183"/>
                    <a:pt x="550" y="1141"/>
                  </a:cubicBezTo>
                  <a:cubicBezTo>
                    <a:pt x="550" y="1057"/>
                    <a:pt x="529" y="972"/>
                    <a:pt x="529" y="867"/>
                  </a:cubicBezTo>
                  <a:cubicBezTo>
                    <a:pt x="529" y="824"/>
                    <a:pt x="529" y="782"/>
                    <a:pt x="529" y="740"/>
                  </a:cubicBezTo>
                  <a:cubicBezTo>
                    <a:pt x="529" y="655"/>
                    <a:pt x="529" y="550"/>
                    <a:pt x="550" y="465"/>
                  </a:cubicBezTo>
                  <a:cubicBezTo>
                    <a:pt x="550" y="423"/>
                    <a:pt x="550" y="402"/>
                    <a:pt x="550" y="381"/>
                  </a:cubicBezTo>
                  <a:cubicBezTo>
                    <a:pt x="563" y="302"/>
                    <a:pt x="576" y="224"/>
                    <a:pt x="594" y="146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4547475" y="3308425"/>
              <a:ext cx="302625" cy="207700"/>
            </a:xfrm>
            <a:custGeom>
              <a:avLst/>
              <a:gdLst/>
              <a:ahLst/>
              <a:cxnLst/>
              <a:rect l="l" t="t" r="r" b="b"/>
              <a:pathLst>
                <a:path w="12105" h="8308" extrusionOk="0">
                  <a:moveTo>
                    <a:pt x="5091" y="0"/>
                  </a:moveTo>
                  <a:cubicBezTo>
                    <a:pt x="2881" y="0"/>
                    <a:pt x="1032" y="1018"/>
                    <a:pt x="592" y="2665"/>
                  </a:cubicBezTo>
                  <a:cubicBezTo>
                    <a:pt x="0" y="4798"/>
                    <a:pt x="1986" y="7206"/>
                    <a:pt x="5006" y="8030"/>
                  </a:cubicBezTo>
                  <a:cubicBezTo>
                    <a:pt x="5696" y="8218"/>
                    <a:pt x="6380" y="8307"/>
                    <a:pt x="7032" y="8307"/>
                  </a:cubicBezTo>
                  <a:cubicBezTo>
                    <a:pt x="9237" y="8307"/>
                    <a:pt x="11077" y="7290"/>
                    <a:pt x="11534" y="5643"/>
                  </a:cubicBezTo>
                  <a:cubicBezTo>
                    <a:pt x="12104" y="3509"/>
                    <a:pt x="10140" y="1101"/>
                    <a:pt x="7119" y="278"/>
                  </a:cubicBezTo>
                  <a:cubicBezTo>
                    <a:pt x="6429" y="89"/>
                    <a:pt x="5744" y="0"/>
                    <a:pt x="5091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4586550" y="3343375"/>
              <a:ext cx="225000" cy="137775"/>
            </a:xfrm>
            <a:custGeom>
              <a:avLst/>
              <a:gdLst/>
              <a:ahLst/>
              <a:cxnLst/>
              <a:rect l="l" t="t" r="r" b="b"/>
              <a:pathLst>
                <a:path w="9000" h="5511" extrusionOk="0">
                  <a:moveTo>
                    <a:pt x="3506" y="1"/>
                  </a:moveTo>
                  <a:cubicBezTo>
                    <a:pt x="1944" y="1"/>
                    <a:pt x="626" y="620"/>
                    <a:pt x="359" y="1626"/>
                  </a:cubicBezTo>
                  <a:cubicBezTo>
                    <a:pt x="0" y="2978"/>
                    <a:pt x="1606" y="4689"/>
                    <a:pt x="3803" y="5280"/>
                  </a:cubicBezTo>
                  <a:cubicBezTo>
                    <a:pt x="4366" y="5437"/>
                    <a:pt x="4934" y="5511"/>
                    <a:pt x="5472" y="5511"/>
                  </a:cubicBezTo>
                  <a:cubicBezTo>
                    <a:pt x="7034" y="5511"/>
                    <a:pt x="8352" y="4891"/>
                    <a:pt x="8619" y="3886"/>
                  </a:cubicBezTo>
                  <a:cubicBezTo>
                    <a:pt x="8999" y="2534"/>
                    <a:pt x="7394" y="823"/>
                    <a:pt x="5176" y="231"/>
                  </a:cubicBezTo>
                  <a:cubicBezTo>
                    <a:pt x="4612" y="74"/>
                    <a:pt x="4045" y="1"/>
                    <a:pt x="3506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4585500" y="3359725"/>
              <a:ext cx="222350" cy="122200"/>
            </a:xfrm>
            <a:custGeom>
              <a:avLst/>
              <a:gdLst/>
              <a:ahLst/>
              <a:cxnLst/>
              <a:rect l="l" t="t" r="r" b="b"/>
              <a:pathLst>
                <a:path w="8894" h="4888" extrusionOk="0">
                  <a:moveTo>
                    <a:pt x="3161" y="1"/>
                  </a:moveTo>
                  <a:cubicBezTo>
                    <a:pt x="1714" y="1"/>
                    <a:pt x="542" y="485"/>
                    <a:pt x="317" y="1310"/>
                  </a:cubicBezTo>
                  <a:cubicBezTo>
                    <a:pt x="0" y="2493"/>
                    <a:pt x="1648" y="4035"/>
                    <a:pt x="3845" y="4626"/>
                  </a:cubicBezTo>
                  <a:cubicBezTo>
                    <a:pt x="4484" y="4804"/>
                    <a:pt x="5126" y="4888"/>
                    <a:pt x="5722" y="4888"/>
                  </a:cubicBezTo>
                  <a:cubicBezTo>
                    <a:pt x="7172" y="4888"/>
                    <a:pt x="8352" y="4393"/>
                    <a:pt x="8576" y="3570"/>
                  </a:cubicBezTo>
                  <a:cubicBezTo>
                    <a:pt x="8893" y="2408"/>
                    <a:pt x="7246" y="866"/>
                    <a:pt x="5027" y="253"/>
                  </a:cubicBezTo>
                  <a:cubicBezTo>
                    <a:pt x="4390" y="82"/>
                    <a:pt x="3752" y="1"/>
                    <a:pt x="3161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4320900" y="3199700"/>
              <a:ext cx="275700" cy="233975"/>
            </a:xfrm>
            <a:custGeom>
              <a:avLst/>
              <a:gdLst/>
              <a:ahLst/>
              <a:cxnLst/>
              <a:rect l="l" t="t" r="r" b="b"/>
              <a:pathLst>
                <a:path w="11028" h="9359" extrusionOk="0">
                  <a:moveTo>
                    <a:pt x="11028" y="6253"/>
                  </a:moveTo>
                  <a:lnTo>
                    <a:pt x="10990" y="6310"/>
                  </a:lnTo>
                  <a:lnTo>
                    <a:pt x="10990" y="6310"/>
                  </a:lnTo>
                  <a:cubicBezTo>
                    <a:pt x="11003" y="6292"/>
                    <a:pt x="11016" y="6273"/>
                    <a:pt x="11028" y="6253"/>
                  </a:cubicBezTo>
                  <a:close/>
                  <a:moveTo>
                    <a:pt x="1564" y="0"/>
                  </a:moveTo>
                  <a:lnTo>
                    <a:pt x="487" y="1648"/>
                  </a:lnTo>
                  <a:cubicBezTo>
                    <a:pt x="466" y="1669"/>
                    <a:pt x="445" y="1690"/>
                    <a:pt x="445" y="1711"/>
                  </a:cubicBezTo>
                  <a:cubicBezTo>
                    <a:pt x="381" y="1796"/>
                    <a:pt x="339" y="1902"/>
                    <a:pt x="297" y="1986"/>
                  </a:cubicBezTo>
                  <a:cubicBezTo>
                    <a:pt x="276" y="2007"/>
                    <a:pt x="276" y="2028"/>
                    <a:pt x="254" y="2049"/>
                  </a:cubicBezTo>
                  <a:cubicBezTo>
                    <a:pt x="233" y="2113"/>
                    <a:pt x="212" y="2176"/>
                    <a:pt x="191" y="2218"/>
                  </a:cubicBezTo>
                  <a:cubicBezTo>
                    <a:pt x="170" y="2261"/>
                    <a:pt x="170" y="2303"/>
                    <a:pt x="149" y="2324"/>
                  </a:cubicBezTo>
                  <a:cubicBezTo>
                    <a:pt x="149" y="2366"/>
                    <a:pt x="128" y="2408"/>
                    <a:pt x="107" y="2451"/>
                  </a:cubicBezTo>
                  <a:cubicBezTo>
                    <a:pt x="85" y="2535"/>
                    <a:pt x="64" y="2620"/>
                    <a:pt x="64" y="2704"/>
                  </a:cubicBezTo>
                  <a:cubicBezTo>
                    <a:pt x="43" y="2746"/>
                    <a:pt x="43" y="2789"/>
                    <a:pt x="43" y="2810"/>
                  </a:cubicBezTo>
                  <a:cubicBezTo>
                    <a:pt x="22" y="2831"/>
                    <a:pt x="22" y="2852"/>
                    <a:pt x="22" y="2873"/>
                  </a:cubicBezTo>
                  <a:cubicBezTo>
                    <a:pt x="22" y="2894"/>
                    <a:pt x="22" y="2937"/>
                    <a:pt x="22" y="2979"/>
                  </a:cubicBezTo>
                  <a:cubicBezTo>
                    <a:pt x="1" y="3084"/>
                    <a:pt x="1" y="3190"/>
                    <a:pt x="1" y="3296"/>
                  </a:cubicBezTo>
                  <a:cubicBezTo>
                    <a:pt x="1" y="3338"/>
                    <a:pt x="1" y="3401"/>
                    <a:pt x="1" y="3465"/>
                  </a:cubicBezTo>
                  <a:cubicBezTo>
                    <a:pt x="1" y="3570"/>
                    <a:pt x="1" y="3655"/>
                    <a:pt x="22" y="3760"/>
                  </a:cubicBezTo>
                  <a:cubicBezTo>
                    <a:pt x="22" y="3803"/>
                    <a:pt x="22" y="3824"/>
                    <a:pt x="22" y="3866"/>
                  </a:cubicBezTo>
                  <a:cubicBezTo>
                    <a:pt x="22" y="3887"/>
                    <a:pt x="43" y="3929"/>
                    <a:pt x="43" y="3951"/>
                  </a:cubicBezTo>
                  <a:cubicBezTo>
                    <a:pt x="43" y="4035"/>
                    <a:pt x="64" y="4120"/>
                    <a:pt x="85" y="4204"/>
                  </a:cubicBezTo>
                  <a:cubicBezTo>
                    <a:pt x="107" y="4267"/>
                    <a:pt x="128" y="4331"/>
                    <a:pt x="128" y="4415"/>
                  </a:cubicBezTo>
                  <a:cubicBezTo>
                    <a:pt x="149" y="4500"/>
                    <a:pt x="191" y="4584"/>
                    <a:pt x="212" y="4648"/>
                  </a:cubicBezTo>
                  <a:cubicBezTo>
                    <a:pt x="233" y="4732"/>
                    <a:pt x="254" y="4796"/>
                    <a:pt x="276" y="4859"/>
                  </a:cubicBezTo>
                  <a:cubicBezTo>
                    <a:pt x="318" y="4943"/>
                    <a:pt x="339" y="5028"/>
                    <a:pt x="381" y="5112"/>
                  </a:cubicBezTo>
                  <a:cubicBezTo>
                    <a:pt x="423" y="5176"/>
                    <a:pt x="445" y="5239"/>
                    <a:pt x="466" y="5324"/>
                  </a:cubicBezTo>
                  <a:cubicBezTo>
                    <a:pt x="508" y="5408"/>
                    <a:pt x="550" y="5493"/>
                    <a:pt x="614" y="5577"/>
                  </a:cubicBezTo>
                  <a:cubicBezTo>
                    <a:pt x="635" y="5619"/>
                    <a:pt x="656" y="5683"/>
                    <a:pt x="677" y="5725"/>
                  </a:cubicBezTo>
                  <a:cubicBezTo>
                    <a:pt x="698" y="5725"/>
                    <a:pt x="698" y="5746"/>
                    <a:pt x="719" y="5767"/>
                  </a:cubicBezTo>
                  <a:cubicBezTo>
                    <a:pt x="804" y="5915"/>
                    <a:pt x="909" y="6084"/>
                    <a:pt x="1015" y="6232"/>
                  </a:cubicBezTo>
                  <a:cubicBezTo>
                    <a:pt x="1015" y="6232"/>
                    <a:pt x="1036" y="6253"/>
                    <a:pt x="1036" y="6253"/>
                  </a:cubicBezTo>
                  <a:cubicBezTo>
                    <a:pt x="1142" y="6401"/>
                    <a:pt x="1247" y="6549"/>
                    <a:pt x="1374" y="6697"/>
                  </a:cubicBezTo>
                  <a:cubicBezTo>
                    <a:pt x="1395" y="6697"/>
                    <a:pt x="1395" y="6718"/>
                    <a:pt x="1416" y="6739"/>
                  </a:cubicBezTo>
                  <a:cubicBezTo>
                    <a:pt x="1416" y="6760"/>
                    <a:pt x="1437" y="6760"/>
                    <a:pt x="1458" y="6781"/>
                  </a:cubicBezTo>
                  <a:cubicBezTo>
                    <a:pt x="1627" y="6971"/>
                    <a:pt x="1796" y="7140"/>
                    <a:pt x="1965" y="7309"/>
                  </a:cubicBezTo>
                  <a:cubicBezTo>
                    <a:pt x="1987" y="7330"/>
                    <a:pt x="2008" y="7352"/>
                    <a:pt x="2029" y="7352"/>
                  </a:cubicBezTo>
                  <a:cubicBezTo>
                    <a:pt x="2029" y="7373"/>
                    <a:pt x="2050" y="7373"/>
                    <a:pt x="2050" y="7394"/>
                  </a:cubicBezTo>
                  <a:cubicBezTo>
                    <a:pt x="2219" y="7542"/>
                    <a:pt x="2409" y="7689"/>
                    <a:pt x="2599" y="7837"/>
                  </a:cubicBezTo>
                  <a:cubicBezTo>
                    <a:pt x="2620" y="7837"/>
                    <a:pt x="2620" y="7858"/>
                    <a:pt x="2641" y="7858"/>
                  </a:cubicBezTo>
                  <a:cubicBezTo>
                    <a:pt x="2747" y="7964"/>
                    <a:pt x="2874" y="8049"/>
                    <a:pt x="3001" y="8112"/>
                  </a:cubicBezTo>
                  <a:cubicBezTo>
                    <a:pt x="3106" y="8196"/>
                    <a:pt x="3191" y="8239"/>
                    <a:pt x="3296" y="8302"/>
                  </a:cubicBezTo>
                  <a:cubicBezTo>
                    <a:pt x="3317" y="8323"/>
                    <a:pt x="3338" y="8323"/>
                    <a:pt x="3381" y="8344"/>
                  </a:cubicBezTo>
                  <a:cubicBezTo>
                    <a:pt x="3592" y="8471"/>
                    <a:pt x="3803" y="8598"/>
                    <a:pt x="4014" y="8682"/>
                  </a:cubicBezTo>
                  <a:cubicBezTo>
                    <a:pt x="4014" y="8682"/>
                    <a:pt x="4014" y="8703"/>
                    <a:pt x="4014" y="8703"/>
                  </a:cubicBezTo>
                  <a:cubicBezTo>
                    <a:pt x="4183" y="8767"/>
                    <a:pt x="4331" y="8830"/>
                    <a:pt x="4479" y="8894"/>
                  </a:cubicBezTo>
                  <a:cubicBezTo>
                    <a:pt x="4543" y="8915"/>
                    <a:pt x="4585" y="8915"/>
                    <a:pt x="4627" y="8936"/>
                  </a:cubicBezTo>
                  <a:cubicBezTo>
                    <a:pt x="4712" y="8978"/>
                    <a:pt x="4817" y="9020"/>
                    <a:pt x="4902" y="9041"/>
                  </a:cubicBezTo>
                  <a:cubicBezTo>
                    <a:pt x="4923" y="9041"/>
                    <a:pt x="4944" y="9063"/>
                    <a:pt x="4965" y="9063"/>
                  </a:cubicBezTo>
                  <a:cubicBezTo>
                    <a:pt x="5007" y="9084"/>
                    <a:pt x="5071" y="9084"/>
                    <a:pt x="5113" y="9105"/>
                  </a:cubicBezTo>
                  <a:cubicBezTo>
                    <a:pt x="5219" y="9126"/>
                    <a:pt x="5324" y="9168"/>
                    <a:pt x="5451" y="9189"/>
                  </a:cubicBezTo>
                  <a:cubicBezTo>
                    <a:pt x="5493" y="9189"/>
                    <a:pt x="5535" y="9210"/>
                    <a:pt x="5578" y="9210"/>
                  </a:cubicBezTo>
                  <a:cubicBezTo>
                    <a:pt x="5704" y="9253"/>
                    <a:pt x="5831" y="9274"/>
                    <a:pt x="5958" y="9295"/>
                  </a:cubicBezTo>
                  <a:lnTo>
                    <a:pt x="6042" y="9295"/>
                  </a:lnTo>
                  <a:cubicBezTo>
                    <a:pt x="6190" y="9316"/>
                    <a:pt x="6338" y="9337"/>
                    <a:pt x="6486" y="9337"/>
                  </a:cubicBezTo>
                  <a:lnTo>
                    <a:pt x="6592" y="9337"/>
                  </a:lnTo>
                  <a:cubicBezTo>
                    <a:pt x="6718" y="9358"/>
                    <a:pt x="6824" y="9358"/>
                    <a:pt x="6930" y="9358"/>
                  </a:cubicBezTo>
                  <a:cubicBezTo>
                    <a:pt x="6972" y="9358"/>
                    <a:pt x="7014" y="9358"/>
                    <a:pt x="7056" y="9337"/>
                  </a:cubicBezTo>
                  <a:cubicBezTo>
                    <a:pt x="7162" y="9337"/>
                    <a:pt x="7268" y="9337"/>
                    <a:pt x="7373" y="9316"/>
                  </a:cubicBezTo>
                  <a:lnTo>
                    <a:pt x="7479" y="9316"/>
                  </a:lnTo>
                  <a:cubicBezTo>
                    <a:pt x="7627" y="9295"/>
                    <a:pt x="7753" y="9274"/>
                    <a:pt x="7880" y="9232"/>
                  </a:cubicBezTo>
                  <a:cubicBezTo>
                    <a:pt x="7901" y="9232"/>
                    <a:pt x="7944" y="9232"/>
                    <a:pt x="7965" y="9210"/>
                  </a:cubicBezTo>
                  <a:cubicBezTo>
                    <a:pt x="8070" y="9189"/>
                    <a:pt x="8176" y="9168"/>
                    <a:pt x="8260" y="9126"/>
                  </a:cubicBezTo>
                  <a:cubicBezTo>
                    <a:pt x="8303" y="9126"/>
                    <a:pt x="8345" y="9105"/>
                    <a:pt x="8387" y="9084"/>
                  </a:cubicBezTo>
                  <a:cubicBezTo>
                    <a:pt x="8472" y="9063"/>
                    <a:pt x="8556" y="9020"/>
                    <a:pt x="8641" y="8978"/>
                  </a:cubicBezTo>
                  <a:cubicBezTo>
                    <a:pt x="8683" y="8978"/>
                    <a:pt x="8704" y="8957"/>
                    <a:pt x="8746" y="8936"/>
                  </a:cubicBezTo>
                  <a:cubicBezTo>
                    <a:pt x="8852" y="8894"/>
                    <a:pt x="8957" y="8830"/>
                    <a:pt x="9063" y="8767"/>
                  </a:cubicBezTo>
                  <a:cubicBezTo>
                    <a:pt x="9084" y="8746"/>
                    <a:pt x="9105" y="8746"/>
                    <a:pt x="9105" y="8725"/>
                  </a:cubicBezTo>
                  <a:cubicBezTo>
                    <a:pt x="9211" y="8661"/>
                    <a:pt x="9295" y="8598"/>
                    <a:pt x="9359" y="8534"/>
                  </a:cubicBezTo>
                  <a:cubicBezTo>
                    <a:pt x="9401" y="8513"/>
                    <a:pt x="9422" y="8492"/>
                    <a:pt x="9443" y="8471"/>
                  </a:cubicBezTo>
                  <a:cubicBezTo>
                    <a:pt x="9528" y="8408"/>
                    <a:pt x="9591" y="8344"/>
                    <a:pt x="9633" y="8281"/>
                  </a:cubicBezTo>
                  <a:cubicBezTo>
                    <a:pt x="9676" y="8260"/>
                    <a:pt x="9697" y="8218"/>
                    <a:pt x="9718" y="8196"/>
                  </a:cubicBezTo>
                  <a:cubicBezTo>
                    <a:pt x="9802" y="8112"/>
                    <a:pt x="9887" y="8006"/>
                    <a:pt x="9950" y="7901"/>
                  </a:cubicBezTo>
                  <a:lnTo>
                    <a:pt x="10990" y="6310"/>
                  </a:lnTo>
                  <a:lnTo>
                    <a:pt x="10990" y="6310"/>
                  </a:lnTo>
                  <a:cubicBezTo>
                    <a:pt x="10934" y="6391"/>
                    <a:pt x="10868" y="6463"/>
                    <a:pt x="10816" y="6549"/>
                  </a:cubicBezTo>
                  <a:cubicBezTo>
                    <a:pt x="10795" y="6570"/>
                    <a:pt x="10753" y="6591"/>
                    <a:pt x="10732" y="6633"/>
                  </a:cubicBezTo>
                  <a:cubicBezTo>
                    <a:pt x="10668" y="6697"/>
                    <a:pt x="10605" y="6760"/>
                    <a:pt x="10542" y="6823"/>
                  </a:cubicBezTo>
                  <a:cubicBezTo>
                    <a:pt x="10521" y="6845"/>
                    <a:pt x="10478" y="6866"/>
                    <a:pt x="10457" y="6887"/>
                  </a:cubicBezTo>
                  <a:cubicBezTo>
                    <a:pt x="10373" y="6950"/>
                    <a:pt x="10288" y="7014"/>
                    <a:pt x="10204" y="7077"/>
                  </a:cubicBezTo>
                  <a:cubicBezTo>
                    <a:pt x="10183" y="7098"/>
                    <a:pt x="10183" y="7098"/>
                    <a:pt x="10162" y="7119"/>
                  </a:cubicBezTo>
                  <a:cubicBezTo>
                    <a:pt x="10056" y="7183"/>
                    <a:pt x="9950" y="7246"/>
                    <a:pt x="9824" y="7288"/>
                  </a:cubicBezTo>
                  <a:cubicBezTo>
                    <a:pt x="9802" y="7309"/>
                    <a:pt x="9760" y="7330"/>
                    <a:pt x="9739" y="7330"/>
                  </a:cubicBezTo>
                  <a:cubicBezTo>
                    <a:pt x="9655" y="7373"/>
                    <a:pt x="9570" y="7415"/>
                    <a:pt x="9464" y="7436"/>
                  </a:cubicBezTo>
                  <a:cubicBezTo>
                    <a:pt x="9443" y="7457"/>
                    <a:pt x="9401" y="7478"/>
                    <a:pt x="9359" y="7478"/>
                  </a:cubicBezTo>
                  <a:cubicBezTo>
                    <a:pt x="9253" y="7520"/>
                    <a:pt x="9169" y="7542"/>
                    <a:pt x="9063" y="7563"/>
                  </a:cubicBezTo>
                  <a:cubicBezTo>
                    <a:pt x="9021" y="7584"/>
                    <a:pt x="9000" y="7584"/>
                    <a:pt x="8979" y="7584"/>
                  </a:cubicBezTo>
                  <a:cubicBezTo>
                    <a:pt x="8831" y="7626"/>
                    <a:pt x="8704" y="7647"/>
                    <a:pt x="8577" y="7668"/>
                  </a:cubicBezTo>
                  <a:lnTo>
                    <a:pt x="8472" y="7668"/>
                  </a:lnTo>
                  <a:cubicBezTo>
                    <a:pt x="8366" y="7689"/>
                    <a:pt x="8260" y="7689"/>
                    <a:pt x="8155" y="7689"/>
                  </a:cubicBezTo>
                  <a:cubicBezTo>
                    <a:pt x="8113" y="7689"/>
                    <a:pt x="8070" y="7689"/>
                    <a:pt x="8007" y="7711"/>
                  </a:cubicBezTo>
                  <a:cubicBezTo>
                    <a:pt x="7901" y="7711"/>
                    <a:pt x="7796" y="7711"/>
                    <a:pt x="7690" y="7689"/>
                  </a:cubicBezTo>
                  <a:lnTo>
                    <a:pt x="7563" y="7689"/>
                  </a:lnTo>
                  <a:cubicBezTo>
                    <a:pt x="7437" y="7689"/>
                    <a:pt x="7289" y="7668"/>
                    <a:pt x="7141" y="7647"/>
                  </a:cubicBezTo>
                  <a:cubicBezTo>
                    <a:pt x="7099" y="7647"/>
                    <a:pt x="7077" y="7647"/>
                    <a:pt x="7056" y="7626"/>
                  </a:cubicBezTo>
                  <a:cubicBezTo>
                    <a:pt x="6930" y="7626"/>
                    <a:pt x="6803" y="7605"/>
                    <a:pt x="6676" y="7563"/>
                  </a:cubicBezTo>
                  <a:cubicBezTo>
                    <a:pt x="6634" y="7563"/>
                    <a:pt x="6570" y="7542"/>
                    <a:pt x="6528" y="7542"/>
                  </a:cubicBezTo>
                  <a:cubicBezTo>
                    <a:pt x="6423" y="7499"/>
                    <a:pt x="6317" y="7478"/>
                    <a:pt x="6190" y="7457"/>
                  </a:cubicBezTo>
                  <a:cubicBezTo>
                    <a:pt x="6148" y="7436"/>
                    <a:pt x="6106" y="7415"/>
                    <a:pt x="6063" y="7415"/>
                  </a:cubicBezTo>
                  <a:cubicBezTo>
                    <a:pt x="5937" y="7373"/>
                    <a:pt x="5831" y="7330"/>
                    <a:pt x="5704" y="7288"/>
                  </a:cubicBezTo>
                  <a:cubicBezTo>
                    <a:pt x="5662" y="7267"/>
                    <a:pt x="5620" y="7267"/>
                    <a:pt x="5578" y="7246"/>
                  </a:cubicBezTo>
                  <a:cubicBezTo>
                    <a:pt x="5409" y="7183"/>
                    <a:pt x="5261" y="7119"/>
                    <a:pt x="5113" y="7035"/>
                  </a:cubicBezTo>
                  <a:cubicBezTo>
                    <a:pt x="4881" y="6929"/>
                    <a:pt x="4669" y="6823"/>
                    <a:pt x="4458" y="6697"/>
                  </a:cubicBezTo>
                  <a:cubicBezTo>
                    <a:pt x="4331" y="6633"/>
                    <a:pt x="4205" y="6549"/>
                    <a:pt x="4099" y="6464"/>
                  </a:cubicBezTo>
                  <a:cubicBezTo>
                    <a:pt x="3951" y="6380"/>
                    <a:pt x="3824" y="6274"/>
                    <a:pt x="3676" y="6190"/>
                  </a:cubicBezTo>
                  <a:cubicBezTo>
                    <a:pt x="3486" y="6042"/>
                    <a:pt x="3317" y="5894"/>
                    <a:pt x="3148" y="5725"/>
                  </a:cubicBezTo>
                  <a:cubicBezTo>
                    <a:pt x="3106" y="5704"/>
                    <a:pt x="3085" y="5683"/>
                    <a:pt x="3064" y="5662"/>
                  </a:cubicBezTo>
                  <a:cubicBezTo>
                    <a:pt x="2874" y="5493"/>
                    <a:pt x="2705" y="5324"/>
                    <a:pt x="2557" y="5133"/>
                  </a:cubicBezTo>
                  <a:cubicBezTo>
                    <a:pt x="2536" y="5112"/>
                    <a:pt x="2494" y="5070"/>
                    <a:pt x="2472" y="5049"/>
                  </a:cubicBezTo>
                  <a:cubicBezTo>
                    <a:pt x="2346" y="4901"/>
                    <a:pt x="2219" y="4753"/>
                    <a:pt x="2113" y="4605"/>
                  </a:cubicBezTo>
                  <a:cubicBezTo>
                    <a:pt x="2113" y="4605"/>
                    <a:pt x="2113" y="4584"/>
                    <a:pt x="2113" y="4584"/>
                  </a:cubicBezTo>
                  <a:cubicBezTo>
                    <a:pt x="1987" y="4436"/>
                    <a:pt x="1902" y="4267"/>
                    <a:pt x="1796" y="4120"/>
                  </a:cubicBezTo>
                  <a:cubicBezTo>
                    <a:pt x="1754" y="4056"/>
                    <a:pt x="1733" y="3993"/>
                    <a:pt x="1691" y="3929"/>
                  </a:cubicBezTo>
                  <a:cubicBezTo>
                    <a:pt x="1649" y="3845"/>
                    <a:pt x="1606" y="3760"/>
                    <a:pt x="1564" y="3655"/>
                  </a:cubicBezTo>
                  <a:cubicBezTo>
                    <a:pt x="1522" y="3591"/>
                    <a:pt x="1501" y="3528"/>
                    <a:pt x="1480" y="3465"/>
                  </a:cubicBezTo>
                  <a:cubicBezTo>
                    <a:pt x="1437" y="3380"/>
                    <a:pt x="1395" y="3296"/>
                    <a:pt x="1374" y="3211"/>
                  </a:cubicBezTo>
                  <a:cubicBezTo>
                    <a:pt x="1353" y="3148"/>
                    <a:pt x="1332" y="3084"/>
                    <a:pt x="1311" y="3000"/>
                  </a:cubicBezTo>
                  <a:cubicBezTo>
                    <a:pt x="1268" y="2915"/>
                    <a:pt x="1247" y="2831"/>
                    <a:pt x="1226" y="2746"/>
                  </a:cubicBezTo>
                  <a:cubicBezTo>
                    <a:pt x="1205" y="2683"/>
                    <a:pt x="1184" y="2620"/>
                    <a:pt x="1184" y="2556"/>
                  </a:cubicBezTo>
                  <a:cubicBezTo>
                    <a:pt x="1163" y="2472"/>
                    <a:pt x="1142" y="2387"/>
                    <a:pt x="1120" y="2303"/>
                  </a:cubicBezTo>
                  <a:cubicBezTo>
                    <a:pt x="1120" y="2239"/>
                    <a:pt x="1120" y="2176"/>
                    <a:pt x="1099" y="2113"/>
                  </a:cubicBezTo>
                  <a:cubicBezTo>
                    <a:pt x="1099" y="2007"/>
                    <a:pt x="1099" y="1923"/>
                    <a:pt x="1078" y="1817"/>
                  </a:cubicBezTo>
                  <a:cubicBezTo>
                    <a:pt x="1078" y="1754"/>
                    <a:pt x="1078" y="1690"/>
                    <a:pt x="1078" y="1648"/>
                  </a:cubicBezTo>
                  <a:cubicBezTo>
                    <a:pt x="1078" y="1542"/>
                    <a:pt x="1099" y="1437"/>
                    <a:pt x="1099" y="1331"/>
                  </a:cubicBezTo>
                  <a:cubicBezTo>
                    <a:pt x="1120" y="1268"/>
                    <a:pt x="1120" y="1226"/>
                    <a:pt x="1120" y="1162"/>
                  </a:cubicBezTo>
                  <a:cubicBezTo>
                    <a:pt x="1120" y="1141"/>
                    <a:pt x="1142" y="1099"/>
                    <a:pt x="1142" y="1057"/>
                  </a:cubicBezTo>
                  <a:cubicBezTo>
                    <a:pt x="1163" y="972"/>
                    <a:pt x="1184" y="888"/>
                    <a:pt x="1205" y="803"/>
                  </a:cubicBezTo>
                  <a:cubicBezTo>
                    <a:pt x="1226" y="761"/>
                    <a:pt x="1226" y="719"/>
                    <a:pt x="1247" y="676"/>
                  </a:cubicBezTo>
                  <a:cubicBezTo>
                    <a:pt x="1268" y="592"/>
                    <a:pt x="1311" y="486"/>
                    <a:pt x="1353" y="402"/>
                  </a:cubicBezTo>
                  <a:cubicBezTo>
                    <a:pt x="1353" y="381"/>
                    <a:pt x="1374" y="359"/>
                    <a:pt x="1374" y="338"/>
                  </a:cubicBezTo>
                  <a:cubicBezTo>
                    <a:pt x="1437" y="233"/>
                    <a:pt x="1501" y="106"/>
                    <a:pt x="1564" y="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4329900" y="3163450"/>
              <a:ext cx="297325" cy="228775"/>
            </a:xfrm>
            <a:custGeom>
              <a:avLst/>
              <a:gdLst/>
              <a:ahLst/>
              <a:cxnLst/>
              <a:rect l="l" t="t" r="r" b="b"/>
              <a:pathLst>
                <a:path w="11893" h="9151" extrusionOk="0">
                  <a:moveTo>
                    <a:pt x="4337" y="0"/>
                  </a:moveTo>
                  <a:cubicBezTo>
                    <a:pt x="3003" y="0"/>
                    <a:pt x="1846" y="488"/>
                    <a:pt x="1204" y="1450"/>
                  </a:cubicBezTo>
                  <a:cubicBezTo>
                    <a:pt x="0" y="3309"/>
                    <a:pt x="1120" y="6203"/>
                    <a:pt x="3739" y="7914"/>
                  </a:cubicBezTo>
                  <a:cubicBezTo>
                    <a:pt x="4980" y="8742"/>
                    <a:pt x="6343" y="9150"/>
                    <a:pt x="7558" y="9150"/>
                  </a:cubicBezTo>
                  <a:cubicBezTo>
                    <a:pt x="8886" y="9150"/>
                    <a:pt x="10039" y="8663"/>
                    <a:pt x="10668" y="7703"/>
                  </a:cubicBezTo>
                  <a:cubicBezTo>
                    <a:pt x="11893" y="5844"/>
                    <a:pt x="10773" y="2950"/>
                    <a:pt x="8154" y="1218"/>
                  </a:cubicBezTo>
                  <a:cubicBezTo>
                    <a:pt x="6907" y="403"/>
                    <a:pt x="5549" y="0"/>
                    <a:pt x="4337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4370025" y="3198175"/>
              <a:ext cx="217075" cy="159375"/>
            </a:xfrm>
            <a:custGeom>
              <a:avLst/>
              <a:gdLst/>
              <a:ahLst/>
              <a:cxnLst/>
              <a:rect l="l" t="t" r="r" b="b"/>
              <a:pathLst>
                <a:path w="8683" h="6375" extrusionOk="0">
                  <a:moveTo>
                    <a:pt x="2711" y="1"/>
                  </a:moveTo>
                  <a:cubicBezTo>
                    <a:pt x="1852" y="1"/>
                    <a:pt x="1131" y="271"/>
                    <a:pt x="761" y="822"/>
                  </a:cubicBezTo>
                  <a:cubicBezTo>
                    <a:pt x="0" y="1984"/>
                    <a:pt x="993" y="4117"/>
                    <a:pt x="2894" y="5385"/>
                  </a:cubicBezTo>
                  <a:cubicBezTo>
                    <a:pt x="3895" y="6041"/>
                    <a:pt x="5018" y="6375"/>
                    <a:pt x="5972" y="6375"/>
                  </a:cubicBezTo>
                  <a:cubicBezTo>
                    <a:pt x="6831" y="6375"/>
                    <a:pt x="7552" y="6104"/>
                    <a:pt x="7922" y="5554"/>
                  </a:cubicBezTo>
                  <a:cubicBezTo>
                    <a:pt x="8682" y="4371"/>
                    <a:pt x="7690" y="2258"/>
                    <a:pt x="5788" y="991"/>
                  </a:cubicBezTo>
                  <a:cubicBezTo>
                    <a:pt x="4788" y="335"/>
                    <a:pt x="3664" y="1"/>
                    <a:pt x="2711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4367375" y="3210225"/>
              <a:ext cx="212325" cy="149850"/>
            </a:xfrm>
            <a:custGeom>
              <a:avLst/>
              <a:gdLst/>
              <a:ahLst/>
              <a:cxnLst/>
              <a:rect l="l" t="t" r="r" b="b"/>
              <a:pathLst>
                <a:path w="8493" h="5994" extrusionOk="0">
                  <a:moveTo>
                    <a:pt x="2223" y="0"/>
                  </a:moveTo>
                  <a:cubicBezTo>
                    <a:pt x="1519" y="0"/>
                    <a:pt x="954" y="206"/>
                    <a:pt x="677" y="636"/>
                  </a:cubicBezTo>
                  <a:cubicBezTo>
                    <a:pt x="1" y="1650"/>
                    <a:pt x="1099" y="3635"/>
                    <a:pt x="3000" y="4903"/>
                  </a:cubicBezTo>
                  <a:cubicBezTo>
                    <a:pt x="4094" y="5619"/>
                    <a:pt x="5306" y="5994"/>
                    <a:pt x="6263" y="5994"/>
                  </a:cubicBezTo>
                  <a:cubicBezTo>
                    <a:pt x="6970" y="5994"/>
                    <a:pt x="7538" y="5789"/>
                    <a:pt x="7817" y="5367"/>
                  </a:cubicBezTo>
                  <a:cubicBezTo>
                    <a:pt x="8493" y="4353"/>
                    <a:pt x="7394" y="2368"/>
                    <a:pt x="5493" y="1100"/>
                  </a:cubicBezTo>
                  <a:cubicBezTo>
                    <a:pt x="4397" y="382"/>
                    <a:pt x="3182" y="0"/>
                    <a:pt x="2223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1"/>
            <p:cNvSpPr/>
            <p:nvPr/>
          </p:nvSpPr>
          <p:spPr>
            <a:xfrm>
              <a:off x="3811825" y="3039675"/>
              <a:ext cx="288900" cy="189100"/>
            </a:xfrm>
            <a:custGeom>
              <a:avLst/>
              <a:gdLst/>
              <a:ahLst/>
              <a:cxnLst/>
              <a:rect l="l" t="t" r="r" b="b"/>
              <a:pathLst>
                <a:path w="11556" h="7564" extrusionOk="0">
                  <a:moveTo>
                    <a:pt x="0" y="2979"/>
                  </a:moveTo>
                  <a:lnTo>
                    <a:pt x="0" y="2979"/>
                  </a:lnTo>
                  <a:cubicBezTo>
                    <a:pt x="12" y="3050"/>
                    <a:pt x="30" y="3120"/>
                    <a:pt x="55" y="3187"/>
                  </a:cubicBezTo>
                  <a:lnTo>
                    <a:pt x="55" y="3187"/>
                  </a:lnTo>
                  <a:lnTo>
                    <a:pt x="0" y="2979"/>
                  </a:lnTo>
                  <a:close/>
                  <a:moveTo>
                    <a:pt x="10943" y="1"/>
                  </a:moveTo>
                  <a:lnTo>
                    <a:pt x="10943" y="1"/>
                  </a:lnTo>
                  <a:cubicBezTo>
                    <a:pt x="10964" y="128"/>
                    <a:pt x="10985" y="254"/>
                    <a:pt x="11006" y="381"/>
                  </a:cubicBezTo>
                  <a:cubicBezTo>
                    <a:pt x="11006" y="402"/>
                    <a:pt x="11006" y="444"/>
                    <a:pt x="11027" y="466"/>
                  </a:cubicBezTo>
                  <a:cubicBezTo>
                    <a:pt x="11027" y="550"/>
                    <a:pt x="11027" y="656"/>
                    <a:pt x="11027" y="740"/>
                  </a:cubicBezTo>
                  <a:cubicBezTo>
                    <a:pt x="11027" y="782"/>
                    <a:pt x="11027" y="825"/>
                    <a:pt x="11027" y="888"/>
                  </a:cubicBezTo>
                  <a:cubicBezTo>
                    <a:pt x="11027" y="972"/>
                    <a:pt x="11027" y="1057"/>
                    <a:pt x="11006" y="1141"/>
                  </a:cubicBezTo>
                  <a:cubicBezTo>
                    <a:pt x="11006" y="1184"/>
                    <a:pt x="11006" y="1226"/>
                    <a:pt x="11006" y="1247"/>
                  </a:cubicBezTo>
                  <a:cubicBezTo>
                    <a:pt x="10985" y="1310"/>
                    <a:pt x="10985" y="1353"/>
                    <a:pt x="10964" y="1416"/>
                  </a:cubicBezTo>
                  <a:cubicBezTo>
                    <a:pt x="10943" y="1501"/>
                    <a:pt x="10922" y="1606"/>
                    <a:pt x="10879" y="1712"/>
                  </a:cubicBezTo>
                  <a:cubicBezTo>
                    <a:pt x="10879" y="1775"/>
                    <a:pt x="10858" y="1817"/>
                    <a:pt x="10837" y="1881"/>
                  </a:cubicBezTo>
                  <a:cubicBezTo>
                    <a:pt x="10795" y="1965"/>
                    <a:pt x="10753" y="2071"/>
                    <a:pt x="10710" y="2155"/>
                  </a:cubicBezTo>
                  <a:cubicBezTo>
                    <a:pt x="10689" y="2219"/>
                    <a:pt x="10668" y="2282"/>
                    <a:pt x="10626" y="2324"/>
                  </a:cubicBezTo>
                  <a:cubicBezTo>
                    <a:pt x="10605" y="2409"/>
                    <a:pt x="10562" y="2472"/>
                    <a:pt x="10520" y="2557"/>
                  </a:cubicBezTo>
                  <a:cubicBezTo>
                    <a:pt x="10478" y="2620"/>
                    <a:pt x="10436" y="2662"/>
                    <a:pt x="10415" y="2726"/>
                  </a:cubicBezTo>
                  <a:cubicBezTo>
                    <a:pt x="10351" y="2810"/>
                    <a:pt x="10309" y="2874"/>
                    <a:pt x="10246" y="2937"/>
                  </a:cubicBezTo>
                  <a:cubicBezTo>
                    <a:pt x="10203" y="3000"/>
                    <a:pt x="10161" y="3064"/>
                    <a:pt x="10119" y="3106"/>
                  </a:cubicBezTo>
                  <a:cubicBezTo>
                    <a:pt x="10077" y="3191"/>
                    <a:pt x="10013" y="3254"/>
                    <a:pt x="9950" y="3317"/>
                  </a:cubicBezTo>
                  <a:cubicBezTo>
                    <a:pt x="9908" y="3381"/>
                    <a:pt x="9844" y="3423"/>
                    <a:pt x="9802" y="3486"/>
                  </a:cubicBezTo>
                  <a:cubicBezTo>
                    <a:pt x="9739" y="3550"/>
                    <a:pt x="9654" y="3613"/>
                    <a:pt x="9591" y="3697"/>
                  </a:cubicBezTo>
                  <a:cubicBezTo>
                    <a:pt x="9548" y="3740"/>
                    <a:pt x="9485" y="3782"/>
                    <a:pt x="9443" y="3824"/>
                  </a:cubicBezTo>
                  <a:cubicBezTo>
                    <a:pt x="9295" y="3951"/>
                    <a:pt x="9147" y="4078"/>
                    <a:pt x="8999" y="4183"/>
                  </a:cubicBezTo>
                  <a:cubicBezTo>
                    <a:pt x="8999" y="4183"/>
                    <a:pt x="8978" y="4204"/>
                    <a:pt x="8978" y="4204"/>
                  </a:cubicBezTo>
                  <a:cubicBezTo>
                    <a:pt x="8830" y="4310"/>
                    <a:pt x="8682" y="4416"/>
                    <a:pt x="8513" y="4500"/>
                  </a:cubicBezTo>
                  <a:cubicBezTo>
                    <a:pt x="8471" y="4542"/>
                    <a:pt x="8429" y="4564"/>
                    <a:pt x="8387" y="4585"/>
                  </a:cubicBezTo>
                  <a:cubicBezTo>
                    <a:pt x="8197" y="4690"/>
                    <a:pt x="7985" y="4817"/>
                    <a:pt x="7753" y="4902"/>
                  </a:cubicBezTo>
                  <a:cubicBezTo>
                    <a:pt x="7732" y="4923"/>
                    <a:pt x="7690" y="4944"/>
                    <a:pt x="7647" y="4965"/>
                  </a:cubicBezTo>
                  <a:cubicBezTo>
                    <a:pt x="7436" y="5049"/>
                    <a:pt x="7225" y="5134"/>
                    <a:pt x="6992" y="5218"/>
                  </a:cubicBezTo>
                  <a:cubicBezTo>
                    <a:pt x="6845" y="5261"/>
                    <a:pt x="6676" y="5324"/>
                    <a:pt x="6528" y="5366"/>
                  </a:cubicBezTo>
                  <a:cubicBezTo>
                    <a:pt x="6380" y="5409"/>
                    <a:pt x="6232" y="5430"/>
                    <a:pt x="6105" y="5472"/>
                  </a:cubicBezTo>
                  <a:cubicBezTo>
                    <a:pt x="5852" y="5514"/>
                    <a:pt x="5619" y="5556"/>
                    <a:pt x="5387" y="5599"/>
                  </a:cubicBezTo>
                  <a:cubicBezTo>
                    <a:pt x="5218" y="5620"/>
                    <a:pt x="5049" y="5620"/>
                    <a:pt x="4880" y="5641"/>
                  </a:cubicBezTo>
                  <a:lnTo>
                    <a:pt x="4225" y="5641"/>
                  </a:lnTo>
                  <a:cubicBezTo>
                    <a:pt x="4098" y="5641"/>
                    <a:pt x="3993" y="5620"/>
                    <a:pt x="3866" y="5620"/>
                  </a:cubicBezTo>
                  <a:cubicBezTo>
                    <a:pt x="3824" y="5620"/>
                    <a:pt x="3782" y="5599"/>
                    <a:pt x="3718" y="5599"/>
                  </a:cubicBezTo>
                  <a:cubicBezTo>
                    <a:pt x="3592" y="5578"/>
                    <a:pt x="3465" y="5578"/>
                    <a:pt x="3338" y="5556"/>
                  </a:cubicBezTo>
                  <a:cubicBezTo>
                    <a:pt x="3317" y="5535"/>
                    <a:pt x="3296" y="5535"/>
                    <a:pt x="3275" y="5535"/>
                  </a:cubicBezTo>
                  <a:cubicBezTo>
                    <a:pt x="3127" y="5514"/>
                    <a:pt x="2979" y="5472"/>
                    <a:pt x="2831" y="5430"/>
                  </a:cubicBezTo>
                  <a:cubicBezTo>
                    <a:pt x="2789" y="5430"/>
                    <a:pt x="2768" y="5409"/>
                    <a:pt x="2725" y="5409"/>
                  </a:cubicBezTo>
                  <a:cubicBezTo>
                    <a:pt x="2620" y="5366"/>
                    <a:pt x="2514" y="5345"/>
                    <a:pt x="2409" y="5303"/>
                  </a:cubicBezTo>
                  <a:cubicBezTo>
                    <a:pt x="2366" y="5303"/>
                    <a:pt x="2324" y="5282"/>
                    <a:pt x="2282" y="5261"/>
                  </a:cubicBezTo>
                  <a:cubicBezTo>
                    <a:pt x="2176" y="5218"/>
                    <a:pt x="2092" y="5176"/>
                    <a:pt x="1986" y="5134"/>
                  </a:cubicBezTo>
                  <a:cubicBezTo>
                    <a:pt x="1965" y="5134"/>
                    <a:pt x="1923" y="5113"/>
                    <a:pt x="1902" y="5092"/>
                  </a:cubicBezTo>
                  <a:cubicBezTo>
                    <a:pt x="1775" y="5028"/>
                    <a:pt x="1648" y="4965"/>
                    <a:pt x="1542" y="4902"/>
                  </a:cubicBezTo>
                  <a:cubicBezTo>
                    <a:pt x="1521" y="4902"/>
                    <a:pt x="1479" y="4880"/>
                    <a:pt x="1458" y="4859"/>
                  </a:cubicBezTo>
                  <a:cubicBezTo>
                    <a:pt x="1373" y="4796"/>
                    <a:pt x="1289" y="4754"/>
                    <a:pt x="1205" y="4690"/>
                  </a:cubicBezTo>
                  <a:cubicBezTo>
                    <a:pt x="1183" y="4669"/>
                    <a:pt x="1141" y="4627"/>
                    <a:pt x="1099" y="4606"/>
                  </a:cubicBezTo>
                  <a:cubicBezTo>
                    <a:pt x="1036" y="4542"/>
                    <a:pt x="951" y="4500"/>
                    <a:pt x="888" y="4437"/>
                  </a:cubicBezTo>
                  <a:cubicBezTo>
                    <a:pt x="867" y="4395"/>
                    <a:pt x="845" y="4373"/>
                    <a:pt x="824" y="4352"/>
                  </a:cubicBezTo>
                  <a:cubicBezTo>
                    <a:pt x="719" y="4268"/>
                    <a:pt x="634" y="4183"/>
                    <a:pt x="571" y="4078"/>
                  </a:cubicBezTo>
                  <a:cubicBezTo>
                    <a:pt x="550" y="4057"/>
                    <a:pt x="550" y="4057"/>
                    <a:pt x="529" y="4035"/>
                  </a:cubicBezTo>
                  <a:cubicBezTo>
                    <a:pt x="465" y="3951"/>
                    <a:pt x="402" y="3866"/>
                    <a:pt x="338" y="3782"/>
                  </a:cubicBezTo>
                  <a:cubicBezTo>
                    <a:pt x="317" y="3740"/>
                    <a:pt x="296" y="3719"/>
                    <a:pt x="296" y="3676"/>
                  </a:cubicBezTo>
                  <a:cubicBezTo>
                    <a:pt x="233" y="3592"/>
                    <a:pt x="191" y="3528"/>
                    <a:pt x="169" y="3444"/>
                  </a:cubicBezTo>
                  <a:cubicBezTo>
                    <a:pt x="148" y="3402"/>
                    <a:pt x="127" y="3381"/>
                    <a:pt x="127" y="3338"/>
                  </a:cubicBezTo>
                  <a:cubicBezTo>
                    <a:pt x="99" y="3291"/>
                    <a:pt x="75" y="3240"/>
                    <a:pt x="55" y="3187"/>
                  </a:cubicBezTo>
                  <a:lnTo>
                    <a:pt x="55" y="3187"/>
                  </a:lnTo>
                  <a:lnTo>
                    <a:pt x="507" y="4902"/>
                  </a:lnTo>
                  <a:cubicBezTo>
                    <a:pt x="550" y="5007"/>
                    <a:pt x="592" y="5134"/>
                    <a:pt x="634" y="5240"/>
                  </a:cubicBezTo>
                  <a:cubicBezTo>
                    <a:pt x="655" y="5282"/>
                    <a:pt x="676" y="5324"/>
                    <a:pt x="676" y="5345"/>
                  </a:cubicBezTo>
                  <a:cubicBezTo>
                    <a:pt x="719" y="5430"/>
                    <a:pt x="761" y="5514"/>
                    <a:pt x="803" y="5578"/>
                  </a:cubicBezTo>
                  <a:cubicBezTo>
                    <a:pt x="824" y="5620"/>
                    <a:pt x="845" y="5662"/>
                    <a:pt x="867" y="5683"/>
                  </a:cubicBezTo>
                  <a:cubicBezTo>
                    <a:pt x="930" y="5768"/>
                    <a:pt x="993" y="5852"/>
                    <a:pt x="1057" y="5937"/>
                  </a:cubicBezTo>
                  <a:cubicBezTo>
                    <a:pt x="1057" y="5958"/>
                    <a:pt x="1078" y="5979"/>
                    <a:pt x="1078" y="5979"/>
                  </a:cubicBezTo>
                  <a:cubicBezTo>
                    <a:pt x="1162" y="6084"/>
                    <a:pt x="1247" y="6169"/>
                    <a:pt x="1331" y="6253"/>
                  </a:cubicBezTo>
                  <a:cubicBezTo>
                    <a:pt x="1352" y="6296"/>
                    <a:pt x="1395" y="6317"/>
                    <a:pt x="1416" y="6338"/>
                  </a:cubicBezTo>
                  <a:cubicBezTo>
                    <a:pt x="1479" y="6401"/>
                    <a:pt x="1564" y="6465"/>
                    <a:pt x="1627" y="6528"/>
                  </a:cubicBezTo>
                  <a:cubicBezTo>
                    <a:pt x="1669" y="6549"/>
                    <a:pt x="1690" y="6570"/>
                    <a:pt x="1733" y="6591"/>
                  </a:cubicBezTo>
                  <a:cubicBezTo>
                    <a:pt x="1817" y="6655"/>
                    <a:pt x="1902" y="6718"/>
                    <a:pt x="1986" y="6760"/>
                  </a:cubicBezTo>
                  <a:cubicBezTo>
                    <a:pt x="2007" y="6782"/>
                    <a:pt x="2028" y="6803"/>
                    <a:pt x="2049" y="6824"/>
                  </a:cubicBezTo>
                  <a:cubicBezTo>
                    <a:pt x="2176" y="6887"/>
                    <a:pt x="2282" y="6951"/>
                    <a:pt x="2409" y="7014"/>
                  </a:cubicBezTo>
                  <a:cubicBezTo>
                    <a:pt x="2451" y="7014"/>
                    <a:pt x="2472" y="7035"/>
                    <a:pt x="2514" y="7056"/>
                  </a:cubicBezTo>
                  <a:cubicBezTo>
                    <a:pt x="2599" y="7098"/>
                    <a:pt x="2704" y="7141"/>
                    <a:pt x="2810" y="7162"/>
                  </a:cubicBezTo>
                  <a:cubicBezTo>
                    <a:pt x="2852" y="7183"/>
                    <a:pt x="2894" y="7204"/>
                    <a:pt x="2937" y="7225"/>
                  </a:cubicBezTo>
                  <a:cubicBezTo>
                    <a:pt x="3042" y="7246"/>
                    <a:pt x="3127" y="7289"/>
                    <a:pt x="3232" y="7310"/>
                  </a:cubicBezTo>
                  <a:cubicBezTo>
                    <a:pt x="3275" y="7331"/>
                    <a:pt x="3317" y="7331"/>
                    <a:pt x="3359" y="7352"/>
                  </a:cubicBezTo>
                  <a:cubicBezTo>
                    <a:pt x="3486" y="7394"/>
                    <a:pt x="3634" y="7415"/>
                    <a:pt x="3782" y="7436"/>
                  </a:cubicBezTo>
                  <a:cubicBezTo>
                    <a:pt x="3824" y="7458"/>
                    <a:pt x="3845" y="7458"/>
                    <a:pt x="3866" y="7458"/>
                  </a:cubicBezTo>
                  <a:cubicBezTo>
                    <a:pt x="3993" y="7479"/>
                    <a:pt x="4120" y="7500"/>
                    <a:pt x="4246" y="7500"/>
                  </a:cubicBezTo>
                  <a:cubicBezTo>
                    <a:pt x="4289" y="7521"/>
                    <a:pt x="4352" y="7521"/>
                    <a:pt x="4394" y="7521"/>
                  </a:cubicBezTo>
                  <a:cubicBezTo>
                    <a:pt x="4500" y="7542"/>
                    <a:pt x="4627" y="7542"/>
                    <a:pt x="4732" y="7542"/>
                  </a:cubicBezTo>
                  <a:lnTo>
                    <a:pt x="4880" y="7542"/>
                  </a:lnTo>
                  <a:cubicBezTo>
                    <a:pt x="4901" y="7542"/>
                    <a:pt x="4922" y="7542"/>
                    <a:pt x="4943" y="7563"/>
                  </a:cubicBezTo>
                  <a:cubicBezTo>
                    <a:pt x="5049" y="7563"/>
                    <a:pt x="5155" y="7542"/>
                    <a:pt x="5239" y="7542"/>
                  </a:cubicBezTo>
                  <a:lnTo>
                    <a:pt x="5387" y="7542"/>
                  </a:lnTo>
                  <a:cubicBezTo>
                    <a:pt x="5556" y="7542"/>
                    <a:pt x="5725" y="7521"/>
                    <a:pt x="5894" y="7500"/>
                  </a:cubicBezTo>
                  <a:cubicBezTo>
                    <a:pt x="6148" y="7479"/>
                    <a:pt x="6380" y="7415"/>
                    <a:pt x="6612" y="7373"/>
                  </a:cubicBezTo>
                  <a:cubicBezTo>
                    <a:pt x="6654" y="7373"/>
                    <a:pt x="6676" y="7373"/>
                    <a:pt x="6697" y="7352"/>
                  </a:cubicBezTo>
                  <a:cubicBezTo>
                    <a:pt x="6823" y="7331"/>
                    <a:pt x="6929" y="7310"/>
                    <a:pt x="7035" y="7267"/>
                  </a:cubicBezTo>
                  <a:cubicBezTo>
                    <a:pt x="7183" y="7225"/>
                    <a:pt x="7330" y="7183"/>
                    <a:pt x="7457" y="7141"/>
                  </a:cubicBezTo>
                  <a:cubicBezTo>
                    <a:pt x="7478" y="7141"/>
                    <a:pt x="7499" y="7141"/>
                    <a:pt x="7521" y="7120"/>
                  </a:cubicBezTo>
                  <a:cubicBezTo>
                    <a:pt x="7753" y="7056"/>
                    <a:pt x="7964" y="6972"/>
                    <a:pt x="8175" y="6866"/>
                  </a:cubicBezTo>
                  <a:lnTo>
                    <a:pt x="8218" y="6866"/>
                  </a:lnTo>
                  <a:cubicBezTo>
                    <a:pt x="8239" y="6845"/>
                    <a:pt x="8260" y="6824"/>
                    <a:pt x="8281" y="6824"/>
                  </a:cubicBezTo>
                  <a:cubicBezTo>
                    <a:pt x="8513" y="6718"/>
                    <a:pt x="8725" y="6613"/>
                    <a:pt x="8915" y="6486"/>
                  </a:cubicBezTo>
                  <a:cubicBezTo>
                    <a:pt x="8936" y="6465"/>
                    <a:pt x="8978" y="6465"/>
                    <a:pt x="8999" y="6444"/>
                  </a:cubicBezTo>
                  <a:cubicBezTo>
                    <a:pt x="8999" y="6444"/>
                    <a:pt x="9020" y="6422"/>
                    <a:pt x="9041" y="6422"/>
                  </a:cubicBezTo>
                  <a:cubicBezTo>
                    <a:pt x="9189" y="6317"/>
                    <a:pt x="9358" y="6211"/>
                    <a:pt x="9506" y="6106"/>
                  </a:cubicBezTo>
                  <a:lnTo>
                    <a:pt x="9527" y="6106"/>
                  </a:lnTo>
                  <a:cubicBezTo>
                    <a:pt x="9675" y="5979"/>
                    <a:pt x="9823" y="5873"/>
                    <a:pt x="9950" y="5747"/>
                  </a:cubicBezTo>
                  <a:cubicBezTo>
                    <a:pt x="9971" y="5725"/>
                    <a:pt x="9971" y="5725"/>
                    <a:pt x="9992" y="5725"/>
                  </a:cubicBezTo>
                  <a:cubicBezTo>
                    <a:pt x="10034" y="5683"/>
                    <a:pt x="10077" y="5641"/>
                    <a:pt x="10119" y="5599"/>
                  </a:cubicBezTo>
                  <a:cubicBezTo>
                    <a:pt x="10182" y="5535"/>
                    <a:pt x="10246" y="5472"/>
                    <a:pt x="10330" y="5387"/>
                  </a:cubicBezTo>
                  <a:cubicBezTo>
                    <a:pt x="10372" y="5345"/>
                    <a:pt x="10415" y="5282"/>
                    <a:pt x="10457" y="5240"/>
                  </a:cubicBezTo>
                  <a:cubicBezTo>
                    <a:pt x="10520" y="5155"/>
                    <a:pt x="10584" y="5092"/>
                    <a:pt x="10647" y="5028"/>
                  </a:cubicBezTo>
                  <a:cubicBezTo>
                    <a:pt x="10689" y="4965"/>
                    <a:pt x="10731" y="4902"/>
                    <a:pt x="10774" y="4859"/>
                  </a:cubicBezTo>
                  <a:cubicBezTo>
                    <a:pt x="10816" y="4775"/>
                    <a:pt x="10879" y="4711"/>
                    <a:pt x="10922" y="4648"/>
                  </a:cubicBezTo>
                  <a:cubicBezTo>
                    <a:pt x="10964" y="4585"/>
                    <a:pt x="11006" y="4521"/>
                    <a:pt x="11027" y="4458"/>
                  </a:cubicBezTo>
                  <a:cubicBezTo>
                    <a:pt x="11069" y="4395"/>
                    <a:pt x="11112" y="4310"/>
                    <a:pt x="11154" y="4247"/>
                  </a:cubicBezTo>
                  <a:cubicBezTo>
                    <a:pt x="11175" y="4204"/>
                    <a:pt x="11196" y="4183"/>
                    <a:pt x="11196" y="4162"/>
                  </a:cubicBezTo>
                  <a:cubicBezTo>
                    <a:pt x="11217" y="4120"/>
                    <a:pt x="11217" y="4099"/>
                    <a:pt x="11238" y="4057"/>
                  </a:cubicBezTo>
                  <a:cubicBezTo>
                    <a:pt x="11281" y="3972"/>
                    <a:pt x="11323" y="3888"/>
                    <a:pt x="11344" y="3782"/>
                  </a:cubicBezTo>
                  <a:cubicBezTo>
                    <a:pt x="11365" y="3740"/>
                    <a:pt x="11386" y="3676"/>
                    <a:pt x="11407" y="3613"/>
                  </a:cubicBezTo>
                  <a:cubicBezTo>
                    <a:pt x="11428" y="3528"/>
                    <a:pt x="11471" y="3423"/>
                    <a:pt x="11492" y="3317"/>
                  </a:cubicBezTo>
                  <a:cubicBezTo>
                    <a:pt x="11492" y="3275"/>
                    <a:pt x="11513" y="3233"/>
                    <a:pt x="11513" y="3212"/>
                  </a:cubicBezTo>
                  <a:cubicBezTo>
                    <a:pt x="11513" y="3191"/>
                    <a:pt x="11513" y="3169"/>
                    <a:pt x="11513" y="3169"/>
                  </a:cubicBezTo>
                  <a:cubicBezTo>
                    <a:pt x="11513" y="3127"/>
                    <a:pt x="11534" y="3085"/>
                    <a:pt x="11534" y="3043"/>
                  </a:cubicBezTo>
                  <a:cubicBezTo>
                    <a:pt x="11534" y="2958"/>
                    <a:pt x="11555" y="2874"/>
                    <a:pt x="11555" y="2789"/>
                  </a:cubicBezTo>
                  <a:cubicBezTo>
                    <a:pt x="11555" y="2747"/>
                    <a:pt x="11555" y="2705"/>
                    <a:pt x="11555" y="2662"/>
                  </a:cubicBezTo>
                  <a:cubicBezTo>
                    <a:pt x="11555" y="2620"/>
                    <a:pt x="11555" y="2578"/>
                    <a:pt x="11555" y="2557"/>
                  </a:cubicBezTo>
                  <a:cubicBezTo>
                    <a:pt x="11555" y="2493"/>
                    <a:pt x="11555" y="2430"/>
                    <a:pt x="11534" y="2367"/>
                  </a:cubicBezTo>
                  <a:cubicBezTo>
                    <a:pt x="11534" y="2346"/>
                    <a:pt x="11534" y="2324"/>
                    <a:pt x="11534" y="2303"/>
                  </a:cubicBezTo>
                  <a:cubicBezTo>
                    <a:pt x="11513" y="2198"/>
                    <a:pt x="11492" y="2092"/>
                    <a:pt x="11471" y="1986"/>
                  </a:cubicBezTo>
                  <a:cubicBezTo>
                    <a:pt x="11471" y="1965"/>
                    <a:pt x="11471" y="1944"/>
                    <a:pt x="11450" y="1902"/>
                  </a:cubicBezTo>
                  <a:lnTo>
                    <a:pt x="10943" y="1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1"/>
            <p:cNvSpPr/>
            <p:nvPr/>
          </p:nvSpPr>
          <p:spPr>
            <a:xfrm>
              <a:off x="3797025" y="2973550"/>
              <a:ext cx="302625" cy="207275"/>
            </a:xfrm>
            <a:custGeom>
              <a:avLst/>
              <a:gdLst/>
              <a:ahLst/>
              <a:cxnLst/>
              <a:rect l="l" t="t" r="r" b="b"/>
              <a:pathLst>
                <a:path w="12105" h="8291" extrusionOk="0">
                  <a:moveTo>
                    <a:pt x="7052" y="0"/>
                  </a:moveTo>
                  <a:cubicBezTo>
                    <a:pt x="6394" y="0"/>
                    <a:pt x="5703" y="90"/>
                    <a:pt x="5007" y="280"/>
                  </a:cubicBezTo>
                  <a:cubicBezTo>
                    <a:pt x="1987" y="1104"/>
                    <a:pt x="1" y="3491"/>
                    <a:pt x="592" y="5624"/>
                  </a:cubicBezTo>
                  <a:cubicBezTo>
                    <a:pt x="1032" y="7283"/>
                    <a:pt x="2873" y="8291"/>
                    <a:pt x="5076" y="8291"/>
                  </a:cubicBezTo>
                  <a:cubicBezTo>
                    <a:pt x="5734" y="8291"/>
                    <a:pt x="6425" y="8201"/>
                    <a:pt x="7120" y="8011"/>
                  </a:cubicBezTo>
                  <a:cubicBezTo>
                    <a:pt x="10140" y="7187"/>
                    <a:pt x="12105" y="4779"/>
                    <a:pt x="11535" y="2646"/>
                  </a:cubicBezTo>
                  <a:cubicBezTo>
                    <a:pt x="11079" y="1004"/>
                    <a:pt x="9248" y="0"/>
                    <a:pt x="7052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1"/>
            <p:cNvSpPr/>
            <p:nvPr/>
          </p:nvSpPr>
          <p:spPr>
            <a:xfrm>
              <a:off x="3836125" y="3008100"/>
              <a:ext cx="224975" cy="137925"/>
            </a:xfrm>
            <a:custGeom>
              <a:avLst/>
              <a:gdLst/>
              <a:ahLst/>
              <a:cxnLst/>
              <a:rect l="l" t="t" r="r" b="b"/>
              <a:pathLst>
                <a:path w="8999" h="5517" extrusionOk="0">
                  <a:moveTo>
                    <a:pt x="5453" y="1"/>
                  </a:moveTo>
                  <a:cubicBezTo>
                    <a:pt x="4920" y="1"/>
                    <a:pt x="4359" y="73"/>
                    <a:pt x="3802" y="229"/>
                  </a:cubicBezTo>
                  <a:cubicBezTo>
                    <a:pt x="1606" y="820"/>
                    <a:pt x="0" y="2531"/>
                    <a:pt x="359" y="3883"/>
                  </a:cubicBezTo>
                  <a:cubicBezTo>
                    <a:pt x="628" y="4895"/>
                    <a:pt x="1963" y="5517"/>
                    <a:pt x="3539" y="5517"/>
                  </a:cubicBezTo>
                  <a:cubicBezTo>
                    <a:pt x="4068" y="5517"/>
                    <a:pt x="4624" y="5447"/>
                    <a:pt x="5176" y="5298"/>
                  </a:cubicBezTo>
                  <a:cubicBezTo>
                    <a:pt x="7394" y="4686"/>
                    <a:pt x="8999" y="2975"/>
                    <a:pt x="8619" y="1623"/>
                  </a:cubicBezTo>
                  <a:cubicBezTo>
                    <a:pt x="8351" y="629"/>
                    <a:pt x="7023" y="1"/>
                    <a:pt x="5453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1"/>
            <p:cNvSpPr/>
            <p:nvPr/>
          </p:nvSpPr>
          <p:spPr>
            <a:xfrm>
              <a:off x="3839275" y="3024400"/>
              <a:ext cx="222900" cy="122475"/>
            </a:xfrm>
            <a:custGeom>
              <a:avLst/>
              <a:gdLst/>
              <a:ahLst/>
              <a:cxnLst/>
              <a:rect l="l" t="t" r="r" b="b"/>
              <a:pathLst>
                <a:path w="8916" h="4899" extrusionOk="0">
                  <a:moveTo>
                    <a:pt x="5732" y="1"/>
                  </a:moveTo>
                  <a:cubicBezTo>
                    <a:pt x="5139" y="1"/>
                    <a:pt x="4502" y="82"/>
                    <a:pt x="3867" y="253"/>
                  </a:cubicBezTo>
                  <a:cubicBezTo>
                    <a:pt x="1670" y="865"/>
                    <a:pt x="1" y="2407"/>
                    <a:pt x="318" y="3569"/>
                  </a:cubicBezTo>
                  <a:cubicBezTo>
                    <a:pt x="558" y="4410"/>
                    <a:pt x="1737" y="4899"/>
                    <a:pt x="3188" y="4899"/>
                  </a:cubicBezTo>
                  <a:cubicBezTo>
                    <a:pt x="3778" y="4899"/>
                    <a:pt x="4414" y="4818"/>
                    <a:pt x="5050" y="4646"/>
                  </a:cubicBezTo>
                  <a:cubicBezTo>
                    <a:pt x="7268" y="4034"/>
                    <a:pt x="8915" y="2492"/>
                    <a:pt x="8598" y="1330"/>
                  </a:cubicBezTo>
                  <a:cubicBezTo>
                    <a:pt x="8373" y="489"/>
                    <a:pt x="7188" y="1"/>
                    <a:pt x="5732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1"/>
            <p:cNvSpPr/>
            <p:nvPr/>
          </p:nvSpPr>
          <p:spPr>
            <a:xfrm>
              <a:off x="4588125" y="3166425"/>
              <a:ext cx="131000" cy="131000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2620" y="1"/>
                  </a:moveTo>
                  <a:lnTo>
                    <a:pt x="1691" y="1690"/>
                  </a:lnTo>
                  <a:lnTo>
                    <a:pt x="1" y="2620"/>
                  </a:lnTo>
                  <a:lnTo>
                    <a:pt x="1691" y="3549"/>
                  </a:lnTo>
                  <a:lnTo>
                    <a:pt x="2620" y="5239"/>
                  </a:lnTo>
                  <a:lnTo>
                    <a:pt x="3549" y="3549"/>
                  </a:lnTo>
                  <a:lnTo>
                    <a:pt x="5239" y="2620"/>
                  </a:lnTo>
                  <a:lnTo>
                    <a:pt x="3549" y="1690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1"/>
            <p:cNvSpPr/>
            <p:nvPr/>
          </p:nvSpPr>
          <p:spPr>
            <a:xfrm>
              <a:off x="3330200" y="3570425"/>
              <a:ext cx="131000" cy="131000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2620" y="0"/>
                  </a:moveTo>
                  <a:lnTo>
                    <a:pt x="1690" y="1690"/>
                  </a:lnTo>
                  <a:lnTo>
                    <a:pt x="0" y="2620"/>
                  </a:lnTo>
                  <a:lnTo>
                    <a:pt x="1690" y="3528"/>
                  </a:lnTo>
                  <a:lnTo>
                    <a:pt x="2620" y="5239"/>
                  </a:lnTo>
                  <a:lnTo>
                    <a:pt x="3549" y="3528"/>
                  </a:lnTo>
                  <a:lnTo>
                    <a:pt x="5239" y="2620"/>
                  </a:lnTo>
                  <a:lnTo>
                    <a:pt x="3549" y="1690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1"/>
            <p:cNvSpPr/>
            <p:nvPr/>
          </p:nvSpPr>
          <p:spPr>
            <a:xfrm>
              <a:off x="3532450" y="3103050"/>
              <a:ext cx="131000" cy="130475"/>
            </a:xfrm>
            <a:custGeom>
              <a:avLst/>
              <a:gdLst/>
              <a:ahLst/>
              <a:cxnLst/>
              <a:rect l="l" t="t" r="r" b="b"/>
              <a:pathLst>
                <a:path w="5240" h="5219" extrusionOk="0">
                  <a:moveTo>
                    <a:pt x="2620" y="1"/>
                  </a:moveTo>
                  <a:lnTo>
                    <a:pt x="1691" y="1691"/>
                  </a:lnTo>
                  <a:lnTo>
                    <a:pt x="1" y="2599"/>
                  </a:lnTo>
                  <a:lnTo>
                    <a:pt x="1691" y="3528"/>
                  </a:lnTo>
                  <a:lnTo>
                    <a:pt x="2620" y="5218"/>
                  </a:lnTo>
                  <a:lnTo>
                    <a:pt x="3550" y="3528"/>
                  </a:lnTo>
                  <a:lnTo>
                    <a:pt x="5240" y="2599"/>
                  </a:lnTo>
                  <a:lnTo>
                    <a:pt x="3550" y="1691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1"/>
            <p:cNvSpPr/>
            <p:nvPr/>
          </p:nvSpPr>
          <p:spPr>
            <a:xfrm>
              <a:off x="2822175" y="3441575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10" y="0"/>
                  </a:moveTo>
                  <a:lnTo>
                    <a:pt x="845" y="845"/>
                  </a:lnTo>
                  <a:lnTo>
                    <a:pt x="0" y="1310"/>
                  </a:lnTo>
                  <a:lnTo>
                    <a:pt x="845" y="1775"/>
                  </a:lnTo>
                  <a:lnTo>
                    <a:pt x="1310" y="2620"/>
                  </a:lnTo>
                  <a:lnTo>
                    <a:pt x="1775" y="1775"/>
                  </a:lnTo>
                  <a:lnTo>
                    <a:pt x="2620" y="1310"/>
                  </a:lnTo>
                  <a:lnTo>
                    <a:pt x="1775" y="845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5" name="Google Shape;1795;p41"/>
          <p:cNvSpPr/>
          <p:nvPr/>
        </p:nvSpPr>
        <p:spPr>
          <a:xfrm rot="-4938680">
            <a:off x="768707" y="2129109"/>
            <a:ext cx="509781" cy="524839"/>
          </a:xfrm>
          <a:custGeom>
            <a:avLst/>
            <a:gdLst/>
            <a:ahLst/>
            <a:cxnLst/>
            <a:rect l="l" t="t" r="r" b="b"/>
            <a:pathLst>
              <a:path w="3659" h="3767" extrusionOk="0">
                <a:moveTo>
                  <a:pt x="1282" y="1"/>
                </a:moveTo>
                <a:lnTo>
                  <a:pt x="742" y="51"/>
                </a:lnTo>
                <a:cubicBezTo>
                  <a:pt x="742" y="51"/>
                  <a:pt x="1037" y="893"/>
                  <a:pt x="1332" y="1779"/>
                </a:cubicBezTo>
                <a:cubicBezTo>
                  <a:pt x="677" y="2089"/>
                  <a:pt x="101" y="2348"/>
                  <a:pt x="0" y="2362"/>
                </a:cubicBezTo>
                <a:lnTo>
                  <a:pt x="209" y="3291"/>
                </a:lnTo>
                <a:lnTo>
                  <a:pt x="1570" y="2485"/>
                </a:lnTo>
                <a:cubicBezTo>
                  <a:pt x="1779" y="3126"/>
                  <a:pt x="1952" y="3673"/>
                  <a:pt x="1952" y="3767"/>
                </a:cubicBezTo>
                <a:lnTo>
                  <a:pt x="2902" y="3673"/>
                </a:lnTo>
                <a:lnTo>
                  <a:pt x="2211" y="2103"/>
                </a:lnTo>
                <a:lnTo>
                  <a:pt x="3658" y="1239"/>
                </a:lnTo>
                <a:lnTo>
                  <a:pt x="3543" y="713"/>
                </a:lnTo>
                <a:cubicBezTo>
                  <a:pt x="3543" y="713"/>
                  <a:pt x="2765" y="1095"/>
                  <a:pt x="1937" y="1491"/>
                </a:cubicBezTo>
                <a:lnTo>
                  <a:pt x="1282" y="1"/>
                </a:lnTo>
                <a:close/>
              </a:path>
            </a:pathLst>
          </a:custGeom>
          <a:solidFill>
            <a:srgbClr val="E759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41"/>
          <p:cNvSpPr/>
          <p:nvPr/>
        </p:nvSpPr>
        <p:spPr>
          <a:xfrm>
            <a:off x="4131750" y="1409324"/>
            <a:ext cx="880511" cy="649603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" y="391160"/>
            <a:ext cx="8313420" cy="13823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p54"/>
          <p:cNvSpPr txBox="1">
            <a:spLocks noGrp="1"/>
          </p:cNvSpPr>
          <p:nvPr>
            <p:ph type="title"/>
          </p:nvPr>
        </p:nvSpPr>
        <p:spPr>
          <a:xfrm>
            <a:off x="-65405" y="565785"/>
            <a:ext cx="2508250" cy="11811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03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2830" name="Google Shape;2830;p54"/>
          <p:cNvGrpSpPr/>
          <p:nvPr/>
        </p:nvGrpSpPr>
        <p:grpSpPr>
          <a:xfrm>
            <a:off x="7097824" y="2995260"/>
            <a:ext cx="851041" cy="934960"/>
            <a:chOff x="7097824" y="2995260"/>
            <a:chExt cx="851041" cy="934960"/>
          </a:xfrm>
        </p:grpSpPr>
        <p:sp>
          <p:nvSpPr>
            <p:cNvPr id="2831" name="Google Shape;2831;p54"/>
            <p:cNvSpPr/>
            <p:nvPr/>
          </p:nvSpPr>
          <p:spPr>
            <a:xfrm>
              <a:off x="7210834" y="3150159"/>
              <a:ext cx="624900" cy="624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54"/>
            <p:cNvSpPr/>
            <p:nvPr/>
          </p:nvSpPr>
          <p:spPr>
            <a:xfrm>
              <a:off x="7278394" y="3217781"/>
              <a:ext cx="489900" cy="489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54"/>
            <p:cNvSpPr/>
            <p:nvPr/>
          </p:nvSpPr>
          <p:spPr>
            <a:xfrm>
              <a:off x="7395530" y="3063701"/>
              <a:ext cx="255576" cy="798075"/>
            </a:xfrm>
            <a:custGeom>
              <a:avLst/>
              <a:gdLst/>
              <a:ahLst/>
              <a:cxnLst/>
              <a:rect l="l" t="t" r="r" b="b"/>
              <a:pathLst>
                <a:path w="6490" h="20266" extrusionOk="0">
                  <a:moveTo>
                    <a:pt x="1" y="1"/>
                  </a:moveTo>
                  <a:lnTo>
                    <a:pt x="1906" y="10561"/>
                  </a:lnTo>
                  <a:lnTo>
                    <a:pt x="6490" y="20265"/>
                  </a:lnTo>
                  <a:lnTo>
                    <a:pt x="4573" y="97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54"/>
            <p:cNvSpPr/>
            <p:nvPr/>
          </p:nvSpPr>
          <p:spPr>
            <a:xfrm>
              <a:off x="7124090" y="3335182"/>
              <a:ext cx="798036" cy="255576"/>
            </a:xfrm>
            <a:custGeom>
              <a:avLst/>
              <a:gdLst/>
              <a:ahLst/>
              <a:cxnLst/>
              <a:rect l="l" t="t" r="r" b="b"/>
              <a:pathLst>
                <a:path w="20265" h="6490" extrusionOk="0">
                  <a:moveTo>
                    <a:pt x="20264" y="0"/>
                  </a:moveTo>
                  <a:lnTo>
                    <a:pt x="9704" y="1905"/>
                  </a:lnTo>
                  <a:lnTo>
                    <a:pt x="0" y="6489"/>
                  </a:lnTo>
                  <a:lnTo>
                    <a:pt x="10561" y="4572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54"/>
            <p:cNvSpPr/>
            <p:nvPr/>
          </p:nvSpPr>
          <p:spPr>
            <a:xfrm>
              <a:off x="7282551" y="2995260"/>
              <a:ext cx="481105" cy="934960"/>
            </a:xfrm>
            <a:custGeom>
              <a:avLst/>
              <a:gdLst/>
              <a:ahLst/>
              <a:cxnLst/>
              <a:rect l="l" t="t" r="r" b="b"/>
              <a:pathLst>
                <a:path w="12217" h="23742" extrusionOk="0">
                  <a:moveTo>
                    <a:pt x="12216" y="0"/>
                  </a:moveTo>
                  <a:lnTo>
                    <a:pt x="4870" y="11228"/>
                  </a:lnTo>
                  <a:lnTo>
                    <a:pt x="0" y="23741"/>
                  </a:lnTo>
                  <a:lnTo>
                    <a:pt x="7358" y="12514"/>
                  </a:lnTo>
                  <a:lnTo>
                    <a:pt x="122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4"/>
            <p:cNvSpPr/>
            <p:nvPr/>
          </p:nvSpPr>
          <p:spPr>
            <a:xfrm>
              <a:off x="7097824" y="3243743"/>
              <a:ext cx="851041" cy="437984"/>
            </a:xfrm>
            <a:custGeom>
              <a:avLst/>
              <a:gdLst/>
              <a:ahLst/>
              <a:cxnLst/>
              <a:rect l="l" t="t" r="r" b="b"/>
              <a:pathLst>
                <a:path w="21611" h="11122" extrusionOk="0">
                  <a:moveTo>
                    <a:pt x="0" y="1"/>
                  </a:moveTo>
                  <a:lnTo>
                    <a:pt x="10156" y="6811"/>
                  </a:lnTo>
                  <a:lnTo>
                    <a:pt x="21610" y="11121"/>
                  </a:lnTo>
                  <a:lnTo>
                    <a:pt x="11442" y="43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7" name="Google Shape;2837;p54"/>
          <p:cNvGrpSpPr/>
          <p:nvPr/>
        </p:nvGrpSpPr>
        <p:grpSpPr>
          <a:xfrm>
            <a:off x="970825" y="1698237"/>
            <a:ext cx="1650545" cy="1228726"/>
            <a:chOff x="1018450" y="1771650"/>
            <a:chExt cx="1650545" cy="1228726"/>
          </a:xfrm>
        </p:grpSpPr>
        <p:sp>
          <p:nvSpPr>
            <p:cNvPr id="2838" name="Google Shape;2838;p54"/>
            <p:cNvSpPr/>
            <p:nvPr/>
          </p:nvSpPr>
          <p:spPr>
            <a:xfrm>
              <a:off x="1384073" y="2532631"/>
              <a:ext cx="169312" cy="169312"/>
            </a:xfrm>
            <a:custGeom>
              <a:avLst/>
              <a:gdLst/>
              <a:ahLst/>
              <a:cxnLst/>
              <a:rect l="l" t="t" r="r" b="b"/>
              <a:pathLst>
                <a:path w="2414" h="2414" extrusionOk="0">
                  <a:moveTo>
                    <a:pt x="1211" y="1"/>
                  </a:moveTo>
                  <a:cubicBezTo>
                    <a:pt x="541" y="1"/>
                    <a:pt x="1" y="541"/>
                    <a:pt x="1" y="1211"/>
                  </a:cubicBezTo>
                  <a:cubicBezTo>
                    <a:pt x="1" y="1873"/>
                    <a:pt x="541" y="2413"/>
                    <a:pt x="1211" y="2413"/>
                  </a:cubicBezTo>
                  <a:cubicBezTo>
                    <a:pt x="1873" y="2413"/>
                    <a:pt x="2413" y="1873"/>
                    <a:pt x="2413" y="1211"/>
                  </a:cubicBezTo>
                  <a:cubicBezTo>
                    <a:pt x="2413" y="541"/>
                    <a:pt x="1873" y="1"/>
                    <a:pt x="1211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54"/>
            <p:cNvSpPr/>
            <p:nvPr/>
          </p:nvSpPr>
          <p:spPr>
            <a:xfrm>
              <a:off x="1271504" y="1778453"/>
              <a:ext cx="1397490" cy="894744"/>
            </a:xfrm>
            <a:custGeom>
              <a:avLst/>
              <a:gdLst/>
              <a:ahLst/>
              <a:cxnLst/>
              <a:rect l="l" t="t" r="r" b="b"/>
              <a:pathLst>
                <a:path w="19925" h="12757" extrusionOk="0">
                  <a:moveTo>
                    <a:pt x="10236" y="1"/>
                  </a:moveTo>
                  <a:cubicBezTo>
                    <a:pt x="9844" y="1"/>
                    <a:pt x="9438" y="15"/>
                    <a:pt x="9016" y="46"/>
                  </a:cubicBezTo>
                  <a:cubicBezTo>
                    <a:pt x="0" y="709"/>
                    <a:pt x="2520" y="12331"/>
                    <a:pt x="2520" y="12331"/>
                  </a:cubicBezTo>
                  <a:cubicBezTo>
                    <a:pt x="3269" y="12501"/>
                    <a:pt x="4626" y="12757"/>
                    <a:pt x="6359" y="12757"/>
                  </a:cubicBezTo>
                  <a:cubicBezTo>
                    <a:pt x="8145" y="12757"/>
                    <a:pt x="10331" y="12485"/>
                    <a:pt x="12659" y="11568"/>
                  </a:cubicBezTo>
                  <a:cubicBezTo>
                    <a:pt x="16620" y="10005"/>
                    <a:pt x="18945" y="7384"/>
                    <a:pt x="19925" y="6131"/>
                  </a:cubicBezTo>
                  <a:cubicBezTo>
                    <a:pt x="19925" y="6131"/>
                    <a:pt x="18210" y="1"/>
                    <a:pt x="10236" y="1"/>
                  </a:cubicBezTo>
                  <a:close/>
                </a:path>
              </a:pathLst>
            </a:custGeom>
            <a:solidFill>
              <a:srgbClr val="A4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54"/>
            <p:cNvSpPr/>
            <p:nvPr/>
          </p:nvSpPr>
          <p:spPr>
            <a:xfrm>
              <a:off x="1124497" y="1771650"/>
              <a:ext cx="1544498" cy="871669"/>
            </a:xfrm>
            <a:custGeom>
              <a:avLst/>
              <a:gdLst/>
              <a:ahLst/>
              <a:cxnLst/>
              <a:rect l="l" t="t" r="r" b="b"/>
              <a:pathLst>
                <a:path w="22021" h="12428" extrusionOk="0">
                  <a:moveTo>
                    <a:pt x="13090" y="1"/>
                  </a:moveTo>
                  <a:cubicBezTo>
                    <a:pt x="12472" y="1"/>
                    <a:pt x="11813" y="46"/>
                    <a:pt x="11112" y="143"/>
                  </a:cubicBezTo>
                  <a:cubicBezTo>
                    <a:pt x="1" y="1691"/>
                    <a:pt x="4616" y="12428"/>
                    <a:pt x="4616" y="12428"/>
                  </a:cubicBezTo>
                  <a:lnTo>
                    <a:pt x="22021" y="6228"/>
                  </a:lnTo>
                  <a:cubicBezTo>
                    <a:pt x="22021" y="6228"/>
                    <a:pt x="20363" y="1"/>
                    <a:pt x="13090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54"/>
            <p:cNvSpPr/>
            <p:nvPr/>
          </p:nvSpPr>
          <p:spPr>
            <a:xfrm>
              <a:off x="1277536" y="2668485"/>
              <a:ext cx="261683" cy="331891"/>
            </a:xfrm>
            <a:custGeom>
              <a:avLst/>
              <a:gdLst/>
              <a:ahLst/>
              <a:cxnLst/>
              <a:rect l="l" t="t" r="r" b="b"/>
              <a:pathLst>
                <a:path w="3731" h="4732" extrusionOk="0">
                  <a:moveTo>
                    <a:pt x="2434" y="1"/>
                  </a:moveTo>
                  <a:lnTo>
                    <a:pt x="1" y="2132"/>
                  </a:lnTo>
                  <a:cubicBezTo>
                    <a:pt x="1" y="2132"/>
                    <a:pt x="548" y="4163"/>
                    <a:pt x="886" y="4732"/>
                  </a:cubicBezTo>
                  <a:cubicBezTo>
                    <a:pt x="3730" y="2507"/>
                    <a:pt x="2435" y="1"/>
                    <a:pt x="2434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4"/>
            <p:cNvSpPr/>
            <p:nvPr/>
          </p:nvSpPr>
          <p:spPr>
            <a:xfrm>
              <a:off x="1018450" y="2601014"/>
              <a:ext cx="414232" cy="168190"/>
            </a:xfrm>
            <a:custGeom>
              <a:avLst/>
              <a:gdLst/>
              <a:ahLst/>
              <a:cxnLst/>
              <a:rect l="l" t="t" r="r" b="b"/>
              <a:pathLst>
                <a:path w="5906" h="2398" extrusionOk="0">
                  <a:moveTo>
                    <a:pt x="3431" y="0"/>
                  </a:moveTo>
                  <a:cubicBezTo>
                    <a:pt x="2585" y="0"/>
                    <a:pt x="1767" y="361"/>
                    <a:pt x="1196" y="1020"/>
                  </a:cubicBezTo>
                  <a:lnTo>
                    <a:pt x="1" y="2396"/>
                  </a:lnTo>
                  <a:cubicBezTo>
                    <a:pt x="1" y="2396"/>
                    <a:pt x="46" y="2397"/>
                    <a:pt x="131" y="2397"/>
                  </a:cubicBezTo>
                  <a:cubicBezTo>
                    <a:pt x="807" y="2397"/>
                    <a:pt x="3959" y="2301"/>
                    <a:pt x="5905" y="560"/>
                  </a:cubicBezTo>
                  <a:lnTo>
                    <a:pt x="4191" y="99"/>
                  </a:lnTo>
                  <a:cubicBezTo>
                    <a:pt x="3939" y="32"/>
                    <a:pt x="3684" y="0"/>
                    <a:pt x="3431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4"/>
            <p:cNvSpPr/>
            <p:nvPr/>
          </p:nvSpPr>
          <p:spPr>
            <a:xfrm>
              <a:off x="1437167" y="2300759"/>
              <a:ext cx="243938" cy="178430"/>
            </a:xfrm>
            <a:custGeom>
              <a:avLst/>
              <a:gdLst/>
              <a:ahLst/>
              <a:cxnLst/>
              <a:rect l="l" t="t" r="r" b="b"/>
              <a:pathLst>
                <a:path w="3478" h="2544" extrusionOk="0">
                  <a:moveTo>
                    <a:pt x="3062" y="1"/>
                  </a:moveTo>
                  <a:cubicBezTo>
                    <a:pt x="2976" y="1"/>
                    <a:pt x="2889" y="33"/>
                    <a:pt x="2816" y="110"/>
                  </a:cubicBezTo>
                  <a:lnTo>
                    <a:pt x="1174" y="1859"/>
                  </a:lnTo>
                  <a:lnTo>
                    <a:pt x="1678" y="477"/>
                  </a:lnTo>
                  <a:cubicBezTo>
                    <a:pt x="1750" y="283"/>
                    <a:pt x="1642" y="110"/>
                    <a:pt x="1498" y="45"/>
                  </a:cubicBezTo>
                  <a:cubicBezTo>
                    <a:pt x="1450" y="21"/>
                    <a:pt x="1396" y="8"/>
                    <a:pt x="1342" y="8"/>
                  </a:cubicBezTo>
                  <a:cubicBezTo>
                    <a:pt x="1232" y="8"/>
                    <a:pt x="1119" y="61"/>
                    <a:pt x="1051" y="182"/>
                  </a:cubicBezTo>
                  <a:lnTo>
                    <a:pt x="36" y="1903"/>
                  </a:lnTo>
                  <a:cubicBezTo>
                    <a:pt x="0" y="1968"/>
                    <a:pt x="22" y="2047"/>
                    <a:pt x="86" y="2083"/>
                  </a:cubicBezTo>
                  <a:cubicBezTo>
                    <a:pt x="105" y="2094"/>
                    <a:pt x="126" y="2100"/>
                    <a:pt x="148" y="2100"/>
                  </a:cubicBezTo>
                  <a:cubicBezTo>
                    <a:pt x="192" y="2100"/>
                    <a:pt x="237" y="2076"/>
                    <a:pt x="266" y="2032"/>
                  </a:cubicBezTo>
                  <a:lnTo>
                    <a:pt x="1275" y="311"/>
                  </a:lnTo>
                  <a:cubicBezTo>
                    <a:pt x="1296" y="277"/>
                    <a:pt x="1325" y="268"/>
                    <a:pt x="1350" y="268"/>
                  </a:cubicBezTo>
                  <a:cubicBezTo>
                    <a:pt x="1366" y="268"/>
                    <a:pt x="1381" y="272"/>
                    <a:pt x="1390" y="275"/>
                  </a:cubicBezTo>
                  <a:cubicBezTo>
                    <a:pt x="1411" y="290"/>
                    <a:pt x="1462" y="319"/>
                    <a:pt x="1433" y="391"/>
                  </a:cubicBezTo>
                  <a:lnTo>
                    <a:pt x="713" y="2371"/>
                  </a:lnTo>
                  <a:cubicBezTo>
                    <a:pt x="691" y="2428"/>
                    <a:pt x="720" y="2493"/>
                    <a:pt x="771" y="2522"/>
                  </a:cubicBezTo>
                  <a:cubicBezTo>
                    <a:pt x="792" y="2536"/>
                    <a:pt x="814" y="2544"/>
                    <a:pt x="835" y="2544"/>
                  </a:cubicBezTo>
                  <a:cubicBezTo>
                    <a:pt x="871" y="2544"/>
                    <a:pt x="907" y="2529"/>
                    <a:pt x="929" y="2500"/>
                  </a:cubicBezTo>
                  <a:lnTo>
                    <a:pt x="3003" y="290"/>
                  </a:lnTo>
                  <a:cubicBezTo>
                    <a:pt x="3024" y="266"/>
                    <a:pt x="3046" y="258"/>
                    <a:pt x="3065" y="258"/>
                  </a:cubicBezTo>
                  <a:cubicBezTo>
                    <a:pt x="3093" y="258"/>
                    <a:pt x="3117" y="274"/>
                    <a:pt x="3125" y="283"/>
                  </a:cubicBezTo>
                  <a:cubicBezTo>
                    <a:pt x="3147" y="297"/>
                    <a:pt x="3183" y="340"/>
                    <a:pt x="3140" y="405"/>
                  </a:cubicBezTo>
                  <a:lnTo>
                    <a:pt x="2023" y="2112"/>
                  </a:lnTo>
                  <a:cubicBezTo>
                    <a:pt x="1980" y="2176"/>
                    <a:pt x="2002" y="2256"/>
                    <a:pt x="2059" y="2292"/>
                  </a:cubicBezTo>
                  <a:cubicBezTo>
                    <a:pt x="2082" y="2308"/>
                    <a:pt x="2107" y="2316"/>
                    <a:pt x="2132" y="2316"/>
                  </a:cubicBezTo>
                  <a:cubicBezTo>
                    <a:pt x="2173" y="2316"/>
                    <a:pt x="2213" y="2295"/>
                    <a:pt x="2239" y="2256"/>
                  </a:cubicBezTo>
                  <a:lnTo>
                    <a:pt x="3356" y="549"/>
                  </a:lnTo>
                  <a:cubicBezTo>
                    <a:pt x="3478" y="376"/>
                    <a:pt x="3413" y="182"/>
                    <a:pt x="3291" y="81"/>
                  </a:cubicBezTo>
                  <a:cubicBezTo>
                    <a:pt x="3227" y="31"/>
                    <a:pt x="3146" y="1"/>
                    <a:pt x="30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54"/>
            <p:cNvSpPr/>
            <p:nvPr/>
          </p:nvSpPr>
          <p:spPr>
            <a:xfrm>
              <a:off x="1454841" y="2140848"/>
              <a:ext cx="1163651" cy="457507"/>
            </a:xfrm>
            <a:custGeom>
              <a:avLst/>
              <a:gdLst/>
              <a:ahLst/>
              <a:cxnLst/>
              <a:rect l="l" t="t" r="r" b="b"/>
              <a:pathLst>
                <a:path w="16591" h="6523" extrusionOk="0">
                  <a:moveTo>
                    <a:pt x="16452" y="1"/>
                  </a:moveTo>
                  <a:cubicBezTo>
                    <a:pt x="16441" y="1"/>
                    <a:pt x="16429" y="2"/>
                    <a:pt x="16418" y="6"/>
                  </a:cubicBezTo>
                  <a:cubicBezTo>
                    <a:pt x="16382" y="13"/>
                    <a:pt x="12731" y="993"/>
                    <a:pt x="8915" y="2253"/>
                  </a:cubicBezTo>
                  <a:cubicBezTo>
                    <a:pt x="3766" y="3952"/>
                    <a:pt x="785" y="5320"/>
                    <a:pt x="43" y="6321"/>
                  </a:cubicBezTo>
                  <a:cubicBezTo>
                    <a:pt x="0" y="6379"/>
                    <a:pt x="14" y="6458"/>
                    <a:pt x="72" y="6501"/>
                  </a:cubicBezTo>
                  <a:cubicBezTo>
                    <a:pt x="94" y="6516"/>
                    <a:pt x="122" y="6523"/>
                    <a:pt x="151" y="6523"/>
                  </a:cubicBezTo>
                  <a:cubicBezTo>
                    <a:pt x="187" y="6523"/>
                    <a:pt x="230" y="6509"/>
                    <a:pt x="252" y="6473"/>
                  </a:cubicBezTo>
                  <a:cubicBezTo>
                    <a:pt x="1951" y="4176"/>
                    <a:pt x="16339" y="294"/>
                    <a:pt x="16483" y="258"/>
                  </a:cubicBezTo>
                  <a:cubicBezTo>
                    <a:pt x="16555" y="237"/>
                    <a:pt x="16591" y="165"/>
                    <a:pt x="16576" y="100"/>
                  </a:cubicBezTo>
                  <a:cubicBezTo>
                    <a:pt x="16558" y="40"/>
                    <a:pt x="16506" y="1"/>
                    <a:pt x="16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4"/>
            <p:cNvSpPr/>
            <p:nvPr/>
          </p:nvSpPr>
          <p:spPr>
            <a:xfrm>
              <a:off x="1326561" y="2726558"/>
              <a:ext cx="126809" cy="137960"/>
            </a:xfrm>
            <a:custGeom>
              <a:avLst/>
              <a:gdLst/>
              <a:ahLst/>
              <a:cxnLst/>
              <a:rect l="l" t="t" r="r" b="b"/>
              <a:pathLst>
                <a:path w="1808" h="1967" extrusionOk="0">
                  <a:moveTo>
                    <a:pt x="1512" y="1"/>
                  </a:moveTo>
                  <a:cubicBezTo>
                    <a:pt x="1231" y="8"/>
                    <a:pt x="475" y="894"/>
                    <a:pt x="50" y="1420"/>
                  </a:cubicBezTo>
                  <a:cubicBezTo>
                    <a:pt x="0" y="1477"/>
                    <a:pt x="14" y="1556"/>
                    <a:pt x="65" y="1600"/>
                  </a:cubicBezTo>
                  <a:cubicBezTo>
                    <a:pt x="90" y="1618"/>
                    <a:pt x="120" y="1627"/>
                    <a:pt x="149" y="1627"/>
                  </a:cubicBezTo>
                  <a:cubicBezTo>
                    <a:pt x="189" y="1627"/>
                    <a:pt x="227" y="1611"/>
                    <a:pt x="252" y="1578"/>
                  </a:cubicBezTo>
                  <a:cubicBezTo>
                    <a:pt x="684" y="1045"/>
                    <a:pt x="1224" y="455"/>
                    <a:pt x="1447" y="296"/>
                  </a:cubicBezTo>
                  <a:lnTo>
                    <a:pt x="1447" y="296"/>
                  </a:lnTo>
                  <a:cubicBezTo>
                    <a:pt x="1419" y="555"/>
                    <a:pt x="1195" y="1225"/>
                    <a:pt x="958" y="1787"/>
                  </a:cubicBezTo>
                  <a:cubicBezTo>
                    <a:pt x="936" y="1852"/>
                    <a:pt x="965" y="1931"/>
                    <a:pt x="1030" y="1952"/>
                  </a:cubicBezTo>
                  <a:cubicBezTo>
                    <a:pt x="1044" y="1960"/>
                    <a:pt x="1066" y="1967"/>
                    <a:pt x="1080" y="1967"/>
                  </a:cubicBezTo>
                  <a:cubicBezTo>
                    <a:pt x="1131" y="1967"/>
                    <a:pt x="1181" y="1938"/>
                    <a:pt x="1203" y="1888"/>
                  </a:cubicBezTo>
                  <a:cubicBezTo>
                    <a:pt x="1491" y="1175"/>
                    <a:pt x="1807" y="289"/>
                    <a:pt x="1663" y="80"/>
                  </a:cubicBezTo>
                  <a:cubicBezTo>
                    <a:pt x="1635" y="30"/>
                    <a:pt x="1577" y="1"/>
                    <a:pt x="1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54"/>
            <p:cNvSpPr/>
            <p:nvPr/>
          </p:nvSpPr>
          <p:spPr>
            <a:xfrm>
              <a:off x="1136140" y="2638396"/>
              <a:ext cx="200032" cy="104435"/>
            </a:xfrm>
            <a:custGeom>
              <a:avLst/>
              <a:gdLst/>
              <a:ahLst/>
              <a:cxnLst/>
              <a:rect l="l" t="t" r="r" b="b"/>
              <a:pathLst>
                <a:path w="2852" h="1489" extrusionOk="0">
                  <a:moveTo>
                    <a:pt x="2406" y="0"/>
                  </a:moveTo>
                  <a:cubicBezTo>
                    <a:pt x="1844" y="0"/>
                    <a:pt x="818" y="258"/>
                    <a:pt x="461" y="351"/>
                  </a:cubicBezTo>
                  <a:cubicBezTo>
                    <a:pt x="389" y="372"/>
                    <a:pt x="346" y="444"/>
                    <a:pt x="368" y="516"/>
                  </a:cubicBezTo>
                  <a:cubicBezTo>
                    <a:pt x="385" y="570"/>
                    <a:pt x="432" y="608"/>
                    <a:pt x="489" y="608"/>
                  </a:cubicBezTo>
                  <a:cubicBezTo>
                    <a:pt x="501" y="608"/>
                    <a:pt x="513" y="607"/>
                    <a:pt x="526" y="603"/>
                  </a:cubicBezTo>
                  <a:cubicBezTo>
                    <a:pt x="1247" y="413"/>
                    <a:pt x="2076" y="252"/>
                    <a:pt x="2430" y="252"/>
                  </a:cubicBezTo>
                  <a:cubicBezTo>
                    <a:pt x="2465" y="252"/>
                    <a:pt x="2495" y="254"/>
                    <a:pt x="2521" y="257"/>
                  </a:cubicBezTo>
                  <a:cubicBezTo>
                    <a:pt x="2261" y="473"/>
                    <a:pt x="1124" y="912"/>
                    <a:pt x="108" y="1236"/>
                  </a:cubicBezTo>
                  <a:cubicBezTo>
                    <a:pt x="36" y="1258"/>
                    <a:pt x="0" y="1330"/>
                    <a:pt x="22" y="1402"/>
                  </a:cubicBezTo>
                  <a:cubicBezTo>
                    <a:pt x="44" y="1452"/>
                    <a:pt x="94" y="1488"/>
                    <a:pt x="144" y="1488"/>
                  </a:cubicBezTo>
                  <a:cubicBezTo>
                    <a:pt x="159" y="1488"/>
                    <a:pt x="173" y="1488"/>
                    <a:pt x="188" y="1481"/>
                  </a:cubicBezTo>
                  <a:cubicBezTo>
                    <a:pt x="195" y="1481"/>
                    <a:pt x="850" y="1272"/>
                    <a:pt x="1491" y="1028"/>
                  </a:cubicBezTo>
                  <a:cubicBezTo>
                    <a:pt x="2780" y="531"/>
                    <a:pt x="2852" y="351"/>
                    <a:pt x="2816" y="192"/>
                  </a:cubicBezTo>
                  <a:cubicBezTo>
                    <a:pt x="2809" y="156"/>
                    <a:pt x="2787" y="99"/>
                    <a:pt x="2722" y="55"/>
                  </a:cubicBezTo>
                  <a:cubicBezTo>
                    <a:pt x="2657" y="17"/>
                    <a:pt x="2546" y="0"/>
                    <a:pt x="2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2383012" y="1563943"/>
            <a:ext cx="568575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600"/>
              </a:spcAft>
              <a:buSzPts val="1800"/>
              <a:buFont typeface="Fira Sans" panose="020B0503050000020004"/>
            </a:pPr>
            <a:r>
              <a:rPr lang="en-GB" sz="36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Viết</a:t>
            </a:r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số</a:t>
            </a:r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thập</a:t>
            </a:r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phân</a:t>
            </a:r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thích</a:t>
            </a:r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hợp</a:t>
            </a:r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vào</a:t>
            </a:r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chỗ</a:t>
            </a:r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chấm</a:t>
            </a:r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34"/>
          <p:cNvSpPr/>
          <p:nvPr/>
        </p:nvSpPr>
        <p:spPr>
          <a:xfrm>
            <a:off x="7187001" y="3461055"/>
            <a:ext cx="2193" cy="7939"/>
          </a:xfrm>
          <a:custGeom>
            <a:avLst/>
            <a:gdLst/>
            <a:ahLst/>
            <a:cxnLst/>
            <a:rect l="l" t="t" r="r" b="b"/>
            <a:pathLst>
              <a:path w="29" h="105" extrusionOk="0">
                <a:moveTo>
                  <a:pt x="27" y="0"/>
                </a:moveTo>
                <a:cubicBezTo>
                  <a:pt x="25" y="0"/>
                  <a:pt x="13" y="48"/>
                  <a:pt x="1" y="105"/>
                </a:cubicBezTo>
                <a:lnTo>
                  <a:pt x="8" y="105"/>
                </a:lnTo>
                <a:cubicBezTo>
                  <a:pt x="23" y="29"/>
                  <a:pt x="28" y="0"/>
                  <a:pt x="27" y="0"/>
                </a:cubicBezTo>
                <a:close/>
              </a:path>
            </a:pathLst>
          </a:custGeom>
          <a:solidFill>
            <a:srgbClr val="FAC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7" name="Google Shape;1117;p34"/>
          <p:cNvGrpSpPr/>
          <p:nvPr/>
        </p:nvGrpSpPr>
        <p:grpSpPr>
          <a:xfrm>
            <a:off x="5959475" y="3443605"/>
            <a:ext cx="1226820" cy="1211580"/>
            <a:chOff x="6943641" y="462327"/>
            <a:chExt cx="691552" cy="759744"/>
          </a:xfrm>
        </p:grpSpPr>
        <p:sp>
          <p:nvSpPr>
            <p:cNvPr id="1118" name="Google Shape;1118;p34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0" name="Google Shape;1120;p34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1121" name="Google Shape;1121;p34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4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4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4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5" name="Google Shape;1125;p34"/>
          <p:cNvGrpSpPr/>
          <p:nvPr/>
        </p:nvGrpSpPr>
        <p:grpSpPr>
          <a:xfrm rot="-1039541">
            <a:off x="698785" y="351948"/>
            <a:ext cx="509818" cy="508826"/>
            <a:chOff x="-1158200" y="1575175"/>
            <a:chExt cx="491503" cy="490546"/>
          </a:xfrm>
        </p:grpSpPr>
        <p:sp>
          <p:nvSpPr>
            <p:cNvPr id="1126" name="Google Shape;1126;p34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8" name="Google Shape;1128;p34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1129" name="Google Shape;1129;p34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4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4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4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4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4" name="Google Shape;1134;p34"/>
          <p:cNvGrpSpPr/>
          <p:nvPr/>
        </p:nvGrpSpPr>
        <p:grpSpPr>
          <a:xfrm rot="1557888">
            <a:off x="1095273" y="832594"/>
            <a:ext cx="358788" cy="358156"/>
            <a:chOff x="-1158200" y="1575175"/>
            <a:chExt cx="491503" cy="490546"/>
          </a:xfrm>
        </p:grpSpPr>
        <p:sp>
          <p:nvSpPr>
            <p:cNvPr id="1135" name="Google Shape;1135;p34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4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7" name="Google Shape;1137;p34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1138" name="Google Shape;1138;p34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4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4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4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4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3" name="Google Shape;1143;p34"/>
          <p:cNvGrpSpPr/>
          <p:nvPr/>
        </p:nvGrpSpPr>
        <p:grpSpPr>
          <a:xfrm>
            <a:off x="8312201" y="211475"/>
            <a:ext cx="392112" cy="392100"/>
            <a:chOff x="8312201" y="211475"/>
            <a:chExt cx="392112" cy="392100"/>
          </a:xfrm>
        </p:grpSpPr>
        <p:grpSp>
          <p:nvGrpSpPr>
            <p:cNvPr id="1144" name="Google Shape;1144;p34"/>
            <p:cNvGrpSpPr/>
            <p:nvPr/>
          </p:nvGrpSpPr>
          <p:grpSpPr>
            <a:xfrm>
              <a:off x="8312201" y="220550"/>
              <a:ext cx="380430" cy="373923"/>
              <a:chOff x="4932401" y="4252000"/>
              <a:chExt cx="380430" cy="373923"/>
            </a:xfrm>
          </p:grpSpPr>
          <p:sp>
            <p:nvSpPr>
              <p:cNvPr id="1145" name="Google Shape;1145;p34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4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7" name="Google Shape;1147;p34">
              <a:hlinkClick r:id="" action="ppaction://hlinkshowjump?jump=nextslide"/>
            </p:cNvPr>
            <p:cNvSpPr/>
            <p:nvPr/>
          </p:nvSpPr>
          <p:spPr>
            <a:xfrm>
              <a:off x="831221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" name="Google Shape;1148;p34"/>
          <p:cNvGrpSpPr/>
          <p:nvPr/>
        </p:nvGrpSpPr>
        <p:grpSpPr>
          <a:xfrm>
            <a:off x="7758663" y="211475"/>
            <a:ext cx="392112" cy="392100"/>
            <a:chOff x="7758663" y="211475"/>
            <a:chExt cx="392112" cy="392100"/>
          </a:xfrm>
        </p:grpSpPr>
        <p:grpSp>
          <p:nvGrpSpPr>
            <p:cNvPr id="1149" name="Google Shape;1149;p34"/>
            <p:cNvGrpSpPr/>
            <p:nvPr/>
          </p:nvGrpSpPr>
          <p:grpSpPr>
            <a:xfrm flipH="1">
              <a:off x="7770344" y="220550"/>
              <a:ext cx="380430" cy="373923"/>
              <a:chOff x="4932401" y="4252000"/>
              <a:chExt cx="380430" cy="373923"/>
            </a:xfrm>
          </p:grpSpPr>
          <p:sp>
            <p:nvSpPr>
              <p:cNvPr id="1150" name="Google Shape;1150;p34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4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2" name="Google Shape;1152;p34">
              <a:hlinkClick r:id="" action="ppaction://hlinkshowjump?jump=previousslide"/>
            </p:cNvPr>
            <p:cNvSpPr/>
            <p:nvPr/>
          </p:nvSpPr>
          <p:spPr>
            <a:xfrm flipH="1">
              <a:off x="775866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50" y="182880"/>
            <a:ext cx="5972175" cy="187642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1811020" y="1592580"/>
            <a:ext cx="77863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2400" b="1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Biết chuyển phân số thập phân thành số thập phân.</a:t>
            </a:r>
            <a:endParaRPr lang="en-US" sz="2400" b="1" i="1">
              <a:solidFill>
                <a:schemeClr val="bg1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endParaRPr lang="en-US" altLang="en-US" sz="2400" b="1" i="1">
              <a:solidFill>
                <a:schemeClr val="bg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811020" y="2290445"/>
            <a:ext cx="7418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2400" b="1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So sánh số đo độ dài viết dưới một số dạng khác nhau.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057525" y="2992755"/>
            <a:ext cx="61239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2400" b="1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Giải bài toán có liên quan đến “Rút về đơn vị” </a:t>
            </a:r>
          </a:p>
          <a:p>
            <a:r>
              <a:rPr lang="en-GB" altLang="en-US" sz="2400" b="1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hoặc “ Tìm tỉ số”.</a:t>
            </a:r>
          </a:p>
        </p:txBody>
      </p:sp>
      <p:grpSp>
        <p:nvGrpSpPr>
          <p:cNvPr id="1071" name="Google Shape;1071;p33"/>
          <p:cNvGrpSpPr/>
          <p:nvPr/>
        </p:nvGrpSpPr>
        <p:grpSpPr>
          <a:xfrm>
            <a:off x="288925" y="2371090"/>
            <a:ext cx="2701925" cy="3071495"/>
            <a:chOff x="6713494" y="1625656"/>
            <a:chExt cx="2118793" cy="2754287"/>
          </a:xfrm>
        </p:grpSpPr>
        <p:sp>
          <p:nvSpPr>
            <p:cNvPr id="1072" name="Google Shape;1072;p33"/>
            <p:cNvSpPr/>
            <p:nvPr/>
          </p:nvSpPr>
          <p:spPr>
            <a:xfrm>
              <a:off x="6739331" y="4070186"/>
              <a:ext cx="2067119" cy="309757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3" name="Google Shape;1073;p33"/>
            <p:cNvGrpSpPr/>
            <p:nvPr/>
          </p:nvGrpSpPr>
          <p:grpSpPr>
            <a:xfrm>
              <a:off x="6713494" y="1625656"/>
              <a:ext cx="2118793" cy="2530445"/>
              <a:chOff x="6630230" y="1553531"/>
              <a:chExt cx="2118793" cy="2530445"/>
            </a:xfrm>
          </p:grpSpPr>
          <p:sp>
            <p:nvSpPr>
              <p:cNvPr id="1074" name="Google Shape;1074;p33"/>
              <p:cNvSpPr/>
              <p:nvPr/>
            </p:nvSpPr>
            <p:spPr>
              <a:xfrm flipH="1">
                <a:off x="6922189" y="1553531"/>
                <a:ext cx="997730" cy="828778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9595" extrusionOk="0">
                    <a:moveTo>
                      <a:pt x="6183" y="0"/>
                    </a:moveTo>
                    <a:cubicBezTo>
                      <a:pt x="6047" y="0"/>
                      <a:pt x="5952" y="8"/>
                      <a:pt x="5913" y="18"/>
                    </a:cubicBezTo>
                    <a:cubicBezTo>
                      <a:pt x="5682" y="76"/>
                      <a:pt x="5689" y="256"/>
                      <a:pt x="6100" y="882"/>
                    </a:cubicBezTo>
                    <a:cubicBezTo>
                      <a:pt x="6510" y="1509"/>
                      <a:pt x="6453" y="2762"/>
                      <a:pt x="5337" y="2798"/>
                    </a:cubicBezTo>
                    <a:cubicBezTo>
                      <a:pt x="5319" y="2798"/>
                      <a:pt x="5302" y="2799"/>
                      <a:pt x="5286" y="2799"/>
                    </a:cubicBezTo>
                    <a:cubicBezTo>
                      <a:pt x="4220" y="2799"/>
                      <a:pt x="4225" y="1458"/>
                      <a:pt x="4494" y="976"/>
                    </a:cubicBezTo>
                    <a:cubicBezTo>
                      <a:pt x="4687" y="621"/>
                      <a:pt x="4892" y="164"/>
                      <a:pt x="4510" y="164"/>
                    </a:cubicBezTo>
                    <a:cubicBezTo>
                      <a:pt x="4365" y="164"/>
                      <a:pt x="4135" y="230"/>
                      <a:pt x="3788" y="393"/>
                    </a:cubicBezTo>
                    <a:cubicBezTo>
                      <a:pt x="3659" y="457"/>
                      <a:pt x="3522" y="529"/>
                      <a:pt x="3378" y="616"/>
                    </a:cubicBezTo>
                    <a:cubicBezTo>
                      <a:pt x="2190" y="1343"/>
                      <a:pt x="829" y="2855"/>
                      <a:pt x="937" y="4151"/>
                    </a:cubicBezTo>
                    <a:cubicBezTo>
                      <a:pt x="1052" y="5599"/>
                      <a:pt x="2341" y="5930"/>
                      <a:pt x="1794" y="6989"/>
                    </a:cubicBezTo>
                    <a:cubicBezTo>
                      <a:pt x="1471" y="7609"/>
                      <a:pt x="950" y="7693"/>
                      <a:pt x="565" y="7693"/>
                    </a:cubicBezTo>
                    <a:cubicBezTo>
                      <a:pt x="423" y="7693"/>
                      <a:pt x="299" y="7681"/>
                      <a:pt x="211" y="7681"/>
                    </a:cubicBezTo>
                    <a:cubicBezTo>
                      <a:pt x="134" y="7681"/>
                      <a:pt x="84" y="7690"/>
                      <a:pt x="73" y="7723"/>
                    </a:cubicBezTo>
                    <a:cubicBezTo>
                      <a:pt x="1" y="7953"/>
                      <a:pt x="123" y="8349"/>
                      <a:pt x="541" y="8724"/>
                    </a:cubicBezTo>
                    <a:cubicBezTo>
                      <a:pt x="930" y="9070"/>
                      <a:pt x="1578" y="9386"/>
                      <a:pt x="2564" y="9523"/>
                    </a:cubicBezTo>
                    <a:cubicBezTo>
                      <a:pt x="2885" y="9569"/>
                      <a:pt x="3242" y="9594"/>
                      <a:pt x="3638" y="9594"/>
                    </a:cubicBezTo>
                    <a:cubicBezTo>
                      <a:pt x="4494" y="9594"/>
                      <a:pt x="5531" y="9475"/>
                      <a:pt x="6777" y="9185"/>
                    </a:cubicBezTo>
                    <a:cubicBezTo>
                      <a:pt x="10687" y="8263"/>
                      <a:pt x="11479" y="6484"/>
                      <a:pt x="11529" y="5520"/>
                    </a:cubicBezTo>
                    <a:cubicBezTo>
                      <a:pt x="11551" y="5131"/>
                      <a:pt x="11457" y="4879"/>
                      <a:pt x="11392" y="4857"/>
                    </a:cubicBezTo>
                    <a:cubicBezTo>
                      <a:pt x="11371" y="4849"/>
                      <a:pt x="11351" y="4845"/>
                      <a:pt x="11331" y="4845"/>
                    </a:cubicBezTo>
                    <a:cubicBezTo>
                      <a:pt x="11164" y="4845"/>
                      <a:pt x="11062" y="5129"/>
                      <a:pt x="10636" y="5304"/>
                    </a:cubicBezTo>
                    <a:cubicBezTo>
                      <a:pt x="10476" y="5371"/>
                      <a:pt x="10296" y="5402"/>
                      <a:pt x="10119" y="5402"/>
                    </a:cubicBezTo>
                    <a:cubicBezTo>
                      <a:pt x="9768" y="5402"/>
                      <a:pt x="9426" y="5281"/>
                      <a:pt x="9268" y="5080"/>
                    </a:cubicBezTo>
                    <a:cubicBezTo>
                      <a:pt x="9030" y="4771"/>
                      <a:pt x="10233" y="2704"/>
                      <a:pt x="9268" y="1329"/>
                    </a:cubicBezTo>
                    <a:cubicBezTo>
                      <a:pt x="8467" y="194"/>
                      <a:pt x="6844" y="0"/>
                      <a:pt x="6183" y="0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3"/>
              <p:cNvSpPr/>
              <p:nvPr/>
            </p:nvSpPr>
            <p:spPr>
              <a:xfrm flipH="1">
                <a:off x="6922189" y="1553531"/>
                <a:ext cx="997730" cy="753545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8724" extrusionOk="0">
                    <a:moveTo>
                      <a:pt x="6183" y="0"/>
                    </a:moveTo>
                    <a:cubicBezTo>
                      <a:pt x="6047" y="0"/>
                      <a:pt x="5952" y="8"/>
                      <a:pt x="5913" y="18"/>
                    </a:cubicBezTo>
                    <a:cubicBezTo>
                      <a:pt x="5682" y="76"/>
                      <a:pt x="5689" y="256"/>
                      <a:pt x="6100" y="882"/>
                    </a:cubicBezTo>
                    <a:cubicBezTo>
                      <a:pt x="6510" y="1509"/>
                      <a:pt x="6453" y="2762"/>
                      <a:pt x="5337" y="2798"/>
                    </a:cubicBezTo>
                    <a:cubicBezTo>
                      <a:pt x="5319" y="2798"/>
                      <a:pt x="5302" y="2799"/>
                      <a:pt x="5286" y="2799"/>
                    </a:cubicBezTo>
                    <a:cubicBezTo>
                      <a:pt x="4220" y="2799"/>
                      <a:pt x="4225" y="1458"/>
                      <a:pt x="4494" y="976"/>
                    </a:cubicBezTo>
                    <a:cubicBezTo>
                      <a:pt x="4687" y="626"/>
                      <a:pt x="4892" y="165"/>
                      <a:pt x="4508" y="165"/>
                    </a:cubicBezTo>
                    <a:cubicBezTo>
                      <a:pt x="4363" y="165"/>
                      <a:pt x="4134" y="231"/>
                      <a:pt x="3788" y="393"/>
                    </a:cubicBezTo>
                    <a:cubicBezTo>
                      <a:pt x="3659" y="457"/>
                      <a:pt x="3522" y="529"/>
                      <a:pt x="3378" y="616"/>
                    </a:cubicBezTo>
                    <a:cubicBezTo>
                      <a:pt x="2190" y="1343"/>
                      <a:pt x="829" y="2855"/>
                      <a:pt x="937" y="4151"/>
                    </a:cubicBezTo>
                    <a:cubicBezTo>
                      <a:pt x="1052" y="5599"/>
                      <a:pt x="2341" y="5930"/>
                      <a:pt x="1794" y="6989"/>
                    </a:cubicBezTo>
                    <a:cubicBezTo>
                      <a:pt x="1471" y="7609"/>
                      <a:pt x="950" y="7693"/>
                      <a:pt x="565" y="7693"/>
                    </a:cubicBezTo>
                    <a:cubicBezTo>
                      <a:pt x="423" y="7693"/>
                      <a:pt x="299" y="7681"/>
                      <a:pt x="211" y="7681"/>
                    </a:cubicBezTo>
                    <a:cubicBezTo>
                      <a:pt x="134" y="7681"/>
                      <a:pt x="84" y="7690"/>
                      <a:pt x="73" y="7723"/>
                    </a:cubicBezTo>
                    <a:cubicBezTo>
                      <a:pt x="1" y="7953"/>
                      <a:pt x="123" y="8349"/>
                      <a:pt x="541" y="8724"/>
                    </a:cubicBezTo>
                    <a:cubicBezTo>
                      <a:pt x="440" y="8457"/>
                      <a:pt x="310" y="8040"/>
                      <a:pt x="454" y="8025"/>
                    </a:cubicBezTo>
                    <a:cubicBezTo>
                      <a:pt x="460" y="8025"/>
                      <a:pt x="467" y="8025"/>
                      <a:pt x="474" y="8025"/>
                    </a:cubicBezTo>
                    <a:cubicBezTo>
                      <a:pt x="538" y="8025"/>
                      <a:pt x="653" y="8039"/>
                      <a:pt x="797" y="8039"/>
                    </a:cubicBezTo>
                    <a:cubicBezTo>
                      <a:pt x="1214" y="8039"/>
                      <a:pt x="1872" y="7920"/>
                      <a:pt x="2226" y="6989"/>
                    </a:cubicBezTo>
                    <a:cubicBezTo>
                      <a:pt x="2715" y="5700"/>
                      <a:pt x="1347" y="5426"/>
                      <a:pt x="1311" y="4115"/>
                    </a:cubicBezTo>
                    <a:cubicBezTo>
                      <a:pt x="1282" y="3201"/>
                      <a:pt x="2082" y="2250"/>
                      <a:pt x="2795" y="1624"/>
                    </a:cubicBezTo>
                    <a:cubicBezTo>
                      <a:pt x="3111" y="1343"/>
                      <a:pt x="3414" y="1127"/>
                      <a:pt x="3616" y="997"/>
                    </a:cubicBezTo>
                    <a:cubicBezTo>
                      <a:pt x="3898" y="822"/>
                      <a:pt x="4064" y="743"/>
                      <a:pt x="4146" y="743"/>
                    </a:cubicBezTo>
                    <a:cubicBezTo>
                      <a:pt x="4257" y="743"/>
                      <a:pt x="4217" y="887"/>
                      <a:pt x="4105" y="1134"/>
                    </a:cubicBezTo>
                    <a:cubicBezTo>
                      <a:pt x="3911" y="1566"/>
                      <a:pt x="3767" y="3057"/>
                      <a:pt x="5128" y="3136"/>
                    </a:cubicBezTo>
                    <a:cubicBezTo>
                      <a:pt x="5172" y="3138"/>
                      <a:pt x="5214" y="3140"/>
                      <a:pt x="5256" y="3140"/>
                    </a:cubicBezTo>
                    <a:cubicBezTo>
                      <a:pt x="6518" y="3140"/>
                      <a:pt x="6838" y="2109"/>
                      <a:pt x="6510" y="1314"/>
                    </a:cubicBezTo>
                    <a:cubicBezTo>
                      <a:pt x="6179" y="486"/>
                      <a:pt x="5963" y="335"/>
                      <a:pt x="6143" y="256"/>
                    </a:cubicBezTo>
                    <a:cubicBezTo>
                      <a:pt x="6168" y="244"/>
                      <a:pt x="6225" y="238"/>
                      <a:pt x="6307" y="238"/>
                    </a:cubicBezTo>
                    <a:cubicBezTo>
                      <a:pt x="6782" y="238"/>
                      <a:pt x="8091" y="460"/>
                      <a:pt x="8742" y="1192"/>
                    </a:cubicBezTo>
                    <a:cubicBezTo>
                      <a:pt x="9506" y="2056"/>
                      <a:pt x="9499" y="2704"/>
                      <a:pt x="9030" y="4367"/>
                    </a:cubicBezTo>
                    <a:cubicBezTo>
                      <a:pt x="8748" y="5385"/>
                      <a:pt x="9356" y="5691"/>
                      <a:pt x="9993" y="5691"/>
                    </a:cubicBezTo>
                    <a:cubicBezTo>
                      <a:pt x="10396" y="5691"/>
                      <a:pt x="10811" y="5568"/>
                      <a:pt x="11018" y="5426"/>
                    </a:cubicBezTo>
                    <a:cubicBezTo>
                      <a:pt x="11168" y="5319"/>
                      <a:pt x="11274" y="5281"/>
                      <a:pt x="11349" y="5281"/>
                    </a:cubicBezTo>
                    <a:cubicBezTo>
                      <a:pt x="11522" y="5281"/>
                      <a:pt x="11529" y="5484"/>
                      <a:pt x="11529" y="5520"/>
                    </a:cubicBezTo>
                    <a:cubicBezTo>
                      <a:pt x="11551" y="5131"/>
                      <a:pt x="11457" y="4879"/>
                      <a:pt x="11392" y="4857"/>
                    </a:cubicBezTo>
                    <a:cubicBezTo>
                      <a:pt x="11371" y="4849"/>
                      <a:pt x="11351" y="4845"/>
                      <a:pt x="11331" y="4845"/>
                    </a:cubicBezTo>
                    <a:cubicBezTo>
                      <a:pt x="11164" y="4845"/>
                      <a:pt x="11062" y="5129"/>
                      <a:pt x="10636" y="5304"/>
                    </a:cubicBezTo>
                    <a:cubicBezTo>
                      <a:pt x="10476" y="5371"/>
                      <a:pt x="10296" y="5402"/>
                      <a:pt x="10119" y="5402"/>
                    </a:cubicBezTo>
                    <a:cubicBezTo>
                      <a:pt x="9768" y="5402"/>
                      <a:pt x="9426" y="5281"/>
                      <a:pt x="9268" y="5080"/>
                    </a:cubicBezTo>
                    <a:cubicBezTo>
                      <a:pt x="9030" y="4771"/>
                      <a:pt x="10233" y="2704"/>
                      <a:pt x="9268" y="1329"/>
                    </a:cubicBezTo>
                    <a:cubicBezTo>
                      <a:pt x="8467" y="194"/>
                      <a:pt x="6844" y="0"/>
                      <a:pt x="6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3"/>
              <p:cNvSpPr/>
              <p:nvPr/>
            </p:nvSpPr>
            <p:spPr>
              <a:xfrm flipH="1">
                <a:off x="6965118" y="1606652"/>
                <a:ext cx="954801" cy="769524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8909" extrusionOk="0">
                    <a:moveTo>
                      <a:pt x="3378" y="1"/>
                    </a:moveTo>
                    <a:cubicBezTo>
                      <a:pt x="2190" y="728"/>
                      <a:pt x="829" y="2240"/>
                      <a:pt x="937" y="3536"/>
                    </a:cubicBezTo>
                    <a:cubicBezTo>
                      <a:pt x="1052" y="4984"/>
                      <a:pt x="2341" y="5315"/>
                      <a:pt x="1794" y="6374"/>
                    </a:cubicBezTo>
                    <a:cubicBezTo>
                      <a:pt x="1471" y="6994"/>
                      <a:pt x="950" y="7078"/>
                      <a:pt x="565" y="7078"/>
                    </a:cubicBezTo>
                    <a:cubicBezTo>
                      <a:pt x="423" y="7078"/>
                      <a:pt x="299" y="7066"/>
                      <a:pt x="211" y="7066"/>
                    </a:cubicBezTo>
                    <a:cubicBezTo>
                      <a:pt x="134" y="7066"/>
                      <a:pt x="84" y="7075"/>
                      <a:pt x="73" y="7108"/>
                    </a:cubicBezTo>
                    <a:cubicBezTo>
                      <a:pt x="1" y="7338"/>
                      <a:pt x="123" y="7734"/>
                      <a:pt x="541" y="8109"/>
                    </a:cubicBezTo>
                    <a:cubicBezTo>
                      <a:pt x="930" y="8455"/>
                      <a:pt x="1578" y="8779"/>
                      <a:pt x="2564" y="8908"/>
                    </a:cubicBezTo>
                    <a:cubicBezTo>
                      <a:pt x="5409" y="8282"/>
                      <a:pt x="10967" y="6064"/>
                      <a:pt x="11003" y="6021"/>
                    </a:cubicBezTo>
                    <a:cubicBezTo>
                      <a:pt x="11054" y="5977"/>
                      <a:pt x="8656" y="5819"/>
                      <a:pt x="7871" y="5704"/>
                    </a:cubicBezTo>
                    <a:cubicBezTo>
                      <a:pt x="7467" y="5648"/>
                      <a:pt x="7132" y="5551"/>
                      <a:pt x="6680" y="5551"/>
                    </a:cubicBezTo>
                    <a:cubicBezTo>
                      <a:pt x="6255" y="5551"/>
                      <a:pt x="5726" y="5637"/>
                      <a:pt x="4940" y="5927"/>
                    </a:cubicBezTo>
                    <a:cubicBezTo>
                      <a:pt x="4449" y="6108"/>
                      <a:pt x="4096" y="6188"/>
                      <a:pt x="3850" y="6188"/>
                    </a:cubicBezTo>
                    <a:cubicBezTo>
                      <a:pt x="3283" y="6188"/>
                      <a:pt x="3273" y="5767"/>
                      <a:pt x="3414" y="5185"/>
                    </a:cubicBezTo>
                    <a:cubicBezTo>
                      <a:pt x="3616" y="4350"/>
                      <a:pt x="3335" y="3976"/>
                      <a:pt x="2643" y="2744"/>
                    </a:cubicBezTo>
                    <a:cubicBezTo>
                      <a:pt x="2406" y="2327"/>
                      <a:pt x="2507" y="1671"/>
                      <a:pt x="2795" y="1009"/>
                    </a:cubicBezTo>
                    <a:cubicBezTo>
                      <a:pt x="2946" y="663"/>
                      <a:pt x="3147" y="318"/>
                      <a:pt x="3378" y="1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3"/>
              <p:cNvSpPr/>
              <p:nvPr/>
            </p:nvSpPr>
            <p:spPr>
              <a:xfrm flipH="1">
                <a:off x="8251455" y="3810002"/>
                <a:ext cx="497568" cy="273974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5237" extrusionOk="0">
                    <a:moveTo>
                      <a:pt x="6025" y="0"/>
                    </a:moveTo>
                    <a:cubicBezTo>
                      <a:pt x="4726" y="0"/>
                      <a:pt x="3151" y="1205"/>
                      <a:pt x="1971" y="2397"/>
                    </a:cubicBezTo>
                    <a:cubicBezTo>
                      <a:pt x="1503" y="2866"/>
                      <a:pt x="1093" y="3341"/>
                      <a:pt x="798" y="3730"/>
                    </a:cubicBezTo>
                    <a:cubicBezTo>
                      <a:pt x="1" y="4778"/>
                      <a:pt x="41" y="5075"/>
                      <a:pt x="286" y="5075"/>
                    </a:cubicBezTo>
                    <a:cubicBezTo>
                      <a:pt x="384" y="5075"/>
                      <a:pt x="515" y="5027"/>
                      <a:pt x="639" y="4961"/>
                    </a:cubicBezTo>
                    <a:cubicBezTo>
                      <a:pt x="1064" y="4738"/>
                      <a:pt x="4463" y="2441"/>
                      <a:pt x="5341" y="1980"/>
                    </a:cubicBezTo>
                    <a:cubicBezTo>
                      <a:pt x="5684" y="1797"/>
                      <a:pt x="5962" y="1701"/>
                      <a:pt x="6227" y="1701"/>
                    </a:cubicBezTo>
                    <a:cubicBezTo>
                      <a:pt x="6641" y="1701"/>
                      <a:pt x="7022" y="1936"/>
                      <a:pt x="7566" y="2441"/>
                    </a:cubicBezTo>
                    <a:cubicBezTo>
                      <a:pt x="8459" y="3263"/>
                      <a:pt x="8843" y="5236"/>
                      <a:pt x="9178" y="5236"/>
                    </a:cubicBezTo>
                    <a:cubicBezTo>
                      <a:pt x="9183" y="5236"/>
                      <a:pt x="9188" y="5236"/>
                      <a:pt x="9194" y="5235"/>
                    </a:cubicBezTo>
                    <a:cubicBezTo>
                      <a:pt x="9266" y="5220"/>
                      <a:pt x="9323" y="5170"/>
                      <a:pt x="9359" y="5083"/>
                    </a:cubicBezTo>
                    <a:lnTo>
                      <a:pt x="9359" y="5076"/>
                    </a:lnTo>
                    <a:cubicBezTo>
                      <a:pt x="9510" y="4752"/>
                      <a:pt x="9417" y="3938"/>
                      <a:pt x="8855" y="2671"/>
                    </a:cubicBezTo>
                    <a:cubicBezTo>
                      <a:pt x="8135" y="1051"/>
                      <a:pt x="6897" y="122"/>
                      <a:pt x="6357" y="28"/>
                    </a:cubicBezTo>
                    <a:cubicBezTo>
                      <a:pt x="6248" y="9"/>
                      <a:pt x="6137" y="0"/>
                      <a:pt x="6025" y="0"/>
                    </a:cubicBezTo>
                    <a:close/>
                  </a:path>
                </a:pathLst>
              </a:custGeom>
              <a:solidFill>
                <a:srgbClr val="AF77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3"/>
              <p:cNvSpPr/>
              <p:nvPr/>
            </p:nvSpPr>
            <p:spPr>
              <a:xfrm flipH="1">
                <a:off x="8259355" y="3850494"/>
                <a:ext cx="489668" cy="233482"/>
              </a:xfrm>
              <a:custGeom>
                <a:avLst/>
                <a:gdLst/>
                <a:ahLst/>
                <a:cxnLst/>
                <a:rect l="l" t="t" r="r" b="b"/>
                <a:pathLst>
                  <a:path w="9360" h="4463" extrusionOk="0">
                    <a:moveTo>
                      <a:pt x="6201" y="0"/>
                    </a:moveTo>
                    <a:cubicBezTo>
                      <a:pt x="5640" y="0"/>
                      <a:pt x="5038" y="213"/>
                      <a:pt x="4340" y="529"/>
                    </a:cubicBezTo>
                    <a:cubicBezTo>
                      <a:pt x="3570" y="875"/>
                      <a:pt x="2598" y="1443"/>
                      <a:pt x="1971" y="1623"/>
                    </a:cubicBezTo>
                    <a:cubicBezTo>
                      <a:pt x="1503" y="2092"/>
                      <a:pt x="1093" y="2567"/>
                      <a:pt x="798" y="2956"/>
                    </a:cubicBezTo>
                    <a:cubicBezTo>
                      <a:pt x="1" y="4004"/>
                      <a:pt x="41" y="4301"/>
                      <a:pt x="286" y="4301"/>
                    </a:cubicBezTo>
                    <a:cubicBezTo>
                      <a:pt x="384" y="4301"/>
                      <a:pt x="515" y="4253"/>
                      <a:pt x="639" y="4187"/>
                    </a:cubicBezTo>
                    <a:cubicBezTo>
                      <a:pt x="1064" y="3964"/>
                      <a:pt x="4463" y="1667"/>
                      <a:pt x="5341" y="1206"/>
                    </a:cubicBezTo>
                    <a:cubicBezTo>
                      <a:pt x="5684" y="1023"/>
                      <a:pt x="5962" y="927"/>
                      <a:pt x="6227" y="927"/>
                    </a:cubicBezTo>
                    <a:cubicBezTo>
                      <a:pt x="6641" y="927"/>
                      <a:pt x="7022" y="1162"/>
                      <a:pt x="7566" y="1667"/>
                    </a:cubicBezTo>
                    <a:cubicBezTo>
                      <a:pt x="8459" y="2489"/>
                      <a:pt x="8843" y="4462"/>
                      <a:pt x="9178" y="4462"/>
                    </a:cubicBezTo>
                    <a:cubicBezTo>
                      <a:pt x="9183" y="4462"/>
                      <a:pt x="9188" y="4462"/>
                      <a:pt x="9194" y="4461"/>
                    </a:cubicBezTo>
                    <a:cubicBezTo>
                      <a:pt x="9266" y="4446"/>
                      <a:pt x="9323" y="4396"/>
                      <a:pt x="9359" y="4309"/>
                    </a:cubicBezTo>
                    <a:lnTo>
                      <a:pt x="9359" y="4302"/>
                    </a:lnTo>
                    <a:cubicBezTo>
                      <a:pt x="8769" y="3733"/>
                      <a:pt x="8985" y="2070"/>
                      <a:pt x="7962" y="911"/>
                    </a:cubicBezTo>
                    <a:cubicBezTo>
                      <a:pt x="7379" y="256"/>
                      <a:pt x="6815" y="0"/>
                      <a:pt x="6201" y="0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3"/>
              <p:cNvSpPr/>
              <p:nvPr/>
            </p:nvSpPr>
            <p:spPr>
              <a:xfrm flipH="1">
                <a:off x="6630230" y="1992056"/>
                <a:ext cx="1835664" cy="1957108"/>
              </a:xfrm>
              <a:custGeom>
                <a:avLst/>
                <a:gdLst/>
                <a:ahLst/>
                <a:cxnLst/>
                <a:rect l="l" t="t" r="r" b="b"/>
                <a:pathLst>
                  <a:path w="21252" h="22658" extrusionOk="0">
                    <a:moveTo>
                      <a:pt x="20938" y="1"/>
                    </a:moveTo>
                    <a:cubicBezTo>
                      <a:pt x="20686" y="1"/>
                      <a:pt x="20307" y="289"/>
                      <a:pt x="19910" y="630"/>
                    </a:cubicBezTo>
                    <a:cubicBezTo>
                      <a:pt x="19204" y="1227"/>
                      <a:pt x="15755" y="1407"/>
                      <a:pt x="13515" y="1465"/>
                    </a:cubicBezTo>
                    <a:cubicBezTo>
                      <a:pt x="12291" y="1494"/>
                      <a:pt x="10729" y="1818"/>
                      <a:pt x="9324" y="2660"/>
                    </a:cubicBezTo>
                    <a:cubicBezTo>
                      <a:pt x="8468" y="3186"/>
                      <a:pt x="7668" y="3899"/>
                      <a:pt x="7042" y="4871"/>
                    </a:cubicBezTo>
                    <a:cubicBezTo>
                      <a:pt x="6991" y="4936"/>
                      <a:pt x="6955" y="5008"/>
                      <a:pt x="6912" y="5080"/>
                    </a:cubicBezTo>
                    <a:cubicBezTo>
                      <a:pt x="6833" y="5209"/>
                      <a:pt x="6754" y="5346"/>
                      <a:pt x="6682" y="5490"/>
                    </a:cubicBezTo>
                    <a:cubicBezTo>
                      <a:pt x="6639" y="5570"/>
                      <a:pt x="6603" y="5642"/>
                      <a:pt x="6567" y="5728"/>
                    </a:cubicBezTo>
                    <a:cubicBezTo>
                      <a:pt x="6523" y="5814"/>
                      <a:pt x="6480" y="5908"/>
                      <a:pt x="6437" y="6002"/>
                    </a:cubicBezTo>
                    <a:cubicBezTo>
                      <a:pt x="6394" y="6110"/>
                      <a:pt x="6351" y="6218"/>
                      <a:pt x="6307" y="6326"/>
                    </a:cubicBezTo>
                    <a:cubicBezTo>
                      <a:pt x="6271" y="6419"/>
                      <a:pt x="6243" y="6506"/>
                      <a:pt x="6207" y="6599"/>
                    </a:cubicBezTo>
                    <a:cubicBezTo>
                      <a:pt x="4982" y="10012"/>
                      <a:pt x="5054" y="14671"/>
                      <a:pt x="5551" y="16918"/>
                    </a:cubicBezTo>
                    <a:cubicBezTo>
                      <a:pt x="6070" y="19294"/>
                      <a:pt x="6595" y="20021"/>
                      <a:pt x="5342" y="20598"/>
                    </a:cubicBezTo>
                    <a:cubicBezTo>
                      <a:pt x="5154" y="20684"/>
                      <a:pt x="4960" y="20722"/>
                      <a:pt x="4765" y="20722"/>
                    </a:cubicBezTo>
                    <a:cubicBezTo>
                      <a:pt x="3662" y="20722"/>
                      <a:pt x="2513" y="19519"/>
                      <a:pt x="2030" y="19165"/>
                    </a:cubicBezTo>
                    <a:cubicBezTo>
                      <a:pt x="1844" y="19030"/>
                      <a:pt x="1579" y="18949"/>
                      <a:pt x="1303" y="18949"/>
                    </a:cubicBezTo>
                    <a:cubicBezTo>
                      <a:pt x="724" y="18949"/>
                      <a:pt x="96" y="19304"/>
                      <a:pt x="43" y="20259"/>
                    </a:cubicBezTo>
                    <a:cubicBezTo>
                      <a:pt x="1" y="21005"/>
                      <a:pt x="152" y="21300"/>
                      <a:pt x="303" y="21300"/>
                    </a:cubicBezTo>
                    <a:cubicBezTo>
                      <a:pt x="436" y="21300"/>
                      <a:pt x="568" y="21071"/>
                      <a:pt x="568" y="20720"/>
                    </a:cubicBezTo>
                    <a:cubicBezTo>
                      <a:pt x="568" y="20086"/>
                      <a:pt x="790" y="19452"/>
                      <a:pt x="1208" y="19452"/>
                    </a:cubicBezTo>
                    <a:cubicBezTo>
                      <a:pt x="1284" y="19452"/>
                      <a:pt x="1366" y="19472"/>
                      <a:pt x="1454" y="19517"/>
                    </a:cubicBezTo>
                    <a:cubicBezTo>
                      <a:pt x="1720" y="19654"/>
                      <a:pt x="2225" y="20346"/>
                      <a:pt x="3031" y="21051"/>
                    </a:cubicBezTo>
                    <a:cubicBezTo>
                      <a:pt x="3038" y="21051"/>
                      <a:pt x="3045" y="21058"/>
                      <a:pt x="3053" y="21066"/>
                    </a:cubicBezTo>
                    <a:cubicBezTo>
                      <a:pt x="3060" y="21073"/>
                      <a:pt x="3074" y="21087"/>
                      <a:pt x="3096" y="21102"/>
                    </a:cubicBezTo>
                    <a:cubicBezTo>
                      <a:pt x="3110" y="21109"/>
                      <a:pt x="3117" y="21116"/>
                      <a:pt x="3125" y="21123"/>
                    </a:cubicBezTo>
                    <a:cubicBezTo>
                      <a:pt x="4045" y="21901"/>
                      <a:pt x="5326" y="22657"/>
                      <a:pt x="7044" y="22657"/>
                    </a:cubicBezTo>
                    <a:cubicBezTo>
                      <a:pt x="7060" y="22657"/>
                      <a:pt x="7076" y="22657"/>
                      <a:pt x="7092" y="22657"/>
                    </a:cubicBezTo>
                    <a:cubicBezTo>
                      <a:pt x="9440" y="22643"/>
                      <a:pt x="11888" y="21750"/>
                      <a:pt x="13551" y="19532"/>
                    </a:cubicBezTo>
                    <a:cubicBezTo>
                      <a:pt x="14279" y="18560"/>
                      <a:pt x="14855" y="17336"/>
                      <a:pt x="15207" y="15823"/>
                    </a:cubicBezTo>
                    <a:cubicBezTo>
                      <a:pt x="16331" y="10992"/>
                      <a:pt x="15784" y="5771"/>
                      <a:pt x="15784" y="5771"/>
                    </a:cubicBezTo>
                    <a:cubicBezTo>
                      <a:pt x="19528" y="4785"/>
                      <a:pt x="20810" y="2567"/>
                      <a:pt x="21141" y="1263"/>
                    </a:cubicBezTo>
                    <a:cubicBezTo>
                      <a:pt x="21206" y="1011"/>
                      <a:pt x="21235" y="795"/>
                      <a:pt x="21242" y="630"/>
                    </a:cubicBezTo>
                    <a:cubicBezTo>
                      <a:pt x="21251" y="174"/>
                      <a:pt x="21133" y="1"/>
                      <a:pt x="20938" y="1"/>
                    </a:cubicBezTo>
                    <a:close/>
                  </a:path>
                </a:pathLst>
              </a:custGeom>
              <a:solidFill>
                <a:srgbClr val="AF77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3"/>
              <p:cNvSpPr/>
              <p:nvPr/>
            </p:nvSpPr>
            <p:spPr>
              <a:xfrm flipH="1">
                <a:off x="6639822" y="2101148"/>
                <a:ext cx="1555632" cy="1848015"/>
              </a:xfrm>
              <a:custGeom>
                <a:avLst/>
                <a:gdLst/>
                <a:ahLst/>
                <a:cxnLst/>
                <a:rect l="l" t="t" r="r" b="b"/>
                <a:pathLst>
                  <a:path w="18010" h="21395" extrusionOk="0">
                    <a:moveTo>
                      <a:pt x="18010" y="0"/>
                    </a:moveTo>
                    <a:cubicBezTo>
                      <a:pt x="17419" y="1354"/>
                      <a:pt x="14532" y="3507"/>
                      <a:pt x="11140" y="3579"/>
                    </a:cubicBezTo>
                    <a:cubicBezTo>
                      <a:pt x="11030" y="3581"/>
                      <a:pt x="10923" y="3582"/>
                      <a:pt x="10818" y="3582"/>
                    </a:cubicBezTo>
                    <a:cubicBezTo>
                      <a:pt x="9139" y="3582"/>
                      <a:pt x="8142" y="3328"/>
                      <a:pt x="7317" y="3328"/>
                    </a:cubicBezTo>
                    <a:cubicBezTo>
                      <a:pt x="6606" y="3328"/>
                      <a:pt x="6023" y="3517"/>
                      <a:pt x="5243" y="4220"/>
                    </a:cubicBezTo>
                    <a:cubicBezTo>
                      <a:pt x="3493" y="5790"/>
                      <a:pt x="4062" y="12206"/>
                      <a:pt x="4559" y="15209"/>
                    </a:cubicBezTo>
                    <a:cubicBezTo>
                      <a:pt x="4689" y="16001"/>
                      <a:pt x="4833" y="16692"/>
                      <a:pt x="4941" y="17297"/>
                    </a:cubicBezTo>
                    <a:cubicBezTo>
                      <a:pt x="5229" y="18975"/>
                      <a:pt x="5243" y="19997"/>
                      <a:pt x="3932" y="20746"/>
                    </a:cubicBezTo>
                    <a:cubicBezTo>
                      <a:pt x="3569" y="20954"/>
                      <a:pt x="3186" y="21036"/>
                      <a:pt x="2806" y="21036"/>
                    </a:cubicBezTo>
                    <a:cubicBezTo>
                      <a:pt x="1553" y="21036"/>
                      <a:pt x="338" y="20137"/>
                      <a:pt x="1" y="19860"/>
                    </a:cubicBezTo>
                    <a:lnTo>
                      <a:pt x="1" y="19860"/>
                    </a:lnTo>
                    <a:cubicBezTo>
                      <a:pt x="914" y="20638"/>
                      <a:pt x="2195" y="21394"/>
                      <a:pt x="3913" y="21394"/>
                    </a:cubicBezTo>
                    <a:cubicBezTo>
                      <a:pt x="3929" y="21394"/>
                      <a:pt x="3945" y="21394"/>
                      <a:pt x="3961" y="21394"/>
                    </a:cubicBezTo>
                    <a:cubicBezTo>
                      <a:pt x="6309" y="21380"/>
                      <a:pt x="8757" y="20487"/>
                      <a:pt x="10420" y="18269"/>
                    </a:cubicBezTo>
                    <a:cubicBezTo>
                      <a:pt x="11148" y="17297"/>
                      <a:pt x="11724" y="16073"/>
                      <a:pt x="12076" y="14560"/>
                    </a:cubicBezTo>
                    <a:cubicBezTo>
                      <a:pt x="13200" y="9729"/>
                      <a:pt x="12653" y="4508"/>
                      <a:pt x="12653" y="4508"/>
                    </a:cubicBezTo>
                    <a:cubicBezTo>
                      <a:pt x="16397" y="3522"/>
                      <a:pt x="17679" y="1304"/>
                      <a:pt x="18010" y="0"/>
                    </a:cubicBezTo>
                    <a:close/>
                  </a:path>
                </a:pathLst>
              </a:custGeom>
              <a:solidFill>
                <a:srgbClr val="FFFFFF">
                  <a:alpha val="56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3"/>
              <p:cNvSpPr/>
              <p:nvPr/>
            </p:nvSpPr>
            <p:spPr>
              <a:xfrm flipH="1">
                <a:off x="7295326" y="2221813"/>
                <a:ext cx="1170568" cy="1727348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9998" extrusionOk="0">
                    <a:moveTo>
                      <a:pt x="9324" y="0"/>
                    </a:moveTo>
                    <a:lnTo>
                      <a:pt x="9324" y="0"/>
                    </a:lnTo>
                    <a:cubicBezTo>
                      <a:pt x="8468" y="526"/>
                      <a:pt x="7668" y="1239"/>
                      <a:pt x="7042" y="2211"/>
                    </a:cubicBezTo>
                    <a:cubicBezTo>
                      <a:pt x="6991" y="2276"/>
                      <a:pt x="6955" y="2348"/>
                      <a:pt x="6912" y="2420"/>
                    </a:cubicBezTo>
                    <a:cubicBezTo>
                      <a:pt x="6833" y="2549"/>
                      <a:pt x="6754" y="2686"/>
                      <a:pt x="6682" y="2830"/>
                    </a:cubicBezTo>
                    <a:cubicBezTo>
                      <a:pt x="6639" y="2910"/>
                      <a:pt x="6603" y="2982"/>
                      <a:pt x="6567" y="3068"/>
                    </a:cubicBezTo>
                    <a:cubicBezTo>
                      <a:pt x="6523" y="3154"/>
                      <a:pt x="6480" y="3248"/>
                      <a:pt x="6437" y="3342"/>
                    </a:cubicBezTo>
                    <a:cubicBezTo>
                      <a:pt x="6394" y="3450"/>
                      <a:pt x="6351" y="3558"/>
                      <a:pt x="6307" y="3666"/>
                    </a:cubicBezTo>
                    <a:cubicBezTo>
                      <a:pt x="6271" y="3759"/>
                      <a:pt x="6243" y="3846"/>
                      <a:pt x="6207" y="3939"/>
                    </a:cubicBezTo>
                    <a:cubicBezTo>
                      <a:pt x="4982" y="7352"/>
                      <a:pt x="5062" y="12011"/>
                      <a:pt x="5551" y="14258"/>
                    </a:cubicBezTo>
                    <a:cubicBezTo>
                      <a:pt x="6070" y="16634"/>
                      <a:pt x="6595" y="17361"/>
                      <a:pt x="5342" y="17938"/>
                    </a:cubicBezTo>
                    <a:cubicBezTo>
                      <a:pt x="5154" y="18024"/>
                      <a:pt x="4960" y="18062"/>
                      <a:pt x="4765" y="18062"/>
                    </a:cubicBezTo>
                    <a:cubicBezTo>
                      <a:pt x="3662" y="18062"/>
                      <a:pt x="2513" y="16859"/>
                      <a:pt x="2030" y="16505"/>
                    </a:cubicBezTo>
                    <a:cubicBezTo>
                      <a:pt x="1844" y="16370"/>
                      <a:pt x="1579" y="16289"/>
                      <a:pt x="1303" y="16289"/>
                    </a:cubicBezTo>
                    <a:cubicBezTo>
                      <a:pt x="724" y="16289"/>
                      <a:pt x="96" y="16644"/>
                      <a:pt x="43" y="17599"/>
                    </a:cubicBezTo>
                    <a:cubicBezTo>
                      <a:pt x="1" y="18345"/>
                      <a:pt x="152" y="18640"/>
                      <a:pt x="303" y="18640"/>
                    </a:cubicBezTo>
                    <a:cubicBezTo>
                      <a:pt x="436" y="18640"/>
                      <a:pt x="568" y="18411"/>
                      <a:pt x="568" y="18060"/>
                    </a:cubicBezTo>
                    <a:cubicBezTo>
                      <a:pt x="568" y="17426"/>
                      <a:pt x="790" y="16792"/>
                      <a:pt x="1208" y="16792"/>
                    </a:cubicBezTo>
                    <a:cubicBezTo>
                      <a:pt x="1284" y="16792"/>
                      <a:pt x="1366" y="16812"/>
                      <a:pt x="1454" y="16857"/>
                    </a:cubicBezTo>
                    <a:cubicBezTo>
                      <a:pt x="1720" y="16994"/>
                      <a:pt x="2225" y="17686"/>
                      <a:pt x="3031" y="18391"/>
                    </a:cubicBezTo>
                    <a:cubicBezTo>
                      <a:pt x="3038" y="18391"/>
                      <a:pt x="3045" y="18398"/>
                      <a:pt x="3053" y="18406"/>
                    </a:cubicBezTo>
                    <a:cubicBezTo>
                      <a:pt x="3060" y="18413"/>
                      <a:pt x="3081" y="18427"/>
                      <a:pt x="3096" y="18442"/>
                    </a:cubicBezTo>
                    <a:cubicBezTo>
                      <a:pt x="3110" y="18449"/>
                      <a:pt x="3117" y="18456"/>
                      <a:pt x="3132" y="18463"/>
                    </a:cubicBezTo>
                    <a:cubicBezTo>
                      <a:pt x="4045" y="19241"/>
                      <a:pt x="5326" y="19997"/>
                      <a:pt x="7044" y="19997"/>
                    </a:cubicBezTo>
                    <a:cubicBezTo>
                      <a:pt x="7060" y="19997"/>
                      <a:pt x="7076" y="19997"/>
                      <a:pt x="7092" y="19997"/>
                    </a:cubicBezTo>
                    <a:cubicBezTo>
                      <a:pt x="9440" y="19983"/>
                      <a:pt x="11888" y="19090"/>
                      <a:pt x="13551" y="16872"/>
                    </a:cubicBezTo>
                    <a:lnTo>
                      <a:pt x="13551" y="16872"/>
                    </a:lnTo>
                    <a:cubicBezTo>
                      <a:pt x="12576" y="17500"/>
                      <a:pt x="11674" y="17764"/>
                      <a:pt x="10889" y="17764"/>
                    </a:cubicBezTo>
                    <a:cubicBezTo>
                      <a:pt x="9521" y="17764"/>
                      <a:pt x="8506" y="16965"/>
                      <a:pt x="8072" y="15900"/>
                    </a:cubicBezTo>
                    <a:cubicBezTo>
                      <a:pt x="8007" y="15741"/>
                      <a:pt x="7949" y="15583"/>
                      <a:pt x="7913" y="15417"/>
                    </a:cubicBezTo>
                    <a:cubicBezTo>
                      <a:pt x="7395" y="13156"/>
                      <a:pt x="6034" y="9081"/>
                      <a:pt x="6768" y="5603"/>
                    </a:cubicBezTo>
                    <a:cubicBezTo>
                      <a:pt x="7279" y="3140"/>
                      <a:pt x="8604" y="1030"/>
                      <a:pt x="9324" y="0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3"/>
              <p:cNvSpPr/>
              <p:nvPr/>
            </p:nvSpPr>
            <p:spPr>
              <a:xfrm flipH="1">
                <a:off x="7154203" y="2947535"/>
                <a:ext cx="279167" cy="723227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8373" extrusionOk="0">
                    <a:moveTo>
                      <a:pt x="512" y="1"/>
                    </a:moveTo>
                    <a:cubicBezTo>
                      <a:pt x="0" y="1"/>
                      <a:pt x="107" y="6441"/>
                      <a:pt x="107" y="7656"/>
                    </a:cubicBezTo>
                    <a:cubicBezTo>
                      <a:pt x="107" y="8128"/>
                      <a:pt x="302" y="8372"/>
                      <a:pt x="587" y="8372"/>
                    </a:cubicBezTo>
                    <a:cubicBezTo>
                      <a:pt x="1045" y="8372"/>
                      <a:pt x="1734" y="7738"/>
                      <a:pt x="2209" y="6396"/>
                    </a:cubicBezTo>
                    <a:cubicBezTo>
                      <a:pt x="2987" y="4214"/>
                      <a:pt x="3232" y="707"/>
                      <a:pt x="2987" y="283"/>
                    </a:cubicBezTo>
                    <a:cubicBezTo>
                      <a:pt x="2896" y="128"/>
                      <a:pt x="2750" y="92"/>
                      <a:pt x="2521" y="92"/>
                    </a:cubicBezTo>
                    <a:cubicBezTo>
                      <a:pt x="2320" y="92"/>
                      <a:pt x="2055" y="120"/>
                      <a:pt x="1710" y="120"/>
                    </a:cubicBezTo>
                    <a:cubicBezTo>
                      <a:pt x="1389" y="120"/>
                      <a:pt x="998" y="96"/>
                      <a:pt x="524" y="2"/>
                    </a:cubicBezTo>
                    <a:cubicBezTo>
                      <a:pt x="520" y="1"/>
                      <a:pt x="516" y="1"/>
                      <a:pt x="512" y="1"/>
                    </a:cubicBezTo>
                    <a:close/>
                  </a:path>
                </a:pathLst>
              </a:custGeom>
              <a:solidFill>
                <a:srgbClr val="AF77B2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3"/>
              <p:cNvSpPr/>
              <p:nvPr/>
            </p:nvSpPr>
            <p:spPr>
              <a:xfrm flipH="1">
                <a:off x="7873786" y="2465650"/>
                <a:ext cx="608692" cy="563604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6525" extrusionOk="0">
                    <a:moveTo>
                      <a:pt x="7047" y="0"/>
                    </a:moveTo>
                    <a:cubicBezTo>
                      <a:pt x="7046" y="0"/>
                      <a:pt x="4101" y="915"/>
                      <a:pt x="2085" y="2988"/>
                    </a:cubicBezTo>
                    <a:cubicBezTo>
                      <a:pt x="1178" y="3925"/>
                      <a:pt x="631" y="4717"/>
                      <a:pt x="343" y="5293"/>
                    </a:cubicBezTo>
                    <a:cubicBezTo>
                      <a:pt x="1" y="5963"/>
                      <a:pt x="10" y="6347"/>
                      <a:pt x="196" y="6347"/>
                    </a:cubicBezTo>
                    <a:cubicBezTo>
                      <a:pt x="206" y="6347"/>
                      <a:pt x="217" y="6346"/>
                      <a:pt x="227" y="6344"/>
                    </a:cubicBezTo>
                    <a:cubicBezTo>
                      <a:pt x="474" y="6295"/>
                      <a:pt x="1775" y="5851"/>
                      <a:pt x="3167" y="5851"/>
                    </a:cubicBezTo>
                    <a:cubicBezTo>
                      <a:pt x="4010" y="5851"/>
                      <a:pt x="4887" y="6014"/>
                      <a:pt x="5585" y="6524"/>
                    </a:cubicBezTo>
                    <a:cubicBezTo>
                      <a:pt x="5585" y="6524"/>
                      <a:pt x="5786" y="6099"/>
                      <a:pt x="6967" y="403"/>
                    </a:cubicBezTo>
                    <a:cubicBezTo>
                      <a:pt x="6996" y="267"/>
                      <a:pt x="7018" y="137"/>
                      <a:pt x="7047" y="0"/>
                    </a:cubicBezTo>
                    <a:close/>
                  </a:path>
                </a:pathLst>
              </a:custGeom>
              <a:solidFill>
                <a:srgbClr val="AF77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3"/>
              <p:cNvSpPr/>
              <p:nvPr/>
            </p:nvSpPr>
            <p:spPr>
              <a:xfrm flipH="1">
                <a:off x="7880609" y="2500459"/>
                <a:ext cx="601868" cy="528794"/>
              </a:xfrm>
              <a:custGeom>
                <a:avLst/>
                <a:gdLst/>
                <a:ahLst/>
                <a:cxnLst/>
                <a:rect l="l" t="t" r="r" b="b"/>
                <a:pathLst>
                  <a:path w="6968" h="6122" extrusionOk="0">
                    <a:moveTo>
                      <a:pt x="6967" y="0"/>
                    </a:moveTo>
                    <a:cubicBezTo>
                      <a:pt x="5441" y="1549"/>
                      <a:pt x="5657" y="2679"/>
                      <a:pt x="4814" y="3406"/>
                    </a:cubicBezTo>
                    <a:cubicBezTo>
                      <a:pt x="3929" y="4177"/>
                      <a:pt x="2561" y="4033"/>
                      <a:pt x="1610" y="4710"/>
                    </a:cubicBezTo>
                    <a:cubicBezTo>
                      <a:pt x="1344" y="4899"/>
                      <a:pt x="1072" y="4967"/>
                      <a:pt x="820" y="4967"/>
                    </a:cubicBezTo>
                    <a:cubicBezTo>
                      <a:pt x="649" y="4967"/>
                      <a:pt x="488" y="4936"/>
                      <a:pt x="343" y="4890"/>
                    </a:cubicBezTo>
                    <a:cubicBezTo>
                      <a:pt x="1" y="5560"/>
                      <a:pt x="10" y="5944"/>
                      <a:pt x="196" y="5944"/>
                    </a:cubicBezTo>
                    <a:cubicBezTo>
                      <a:pt x="206" y="5944"/>
                      <a:pt x="217" y="5943"/>
                      <a:pt x="227" y="5941"/>
                    </a:cubicBezTo>
                    <a:cubicBezTo>
                      <a:pt x="474" y="5892"/>
                      <a:pt x="1775" y="5448"/>
                      <a:pt x="3167" y="5448"/>
                    </a:cubicBezTo>
                    <a:cubicBezTo>
                      <a:pt x="4010" y="5448"/>
                      <a:pt x="4887" y="5611"/>
                      <a:pt x="5585" y="6121"/>
                    </a:cubicBezTo>
                    <a:cubicBezTo>
                      <a:pt x="5585" y="6121"/>
                      <a:pt x="5786" y="5696"/>
                      <a:pt x="6967" y="0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3"/>
              <p:cNvSpPr/>
              <p:nvPr/>
            </p:nvSpPr>
            <p:spPr>
              <a:xfrm flipH="1">
                <a:off x="6815786" y="2916526"/>
                <a:ext cx="307412" cy="279081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3231" extrusionOk="0">
                    <a:moveTo>
                      <a:pt x="210" y="1"/>
                    </a:moveTo>
                    <a:lnTo>
                      <a:pt x="102" y="1398"/>
                    </a:lnTo>
                    <a:lnTo>
                      <a:pt x="1" y="2715"/>
                    </a:lnTo>
                    <a:cubicBezTo>
                      <a:pt x="230" y="2683"/>
                      <a:pt x="454" y="2669"/>
                      <a:pt x="669" y="2669"/>
                    </a:cubicBezTo>
                    <a:cubicBezTo>
                      <a:pt x="2032" y="2669"/>
                      <a:pt x="3077" y="3231"/>
                      <a:pt x="3343" y="3231"/>
                    </a:cubicBezTo>
                    <a:cubicBezTo>
                      <a:pt x="3370" y="3231"/>
                      <a:pt x="3389" y="3225"/>
                      <a:pt x="3400" y="3212"/>
                    </a:cubicBezTo>
                    <a:cubicBezTo>
                      <a:pt x="3493" y="3097"/>
                      <a:pt x="3558" y="2903"/>
                      <a:pt x="3306" y="2427"/>
                    </a:cubicBezTo>
                    <a:cubicBezTo>
                      <a:pt x="3212" y="2240"/>
                      <a:pt x="3061" y="2010"/>
                      <a:pt x="2845" y="1722"/>
                    </a:cubicBezTo>
                    <a:cubicBezTo>
                      <a:pt x="2089" y="706"/>
                      <a:pt x="210" y="1"/>
                      <a:pt x="210" y="1"/>
                    </a:cubicBezTo>
                    <a:close/>
                  </a:path>
                </a:pathLst>
              </a:custGeom>
              <a:solidFill>
                <a:srgbClr val="AF77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3"/>
              <p:cNvSpPr/>
              <p:nvPr/>
            </p:nvSpPr>
            <p:spPr>
              <a:xfrm flipH="1">
                <a:off x="6815786" y="3037192"/>
                <a:ext cx="307412" cy="158414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1834" extrusionOk="0">
                    <a:moveTo>
                      <a:pt x="102" y="1"/>
                    </a:moveTo>
                    <a:lnTo>
                      <a:pt x="1" y="1318"/>
                    </a:lnTo>
                    <a:cubicBezTo>
                      <a:pt x="230" y="1286"/>
                      <a:pt x="454" y="1272"/>
                      <a:pt x="669" y="1272"/>
                    </a:cubicBezTo>
                    <a:cubicBezTo>
                      <a:pt x="2032" y="1272"/>
                      <a:pt x="3077" y="1834"/>
                      <a:pt x="3343" y="1834"/>
                    </a:cubicBezTo>
                    <a:cubicBezTo>
                      <a:pt x="3370" y="1834"/>
                      <a:pt x="3389" y="1828"/>
                      <a:pt x="3400" y="1815"/>
                    </a:cubicBezTo>
                    <a:cubicBezTo>
                      <a:pt x="3493" y="1700"/>
                      <a:pt x="3558" y="1506"/>
                      <a:pt x="3306" y="1030"/>
                    </a:cubicBezTo>
                    <a:cubicBezTo>
                      <a:pt x="3258" y="1038"/>
                      <a:pt x="3208" y="1042"/>
                      <a:pt x="3156" y="1042"/>
                    </a:cubicBezTo>
                    <a:cubicBezTo>
                      <a:pt x="2809" y="1042"/>
                      <a:pt x="2356" y="878"/>
                      <a:pt x="1592" y="584"/>
                    </a:cubicBezTo>
                    <a:cubicBezTo>
                      <a:pt x="1059" y="375"/>
                      <a:pt x="555" y="166"/>
                      <a:pt x="102" y="1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3"/>
              <p:cNvSpPr/>
              <p:nvPr/>
            </p:nvSpPr>
            <p:spPr>
              <a:xfrm flipH="1">
                <a:off x="6805857" y="2173875"/>
                <a:ext cx="20644" cy="206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39" extrusionOk="0">
                    <a:moveTo>
                      <a:pt x="116" y="1"/>
                    </a:moveTo>
                    <a:cubicBezTo>
                      <a:pt x="51" y="1"/>
                      <a:pt x="1" y="59"/>
                      <a:pt x="1" y="123"/>
                    </a:cubicBezTo>
                    <a:cubicBezTo>
                      <a:pt x="1" y="188"/>
                      <a:pt x="51" y="239"/>
                      <a:pt x="116" y="239"/>
                    </a:cubicBezTo>
                    <a:cubicBezTo>
                      <a:pt x="181" y="239"/>
                      <a:pt x="238" y="188"/>
                      <a:pt x="238" y="123"/>
                    </a:cubicBezTo>
                    <a:cubicBezTo>
                      <a:pt x="238" y="59"/>
                      <a:pt x="181" y="1"/>
                      <a:pt x="116" y="1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3"/>
              <p:cNvSpPr/>
              <p:nvPr/>
            </p:nvSpPr>
            <p:spPr>
              <a:xfrm flipH="1">
                <a:off x="7732570" y="2412788"/>
                <a:ext cx="136301" cy="107106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240" extrusionOk="0">
                    <a:moveTo>
                      <a:pt x="130" y="0"/>
                    </a:moveTo>
                    <a:cubicBezTo>
                      <a:pt x="79" y="65"/>
                      <a:pt x="43" y="137"/>
                      <a:pt x="0" y="209"/>
                    </a:cubicBezTo>
                    <a:cubicBezTo>
                      <a:pt x="611" y="1179"/>
                      <a:pt x="1360" y="1240"/>
                      <a:pt x="1538" y="1240"/>
                    </a:cubicBezTo>
                    <a:cubicBezTo>
                      <a:pt x="1563" y="1240"/>
                      <a:pt x="1577" y="1239"/>
                      <a:pt x="1577" y="1239"/>
                    </a:cubicBezTo>
                    <a:cubicBezTo>
                      <a:pt x="727" y="886"/>
                      <a:pt x="310" y="324"/>
                      <a:pt x="130" y="0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3"/>
              <p:cNvSpPr/>
              <p:nvPr/>
            </p:nvSpPr>
            <p:spPr>
              <a:xfrm flipH="1">
                <a:off x="7761246" y="2466254"/>
                <a:ext cx="137511" cy="111511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291" extrusionOk="0">
                    <a:moveTo>
                      <a:pt x="116" y="0"/>
                    </a:moveTo>
                    <a:cubicBezTo>
                      <a:pt x="73" y="80"/>
                      <a:pt x="37" y="152"/>
                      <a:pt x="1" y="238"/>
                    </a:cubicBezTo>
                    <a:cubicBezTo>
                      <a:pt x="613" y="1230"/>
                      <a:pt x="1375" y="1290"/>
                      <a:pt x="1553" y="1290"/>
                    </a:cubicBezTo>
                    <a:cubicBezTo>
                      <a:pt x="1578" y="1290"/>
                      <a:pt x="1592" y="1289"/>
                      <a:pt x="1592" y="1289"/>
                    </a:cubicBezTo>
                    <a:cubicBezTo>
                      <a:pt x="692" y="915"/>
                      <a:pt x="281" y="310"/>
                      <a:pt x="116" y="0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3"/>
              <p:cNvSpPr/>
              <p:nvPr/>
            </p:nvSpPr>
            <p:spPr>
              <a:xfrm flipH="1">
                <a:off x="7791650" y="2538377"/>
                <a:ext cx="138202" cy="115917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342" extrusionOk="0">
                    <a:moveTo>
                      <a:pt x="101" y="1"/>
                    </a:moveTo>
                    <a:cubicBezTo>
                      <a:pt x="65" y="94"/>
                      <a:pt x="37" y="181"/>
                      <a:pt x="1" y="274"/>
                    </a:cubicBezTo>
                    <a:cubicBezTo>
                      <a:pt x="614" y="1280"/>
                      <a:pt x="1383" y="1341"/>
                      <a:pt x="1561" y="1341"/>
                    </a:cubicBezTo>
                    <a:cubicBezTo>
                      <a:pt x="1586" y="1341"/>
                      <a:pt x="1599" y="1340"/>
                      <a:pt x="1599" y="1340"/>
                    </a:cubicBezTo>
                    <a:cubicBezTo>
                      <a:pt x="656" y="944"/>
                      <a:pt x="245" y="296"/>
                      <a:pt x="101" y="1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3"/>
              <p:cNvSpPr/>
              <p:nvPr/>
            </p:nvSpPr>
            <p:spPr>
              <a:xfrm flipH="1">
                <a:off x="7571483" y="2251699"/>
                <a:ext cx="40510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469" h="757" extrusionOk="0">
                    <a:moveTo>
                      <a:pt x="231" y="0"/>
                    </a:moveTo>
                    <a:cubicBezTo>
                      <a:pt x="101" y="0"/>
                      <a:pt x="0" y="166"/>
                      <a:pt x="0" y="374"/>
                    </a:cubicBezTo>
                    <a:cubicBezTo>
                      <a:pt x="0" y="583"/>
                      <a:pt x="101" y="756"/>
                      <a:pt x="231" y="756"/>
                    </a:cubicBezTo>
                    <a:cubicBezTo>
                      <a:pt x="360" y="756"/>
                      <a:pt x="468" y="583"/>
                      <a:pt x="468" y="374"/>
                    </a:cubicBezTo>
                    <a:cubicBezTo>
                      <a:pt x="468" y="166"/>
                      <a:pt x="360" y="0"/>
                      <a:pt x="231" y="0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3"/>
              <p:cNvSpPr/>
              <p:nvPr/>
            </p:nvSpPr>
            <p:spPr>
              <a:xfrm flipH="1">
                <a:off x="7119311" y="2209375"/>
                <a:ext cx="40510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469" h="757" extrusionOk="0">
                    <a:moveTo>
                      <a:pt x="230" y="0"/>
                    </a:moveTo>
                    <a:cubicBezTo>
                      <a:pt x="101" y="0"/>
                      <a:pt x="0" y="166"/>
                      <a:pt x="0" y="375"/>
                    </a:cubicBezTo>
                    <a:cubicBezTo>
                      <a:pt x="0" y="584"/>
                      <a:pt x="101" y="756"/>
                      <a:pt x="230" y="756"/>
                    </a:cubicBezTo>
                    <a:cubicBezTo>
                      <a:pt x="360" y="756"/>
                      <a:pt x="468" y="584"/>
                      <a:pt x="468" y="375"/>
                    </a:cubicBezTo>
                    <a:cubicBezTo>
                      <a:pt x="468" y="166"/>
                      <a:pt x="360" y="0"/>
                      <a:pt x="230" y="0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3"/>
              <p:cNvSpPr/>
              <p:nvPr/>
            </p:nvSpPr>
            <p:spPr>
              <a:xfrm flipH="1">
                <a:off x="7527602" y="2189596"/>
                <a:ext cx="156600" cy="62363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722" extrusionOk="0">
                    <a:moveTo>
                      <a:pt x="1431" y="1"/>
                    </a:moveTo>
                    <a:cubicBezTo>
                      <a:pt x="1290" y="1"/>
                      <a:pt x="1122" y="22"/>
                      <a:pt x="966" y="64"/>
                    </a:cubicBezTo>
                    <a:cubicBezTo>
                      <a:pt x="555" y="165"/>
                      <a:pt x="1" y="661"/>
                      <a:pt x="210" y="719"/>
                    </a:cubicBezTo>
                    <a:cubicBezTo>
                      <a:pt x="218" y="721"/>
                      <a:pt x="227" y="722"/>
                      <a:pt x="235" y="722"/>
                    </a:cubicBezTo>
                    <a:cubicBezTo>
                      <a:pt x="397" y="722"/>
                      <a:pt x="604" y="419"/>
                      <a:pt x="966" y="323"/>
                    </a:cubicBezTo>
                    <a:cubicBezTo>
                      <a:pt x="1304" y="229"/>
                      <a:pt x="1643" y="352"/>
                      <a:pt x="1751" y="165"/>
                    </a:cubicBezTo>
                    <a:cubicBezTo>
                      <a:pt x="1812" y="54"/>
                      <a:pt x="1655" y="1"/>
                      <a:pt x="1431" y="1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3"/>
              <p:cNvSpPr/>
              <p:nvPr/>
            </p:nvSpPr>
            <p:spPr>
              <a:xfrm flipH="1">
                <a:off x="7052887" y="2129738"/>
                <a:ext cx="167310" cy="54762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34" extrusionOk="0">
                    <a:moveTo>
                      <a:pt x="868" y="1"/>
                    </a:moveTo>
                    <a:cubicBezTo>
                      <a:pt x="865" y="1"/>
                      <a:pt x="861" y="1"/>
                      <a:pt x="857" y="1"/>
                    </a:cubicBezTo>
                    <a:cubicBezTo>
                      <a:pt x="440" y="1"/>
                      <a:pt x="1" y="166"/>
                      <a:pt x="130" y="325"/>
                    </a:cubicBezTo>
                    <a:cubicBezTo>
                      <a:pt x="167" y="369"/>
                      <a:pt x="209" y="386"/>
                      <a:pt x="257" y="386"/>
                    </a:cubicBezTo>
                    <a:cubicBezTo>
                      <a:pt x="390" y="386"/>
                      <a:pt x="575" y="265"/>
                      <a:pt x="865" y="260"/>
                    </a:cubicBezTo>
                    <a:cubicBezTo>
                      <a:pt x="868" y="260"/>
                      <a:pt x="871" y="260"/>
                      <a:pt x="874" y="260"/>
                    </a:cubicBezTo>
                    <a:cubicBezTo>
                      <a:pt x="1239" y="260"/>
                      <a:pt x="1535" y="634"/>
                      <a:pt x="1707" y="634"/>
                    </a:cubicBezTo>
                    <a:cubicBezTo>
                      <a:pt x="1720" y="634"/>
                      <a:pt x="1732" y="632"/>
                      <a:pt x="1743" y="627"/>
                    </a:cubicBezTo>
                    <a:cubicBezTo>
                      <a:pt x="1936" y="541"/>
                      <a:pt x="1419" y="1"/>
                      <a:pt x="868" y="1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3"/>
              <p:cNvSpPr/>
              <p:nvPr/>
            </p:nvSpPr>
            <p:spPr>
              <a:xfrm flipH="1">
                <a:off x="7129324" y="2465650"/>
                <a:ext cx="474032" cy="384892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4456" extrusionOk="0">
                    <a:moveTo>
                      <a:pt x="131" y="0"/>
                    </a:moveTo>
                    <a:lnTo>
                      <a:pt x="131" y="0"/>
                    </a:lnTo>
                    <a:cubicBezTo>
                      <a:pt x="131" y="0"/>
                      <a:pt x="1" y="1764"/>
                      <a:pt x="865" y="3104"/>
                    </a:cubicBezTo>
                    <a:cubicBezTo>
                      <a:pt x="1009" y="3327"/>
                      <a:pt x="1182" y="3543"/>
                      <a:pt x="1383" y="3730"/>
                    </a:cubicBezTo>
                    <a:cubicBezTo>
                      <a:pt x="1412" y="3752"/>
                      <a:pt x="1434" y="3773"/>
                      <a:pt x="1455" y="3795"/>
                    </a:cubicBezTo>
                    <a:cubicBezTo>
                      <a:pt x="1758" y="4054"/>
                      <a:pt x="2104" y="4227"/>
                      <a:pt x="2464" y="4328"/>
                    </a:cubicBezTo>
                    <a:cubicBezTo>
                      <a:pt x="2744" y="4407"/>
                      <a:pt x="3032" y="4443"/>
                      <a:pt x="3313" y="4450"/>
                    </a:cubicBezTo>
                    <a:cubicBezTo>
                      <a:pt x="3378" y="4454"/>
                      <a:pt x="3443" y="4456"/>
                      <a:pt x="3508" y="4456"/>
                    </a:cubicBezTo>
                    <a:cubicBezTo>
                      <a:pt x="3573" y="4456"/>
                      <a:pt x="3637" y="4454"/>
                      <a:pt x="3702" y="4450"/>
                    </a:cubicBezTo>
                    <a:cubicBezTo>
                      <a:pt x="3911" y="4436"/>
                      <a:pt x="4120" y="4407"/>
                      <a:pt x="4314" y="4371"/>
                    </a:cubicBezTo>
                    <a:cubicBezTo>
                      <a:pt x="4609" y="4313"/>
                      <a:pt x="4869" y="4234"/>
                      <a:pt x="5070" y="4155"/>
                    </a:cubicBezTo>
                    <a:cubicBezTo>
                      <a:pt x="5221" y="4097"/>
                      <a:pt x="5344" y="4033"/>
                      <a:pt x="5416" y="3982"/>
                    </a:cubicBezTo>
                    <a:cubicBezTo>
                      <a:pt x="5452" y="3961"/>
                      <a:pt x="5474" y="3939"/>
                      <a:pt x="5488" y="3917"/>
                    </a:cubicBezTo>
                    <a:cubicBezTo>
                      <a:pt x="5488" y="3917"/>
                      <a:pt x="5279" y="3910"/>
                      <a:pt x="5005" y="3831"/>
                    </a:cubicBezTo>
                    <a:cubicBezTo>
                      <a:pt x="4833" y="3788"/>
                      <a:pt x="4624" y="3716"/>
                      <a:pt x="4429" y="3608"/>
                    </a:cubicBezTo>
                    <a:cubicBezTo>
                      <a:pt x="3832" y="3276"/>
                      <a:pt x="3248" y="2607"/>
                      <a:pt x="3472" y="1231"/>
                    </a:cubicBezTo>
                    <a:cubicBezTo>
                      <a:pt x="3479" y="1188"/>
                      <a:pt x="3486" y="1138"/>
                      <a:pt x="3493" y="1087"/>
                    </a:cubicBezTo>
                    <a:cubicBezTo>
                      <a:pt x="3522" y="943"/>
                      <a:pt x="3558" y="785"/>
                      <a:pt x="3609" y="627"/>
                    </a:cubicBezTo>
                    <a:lnTo>
                      <a:pt x="3609" y="627"/>
                    </a:lnTo>
                    <a:cubicBezTo>
                      <a:pt x="3608" y="627"/>
                      <a:pt x="3392" y="670"/>
                      <a:pt x="3061" y="706"/>
                    </a:cubicBezTo>
                    <a:cubicBezTo>
                      <a:pt x="2883" y="724"/>
                      <a:pt x="2672" y="736"/>
                      <a:pt x="2438" y="736"/>
                    </a:cubicBezTo>
                    <a:cubicBezTo>
                      <a:pt x="2387" y="736"/>
                      <a:pt x="2336" y="736"/>
                      <a:pt x="2284" y="735"/>
                    </a:cubicBezTo>
                    <a:cubicBezTo>
                      <a:pt x="2010" y="727"/>
                      <a:pt x="1722" y="699"/>
                      <a:pt x="1427" y="634"/>
                    </a:cubicBezTo>
                    <a:cubicBezTo>
                      <a:pt x="1146" y="576"/>
                      <a:pt x="865" y="483"/>
                      <a:pt x="606" y="339"/>
                    </a:cubicBezTo>
                    <a:cubicBezTo>
                      <a:pt x="433" y="252"/>
                      <a:pt x="275" y="137"/>
                      <a:pt x="131" y="0"/>
                    </a:cubicBezTo>
                    <a:close/>
                  </a:path>
                </a:pathLst>
              </a:custGeom>
              <a:solidFill>
                <a:srgbClr val="E75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3"/>
              <p:cNvSpPr/>
              <p:nvPr/>
            </p:nvSpPr>
            <p:spPr>
              <a:xfrm flipH="1">
                <a:off x="7283505" y="2465650"/>
                <a:ext cx="319850" cy="384892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4456" extrusionOk="0">
                    <a:moveTo>
                      <a:pt x="131" y="0"/>
                    </a:moveTo>
                    <a:lnTo>
                      <a:pt x="131" y="0"/>
                    </a:lnTo>
                    <a:cubicBezTo>
                      <a:pt x="131" y="0"/>
                      <a:pt x="1" y="1764"/>
                      <a:pt x="865" y="3104"/>
                    </a:cubicBezTo>
                    <a:cubicBezTo>
                      <a:pt x="1009" y="3327"/>
                      <a:pt x="1182" y="3543"/>
                      <a:pt x="1383" y="3730"/>
                    </a:cubicBezTo>
                    <a:cubicBezTo>
                      <a:pt x="1412" y="3752"/>
                      <a:pt x="1434" y="3773"/>
                      <a:pt x="1455" y="3795"/>
                    </a:cubicBezTo>
                    <a:cubicBezTo>
                      <a:pt x="1758" y="4054"/>
                      <a:pt x="2104" y="4227"/>
                      <a:pt x="2464" y="4328"/>
                    </a:cubicBezTo>
                    <a:cubicBezTo>
                      <a:pt x="2744" y="4407"/>
                      <a:pt x="3032" y="4443"/>
                      <a:pt x="3313" y="4450"/>
                    </a:cubicBezTo>
                    <a:cubicBezTo>
                      <a:pt x="3378" y="4454"/>
                      <a:pt x="3443" y="4456"/>
                      <a:pt x="3508" y="4456"/>
                    </a:cubicBezTo>
                    <a:cubicBezTo>
                      <a:pt x="3573" y="4456"/>
                      <a:pt x="3637" y="4454"/>
                      <a:pt x="3702" y="4450"/>
                    </a:cubicBezTo>
                    <a:cubicBezTo>
                      <a:pt x="3601" y="3989"/>
                      <a:pt x="3335" y="3060"/>
                      <a:pt x="2752" y="2700"/>
                    </a:cubicBezTo>
                    <a:cubicBezTo>
                      <a:pt x="1967" y="2211"/>
                      <a:pt x="1729" y="1721"/>
                      <a:pt x="1967" y="1354"/>
                    </a:cubicBezTo>
                    <a:cubicBezTo>
                      <a:pt x="2104" y="1131"/>
                      <a:pt x="2845" y="1145"/>
                      <a:pt x="3493" y="1087"/>
                    </a:cubicBezTo>
                    <a:cubicBezTo>
                      <a:pt x="3522" y="943"/>
                      <a:pt x="3558" y="785"/>
                      <a:pt x="3609" y="627"/>
                    </a:cubicBezTo>
                    <a:lnTo>
                      <a:pt x="3609" y="627"/>
                    </a:lnTo>
                    <a:cubicBezTo>
                      <a:pt x="3608" y="627"/>
                      <a:pt x="3392" y="670"/>
                      <a:pt x="3061" y="706"/>
                    </a:cubicBezTo>
                    <a:cubicBezTo>
                      <a:pt x="2883" y="724"/>
                      <a:pt x="2672" y="736"/>
                      <a:pt x="2438" y="736"/>
                    </a:cubicBezTo>
                    <a:cubicBezTo>
                      <a:pt x="2387" y="736"/>
                      <a:pt x="2336" y="736"/>
                      <a:pt x="2284" y="735"/>
                    </a:cubicBezTo>
                    <a:cubicBezTo>
                      <a:pt x="2010" y="727"/>
                      <a:pt x="1722" y="699"/>
                      <a:pt x="1427" y="634"/>
                    </a:cubicBezTo>
                    <a:cubicBezTo>
                      <a:pt x="1146" y="576"/>
                      <a:pt x="865" y="483"/>
                      <a:pt x="606" y="339"/>
                    </a:cubicBezTo>
                    <a:cubicBezTo>
                      <a:pt x="433" y="252"/>
                      <a:pt x="275" y="137"/>
                      <a:pt x="131" y="0"/>
                    </a:cubicBezTo>
                    <a:close/>
                  </a:path>
                </a:pathLst>
              </a:custGeom>
              <a:solidFill>
                <a:srgbClr val="513153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3"/>
              <p:cNvSpPr/>
              <p:nvPr/>
            </p:nvSpPr>
            <p:spPr>
              <a:xfrm flipH="1">
                <a:off x="7477593" y="2644705"/>
                <a:ext cx="51048" cy="14874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22" extrusionOk="0">
                    <a:moveTo>
                      <a:pt x="467" y="1"/>
                    </a:moveTo>
                    <a:cubicBezTo>
                      <a:pt x="415" y="1"/>
                      <a:pt x="158" y="630"/>
                      <a:pt x="0" y="1031"/>
                    </a:cubicBezTo>
                    <a:cubicBezTo>
                      <a:pt x="144" y="1254"/>
                      <a:pt x="317" y="1470"/>
                      <a:pt x="518" y="1657"/>
                    </a:cubicBezTo>
                    <a:cubicBezTo>
                      <a:pt x="547" y="1679"/>
                      <a:pt x="569" y="1700"/>
                      <a:pt x="590" y="1722"/>
                    </a:cubicBezTo>
                    <a:cubicBezTo>
                      <a:pt x="576" y="1175"/>
                      <a:pt x="526" y="8"/>
                      <a:pt x="468" y="1"/>
                    </a:cubicBezTo>
                    <a:cubicBezTo>
                      <a:pt x="468" y="1"/>
                      <a:pt x="467" y="1"/>
                      <a:pt x="4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3"/>
              <p:cNvSpPr/>
              <p:nvPr/>
            </p:nvSpPr>
            <p:spPr>
              <a:xfrm flipH="1">
                <a:off x="7317108" y="2677700"/>
                <a:ext cx="73506" cy="172407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996" extrusionOk="0">
                    <a:moveTo>
                      <a:pt x="463" y="0"/>
                    </a:moveTo>
                    <a:cubicBezTo>
                      <a:pt x="462" y="0"/>
                      <a:pt x="462" y="0"/>
                      <a:pt x="461" y="1"/>
                    </a:cubicBezTo>
                    <a:cubicBezTo>
                      <a:pt x="397" y="22"/>
                      <a:pt x="101" y="1390"/>
                      <a:pt x="1" y="1873"/>
                    </a:cubicBezTo>
                    <a:cubicBezTo>
                      <a:pt x="281" y="1952"/>
                      <a:pt x="569" y="1988"/>
                      <a:pt x="850" y="1995"/>
                    </a:cubicBezTo>
                    <a:cubicBezTo>
                      <a:pt x="807" y="1716"/>
                      <a:pt x="537" y="0"/>
                      <a:pt x="4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3"/>
              <p:cNvSpPr/>
              <p:nvPr/>
            </p:nvSpPr>
            <p:spPr>
              <a:xfrm flipH="1">
                <a:off x="7165348" y="2690743"/>
                <a:ext cx="65387" cy="152454"/>
              </a:xfrm>
              <a:custGeom>
                <a:avLst/>
                <a:gdLst/>
                <a:ahLst/>
                <a:cxnLst/>
                <a:rect l="l" t="t" r="r" b="b"/>
                <a:pathLst>
                  <a:path w="757" h="1765" extrusionOk="0">
                    <a:moveTo>
                      <a:pt x="340" y="1"/>
                    </a:moveTo>
                    <a:cubicBezTo>
                      <a:pt x="340" y="1"/>
                      <a:pt x="339" y="1"/>
                      <a:pt x="339" y="1"/>
                    </a:cubicBezTo>
                    <a:cubicBezTo>
                      <a:pt x="281" y="15"/>
                      <a:pt x="187" y="512"/>
                      <a:pt x="115" y="1002"/>
                    </a:cubicBezTo>
                    <a:cubicBezTo>
                      <a:pt x="65" y="1290"/>
                      <a:pt x="22" y="1585"/>
                      <a:pt x="0" y="1765"/>
                    </a:cubicBezTo>
                    <a:cubicBezTo>
                      <a:pt x="295" y="1707"/>
                      <a:pt x="555" y="1628"/>
                      <a:pt x="756" y="1549"/>
                    </a:cubicBezTo>
                    <a:cubicBezTo>
                      <a:pt x="735" y="1455"/>
                      <a:pt x="713" y="1347"/>
                      <a:pt x="691" y="1225"/>
                    </a:cubicBezTo>
                    <a:cubicBezTo>
                      <a:pt x="570" y="690"/>
                      <a:pt x="400" y="1"/>
                      <a:pt x="3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3"/>
              <p:cNvSpPr/>
              <p:nvPr/>
            </p:nvSpPr>
            <p:spPr>
              <a:xfrm flipH="1">
                <a:off x="7480098" y="2494844"/>
                <a:ext cx="71001" cy="128873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492" extrusionOk="0">
                    <a:moveTo>
                      <a:pt x="1" y="1"/>
                    </a:moveTo>
                    <a:cubicBezTo>
                      <a:pt x="73" y="411"/>
                      <a:pt x="282" y="1491"/>
                      <a:pt x="390" y="1491"/>
                    </a:cubicBezTo>
                    <a:cubicBezTo>
                      <a:pt x="498" y="1491"/>
                      <a:pt x="728" y="641"/>
                      <a:pt x="822" y="296"/>
                    </a:cubicBezTo>
                    <a:cubicBezTo>
                      <a:pt x="541" y="238"/>
                      <a:pt x="260" y="145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3"/>
              <p:cNvSpPr/>
              <p:nvPr/>
            </p:nvSpPr>
            <p:spPr>
              <a:xfrm flipH="1">
                <a:off x="7338875" y="2526544"/>
                <a:ext cx="67287" cy="90954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053" extrusionOk="0">
                    <a:moveTo>
                      <a:pt x="778" y="1"/>
                    </a:moveTo>
                    <a:lnTo>
                      <a:pt x="778" y="1"/>
                    </a:lnTo>
                    <a:cubicBezTo>
                      <a:pt x="600" y="19"/>
                      <a:pt x="389" y="31"/>
                      <a:pt x="155" y="31"/>
                    </a:cubicBezTo>
                    <a:cubicBezTo>
                      <a:pt x="104" y="31"/>
                      <a:pt x="53" y="31"/>
                      <a:pt x="1" y="30"/>
                    </a:cubicBezTo>
                    <a:lnTo>
                      <a:pt x="1" y="30"/>
                    </a:lnTo>
                    <a:cubicBezTo>
                      <a:pt x="73" y="361"/>
                      <a:pt x="231" y="1038"/>
                      <a:pt x="332" y="1052"/>
                    </a:cubicBezTo>
                    <a:cubicBezTo>
                      <a:pt x="333" y="1052"/>
                      <a:pt x="334" y="1052"/>
                      <a:pt x="335" y="1052"/>
                    </a:cubicBezTo>
                    <a:cubicBezTo>
                      <a:pt x="437" y="1052"/>
                      <a:pt x="678" y="322"/>
                      <a:pt x="7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3"/>
              <p:cNvSpPr/>
              <p:nvPr/>
            </p:nvSpPr>
            <p:spPr>
              <a:xfrm flipH="1">
                <a:off x="7213286" y="2511601"/>
                <a:ext cx="56058" cy="8724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010" extrusionOk="0">
                    <a:moveTo>
                      <a:pt x="649" y="1"/>
                    </a:moveTo>
                    <a:lnTo>
                      <a:pt x="649" y="1"/>
                    </a:lnTo>
                    <a:cubicBezTo>
                      <a:pt x="418" y="37"/>
                      <a:pt x="195" y="66"/>
                      <a:pt x="1" y="80"/>
                    </a:cubicBezTo>
                    <a:cubicBezTo>
                      <a:pt x="100" y="378"/>
                      <a:pt x="331" y="1010"/>
                      <a:pt x="414" y="1010"/>
                    </a:cubicBezTo>
                    <a:cubicBezTo>
                      <a:pt x="416" y="1010"/>
                      <a:pt x="417" y="1009"/>
                      <a:pt x="418" y="1009"/>
                    </a:cubicBezTo>
                    <a:cubicBezTo>
                      <a:pt x="498" y="987"/>
                      <a:pt x="598" y="332"/>
                      <a:pt x="6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3"/>
              <p:cNvSpPr/>
              <p:nvPr/>
            </p:nvSpPr>
            <p:spPr>
              <a:xfrm flipH="1">
                <a:off x="7071459" y="2481197"/>
                <a:ext cx="62277" cy="117731"/>
              </a:xfrm>
              <a:custGeom>
                <a:avLst/>
                <a:gdLst/>
                <a:ahLst/>
                <a:cxnLst/>
                <a:rect l="l" t="t" r="r" b="b"/>
                <a:pathLst>
                  <a:path w="721" h="1363" extrusionOk="0">
                    <a:moveTo>
                      <a:pt x="721" y="0"/>
                    </a:moveTo>
                    <a:cubicBezTo>
                      <a:pt x="620" y="29"/>
                      <a:pt x="497" y="65"/>
                      <a:pt x="361" y="108"/>
                    </a:cubicBezTo>
                    <a:cubicBezTo>
                      <a:pt x="224" y="144"/>
                      <a:pt x="101" y="173"/>
                      <a:pt x="0" y="195"/>
                    </a:cubicBezTo>
                    <a:cubicBezTo>
                      <a:pt x="134" y="568"/>
                      <a:pt x="427" y="1362"/>
                      <a:pt x="514" y="1362"/>
                    </a:cubicBezTo>
                    <a:cubicBezTo>
                      <a:pt x="515" y="1362"/>
                      <a:pt x="517" y="1362"/>
                      <a:pt x="519" y="1361"/>
                    </a:cubicBezTo>
                    <a:cubicBezTo>
                      <a:pt x="605" y="1311"/>
                      <a:pt x="699" y="267"/>
                      <a:pt x="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3"/>
              <p:cNvSpPr/>
              <p:nvPr/>
            </p:nvSpPr>
            <p:spPr>
              <a:xfrm flipH="1">
                <a:off x="6937146" y="2430150"/>
                <a:ext cx="5847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348" extrusionOk="0">
                    <a:moveTo>
                      <a:pt x="677" y="1"/>
                    </a:moveTo>
                    <a:lnTo>
                      <a:pt x="677" y="1"/>
                    </a:lnTo>
                    <a:cubicBezTo>
                      <a:pt x="461" y="101"/>
                      <a:pt x="238" y="202"/>
                      <a:pt x="0" y="296"/>
                    </a:cubicBezTo>
                    <a:cubicBezTo>
                      <a:pt x="128" y="615"/>
                      <a:pt x="438" y="1348"/>
                      <a:pt x="508" y="1348"/>
                    </a:cubicBezTo>
                    <a:cubicBezTo>
                      <a:pt x="509" y="1348"/>
                      <a:pt x="510" y="1348"/>
                      <a:pt x="511" y="1347"/>
                    </a:cubicBezTo>
                    <a:cubicBezTo>
                      <a:pt x="569" y="1333"/>
                      <a:pt x="648" y="404"/>
                      <a:pt x="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3"/>
              <p:cNvSpPr/>
              <p:nvPr/>
            </p:nvSpPr>
            <p:spPr>
              <a:xfrm flipH="1">
                <a:off x="6811471" y="2356126"/>
                <a:ext cx="58563" cy="120408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394" extrusionOk="0">
                    <a:moveTo>
                      <a:pt x="605" y="1"/>
                    </a:moveTo>
                    <a:lnTo>
                      <a:pt x="605" y="1"/>
                    </a:lnTo>
                    <a:cubicBezTo>
                      <a:pt x="418" y="152"/>
                      <a:pt x="224" y="289"/>
                      <a:pt x="1" y="426"/>
                    </a:cubicBezTo>
                    <a:cubicBezTo>
                      <a:pt x="160" y="745"/>
                      <a:pt x="494" y="1393"/>
                      <a:pt x="589" y="1393"/>
                    </a:cubicBezTo>
                    <a:cubicBezTo>
                      <a:pt x="592" y="1393"/>
                      <a:pt x="595" y="1392"/>
                      <a:pt x="598" y="1391"/>
                    </a:cubicBezTo>
                    <a:cubicBezTo>
                      <a:pt x="677" y="1333"/>
                      <a:pt x="627" y="375"/>
                      <a:pt x="6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3"/>
              <p:cNvSpPr/>
              <p:nvPr/>
            </p:nvSpPr>
            <p:spPr>
              <a:xfrm flipH="1">
                <a:off x="6705748" y="2241075"/>
                <a:ext cx="4733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427" extrusionOk="0">
                    <a:moveTo>
                      <a:pt x="548" y="1"/>
                    </a:moveTo>
                    <a:cubicBezTo>
                      <a:pt x="389" y="217"/>
                      <a:pt x="209" y="447"/>
                      <a:pt x="0" y="670"/>
                    </a:cubicBezTo>
                    <a:cubicBezTo>
                      <a:pt x="121" y="933"/>
                      <a:pt x="361" y="1427"/>
                      <a:pt x="436" y="1427"/>
                    </a:cubicBezTo>
                    <a:cubicBezTo>
                      <a:pt x="438" y="1427"/>
                      <a:pt x="439" y="1427"/>
                      <a:pt x="440" y="1426"/>
                    </a:cubicBezTo>
                    <a:cubicBezTo>
                      <a:pt x="519" y="1405"/>
                      <a:pt x="540" y="46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3"/>
              <p:cNvSpPr/>
              <p:nvPr/>
            </p:nvSpPr>
            <p:spPr>
              <a:xfrm flipH="1">
                <a:off x="7740687" y="2897956"/>
                <a:ext cx="259733" cy="400526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4637" extrusionOk="0">
                    <a:moveTo>
                      <a:pt x="2403" y="1"/>
                    </a:moveTo>
                    <a:cubicBezTo>
                      <a:pt x="1788" y="1"/>
                      <a:pt x="1269" y="179"/>
                      <a:pt x="969" y="309"/>
                    </a:cubicBezTo>
                    <a:cubicBezTo>
                      <a:pt x="789" y="389"/>
                      <a:pt x="652" y="547"/>
                      <a:pt x="609" y="741"/>
                    </a:cubicBezTo>
                    <a:cubicBezTo>
                      <a:pt x="1" y="3444"/>
                      <a:pt x="1491" y="4637"/>
                      <a:pt x="1996" y="4637"/>
                    </a:cubicBezTo>
                    <a:cubicBezTo>
                      <a:pt x="2042" y="4637"/>
                      <a:pt x="2079" y="4627"/>
                      <a:pt x="2106" y="4608"/>
                    </a:cubicBezTo>
                    <a:cubicBezTo>
                      <a:pt x="2128" y="4594"/>
                      <a:pt x="2150" y="4572"/>
                      <a:pt x="2171" y="4551"/>
                    </a:cubicBezTo>
                    <a:cubicBezTo>
                      <a:pt x="2380" y="4277"/>
                      <a:pt x="1998" y="3672"/>
                      <a:pt x="1898" y="2592"/>
                    </a:cubicBezTo>
                    <a:cubicBezTo>
                      <a:pt x="1797" y="1425"/>
                      <a:pt x="3007" y="57"/>
                      <a:pt x="2848" y="36"/>
                    </a:cubicBezTo>
                    <a:cubicBezTo>
                      <a:pt x="2762" y="21"/>
                      <a:pt x="2683" y="14"/>
                      <a:pt x="2596" y="7"/>
                    </a:cubicBezTo>
                    <a:cubicBezTo>
                      <a:pt x="2531" y="3"/>
                      <a:pt x="2466" y="1"/>
                      <a:pt x="2403" y="1"/>
                    </a:cubicBezTo>
                    <a:close/>
                  </a:path>
                </a:pathLst>
              </a:custGeom>
              <a:solidFill>
                <a:srgbClr val="AF77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3"/>
              <p:cNvSpPr/>
              <p:nvPr/>
            </p:nvSpPr>
            <p:spPr>
              <a:xfrm flipH="1">
                <a:off x="7776102" y="2897956"/>
                <a:ext cx="224319" cy="400526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4637" extrusionOk="0">
                    <a:moveTo>
                      <a:pt x="2403" y="1"/>
                    </a:moveTo>
                    <a:cubicBezTo>
                      <a:pt x="1788" y="1"/>
                      <a:pt x="1269" y="179"/>
                      <a:pt x="969" y="309"/>
                    </a:cubicBezTo>
                    <a:cubicBezTo>
                      <a:pt x="789" y="389"/>
                      <a:pt x="652" y="547"/>
                      <a:pt x="609" y="741"/>
                    </a:cubicBezTo>
                    <a:cubicBezTo>
                      <a:pt x="1" y="3444"/>
                      <a:pt x="1491" y="4637"/>
                      <a:pt x="1996" y="4637"/>
                    </a:cubicBezTo>
                    <a:cubicBezTo>
                      <a:pt x="2042" y="4637"/>
                      <a:pt x="2079" y="4627"/>
                      <a:pt x="2106" y="4608"/>
                    </a:cubicBezTo>
                    <a:cubicBezTo>
                      <a:pt x="2128" y="4594"/>
                      <a:pt x="2150" y="4572"/>
                      <a:pt x="2171" y="4551"/>
                    </a:cubicBezTo>
                    <a:cubicBezTo>
                      <a:pt x="1790" y="4046"/>
                      <a:pt x="947" y="3391"/>
                      <a:pt x="1098" y="2088"/>
                    </a:cubicBezTo>
                    <a:cubicBezTo>
                      <a:pt x="1214" y="1044"/>
                      <a:pt x="1970" y="489"/>
                      <a:pt x="2596" y="7"/>
                    </a:cubicBezTo>
                    <a:cubicBezTo>
                      <a:pt x="2531" y="3"/>
                      <a:pt x="2466" y="1"/>
                      <a:pt x="2403" y="1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3"/>
              <p:cNvSpPr/>
              <p:nvPr/>
            </p:nvSpPr>
            <p:spPr>
              <a:xfrm flipH="1">
                <a:off x="7291625" y="1889011"/>
                <a:ext cx="237016" cy="200997"/>
              </a:xfrm>
              <a:custGeom>
                <a:avLst/>
                <a:gdLst/>
                <a:ahLst/>
                <a:cxnLst/>
                <a:rect l="l" t="t" r="r" b="b"/>
                <a:pathLst>
                  <a:path w="2744" h="2327" extrusionOk="0">
                    <a:moveTo>
                      <a:pt x="2448" y="455"/>
                    </a:moveTo>
                    <a:cubicBezTo>
                      <a:pt x="2275" y="303"/>
                      <a:pt x="2052" y="217"/>
                      <a:pt x="1829" y="167"/>
                    </a:cubicBezTo>
                    <a:cubicBezTo>
                      <a:pt x="1591" y="109"/>
                      <a:pt x="1282" y="1"/>
                      <a:pt x="1037" y="66"/>
                    </a:cubicBezTo>
                    <a:cubicBezTo>
                      <a:pt x="691" y="152"/>
                      <a:pt x="43" y="440"/>
                      <a:pt x="22" y="865"/>
                    </a:cubicBezTo>
                    <a:cubicBezTo>
                      <a:pt x="0" y="1441"/>
                      <a:pt x="814" y="1276"/>
                      <a:pt x="1145" y="1218"/>
                    </a:cubicBezTo>
                    <a:cubicBezTo>
                      <a:pt x="1159" y="1268"/>
                      <a:pt x="1102" y="1348"/>
                      <a:pt x="1095" y="1412"/>
                    </a:cubicBezTo>
                    <a:cubicBezTo>
                      <a:pt x="1073" y="1542"/>
                      <a:pt x="1066" y="1679"/>
                      <a:pt x="1044" y="1816"/>
                    </a:cubicBezTo>
                    <a:cubicBezTo>
                      <a:pt x="1015" y="2003"/>
                      <a:pt x="958" y="2154"/>
                      <a:pt x="893" y="2327"/>
                    </a:cubicBezTo>
                    <a:cubicBezTo>
                      <a:pt x="1080" y="2298"/>
                      <a:pt x="1267" y="2284"/>
                      <a:pt x="1455" y="2226"/>
                    </a:cubicBezTo>
                    <a:cubicBezTo>
                      <a:pt x="1476" y="2017"/>
                      <a:pt x="1397" y="1808"/>
                      <a:pt x="1447" y="1600"/>
                    </a:cubicBezTo>
                    <a:cubicBezTo>
                      <a:pt x="1555" y="1751"/>
                      <a:pt x="1411" y="2046"/>
                      <a:pt x="1527" y="2190"/>
                    </a:cubicBezTo>
                    <a:cubicBezTo>
                      <a:pt x="1750" y="2154"/>
                      <a:pt x="1966" y="2111"/>
                      <a:pt x="2182" y="2075"/>
                    </a:cubicBezTo>
                    <a:cubicBezTo>
                      <a:pt x="2074" y="1888"/>
                      <a:pt x="1966" y="1708"/>
                      <a:pt x="1851" y="1528"/>
                    </a:cubicBezTo>
                    <a:cubicBezTo>
                      <a:pt x="1923" y="1484"/>
                      <a:pt x="2167" y="1974"/>
                      <a:pt x="2232" y="2053"/>
                    </a:cubicBezTo>
                    <a:cubicBezTo>
                      <a:pt x="2304" y="2132"/>
                      <a:pt x="2657" y="2010"/>
                      <a:pt x="2736" y="1981"/>
                    </a:cubicBezTo>
                    <a:cubicBezTo>
                      <a:pt x="2455" y="1672"/>
                      <a:pt x="2167" y="1376"/>
                      <a:pt x="1865" y="1096"/>
                    </a:cubicBezTo>
                    <a:cubicBezTo>
                      <a:pt x="2067" y="1081"/>
                      <a:pt x="2275" y="1103"/>
                      <a:pt x="2463" y="1009"/>
                    </a:cubicBezTo>
                    <a:cubicBezTo>
                      <a:pt x="2744" y="879"/>
                      <a:pt x="2628" y="613"/>
                      <a:pt x="2448" y="455"/>
                    </a:cubicBezTo>
                    <a:close/>
                    <a:moveTo>
                      <a:pt x="1087" y="735"/>
                    </a:moveTo>
                    <a:cubicBezTo>
                      <a:pt x="1051" y="1060"/>
                      <a:pt x="540" y="1088"/>
                      <a:pt x="547" y="764"/>
                    </a:cubicBezTo>
                    <a:cubicBezTo>
                      <a:pt x="547" y="793"/>
                      <a:pt x="547" y="822"/>
                      <a:pt x="547" y="764"/>
                    </a:cubicBezTo>
                    <a:cubicBezTo>
                      <a:pt x="547" y="699"/>
                      <a:pt x="547" y="728"/>
                      <a:pt x="547" y="764"/>
                    </a:cubicBezTo>
                    <a:cubicBezTo>
                      <a:pt x="562" y="440"/>
                      <a:pt x="1131" y="383"/>
                      <a:pt x="1087" y="735"/>
                    </a:cubicBezTo>
                    <a:close/>
                    <a:moveTo>
                      <a:pt x="1735" y="1355"/>
                    </a:moveTo>
                    <a:cubicBezTo>
                      <a:pt x="1649" y="1304"/>
                      <a:pt x="1563" y="1261"/>
                      <a:pt x="1476" y="1211"/>
                    </a:cubicBezTo>
                    <a:cubicBezTo>
                      <a:pt x="1447" y="1254"/>
                      <a:pt x="1404" y="1355"/>
                      <a:pt x="1332" y="1340"/>
                    </a:cubicBezTo>
                    <a:cubicBezTo>
                      <a:pt x="1347" y="1218"/>
                      <a:pt x="1347" y="1096"/>
                      <a:pt x="1397" y="973"/>
                    </a:cubicBezTo>
                    <a:cubicBezTo>
                      <a:pt x="1541" y="1016"/>
                      <a:pt x="1728" y="1196"/>
                      <a:pt x="1735" y="1355"/>
                    </a:cubicBezTo>
                    <a:close/>
                    <a:moveTo>
                      <a:pt x="1836" y="894"/>
                    </a:moveTo>
                    <a:cubicBezTo>
                      <a:pt x="1807" y="887"/>
                      <a:pt x="1793" y="887"/>
                      <a:pt x="1793" y="887"/>
                    </a:cubicBezTo>
                    <a:cubicBezTo>
                      <a:pt x="1663" y="858"/>
                      <a:pt x="1534" y="786"/>
                      <a:pt x="1505" y="649"/>
                    </a:cubicBezTo>
                    <a:cubicBezTo>
                      <a:pt x="1483" y="527"/>
                      <a:pt x="1663" y="289"/>
                      <a:pt x="1800" y="318"/>
                    </a:cubicBezTo>
                    <a:cubicBezTo>
                      <a:pt x="1879" y="325"/>
                      <a:pt x="2095" y="541"/>
                      <a:pt x="2110" y="627"/>
                    </a:cubicBezTo>
                    <a:cubicBezTo>
                      <a:pt x="2153" y="822"/>
                      <a:pt x="1987" y="865"/>
                      <a:pt x="1836" y="8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3"/>
          <p:cNvGrpSpPr/>
          <p:nvPr/>
        </p:nvGrpSpPr>
        <p:grpSpPr>
          <a:xfrm>
            <a:off x="336550" y="211455"/>
            <a:ext cx="8653145" cy="4492625"/>
            <a:chOff x="753822" y="1763217"/>
            <a:chExt cx="2513655" cy="1008154"/>
          </a:xfrm>
        </p:grpSpPr>
        <p:sp>
          <p:nvSpPr>
            <p:cNvPr id="1017" name="Google Shape;1017;p33"/>
            <p:cNvSpPr/>
            <p:nvPr/>
          </p:nvSpPr>
          <p:spPr>
            <a:xfrm>
              <a:off x="835076" y="1879345"/>
              <a:ext cx="2355751" cy="773195"/>
            </a:xfrm>
            <a:custGeom>
              <a:avLst/>
              <a:gdLst/>
              <a:ahLst/>
              <a:cxnLst/>
              <a:rect l="l" t="t" r="r" b="b"/>
              <a:pathLst>
                <a:path w="73177" h="24016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143" y="12014"/>
                  </a:lnTo>
                  <a:lnTo>
                    <a:pt x="143" y="24016"/>
                  </a:lnTo>
                  <a:lnTo>
                    <a:pt x="54329" y="24016"/>
                  </a:lnTo>
                  <a:cubicBezTo>
                    <a:pt x="54876" y="24016"/>
                    <a:pt x="55376" y="23694"/>
                    <a:pt x="55626" y="23206"/>
                  </a:cubicBezTo>
                  <a:lnTo>
                    <a:pt x="57222" y="20039"/>
                  </a:lnTo>
                  <a:lnTo>
                    <a:pt x="58805" y="23206"/>
                  </a:lnTo>
                  <a:cubicBezTo>
                    <a:pt x="59067" y="23694"/>
                    <a:pt x="59555" y="24016"/>
                    <a:pt x="60103" y="24016"/>
                  </a:cubicBezTo>
                  <a:lnTo>
                    <a:pt x="73176" y="24016"/>
                  </a:lnTo>
                  <a:lnTo>
                    <a:pt x="73176" y="22004"/>
                  </a:lnTo>
                  <a:lnTo>
                    <a:pt x="73176" y="18848"/>
                  </a:lnTo>
                  <a:lnTo>
                    <a:pt x="73176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835076" y="1879345"/>
              <a:ext cx="2351147" cy="386823"/>
            </a:xfrm>
            <a:custGeom>
              <a:avLst/>
              <a:gdLst/>
              <a:ahLst/>
              <a:cxnLst/>
              <a:rect l="l" t="t" r="r" b="b"/>
              <a:pathLst>
                <a:path w="73034" h="12015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786787" y="1763217"/>
              <a:ext cx="65962" cy="132257"/>
            </a:xfrm>
            <a:custGeom>
              <a:avLst/>
              <a:gdLst/>
              <a:ahLst/>
              <a:cxnLst/>
              <a:rect l="l" t="t" r="r" b="b"/>
              <a:pathLst>
                <a:path w="2049" h="4108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lnTo>
                    <a:pt x="0" y="3084"/>
                  </a:lnTo>
                  <a:cubicBezTo>
                    <a:pt x="0" y="3644"/>
                    <a:pt x="453" y="4108"/>
                    <a:pt x="1024" y="4108"/>
                  </a:cubicBezTo>
                  <a:cubicBezTo>
                    <a:pt x="1596" y="4108"/>
                    <a:pt x="2048" y="3644"/>
                    <a:pt x="2048" y="3084"/>
                  </a:cubicBezTo>
                  <a:lnTo>
                    <a:pt x="2048" y="1024"/>
                  </a:ln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786787" y="2639469"/>
              <a:ext cx="65962" cy="131903"/>
            </a:xfrm>
            <a:custGeom>
              <a:avLst/>
              <a:gdLst/>
              <a:ahLst/>
              <a:cxnLst/>
              <a:rect l="l" t="t" r="r" b="b"/>
              <a:pathLst>
                <a:path w="2049" h="4097" extrusionOk="0">
                  <a:moveTo>
                    <a:pt x="1024" y="1"/>
                  </a:moveTo>
                  <a:cubicBezTo>
                    <a:pt x="453" y="1"/>
                    <a:pt x="0" y="453"/>
                    <a:pt x="0" y="1025"/>
                  </a:cubicBezTo>
                  <a:lnTo>
                    <a:pt x="0" y="3073"/>
                  </a:lnTo>
                  <a:cubicBezTo>
                    <a:pt x="0" y="3644"/>
                    <a:pt x="453" y="4097"/>
                    <a:pt x="1024" y="4097"/>
                  </a:cubicBezTo>
                  <a:cubicBezTo>
                    <a:pt x="1596" y="4097"/>
                    <a:pt x="2048" y="3644"/>
                    <a:pt x="2048" y="3073"/>
                  </a:cubicBezTo>
                  <a:lnTo>
                    <a:pt x="2048" y="1025"/>
                  </a:lnTo>
                  <a:cubicBezTo>
                    <a:pt x="2048" y="453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753822" y="1829153"/>
              <a:ext cx="132247" cy="876284"/>
            </a:xfrm>
            <a:custGeom>
              <a:avLst/>
              <a:gdLst/>
              <a:ahLst/>
              <a:cxnLst/>
              <a:rect l="l" t="t" r="r" b="b"/>
              <a:pathLst>
                <a:path w="4108" h="27218" extrusionOk="0">
                  <a:moveTo>
                    <a:pt x="2048" y="0"/>
                  </a:moveTo>
                  <a:cubicBezTo>
                    <a:pt x="917" y="0"/>
                    <a:pt x="0" y="929"/>
                    <a:pt x="0" y="2060"/>
                  </a:cubicBezTo>
                  <a:lnTo>
                    <a:pt x="0" y="11752"/>
                  </a:lnTo>
                  <a:lnTo>
                    <a:pt x="0" y="13609"/>
                  </a:lnTo>
                  <a:lnTo>
                    <a:pt x="0" y="15478"/>
                  </a:lnTo>
                  <a:lnTo>
                    <a:pt x="0" y="25170"/>
                  </a:lnTo>
                  <a:cubicBezTo>
                    <a:pt x="0" y="26289"/>
                    <a:pt x="917" y="27218"/>
                    <a:pt x="2048" y="27218"/>
                  </a:cubicBezTo>
                  <a:cubicBezTo>
                    <a:pt x="3179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753822" y="2267262"/>
              <a:ext cx="132247" cy="438174"/>
            </a:xfrm>
            <a:custGeom>
              <a:avLst/>
              <a:gdLst/>
              <a:ahLst/>
              <a:cxnLst/>
              <a:rect l="l" t="t" r="r" b="b"/>
              <a:pathLst>
                <a:path w="4108" h="13610" extrusionOk="0">
                  <a:moveTo>
                    <a:pt x="0" y="1"/>
                  </a:moveTo>
                  <a:lnTo>
                    <a:pt x="0" y="1870"/>
                  </a:lnTo>
                  <a:lnTo>
                    <a:pt x="0" y="11562"/>
                  </a:lnTo>
                  <a:cubicBezTo>
                    <a:pt x="0" y="12681"/>
                    <a:pt x="917" y="13610"/>
                    <a:pt x="2048" y="13610"/>
                  </a:cubicBezTo>
                  <a:cubicBezTo>
                    <a:pt x="3179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3168163" y="1763217"/>
              <a:ext cx="66349" cy="132257"/>
            </a:xfrm>
            <a:custGeom>
              <a:avLst/>
              <a:gdLst/>
              <a:ahLst/>
              <a:cxnLst/>
              <a:rect l="l" t="t" r="r" b="b"/>
              <a:pathLst>
                <a:path w="2061" h="4108" extrusionOk="0">
                  <a:moveTo>
                    <a:pt x="1037" y="0"/>
                  </a:moveTo>
                  <a:cubicBezTo>
                    <a:pt x="465" y="0"/>
                    <a:pt x="1" y="465"/>
                    <a:pt x="1" y="1024"/>
                  </a:cubicBezTo>
                  <a:lnTo>
                    <a:pt x="1" y="3084"/>
                  </a:lnTo>
                  <a:cubicBezTo>
                    <a:pt x="1" y="3644"/>
                    <a:pt x="465" y="4108"/>
                    <a:pt x="1037" y="4108"/>
                  </a:cubicBezTo>
                  <a:cubicBezTo>
                    <a:pt x="1596" y="4108"/>
                    <a:pt x="2060" y="3644"/>
                    <a:pt x="2060" y="3084"/>
                  </a:cubicBezTo>
                  <a:lnTo>
                    <a:pt x="2060" y="1024"/>
                  </a:lnTo>
                  <a:cubicBezTo>
                    <a:pt x="2060" y="465"/>
                    <a:pt x="1596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3168163" y="2639469"/>
              <a:ext cx="66349" cy="131903"/>
            </a:xfrm>
            <a:custGeom>
              <a:avLst/>
              <a:gdLst/>
              <a:ahLst/>
              <a:cxnLst/>
              <a:rect l="l" t="t" r="r" b="b"/>
              <a:pathLst>
                <a:path w="2061" h="4097" extrusionOk="0">
                  <a:moveTo>
                    <a:pt x="1037" y="1"/>
                  </a:moveTo>
                  <a:cubicBezTo>
                    <a:pt x="465" y="1"/>
                    <a:pt x="1" y="453"/>
                    <a:pt x="1" y="1025"/>
                  </a:cubicBezTo>
                  <a:lnTo>
                    <a:pt x="1" y="3073"/>
                  </a:lnTo>
                  <a:cubicBezTo>
                    <a:pt x="1" y="3644"/>
                    <a:pt x="465" y="4097"/>
                    <a:pt x="1037" y="4097"/>
                  </a:cubicBezTo>
                  <a:cubicBezTo>
                    <a:pt x="1596" y="4097"/>
                    <a:pt x="2060" y="3644"/>
                    <a:pt x="2060" y="3073"/>
                  </a:cubicBezTo>
                  <a:lnTo>
                    <a:pt x="2060" y="1025"/>
                  </a:lnTo>
                  <a:cubicBezTo>
                    <a:pt x="2060" y="453"/>
                    <a:pt x="1596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3135197" y="1829153"/>
              <a:ext cx="132279" cy="876284"/>
            </a:xfrm>
            <a:custGeom>
              <a:avLst/>
              <a:gdLst/>
              <a:ahLst/>
              <a:cxnLst/>
              <a:rect l="l" t="t" r="r" b="b"/>
              <a:pathLst>
                <a:path w="4109" h="27218" extrusionOk="0">
                  <a:moveTo>
                    <a:pt x="2061" y="0"/>
                  </a:moveTo>
                  <a:cubicBezTo>
                    <a:pt x="929" y="0"/>
                    <a:pt x="1" y="929"/>
                    <a:pt x="1" y="2060"/>
                  </a:cubicBezTo>
                  <a:lnTo>
                    <a:pt x="1" y="11752"/>
                  </a:lnTo>
                  <a:lnTo>
                    <a:pt x="1" y="13609"/>
                  </a:lnTo>
                  <a:lnTo>
                    <a:pt x="1" y="15478"/>
                  </a:lnTo>
                  <a:lnTo>
                    <a:pt x="1" y="25170"/>
                  </a:lnTo>
                  <a:cubicBezTo>
                    <a:pt x="1" y="26289"/>
                    <a:pt x="929" y="27218"/>
                    <a:pt x="2061" y="27218"/>
                  </a:cubicBezTo>
                  <a:cubicBezTo>
                    <a:pt x="3180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80" y="0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3135197" y="2267262"/>
              <a:ext cx="132279" cy="438174"/>
            </a:xfrm>
            <a:custGeom>
              <a:avLst/>
              <a:gdLst/>
              <a:ahLst/>
              <a:cxnLst/>
              <a:rect l="l" t="t" r="r" b="b"/>
              <a:pathLst>
                <a:path w="4109" h="13610" extrusionOk="0">
                  <a:moveTo>
                    <a:pt x="1" y="1"/>
                  </a:moveTo>
                  <a:lnTo>
                    <a:pt x="1" y="1870"/>
                  </a:lnTo>
                  <a:lnTo>
                    <a:pt x="1" y="11562"/>
                  </a:lnTo>
                  <a:cubicBezTo>
                    <a:pt x="1" y="12681"/>
                    <a:pt x="929" y="13610"/>
                    <a:pt x="2061" y="13610"/>
                  </a:cubicBezTo>
                  <a:cubicBezTo>
                    <a:pt x="3180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33"/>
          <p:cNvGrpSpPr/>
          <p:nvPr/>
        </p:nvGrpSpPr>
        <p:grpSpPr>
          <a:xfrm>
            <a:off x="616175" y="337552"/>
            <a:ext cx="462176" cy="437792"/>
            <a:chOff x="349475" y="3931702"/>
            <a:chExt cx="462176" cy="437792"/>
          </a:xfrm>
        </p:grpSpPr>
        <p:sp>
          <p:nvSpPr>
            <p:cNvPr id="1051" name="Google Shape;1051;p33"/>
            <p:cNvSpPr/>
            <p:nvPr/>
          </p:nvSpPr>
          <p:spPr>
            <a:xfrm>
              <a:off x="349475" y="4001046"/>
              <a:ext cx="462176" cy="292640"/>
            </a:xfrm>
            <a:custGeom>
              <a:avLst/>
              <a:gdLst/>
              <a:ahLst/>
              <a:cxnLst/>
              <a:rect l="l" t="t" r="r" b="b"/>
              <a:pathLst>
                <a:path w="14443" h="9145" extrusionOk="0">
                  <a:moveTo>
                    <a:pt x="11954" y="1"/>
                  </a:moveTo>
                  <a:cubicBezTo>
                    <a:pt x="11371" y="739"/>
                    <a:pt x="0" y="7775"/>
                    <a:pt x="0" y="7775"/>
                  </a:cubicBezTo>
                  <a:lnTo>
                    <a:pt x="1429" y="9145"/>
                  </a:lnTo>
                  <a:lnTo>
                    <a:pt x="14442" y="2465"/>
                  </a:lnTo>
                  <a:lnTo>
                    <a:pt x="11954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419171" y="3931702"/>
              <a:ext cx="331904" cy="437792"/>
            </a:xfrm>
            <a:custGeom>
              <a:avLst/>
              <a:gdLst/>
              <a:ahLst/>
              <a:cxnLst/>
              <a:rect l="l" t="t" r="r" b="b"/>
              <a:pathLst>
                <a:path w="10372" h="13681" extrusionOk="0">
                  <a:moveTo>
                    <a:pt x="1192" y="1"/>
                  </a:moveTo>
                  <a:lnTo>
                    <a:pt x="1" y="1584"/>
                  </a:lnTo>
                  <a:lnTo>
                    <a:pt x="8228" y="13681"/>
                  </a:lnTo>
                  <a:lnTo>
                    <a:pt x="10371" y="10919"/>
                  </a:lnTo>
                  <a:cubicBezTo>
                    <a:pt x="9574" y="10419"/>
                    <a:pt x="1192" y="1"/>
                    <a:pt x="1192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6532" y="1256030"/>
            <a:ext cx="775779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6000" dirty="0">
                <a:latin typeface="Times New Roman" panose="02020603050405020304" charset="0"/>
                <a:cs typeface="Times New Roman" panose="02020603050405020304" charset="0"/>
              </a:rPr>
              <a:t>4m 85cm  = ……. m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6000" dirty="0">
                <a:latin typeface="Times New Roman" panose="02020603050405020304" charset="0"/>
                <a:cs typeface="Times New Roman" panose="02020603050405020304" charset="0"/>
              </a:rPr>
              <a:t>72 ha        = ……. </a:t>
            </a:r>
            <a:r>
              <a:rPr lang="nb-NO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km</a:t>
            </a:r>
            <a:r>
              <a:rPr lang="nb-NO" sz="6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6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48"/>
          <p:cNvSpPr/>
          <p:nvPr/>
        </p:nvSpPr>
        <p:spPr>
          <a:xfrm>
            <a:off x="6415405" y="4378960"/>
            <a:ext cx="1755140" cy="584835"/>
          </a:xfrm>
          <a:custGeom>
            <a:avLst/>
            <a:gdLst/>
            <a:ahLst/>
            <a:cxnLst/>
            <a:rect l="l" t="t" r="r" b="b"/>
            <a:pathLst>
              <a:path w="39850" h="5431" extrusionOk="0">
                <a:moveTo>
                  <a:pt x="19925" y="1"/>
                </a:moveTo>
                <a:cubicBezTo>
                  <a:pt x="8922" y="1"/>
                  <a:pt x="0" y="1218"/>
                  <a:pt x="0" y="2715"/>
                </a:cubicBezTo>
                <a:cubicBezTo>
                  <a:pt x="0" y="4213"/>
                  <a:pt x="8922" y="5430"/>
                  <a:pt x="19925" y="5430"/>
                </a:cubicBezTo>
                <a:cubicBezTo>
                  <a:pt x="30928" y="5430"/>
                  <a:pt x="39849" y="4213"/>
                  <a:pt x="39849" y="2715"/>
                </a:cubicBezTo>
                <a:cubicBezTo>
                  <a:pt x="39849" y="1218"/>
                  <a:pt x="30928" y="1"/>
                  <a:pt x="19925" y="1"/>
                </a:cubicBezTo>
                <a:close/>
              </a:path>
            </a:pathLst>
          </a:custGeom>
          <a:solidFill>
            <a:srgbClr val="513153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8" name="Google Shape;2258;p48"/>
          <p:cNvGrpSpPr/>
          <p:nvPr/>
        </p:nvGrpSpPr>
        <p:grpSpPr>
          <a:xfrm rot="-947677">
            <a:off x="728968" y="2261722"/>
            <a:ext cx="597952" cy="578874"/>
            <a:chOff x="-1241687" y="1182283"/>
            <a:chExt cx="720480" cy="684288"/>
          </a:xfrm>
        </p:grpSpPr>
        <p:sp>
          <p:nvSpPr>
            <p:cNvPr id="2259" name="Google Shape;2259;p48"/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8"/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1" name="Google Shape;2261;p48"/>
          <p:cNvGrpSpPr/>
          <p:nvPr/>
        </p:nvGrpSpPr>
        <p:grpSpPr>
          <a:xfrm rot="-2700000">
            <a:off x="2261235" y="3183890"/>
            <a:ext cx="1375410" cy="1520825"/>
            <a:chOff x="6943641" y="462327"/>
            <a:chExt cx="691552" cy="759744"/>
          </a:xfrm>
        </p:grpSpPr>
        <p:sp>
          <p:nvSpPr>
            <p:cNvPr id="2262" name="Google Shape;2262;p48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8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4" name="Google Shape;2264;p48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2265" name="Google Shape;2265;p48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8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8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8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69" name="Google Shape;2269;p48"/>
          <p:cNvGrpSpPr/>
          <p:nvPr/>
        </p:nvGrpSpPr>
        <p:grpSpPr>
          <a:xfrm>
            <a:off x="6415405" y="2134235"/>
            <a:ext cx="2277110" cy="2959735"/>
            <a:chOff x="9498450" y="1349925"/>
            <a:chExt cx="2083952" cy="2767023"/>
          </a:xfrm>
        </p:grpSpPr>
        <p:sp>
          <p:nvSpPr>
            <p:cNvPr id="2270" name="Google Shape;2270;p48"/>
            <p:cNvSpPr/>
            <p:nvPr/>
          </p:nvSpPr>
          <p:spPr>
            <a:xfrm flipH="1">
              <a:off x="9718035" y="1592751"/>
              <a:ext cx="348265" cy="977657"/>
            </a:xfrm>
            <a:custGeom>
              <a:avLst/>
              <a:gdLst/>
              <a:ahLst/>
              <a:cxnLst/>
              <a:rect l="l" t="t" r="r" b="b"/>
              <a:pathLst>
                <a:path w="10520" h="29532" extrusionOk="0">
                  <a:moveTo>
                    <a:pt x="1312" y="1"/>
                  </a:moveTo>
                  <a:cubicBezTo>
                    <a:pt x="498" y="1"/>
                    <a:pt x="0" y="49"/>
                    <a:pt x="0" y="49"/>
                  </a:cubicBezTo>
                  <a:cubicBezTo>
                    <a:pt x="5218" y="7759"/>
                    <a:pt x="6527" y="29516"/>
                    <a:pt x="6527" y="29516"/>
                  </a:cubicBezTo>
                  <a:cubicBezTo>
                    <a:pt x="6691" y="29527"/>
                    <a:pt x="6846" y="29532"/>
                    <a:pt x="6991" y="29532"/>
                  </a:cubicBezTo>
                  <a:cubicBezTo>
                    <a:pt x="8010" y="29532"/>
                    <a:pt x="8576" y="29305"/>
                    <a:pt x="8576" y="29305"/>
                  </a:cubicBezTo>
                  <a:cubicBezTo>
                    <a:pt x="8661" y="28819"/>
                    <a:pt x="8745" y="28334"/>
                    <a:pt x="8809" y="27869"/>
                  </a:cubicBezTo>
                  <a:cubicBezTo>
                    <a:pt x="10520" y="17117"/>
                    <a:pt x="9928" y="8709"/>
                    <a:pt x="9400" y="4485"/>
                  </a:cubicBezTo>
                  <a:cubicBezTo>
                    <a:pt x="9147" y="2499"/>
                    <a:pt x="7668" y="872"/>
                    <a:pt x="5682" y="450"/>
                  </a:cubicBezTo>
                  <a:cubicBezTo>
                    <a:pt x="5429" y="386"/>
                    <a:pt x="5154" y="344"/>
                    <a:pt x="4901" y="302"/>
                  </a:cubicBezTo>
                  <a:cubicBezTo>
                    <a:pt x="3484" y="59"/>
                    <a:pt x="2207" y="1"/>
                    <a:pt x="1312" y="1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8"/>
            <p:cNvSpPr/>
            <p:nvPr/>
          </p:nvSpPr>
          <p:spPr>
            <a:xfrm flipH="1">
              <a:off x="9774678" y="1592751"/>
              <a:ext cx="291622" cy="977657"/>
            </a:xfrm>
            <a:custGeom>
              <a:avLst/>
              <a:gdLst/>
              <a:ahLst/>
              <a:cxnLst/>
              <a:rect l="l" t="t" r="r" b="b"/>
              <a:pathLst>
                <a:path w="8809" h="29532" extrusionOk="0">
                  <a:moveTo>
                    <a:pt x="1312" y="1"/>
                  </a:moveTo>
                  <a:cubicBezTo>
                    <a:pt x="498" y="1"/>
                    <a:pt x="0" y="49"/>
                    <a:pt x="0" y="49"/>
                  </a:cubicBezTo>
                  <a:cubicBezTo>
                    <a:pt x="5218" y="7759"/>
                    <a:pt x="6527" y="29516"/>
                    <a:pt x="6527" y="29516"/>
                  </a:cubicBezTo>
                  <a:cubicBezTo>
                    <a:pt x="6691" y="29527"/>
                    <a:pt x="6846" y="29532"/>
                    <a:pt x="6991" y="29532"/>
                  </a:cubicBezTo>
                  <a:cubicBezTo>
                    <a:pt x="8010" y="29532"/>
                    <a:pt x="8576" y="29305"/>
                    <a:pt x="8576" y="29305"/>
                  </a:cubicBezTo>
                  <a:cubicBezTo>
                    <a:pt x="8661" y="28819"/>
                    <a:pt x="8745" y="28334"/>
                    <a:pt x="8809" y="27869"/>
                  </a:cubicBezTo>
                  <a:cubicBezTo>
                    <a:pt x="8661" y="27869"/>
                    <a:pt x="8492" y="27869"/>
                    <a:pt x="8323" y="27890"/>
                  </a:cubicBezTo>
                  <a:cubicBezTo>
                    <a:pt x="8281" y="27890"/>
                    <a:pt x="8237" y="27891"/>
                    <a:pt x="8193" y="27891"/>
                  </a:cubicBezTo>
                  <a:cubicBezTo>
                    <a:pt x="7995" y="27891"/>
                    <a:pt x="7789" y="27876"/>
                    <a:pt x="7668" y="27721"/>
                  </a:cubicBezTo>
                  <a:cubicBezTo>
                    <a:pt x="7605" y="27636"/>
                    <a:pt x="7562" y="27510"/>
                    <a:pt x="7562" y="27383"/>
                  </a:cubicBezTo>
                  <a:cubicBezTo>
                    <a:pt x="7753" y="18448"/>
                    <a:pt x="6527" y="8857"/>
                    <a:pt x="4859" y="2689"/>
                  </a:cubicBezTo>
                  <a:cubicBezTo>
                    <a:pt x="4753" y="2245"/>
                    <a:pt x="4478" y="1844"/>
                    <a:pt x="4457" y="1400"/>
                  </a:cubicBezTo>
                  <a:cubicBezTo>
                    <a:pt x="4436" y="851"/>
                    <a:pt x="4626" y="513"/>
                    <a:pt x="4901" y="302"/>
                  </a:cubicBezTo>
                  <a:cubicBezTo>
                    <a:pt x="3484" y="59"/>
                    <a:pt x="2207" y="1"/>
                    <a:pt x="1312" y="1"/>
                  </a:cubicBezTo>
                  <a:close/>
                </a:path>
              </a:pathLst>
            </a:custGeom>
            <a:solidFill>
              <a:srgbClr val="0E113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8"/>
            <p:cNvSpPr/>
            <p:nvPr/>
          </p:nvSpPr>
          <p:spPr>
            <a:xfrm flipH="1">
              <a:off x="9560686" y="2516020"/>
              <a:ext cx="656671" cy="463007"/>
            </a:xfrm>
            <a:custGeom>
              <a:avLst/>
              <a:gdLst/>
              <a:ahLst/>
              <a:cxnLst/>
              <a:rect l="l" t="t" r="r" b="b"/>
              <a:pathLst>
                <a:path w="19836" h="13986" extrusionOk="0">
                  <a:moveTo>
                    <a:pt x="0" y="1"/>
                  </a:moveTo>
                  <a:cubicBezTo>
                    <a:pt x="0" y="1"/>
                    <a:pt x="148" y="3064"/>
                    <a:pt x="2493" y="6085"/>
                  </a:cubicBezTo>
                  <a:cubicBezTo>
                    <a:pt x="4859" y="9105"/>
                    <a:pt x="4986" y="13985"/>
                    <a:pt x="4986" y="13985"/>
                  </a:cubicBezTo>
                  <a:cubicBezTo>
                    <a:pt x="14196" y="12126"/>
                    <a:pt x="19836" y="11851"/>
                    <a:pt x="17977" y="6085"/>
                  </a:cubicBezTo>
                  <a:cubicBezTo>
                    <a:pt x="17031" y="3151"/>
                    <a:pt x="17048" y="2382"/>
                    <a:pt x="16344" y="2382"/>
                  </a:cubicBezTo>
                  <a:cubicBezTo>
                    <a:pt x="15664" y="2382"/>
                    <a:pt x="14312" y="3099"/>
                    <a:pt x="10773" y="3275"/>
                  </a:cubicBezTo>
                  <a:cubicBezTo>
                    <a:pt x="10434" y="3292"/>
                    <a:pt x="10103" y="3300"/>
                    <a:pt x="9780" y="3300"/>
                  </a:cubicBezTo>
                  <a:cubicBezTo>
                    <a:pt x="3242" y="330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8"/>
            <p:cNvSpPr/>
            <p:nvPr/>
          </p:nvSpPr>
          <p:spPr>
            <a:xfrm flipH="1">
              <a:off x="9560686" y="2516020"/>
              <a:ext cx="656671" cy="463007"/>
            </a:xfrm>
            <a:custGeom>
              <a:avLst/>
              <a:gdLst/>
              <a:ahLst/>
              <a:cxnLst/>
              <a:rect l="l" t="t" r="r" b="b"/>
              <a:pathLst>
                <a:path w="19836" h="13986" extrusionOk="0">
                  <a:moveTo>
                    <a:pt x="0" y="1"/>
                  </a:moveTo>
                  <a:cubicBezTo>
                    <a:pt x="0" y="1"/>
                    <a:pt x="148" y="3064"/>
                    <a:pt x="2493" y="6085"/>
                  </a:cubicBezTo>
                  <a:cubicBezTo>
                    <a:pt x="4859" y="9105"/>
                    <a:pt x="4986" y="13985"/>
                    <a:pt x="4986" y="13985"/>
                  </a:cubicBezTo>
                  <a:cubicBezTo>
                    <a:pt x="14196" y="12126"/>
                    <a:pt x="19836" y="11851"/>
                    <a:pt x="17977" y="6085"/>
                  </a:cubicBezTo>
                  <a:cubicBezTo>
                    <a:pt x="17031" y="3151"/>
                    <a:pt x="17048" y="2382"/>
                    <a:pt x="16344" y="2382"/>
                  </a:cubicBezTo>
                  <a:cubicBezTo>
                    <a:pt x="15664" y="2382"/>
                    <a:pt x="14312" y="3099"/>
                    <a:pt x="10773" y="3275"/>
                  </a:cubicBezTo>
                  <a:cubicBezTo>
                    <a:pt x="10434" y="3292"/>
                    <a:pt x="10103" y="3300"/>
                    <a:pt x="9780" y="3300"/>
                  </a:cubicBezTo>
                  <a:cubicBezTo>
                    <a:pt x="3242" y="330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8"/>
            <p:cNvSpPr/>
            <p:nvPr/>
          </p:nvSpPr>
          <p:spPr>
            <a:xfrm flipH="1">
              <a:off x="9770474" y="2597855"/>
              <a:ext cx="91635" cy="329395"/>
            </a:xfrm>
            <a:custGeom>
              <a:avLst/>
              <a:gdLst/>
              <a:ahLst/>
              <a:cxnLst/>
              <a:rect l="l" t="t" r="r" b="b"/>
              <a:pathLst>
                <a:path w="2768" h="9950" extrusionOk="0">
                  <a:moveTo>
                    <a:pt x="2767" y="0"/>
                  </a:moveTo>
                  <a:lnTo>
                    <a:pt x="0" y="85"/>
                  </a:lnTo>
                  <a:lnTo>
                    <a:pt x="993" y="9950"/>
                  </a:lnTo>
                  <a:lnTo>
                    <a:pt x="2641" y="9781"/>
                  </a:lnTo>
                  <a:lnTo>
                    <a:pt x="2767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8"/>
            <p:cNvSpPr/>
            <p:nvPr/>
          </p:nvSpPr>
          <p:spPr>
            <a:xfrm flipH="1">
              <a:off x="9604949" y="2587163"/>
              <a:ext cx="413813" cy="181349"/>
            </a:xfrm>
            <a:custGeom>
              <a:avLst/>
              <a:gdLst/>
              <a:ahLst/>
              <a:cxnLst/>
              <a:rect l="l" t="t" r="r" b="b"/>
              <a:pathLst>
                <a:path w="12500" h="5478" extrusionOk="0">
                  <a:moveTo>
                    <a:pt x="10252" y="1"/>
                  </a:moveTo>
                  <a:cubicBezTo>
                    <a:pt x="9942" y="1"/>
                    <a:pt x="9594" y="42"/>
                    <a:pt x="9211" y="133"/>
                  </a:cubicBezTo>
                  <a:cubicBezTo>
                    <a:pt x="8640" y="260"/>
                    <a:pt x="8006" y="492"/>
                    <a:pt x="7288" y="852"/>
                  </a:cubicBezTo>
                  <a:cubicBezTo>
                    <a:pt x="7288" y="852"/>
                    <a:pt x="7499" y="2013"/>
                    <a:pt x="7373" y="2330"/>
                  </a:cubicBezTo>
                  <a:cubicBezTo>
                    <a:pt x="6992" y="3196"/>
                    <a:pt x="3570" y="3302"/>
                    <a:pt x="1775" y="3936"/>
                  </a:cubicBezTo>
                  <a:cubicBezTo>
                    <a:pt x="0" y="4548"/>
                    <a:pt x="1564" y="5478"/>
                    <a:pt x="3169" y="5478"/>
                  </a:cubicBezTo>
                  <a:lnTo>
                    <a:pt x="3423" y="5478"/>
                  </a:lnTo>
                  <a:cubicBezTo>
                    <a:pt x="4204" y="5457"/>
                    <a:pt x="5260" y="5351"/>
                    <a:pt x="6401" y="5140"/>
                  </a:cubicBezTo>
                  <a:cubicBezTo>
                    <a:pt x="7626" y="4928"/>
                    <a:pt x="8957" y="4569"/>
                    <a:pt x="10098" y="4062"/>
                  </a:cubicBezTo>
                  <a:cubicBezTo>
                    <a:pt x="11112" y="3640"/>
                    <a:pt x="11745" y="2964"/>
                    <a:pt x="12020" y="2309"/>
                  </a:cubicBezTo>
                  <a:cubicBezTo>
                    <a:pt x="12499" y="1155"/>
                    <a:pt x="11889" y="1"/>
                    <a:pt x="10252" y="1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8"/>
            <p:cNvSpPr/>
            <p:nvPr/>
          </p:nvSpPr>
          <p:spPr>
            <a:xfrm flipH="1">
              <a:off x="9589356" y="2654531"/>
              <a:ext cx="402126" cy="171318"/>
            </a:xfrm>
            <a:custGeom>
              <a:avLst/>
              <a:gdLst/>
              <a:ahLst/>
              <a:cxnLst/>
              <a:rect l="l" t="t" r="r" b="b"/>
              <a:pathLst>
                <a:path w="12147" h="5175" extrusionOk="0">
                  <a:moveTo>
                    <a:pt x="9960" y="1"/>
                  </a:moveTo>
                  <a:cubicBezTo>
                    <a:pt x="9275" y="1"/>
                    <a:pt x="8414" y="185"/>
                    <a:pt x="7373" y="633"/>
                  </a:cubicBezTo>
                  <a:cubicBezTo>
                    <a:pt x="7267" y="697"/>
                    <a:pt x="7161" y="739"/>
                    <a:pt x="7035" y="802"/>
                  </a:cubicBezTo>
                  <a:cubicBezTo>
                    <a:pt x="7035" y="802"/>
                    <a:pt x="7035" y="823"/>
                    <a:pt x="7056" y="844"/>
                  </a:cubicBezTo>
                  <a:cubicBezTo>
                    <a:pt x="7077" y="1077"/>
                    <a:pt x="7225" y="1943"/>
                    <a:pt x="7098" y="2218"/>
                  </a:cubicBezTo>
                  <a:cubicBezTo>
                    <a:pt x="6971" y="2513"/>
                    <a:pt x="6380" y="2724"/>
                    <a:pt x="5598" y="2893"/>
                  </a:cubicBezTo>
                  <a:cubicBezTo>
                    <a:pt x="4690" y="3084"/>
                    <a:pt x="3570" y="3231"/>
                    <a:pt x="2599" y="3443"/>
                  </a:cubicBezTo>
                  <a:cubicBezTo>
                    <a:pt x="2197" y="3527"/>
                    <a:pt x="1838" y="3612"/>
                    <a:pt x="1521" y="3717"/>
                  </a:cubicBezTo>
                  <a:cubicBezTo>
                    <a:pt x="0" y="4224"/>
                    <a:pt x="909" y="4921"/>
                    <a:pt x="2197" y="5133"/>
                  </a:cubicBezTo>
                  <a:cubicBezTo>
                    <a:pt x="2408" y="5154"/>
                    <a:pt x="2662" y="5175"/>
                    <a:pt x="2915" y="5175"/>
                  </a:cubicBezTo>
                  <a:cubicBezTo>
                    <a:pt x="3612" y="5175"/>
                    <a:pt x="4584" y="5111"/>
                    <a:pt x="5640" y="4943"/>
                  </a:cubicBezTo>
                  <a:cubicBezTo>
                    <a:pt x="7013" y="4731"/>
                    <a:pt x="8534" y="4393"/>
                    <a:pt x="9844" y="3844"/>
                  </a:cubicBezTo>
                  <a:cubicBezTo>
                    <a:pt x="10647" y="3506"/>
                    <a:pt x="11217" y="3041"/>
                    <a:pt x="11555" y="2555"/>
                  </a:cubicBezTo>
                  <a:cubicBezTo>
                    <a:pt x="12147" y="1689"/>
                    <a:pt x="11999" y="739"/>
                    <a:pt x="11196" y="274"/>
                  </a:cubicBezTo>
                  <a:cubicBezTo>
                    <a:pt x="10881" y="103"/>
                    <a:pt x="10469" y="1"/>
                    <a:pt x="9960" y="1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8"/>
            <p:cNvSpPr/>
            <p:nvPr/>
          </p:nvSpPr>
          <p:spPr>
            <a:xfrm flipH="1">
              <a:off x="9589357" y="2734911"/>
              <a:ext cx="350383" cy="148575"/>
            </a:xfrm>
            <a:custGeom>
              <a:avLst/>
              <a:gdLst/>
              <a:ahLst/>
              <a:cxnLst/>
              <a:rect l="l" t="t" r="r" b="b"/>
              <a:pathLst>
                <a:path w="10584" h="4488" extrusionOk="0">
                  <a:moveTo>
                    <a:pt x="9950" y="1"/>
                  </a:moveTo>
                  <a:cubicBezTo>
                    <a:pt x="9950" y="1"/>
                    <a:pt x="7668" y="1522"/>
                    <a:pt x="5535" y="1796"/>
                  </a:cubicBezTo>
                  <a:cubicBezTo>
                    <a:pt x="5049" y="1860"/>
                    <a:pt x="4521" y="1923"/>
                    <a:pt x="3972" y="2008"/>
                  </a:cubicBezTo>
                  <a:cubicBezTo>
                    <a:pt x="2704" y="2177"/>
                    <a:pt x="1374" y="2388"/>
                    <a:pt x="634" y="2705"/>
                  </a:cubicBezTo>
                  <a:cubicBezTo>
                    <a:pt x="233" y="2852"/>
                    <a:pt x="0" y="3043"/>
                    <a:pt x="0" y="3275"/>
                  </a:cubicBezTo>
                  <a:cubicBezTo>
                    <a:pt x="30" y="3785"/>
                    <a:pt x="1394" y="4488"/>
                    <a:pt x="3514" y="4488"/>
                  </a:cubicBezTo>
                  <a:cubicBezTo>
                    <a:pt x="4378" y="4488"/>
                    <a:pt x="5367" y="4371"/>
                    <a:pt x="6443" y="4078"/>
                  </a:cubicBezTo>
                  <a:cubicBezTo>
                    <a:pt x="10055" y="3106"/>
                    <a:pt x="10584" y="1648"/>
                    <a:pt x="9992" y="127"/>
                  </a:cubicBezTo>
                  <a:cubicBezTo>
                    <a:pt x="9971" y="85"/>
                    <a:pt x="9971" y="43"/>
                    <a:pt x="9950" y="1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8"/>
            <p:cNvSpPr/>
            <p:nvPr/>
          </p:nvSpPr>
          <p:spPr>
            <a:xfrm flipH="1">
              <a:off x="9713831" y="2591566"/>
              <a:ext cx="304930" cy="291920"/>
            </a:xfrm>
            <a:custGeom>
              <a:avLst/>
              <a:gdLst/>
              <a:ahLst/>
              <a:cxnLst/>
              <a:rect l="l" t="t" r="r" b="b"/>
              <a:pathLst>
                <a:path w="9211" h="8818" extrusionOk="0">
                  <a:moveTo>
                    <a:pt x="9211" y="0"/>
                  </a:moveTo>
                  <a:lnTo>
                    <a:pt x="9211" y="0"/>
                  </a:lnTo>
                  <a:cubicBezTo>
                    <a:pt x="8640" y="127"/>
                    <a:pt x="8006" y="359"/>
                    <a:pt x="7288" y="719"/>
                  </a:cubicBezTo>
                  <a:cubicBezTo>
                    <a:pt x="7288" y="719"/>
                    <a:pt x="7499" y="1880"/>
                    <a:pt x="7373" y="2197"/>
                  </a:cubicBezTo>
                  <a:cubicBezTo>
                    <a:pt x="6992" y="3063"/>
                    <a:pt x="3570" y="3169"/>
                    <a:pt x="1775" y="3803"/>
                  </a:cubicBezTo>
                  <a:cubicBezTo>
                    <a:pt x="0" y="4415"/>
                    <a:pt x="1564" y="5345"/>
                    <a:pt x="3169" y="5345"/>
                  </a:cubicBezTo>
                  <a:lnTo>
                    <a:pt x="3423" y="5345"/>
                  </a:lnTo>
                  <a:cubicBezTo>
                    <a:pt x="3021" y="5429"/>
                    <a:pt x="2662" y="5514"/>
                    <a:pt x="2345" y="5619"/>
                  </a:cubicBezTo>
                  <a:cubicBezTo>
                    <a:pt x="824" y="6126"/>
                    <a:pt x="1733" y="6823"/>
                    <a:pt x="3021" y="7035"/>
                  </a:cubicBezTo>
                  <a:cubicBezTo>
                    <a:pt x="2620" y="7182"/>
                    <a:pt x="2387" y="7373"/>
                    <a:pt x="2387" y="7605"/>
                  </a:cubicBezTo>
                  <a:cubicBezTo>
                    <a:pt x="2417" y="8115"/>
                    <a:pt x="3781" y="8818"/>
                    <a:pt x="5901" y="8818"/>
                  </a:cubicBezTo>
                  <a:cubicBezTo>
                    <a:pt x="6765" y="8818"/>
                    <a:pt x="7754" y="8701"/>
                    <a:pt x="8830" y="8408"/>
                  </a:cubicBezTo>
                  <a:cubicBezTo>
                    <a:pt x="8197" y="8260"/>
                    <a:pt x="7521" y="8154"/>
                    <a:pt x="7035" y="7732"/>
                  </a:cubicBezTo>
                  <a:cubicBezTo>
                    <a:pt x="6760" y="7499"/>
                    <a:pt x="6570" y="7182"/>
                    <a:pt x="6464" y="6845"/>
                  </a:cubicBezTo>
                  <a:cubicBezTo>
                    <a:pt x="6422" y="6676"/>
                    <a:pt x="6380" y="6507"/>
                    <a:pt x="6359" y="6338"/>
                  </a:cubicBezTo>
                  <a:cubicBezTo>
                    <a:pt x="6317" y="5915"/>
                    <a:pt x="6338" y="5450"/>
                    <a:pt x="6401" y="5007"/>
                  </a:cubicBezTo>
                  <a:cubicBezTo>
                    <a:pt x="6401" y="4943"/>
                    <a:pt x="6401" y="4880"/>
                    <a:pt x="6422" y="4795"/>
                  </a:cubicBezTo>
                  <a:cubicBezTo>
                    <a:pt x="6422" y="4711"/>
                    <a:pt x="6443" y="4648"/>
                    <a:pt x="6443" y="4563"/>
                  </a:cubicBezTo>
                  <a:cubicBezTo>
                    <a:pt x="6528" y="4098"/>
                    <a:pt x="6612" y="3613"/>
                    <a:pt x="6950" y="3296"/>
                  </a:cubicBezTo>
                  <a:cubicBezTo>
                    <a:pt x="7183" y="3063"/>
                    <a:pt x="7499" y="2958"/>
                    <a:pt x="7774" y="2810"/>
                  </a:cubicBezTo>
                  <a:cubicBezTo>
                    <a:pt x="7816" y="2789"/>
                    <a:pt x="7837" y="2768"/>
                    <a:pt x="7880" y="2746"/>
                  </a:cubicBezTo>
                  <a:cubicBezTo>
                    <a:pt x="7985" y="2683"/>
                    <a:pt x="8112" y="2620"/>
                    <a:pt x="8197" y="2535"/>
                  </a:cubicBezTo>
                  <a:cubicBezTo>
                    <a:pt x="9063" y="1901"/>
                    <a:pt x="9189" y="972"/>
                    <a:pt x="9211" y="0"/>
                  </a:cubicBez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8"/>
            <p:cNvSpPr/>
            <p:nvPr/>
          </p:nvSpPr>
          <p:spPr>
            <a:xfrm flipH="1">
              <a:off x="9749486" y="2917949"/>
              <a:ext cx="101434" cy="85080"/>
            </a:xfrm>
            <a:custGeom>
              <a:avLst/>
              <a:gdLst/>
              <a:ahLst/>
              <a:cxnLst/>
              <a:rect l="l" t="t" r="r" b="b"/>
              <a:pathLst>
                <a:path w="3064" h="2570" extrusionOk="0">
                  <a:moveTo>
                    <a:pt x="2360" y="1"/>
                  </a:moveTo>
                  <a:cubicBezTo>
                    <a:pt x="2334" y="1"/>
                    <a:pt x="2308" y="2"/>
                    <a:pt x="2282" y="6"/>
                  </a:cubicBezTo>
                  <a:lnTo>
                    <a:pt x="676" y="133"/>
                  </a:lnTo>
                  <a:cubicBezTo>
                    <a:pt x="296" y="154"/>
                    <a:pt x="0" y="471"/>
                    <a:pt x="21" y="851"/>
                  </a:cubicBezTo>
                  <a:cubicBezTo>
                    <a:pt x="41" y="1576"/>
                    <a:pt x="349" y="2570"/>
                    <a:pt x="1567" y="2570"/>
                  </a:cubicBezTo>
                  <a:cubicBezTo>
                    <a:pt x="1627" y="2570"/>
                    <a:pt x="1689" y="2567"/>
                    <a:pt x="1753" y="2562"/>
                  </a:cubicBezTo>
                  <a:cubicBezTo>
                    <a:pt x="1922" y="2541"/>
                    <a:pt x="2049" y="2520"/>
                    <a:pt x="2176" y="2478"/>
                  </a:cubicBezTo>
                  <a:cubicBezTo>
                    <a:pt x="2831" y="2245"/>
                    <a:pt x="3021" y="1675"/>
                    <a:pt x="3063" y="1126"/>
                  </a:cubicBezTo>
                  <a:cubicBezTo>
                    <a:pt x="3063" y="957"/>
                    <a:pt x="3063" y="788"/>
                    <a:pt x="3042" y="640"/>
                  </a:cubicBezTo>
                  <a:cubicBezTo>
                    <a:pt x="3042" y="619"/>
                    <a:pt x="3042" y="598"/>
                    <a:pt x="3042" y="577"/>
                  </a:cubicBezTo>
                  <a:cubicBezTo>
                    <a:pt x="3000" y="365"/>
                    <a:pt x="2873" y="196"/>
                    <a:pt x="2704" y="91"/>
                  </a:cubicBezTo>
                  <a:cubicBezTo>
                    <a:pt x="2600" y="39"/>
                    <a:pt x="2481" y="1"/>
                    <a:pt x="236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8"/>
            <p:cNvSpPr/>
            <p:nvPr/>
          </p:nvSpPr>
          <p:spPr>
            <a:xfrm flipH="1">
              <a:off x="9498450" y="2526315"/>
              <a:ext cx="497270" cy="433973"/>
            </a:xfrm>
            <a:custGeom>
              <a:avLst/>
              <a:gdLst/>
              <a:ahLst/>
              <a:cxnLst/>
              <a:rect l="l" t="t" r="r" b="b"/>
              <a:pathLst>
                <a:path w="15021" h="13109" extrusionOk="0">
                  <a:moveTo>
                    <a:pt x="583" y="0"/>
                  </a:moveTo>
                  <a:cubicBezTo>
                    <a:pt x="423" y="0"/>
                    <a:pt x="328" y="61"/>
                    <a:pt x="297" y="197"/>
                  </a:cubicBezTo>
                  <a:cubicBezTo>
                    <a:pt x="0" y="1365"/>
                    <a:pt x="2041" y="2644"/>
                    <a:pt x="4523" y="2644"/>
                  </a:cubicBezTo>
                  <a:cubicBezTo>
                    <a:pt x="4690" y="2644"/>
                    <a:pt x="4859" y="2638"/>
                    <a:pt x="5029" y="2626"/>
                  </a:cubicBezTo>
                  <a:cubicBezTo>
                    <a:pt x="7113" y="2481"/>
                    <a:pt x="8629" y="2002"/>
                    <a:pt x="9718" y="2002"/>
                  </a:cubicBezTo>
                  <a:cubicBezTo>
                    <a:pt x="10053" y="2002"/>
                    <a:pt x="10347" y="2047"/>
                    <a:pt x="10606" y="2161"/>
                  </a:cubicBezTo>
                  <a:cubicBezTo>
                    <a:pt x="11683" y="2626"/>
                    <a:pt x="12655" y="6112"/>
                    <a:pt x="11894" y="8858"/>
                  </a:cubicBezTo>
                  <a:cubicBezTo>
                    <a:pt x="11324" y="10991"/>
                    <a:pt x="8388" y="11709"/>
                    <a:pt x="7078" y="11921"/>
                  </a:cubicBezTo>
                  <a:cubicBezTo>
                    <a:pt x="6698" y="11984"/>
                    <a:pt x="6444" y="12005"/>
                    <a:pt x="6444" y="12005"/>
                  </a:cubicBezTo>
                  <a:lnTo>
                    <a:pt x="6444" y="13104"/>
                  </a:lnTo>
                  <a:cubicBezTo>
                    <a:pt x="6444" y="13104"/>
                    <a:pt x="6471" y="13109"/>
                    <a:pt x="6529" y="13109"/>
                  </a:cubicBezTo>
                  <a:cubicBezTo>
                    <a:pt x="6587" y="13109"/>
                    <a:pt x="6677" y="13104"/>
                    <a:pt x="6803" y="13083"/>
                  </a:cubicBezTo>
                  <a:cubicBezTo>
                    <a:pt x="6951" y="13040"/>
                    <a:pt x="7163" y="13019"/>
                    <a:pt x="7437" y="12956"/>
                  </a:cubicBezTo>
                  <a:cubicBezTo>
                    <a:pt x="8155" y="12787"/>
                    <a:pt x="9338" y="12470"/>
                    <a:pt x="11218" y="11836"/>
                  </a:cubicBezTo>
                  <a:cubicBezTo>
                    <a:pt x="15021" y="10527"/>
                    <a:pt x="15021" y="6006"/>
                    <a:pt x="13795" y="3006"/>
                  </a:cubicBezTo>
                  <a:cubicBezTo>
                    <a:pt x="12956" y="985"/>
                    <a:pt x="11368" y="546"/>
                    <a:pt x="9309" y="546"/>
                  </a:cubicBezTo>
                  <a:cubicBezTo>
                    <a:pt x="8313" y="546"/>
                    <a:pt x="7207" y="649"/>
                    <a:pt x="6022" y="725"/>
                  </a:cubicBezTo>
                  <a:cubicBezTo>
                    <a:pt x="5760" y="742"/>
                    <a:pt x="5506" y="749"/>
                    <a:pt x="5261" y="749"/>
                  </a:cubicBezTo>
                  <a:cubicBezTo>
                    <a:pt x="3042" y="749"/>
                    <a:pt x="1546" y="123"/>
                    <a:pt x="804" y="28"/>
                  </a:cubicBezTo>
                  <a:cubicBezTo>
                    <a:pt x="720" y="10"/>
                    <a:pt x="647" y="0"/>
                    <a:pt x="58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8"/>
            <p:cNvSpPr/>
            <p:nvPr/>
          </p:nvSpPr>
          <p:spPr>
            <a:xfrm flipH="1">
              <a:off x="9498450" y="2527209"/>
              <a:ext cx="470654" cy="472773"/>
            </a:xfrm>
            <a:custGeom>
              <a:avLst/>
              <a:gdLst/>
              <a:ahLst/>
              <a:cxnLst/>
              <a:rect l="l" t="t" r="r" b="b"/>
              <a:pathLst>
                <a:path w="14217" h="14281" extrusionOk="0">
                  <a:moveTo>
                    <a:pt x="0" y="1"/>
                  </a:moveTo>
                  <a:lnTo>
                    <a:pt x="0" y="1"/>
                  </a:lnTo>
                  <a:cubicBezTo>
                    <a:pt x="349" y="616"/>
                    <a:pt x="1235" y="1291"/>
                    <a:pt x="3394" y="1291"/>
                  </a:cubicBezTo>
                  <a:cubicBezTo>
                    <a:pt x="3459" y="1291"/>
                    <a:pt x="3524" y="1291"/>
                    <a:pt x="3591" y="1289"/>
                  </a:cubicBezTo>
                  <a:cubicBezTo>
                    <a:pt x="5774" y="1268"/>
                    <a:pt x="7202" y="1094"/>
                    <a:pt x="8331" y="1094"/>
                  </a:cubicBezTo>
                  <a:cubicBezTo>
                    <a:pt x="9387" y="1094"/>
                    <a:pt x="10182" y="1246"/>
                    <a:pt x="11090" y="1818"/>
                  </a:cubicBezTo>
                  <a:cubicBezTo>
                    <a:pt x="12991" y="2979"/>
                    <a:pt x="13308" y="7458"/>
                    <a:pt x="12485" y="9021"/>
                  </a:cubicBezTo>
                  <a:cubicBezTo>
                    <a:pt x="11682" y="10521"/>
                    <a:pt x="10626" y="11387"/>
                    <a:pt x="6612" y="12380"/>
                  </a:cubicBezTo>
                  <a:cubicBezTo>
                    <a:pt x="6401" y="12443"/>
                    <a:pt x="6211" y="12485"/>
                    <a:pt x="5999" y="12527"/>
                  </a:cubicBezTo>
                  <a:cubicBezTo>
                    <a:pt x="5999" y="12527"/>
                    <a:pt x="6021" y="12739"/>
                    <a:pt x="5999" y="13056"/>
                  </a:cubicBezTo>
                  <a:cubicBezTo>
                    <a:pt x="5978" y="13372"/>
                    <a:pt x="5915" y="13837"/>
                    <a:pt x="5746" y="14281"/>
                  </a:cubicBezTo>
                  <a:cubicBezTo>
                    <a:pt x="6401" y="14048"/>
                    <a:pt x="6591" y="13478"/>
                    <a:pt x="6633" y="12929"/>
                  </a:cubicBezTo>
                  <a:cubicBezTo>
                    <a:pt x="7351" y="12760"/>
                    <a:pt x="8534" y="12443"/>
                    <a:pt x="10414" y="11809"/>
                  </a:cubicBezTo>
                  <a:cubicBezTo>
                    <a:pt x="14217" y="10500"/>
                    <a:pt x="14217" y="5979"/>
                    <a:pt x="12991" y="2979"/>
                  </a:cubicBezTo>
                  <a:cubicBezTo>
                    <a:pt x="12152" y="958"/>
                    <a:pt x="10564" y="519"/>
                    <a:pt x="8505" y="519"/>
                  </a:cubicBezTo>
                  <a:cubicBezTo>
                    <a:pt x="7509" y="519"/>
                    <a:pt x="6403" y="622"/>
                    <a:pt x="5218" y="698"/>
                  </a:cubicBezTo>
                  <a:cubicBezTo>
                    <a:pt x="4956" y="715"/>
                    <a:pt x="4702" y="722"/>
                    <a:pt x="4457" y="722"/>
                  </a:cubicBezTo>
                  <a:cubicBezTo>
                    <a:pt x="2238" y="722"/>
                    <a:pt x="742" y="96"/>
                    <a:pt x="0" y="1"/>
                  </a:cubicBezTo>
                  <a:close/>
                </a:path>
              </a:pathLst>
            </a:custGeom>
            <a:solidFill>
              <a:srgbClr val="A16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8"/>
            <p:cNvSpPr/>
            <p:nvPr/>
          </p:nvSpPr>
          <p:spPr>
            <a:xfrm flipH="1">
              <a:off x="10128534" y="1349925"/>
              <a:ext cx="667165" cy="557753"/>
            </a:xfrm>
            <a:custGeom>
              <a:avLst/>
              <a:gdLst/>
              <a:ahLst/>
              <a:cxnLst/>
              <a:rect l="l" t="t" r="r" b="b"/>
              <a:pathLst>
                <a:path w="20153" h="16848" extrusionOk="0">
                  <a:moveTo>
                    <a:pt x="13369" y="1"/>
                  </a:moveTo>
                  <a:cubicBezTo>
                    <a:pt x="12987" y="1"/>
                    <a:pt x="12593" y="39"/>
                    <a:pt x="12189" y="117"/>
                  </a:cubicBezTo>
                  <a:cubicBezTo>
                    <a:pt x="11492" y="265"/>
                    <a:pt x="10753" y="518"/>
                    <a:pt x="10014" y="898"/>
                  </a:cubicBezTo>
                  <a:cubicBezTo>
                    <a:pt x="6824" y="2567"/>
                    <a:pt x="5218" y="5503"/>
                    <a:pt x="5641" y="6412"/>
                  </a:cubicBezTo>
                  <a:cubicBezTo>
                    <a:pt x="6063" y="7341"/>
                    <a:pt x="6824" y="8968"/>
                    <a:pt x="5113" y="10130"/>
                  </a:cubicBezTo>
                  <a:cubicBezTo>
                    <a:pt x="3402" y="11291"/>
                    <a:pt x="466" y="11989"/>
                    <a:pt x="64" y="13087"/>
                  </a:cubicBezTo>
                  <a:cubicBezTo>
                    <a:pt x="1" y="13319"/>
                    <a:pt x="43" y="13573"/>
                    <a:pt x="149" y="13847"/>
                  </a:cubicBezTo>
                  <a:cubicBezTo>
                    <a:pt x="613" y="14883"/>
                    <a:pt x="2324" y="16192"/>
                    <a:pt x="3254" y="16847"/>
                  </a:cubicBezTo>
                  <a:cubicBezTo>
                    <a:pt x="3254" y="16847"/>
                    <a:pt x="5218" y="13383"/>
                    <a:pt x="9929" y="12136"/>
                  </a:cubicBezTo>
                  <a:cubicBezTo>
                    <a:pt x="10098" y="12094"/>
                    <a:pt x="10267" y="12052"/>
                    <a:pt x="10436" y="12010"/>
                  </a:cubicBezTo>
                  <a:cubicBezTo>
                    <a:pt x="11381" y="11803"/>
                    <a:pt x="12265" y="11721"/>
                    <a:pt x="13072" y="11721"/>
                  </a:cubicBezTo>
                  <a:cubicBezTo>
                    <a:pt x="16054" y="11721"/>
                    <a:pt x="17977" y="12834"/>
                    <a:pt x="17977" y="12834"/>
                  </a:cubicBezTo>
                  <a:cubicBezTo>
                    <a:pt x="18780" y="12369"/>
                    <a:pt x="20153" y="9580"/>
                    <a:pt x="20153" y="8419"/>
                  </a:cubicBezTo>
                  <a:cubicBezTo>
                    <a:pt x="20153" y="8228"/>
                    <a:pt x="20132" y="8017"/>
                    <a:pt x="20090" y="7764"/>
                  </a:cubicBezTo>
                  <a:cubicBezTo>
                    <a:pt x="20090" y="7743"/>
                    <a:pt x="20090" y="7743"/>
                    <a:pt x="20090" y="7743"/>
                  </a:cubicBezTo>
                  <a:cubicBezTo>
                    <a:pt x="20090" y="7721"/>
                    <a:pt x="20090" y="7721"/>
                    <a:pt x="20090" y="7700"/>
                  </a:cubicBezTo>
                  <a:cubicBezTo>
                    <a:pt x="19836" y="6412"/>
                    <a:pt x="19055" y="4384"/>
                    <a:pt x="17724" y="2377"/>
                  </a:cubicBezTo>
                  <a:cubicBezTo>
                    <a:pt x="16696" y="844"/>
                    <a:pt x="15166" y="1"/>
                    <a:pt x="1336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8"/>
            <p:cNvSpPr/>
            <p:nvPr/>
          </p:nvSpPr>
          <p:spPr>
            <a:xfrm flipH="1">
              <a:off x="10392149" y="1353765"/>
              <a:ext cx="403550" cy="553913"/>
            </a:xfrm>
            <a:custGeom>
              <a:avLst/>
              <a:gdLst/>
              <a:ahLst/>
              <a:cxnLst/>
              <a:rect l="l" t="t" r="r" b="b"/>
              <a:pathLst>
                <a:path w="12190" h="16732" extrusionOk="0">
                  <a:moveTo>
                    <a:pt x="12189" y="1"/>
                  </a:moveTo>
                  <a:lnTo>
                    <a:pt x="12189" y="1"/>
                  </a:lnTo>
                  <a:cubicBezTo>
                    <a:pt x="11492" y="149"/>
                    <a:pt x="10753" y="402"/>
                    <a:pt x="10014" y="782"/>
                  </a:cubicBezTo>
                  <a:cubicBezTo>
                    <a:pt x="6824" y="2451"/>
                    <a:pt x="5218" y="5387"/>
                    <a:pt x="5641" y="6296"/>
                  </a:cubicBezTo>
                  <a:cubicBezTo>
                    <a:pt x="6063" y="7225"/>
                    <a:pt x="6824" y="8852"/>
                    <a:pt x="5113" y="10014"/>
                  </a:cubicBezTo>
                  <a:cubicBezTo>
                    <a:pt x="3402" y="11175"/>
                    <a:pt x="466" y="11873"/>
                    <a:pt x="64" y="12971"/>
                  </a:cubicBezTo>
                  <a:cubicBezTo>
                    <a:pt x="1" y="13203"/>
                    <a:pt x="43" y="13457"/>
                    <a:pt x="149" y="13731"/>
                  </a:cubicBezTo>
                  <a:cubicBezTo>
                    <a:pt x="613" y="14767"/>
                    <a:pt x="2324" y="16076"/>
                    <a:pt x="3254" y="16731"/>
                  </a:cubicBezTo>
                  <a:cubicBezTo>
                    <a:pt x="3254" y="16731"/>
                    <a:pt x="5218" y="13267"/>
                    <a:pt x="9929" y="12020"/>
                  </a:cubicBezTo>
                  <a:cubicBezTo>
                    <a:pt x="10098" y="11978"/>
                    <a:pt x="10267" y="11936"/>
                    <a:pt x="10436" y="11894"/>
                  </a:cubicBezTo>
                  <a:cubicBezTo>
                    <a:pt x="10373" y="11598"/>
                    <a:pt x="10309" y="11302"/>
                    <a:pt x="10204" y="11006"/>
                  </a:cubicBezTo>
                  <a:cubicBezTo>
                    <a:pt x="9781" y="9676"/>
                    <a:pt x="9063" y="8450"/>
                    <a:pt x="8556" y="7141"/>
                  </a:cubicBezTo>
                  <a:cubicBezTo>
                    <a:pt x="8049" y="5810"/>
                    <a:pt x="7796" y="4331"/>
                    <a:pt x="8324" y="3022"/>
                  </a:cubicBezTo>
                  <a:cubicBezTo>
                    <a:pt x="8345" y="2979"/>
                    <a:pt x="8366" y="2916"/>
                    <a:pt x="8387" y="2874"/>
                  </a:cubicBezTo>
                  <a:cubicBezTo>
                    <a:pt x="9105" y="1332"/>
                    <a:pt x="10626" y="550"/>
                    <a:pt x="12189" y="1"/>
                  </a:cubicBezTo>
                  <a:close/>
                </a:path>
              </a:pathLst>
            </a:custGeom>
            <a:solidFill>
              <a:srgbClr val="0C0E19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8"/>
            <p:cNvSpPr/>
            <p:nvPr/>
          </p:nvSpPr>
          <p:spPr>
            <a:xfrm flipH="1">
              <a:off x="10130619" y="1349925"/>
              <a:ext cx="665079" cy="458438"/>
            </a:xfrm>
            <a:custGeom>
              <a:avLst/>
              <a:gdLst/>
              <a:ahLst/>
              <a:cxnLst/>
              <a:rect l="l" t="t" r="r" b="b"/>
              <a:pathLst>
                <a:path w="20090" h="13848" extrusionOk="0">
                  <a:moveTo>
                    <a:pt x="13369" y="1"/>
                  </a:moveTo>
                  <a:cubicBezTo>
                    <a:pt x="12987" y="1"/>
                    <a:pt x="12593" y="39"/>
                    <a:pt x="12189" y="117"/>
                  </a:cubicBezTo>
                  <a:cubicBezTo>
                    <a:pt x="11492" y="265"/>
                    <a:pt x="10753" y="518"/>
                    <a:pt x="10014" y="898"/>
                  </a:cubicBezTo>
                  <a:cubicBezTo>
                    <a:pt x="6824" y="2567"/>
                    <a:pt x="5218" y="5503"/>
                    <a:pt x="5641" y="6412"/>
                  </a:cubicBezTo>
                  <a:cubicBezTo>
                    <a:pt x="6063" y="7341"/>
                    <a:pt x="6824" y="8968"/>
                    <a:pt x="5113" y="10130"/>
                  </a:cubicBezTo>
                  <a:cubicBezTo>
                    <a:pt x="3402" y="11270"/>
                    <a:pt x="466" y="11989"/>
                    <a:pt x="64" y="13087"/>
                  </a:cubicBezTo>
                  <a:cubicBezTo>
                    <a:pt x="1" y="13319"/>
                    <a:pt x="43" y="13573"/>
                    <a:pt x="149" y="13847"/>
                  </a:cubicBezTo>
                  <a:cubicBezTo>
                    <a:pt x="275" y="13383"/>
                    <a:pt x="803" y="12707"/>
                    <a:pt x="2599" y="12094"/>
                  </a:cubicBezTo>
                  <a:cubicBezTo>
                    <a:pt x="5789" y="10996"/>
                    <a:pt x="7120" y="10087"/>
                    <a:pt x="6929" y="8609"/>
                  </a:cubicBezTo>
                  <a:cubicBezTo>
                    <a:pt x="6739" y="7151"/>
                    <a:pt x="5789" y="6771"/>
                    <a:pt x="6507" y="5292"/>
                  </a:cubicBezTo>
                  <a:cubicBezTo>
                    <a:pt x="6782" y="4701"/>
                    <a:pt x="7458" y="3835"/>
                    <a:pt x="8387" y="2990"/>
                  </a:cubicBezTo>
                  <a:cubicBezTo>
                    <a:pt x="9735" y="1766"/>
                    <a:pt x="11592" y="665"/>
                    <a:pt x="13438" y="665"/>
                  </a:cubicBezTo>
                  <a:cubicBezTo>
                    <a:pt x="13472" y="665"/>
                    <a:pt x="13507" y="665"/>
                    <a:pt x="13541" y="666"/>
                  </a:cubicBezTo>
                  <a:cubicBezTo>
                    <a:pt x="16668" y="772"/>
                    <a:pt x="19160" y="4405"/>
                    <a:pt x="20090" y="7743"/>
                  </a:cubicBezTo>
                  <a:cubicBezTo>
                    <a:pt x="20090" y="7721"/>
                    <a:pt x="20090" y="7721"/>
                    <a:pt x="20090" y="7700"/>
                  </a:cubicBezTo>
                  <a:cubicBezTo>
                    <a:pt x="19836" y="6412"/>
                    <a:pt x="19055" y="4384"/>
                    <a:pt x="17724" y="2377"/>
                  </a:cubicBezTo>
                  <a:cubicBezTo>
                    <a:pt x="16696" y="844"/>
                    <a:pt x="15166" y="1"/>
                    <a:pt x="13369" y="1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8"/>
            <p:cNvSpPr/>
            <p:nvPr/>
          </p:nvSpPr>
          <p:spPr>
            <a:xfrm flipH="1">
              <a:off x="10392149" y="1353765"/>
              <a:ext cx="403550" cy="454598"/>
            </a:xfrm>
            <a:custGeom>
              <a:avLst/>
              <a:gdLst/>
              <a:ahLst/>
              <a:cxnLst/>
              <a:rect l="l" t="t" r="r" b="b"/>
              <a:pathLst>
                <a:path w="12190" h="13732" extrusionOk="0">
                  <a:moveTo>
                    <a:pt x="12189" y="1"/>
                  </a:moveTo>
                  <a:lnTo>
                    <a:pt x="12189" y="1"/>
                  </a:lnTo>
                  <a:cubicBezTo>
                    <a:pt x="11492" y="149"/>
                    <a:pt x="10753" y="402"/>
                    <a:pt x="10014" y="782"/>
                  </a:cubicBezTo>
                  <a:cubicBezTo>
                    <a:pt x="6824" y="2451"/>
                    <a:pt x="5218" y="5387"/>
                    <a:pt x="5641" y="6296"/>
                  </a:cubicBezTo>
                  <a:cubicBezTo>
                    <a:pt x="6063" y="7225"/>
                    <a:pt x="6824" y="8852"/>
                    <a:pt x="5113" y="10014"/>
                  </a:cubicBezTo>
                  <a:cubicBezTo>
                    <a:pt x="3402" y="11154"/>
                    <a:pt x="466" y="11873"/>
                    <a:pt x="64" y="12971"/>
                  </a:cubicBezTo>
                  <a:cubicBezTo>
                    <a:pt x="1" y="13203"/>
                    <a:pt x="43" y="13457"/>
                    <a:pt x="149" y="13731"/>
                  </a:cubicBezTo>
                  <a:cubicBezTo>
                    <a:pt x="275" y="13267"/>
                    <a:pt x="803" y="12591"/>
                    <a:pt x="2599" y="11978"/>
                  </a:cubicBezTo>
                  <a:cubicBezTo>
                    <a:pt x="5789" y="10880"/>
                    <a:pt x="7120" y="9971"/>
                    <a:pt x="6929" y="8493"/>
                  </a:cubicBezTo>
                  <a:cubicBezTo>
                    <a:pt x="6739" y="7035"/>
                    <a:pt x="5789" y="6655"/>
                    <a:pt x="6507" y="5176"/>
                  </a:cubicBezTo>
                  <a:cubicBezTo>
                    <a:pt x="6782" y="4585"/>
                    <a:pt x="7458" y="3719"/>
                    <a:pt x="8387" y="2874"/>
                  </a:cubicBezTo>
                  <a:cubicBezTo>
                    <a:pt x="9105" y="1353"/>
                    <a:pt x="10626" y="550"/>
                    <a:pt x="12189" y="1"/>
                  </a:cubicBezTo>
                  <a:close/>
                </a:path>
              </a:pathLst>
            </a:custGeom>
            <a:solidFill>
              <a:srgbClr val="43120E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8"/>
            <p:cNvSpPr/>
            <p:nvPr/>
          </p:nvSpPr>
          <p:spPr>
            <a:xfrm flipH="1">
              <a:off x="10243211" y="1427027"/>
              <a:ext cx="190950" cy="184296"/>
            </a:xfrm>
            <a:custGeom>
              <a:avLst/>
              <a:gdLst/>
              <a:ahLst/>
              <a:cxnLst/>
              <a:rect l="l" t="t" r="r" b="b"/>
              <a:pathLst>
                <a:path w="5768" h="5567" extrusionOk="0">
                  <a:moveTo>
                    <a:pt x="3025" y="0"/>
                  </a:moveTo>
                  <a:cubicBezTo>
                    <a:pt x="2011" y="0"/>
                    <a:pt x="980" y="471"/>
                    <a:pt x="656" y="1442"/>
                  </a:cubicBezTo>
                  <a:cubicBezTo>
                    <a:pt x="1" y="3407"/>
                    <a:pt x="2050" y="3808"/>
                    <a:pt x="2282" y="4019"/>
                  </a:cubicBezTo>
                  <a:cubicBezTo>
                    <a:pt x="2493" y="4252"/>
                    <a:pt x="1923" y="5371"/>
                    <a:pt x="2282" y="5414"/>
                  </a:cubicBezTo>
                  <a:cubicBezTo>
                    <a:pt x="2296" y="5416"/>
                    <a:pt x="2309" y="5417"/>
                    <a:pt x="2321" y="5417"/>
                  </a:cubicBezTo>
                  <a:cubicBezTo>
                    <a:pt x="2549" y="5417"/>
                    <a:pt x="2627" y="5019"/>
                    <a:pt x="2652" y="4823"/>
                  </a:cubicBezTo>
                  <a:lnTo>
                    <a:pt x="2652" y="4823"/>
                  </a:lnTo>
                  <a:cubicBezTo>
                    <a:pt x="2635" y="5051"/>
                    <a:pt x="2630" y="5567"/>
                    <a:pt x="2925" y="5567"/>
                  </a:cubicBezTo>
                  <a:cubicBezTo>
                    <a:pt x="2942" y="5567"/>
                    <a:pt x="2960" y="5565"/>
                    <a:pt x="2979" y="5561"/>
                  </a:cubicBezTo>
                  <a:cubicBezTo>
                    <a:pt x="3271" y="5503"/>
                    <a:pt x="3281" y="5162"/>
                    <a:pt x="3259" y="4957"/>
                  </a:cubicBezTo>
                  <a:lnTo>
                    <a:pt x="3259" y="4957"/>
                  </a:lnTo>
                  <a:cubicBezTo>
                    <a:pt x="3298" y="5144"/>
                    <a:pt x="3385" y="5433"/>
                    <a:pt x="3555" y="5433"/>
                  </a:cubicBezTo>
                  <a:cubicBezTo>
                    <a:pt x="3580" y="5433"/>
                    <a:pt x="3606" y="5427"/>
                    <a:pt x="3634" y="5414"/>
                  </a:cubicBezTo>
                  <a:cubicBezTo>
                    <a:pt x="3930" y="5287"/>
                    <a:pt x="3402" y="4104"/>
                    <a:pt x="3634" y="4019"/>
                  </a:cubicBezTo>
                  <a:cubicBezTo>
                    <a:pt x="3845" y="3935"/>
                    <a:pt x="5768" y="3322"/>
                    <a:pt x="5303" y="1442"/>
                  </a:cubicBezTo>
                  <a:cubicBezTo>
                    <a:pt x="5079" y="492"/>
                    <a:pt x="4061" y="0"/>
                    <a:pt x="3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8"/>
            <p:cNvSpPr/>
            <p:nvPr/>
          </p:nvSpPr>
          <p:spPr>
            <a:xfrm flipH="1">
              <a:off x="10344546" y="1478373"/>
              <a:ext cx="56941" cy="47572"/>
            </a:xfrm>
            <a:custGeom>
              <a:avLst/>
              <a:gdLst/>
              <a:ahLst/>
              <a:cxnLst/>
              <a:rect l="l" t="t" r="r" b="b"/>
              <a:pathLst>
                <a:path w="1720" h="1437" extrusionOk="0">
                  <a:moveTo>
                    <a:pt x="752" y="1"/>
                  </a:moveTo>
                  <a:cubicBezTo>
                    <a:pt x="678" y="1"/>
                    <a:pt x="605" y="25"/>
                    <a:pt x="535" y="81"/>
                  </a:cubicBezTo>
                  <a:cubicBezTo>
                    <a:pt x="1" y="486"/>
                    <a:pt x="638" y="1437"/>
                    <a:pt x="1118" y="1437"/>
                  </a:cubicBezTo>
                  <a:cubicBezTo>
                    <a:pt x="1189" y="1437"/>
                    <a:pt x="1257" y="1416"/>
                    <a:pt x="1316" y="1370"/>
                  </a:cubicBezTo>
                  <a:cubicBezTo>
                    <a:pt x="1719" y="1059"/>
                    <a:pt x="1233" y="1"/>
                    <a:pt x="752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8"/>
            <p:cNvSpPr/>
            <p:nvPr/>
          </p:nvSpPr>
          <p:spPr>
            <a:xfrm flipH="1">
              <a:off x="10267478" y="1478373"/>
              <a:ext cx="56245" cy="47572"/>
            </a:xfrm>
            <a:custGeom>
              <a:avLst/>
              <a:gdLst/>
              <a:ahLst/>
              <a:cxnLst/>
              <a:rect l="l" t="t" r="r" b="b"/>
              <a:pathLst>
                <a:path w="1699" h="1437" extrusionOk="0">
                  <a:moveTo>
                    <a:pt x="948" y="1"/>
                  </a:moveTo>
                  <a:cubicBezTo>
                    <a:pt x="471" y="1"/>
                    <a:pt x="1" y="1059"/>
                    <a:pt x="404" y="1370"/>
                  </a:cubicBezTo>
                  <a:cubicBezTo>
                    <a:pt x="464" y="1416"/>
                    <a:pt x="531" y="1437"/>
                    <a:pt x="601" y="1437"/>
                  </a:cubicBezTo>
                  <a:cubicBezTo>
                    <a:pt x="1077" y="1437"/>
                    <a:pt x="1698" y="486"/>
                    <a:pt x="1164" y="81"/>
                  </a:cubicBezTo>
                  <a:cubicBezTo>
                    <a:pt x="1094" y="25"/>
                    <a:pt x="1021" y="1"/>
                    <a:pt x="948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8"/>
            <p:cNvSpPr/>
            <p:nvPr/>
          </p:nvSpPr>
          <p:spPr>
            <a:xfrm flipH="1">
              <a:off x="10227817" y="1574080"/>
              <a:ext cx="212633" cy="138081"/>
            </a:xfrm>
            <a:custGeom>
              <a:avLst/>
              <a:gdLst/>
              <a:ahLst/>
              <a:cxnLst/>
              <a:rect l="l" t="t" r="r" b="b"/>
              <a:pathLst>
                <a:path w="6423" h="4171" extrusionOk="0">
                  <a:moveTo>
                    <a:pt x="799" y="1"/>
                  </a:moveTo>
                  <a:cubicBezTo>
                    <a:pt x="767" y="1"/>
                    <a:pt x="734" y="7"/>
                    <a:pt x="698" y="21"/>
                  </a:cubicBezTo>
                  <a:cubicBezTo>
                    <a:pt x="254" y="190"/>
                    <a:pt x="909" y="972"/>
                    <a:pt x="909" y="972"/>
                  </a:cubicBezTo>
                  <a:cubicBezTo>
                    <a:pt x="909" y="972"/>
                    <a:pt x="1" y="1077"/>
                    <a:pt x="85" y="1542"/>
                  </a:cubicBezTo>
                  <a:cubicBezTo>
                    <a:pt x="106" y="1663"/>
                    <a:pt x="185" y="1708"/>
                    <a:pt x="293" y="1708"/>
                  </a:cubicBezTo>
                  <a:cubicBezTo>
                    <a:pt x="608" y="1708"/>
                    <a:pt x="1171" y="1329"/>
                    <a:pt x="1298" y="1329"/>
                  </a:cubicBezTo>
                  <a:cubicBezTo>
                    <a:pt x="1303" y="1329"/>
                    <a:pt x="1307" y="1330"/>
                    <a:pt x="1310" y="1331"/>
                  </a:cubicBezTo>
                  <a:cubicBezTo>
                    <a:pt x="1437" y="1373"/>
                    <a:pt x="4627" y="3126"/>
                    <a:pt x="4796" y="3253"/>
                  </a:cubicBezTo>
                  <a:cubicBezTo>
                    <a:pt x="4975" y="3373"/>
                    <a:pt x="4967" y="4170"/>
                    <a:pt x="5338" y="4170"/>
                  </a:cubicBezTo>
                  <a:cubicBezTo>
                    <a:pt x="5360" y="4170"/>
                    <a:pt x="5384" y="4167"/>
                    <a:pt x="5408" y="4161"/>
                  </a:cubicBezTo>
                  <a:cubicBezTo>
                    <a:pt x="5873" y="4077"/>
                    <a:pt x="5451" y="3295"/>
                    <a:pt x="5641" y="3253"/>
                  </a:cubicBezTo>
                  <a:cubicBezTo>
                    <a:pt x="5810" y="3211"/>
                    <a:pt x="6422" y="2852"/>
                    <a:pt x="6169" y="2556"/>
                  </a:cubicBezTo>
                  <a:cubicBezTo>
                    <a:pt x="6116" y="2494"/>
                    <a:pt x="6062" y="2470"/>
                    <a:pt x="6005" y="2470"/>
                  </a:cubicBezTo>
                  <a:cubicBezTo>
                    <a:pt x="5799" y="2470"/>
                    <a:pt x="5558" y="2789"/>
                    <a:pt x="5193" y="2789"/>
                  </a:cubicBezTo>
                  <a:cubicBezTo>
                    <a:pt x="5141" y="2789"/>
                    <a:pt x="5086" y="2782"/>
                    <a:pt x="5028" y="2767"/>
                  </a:cubicBezTo>
                  <a:cubicBezTo>
                    <a:pt x="4458" y="2640"/>
                    <a:pt x="1881" y="1457"/>
                    <a:pt x="1310" y="887"/>
                  </a:cubicBezTo>
                  <a:cubicBezTo>
                    <a:pt x="1213" y="810"/>
                    <a:pt x="1152" y="1"/>
                    <a:pt x="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8"/>
            <p:cNvSpPr/>
            <p:nvPr/>
          </p:nvSpPr>
          <p:spPr>
            <a:xfrm flipH="1">
              <a:off x="10232022" y="1574080"/>
              <a:ext cx="212633" cy="138081"/>
            </a:xfrm>
            <a:custGeom>
              <a:avLst/>
              <a:gdLst/>
              <a:ahLst/>
              <a:cxnLst/>
              <a:rect l="l" t="t" r="r" b="b"/>
              <a:pathLst>
                <a:path w="6423" h="4171" extrusionOk="0">
                  <a:moveTo>
                    <a:pt x="5629" y="1"/>
                  </a:moveTo>
                  <a:cubicBezTo>
                    <a:pt x="5289" y="1"/>
                    <a:pt x="5210" y="810"/>
                    <a:pt x="5113" y="887"/>
                  </a:cubicBezTo>
                  <a:cubicBezTo>
                    <a:pt x="4543" y="1457"/>
                    <a:pt x="1966" y="2640"/>
                    <a:pt x="1395" y="2767"/>
                  </a:cubicBezTo>
                  <a:cubicBezTo>
                    <a:pt x="1340" y="2782"/>
                    <a:pt x="1287" y="2789"/>
                    <a:pt x="1236" y="2789"/>
                  </a:cubicBezTo>
                  <a:cubicBezTo>
                    <a:pt x="880" y="2789"/>
                    <a:pt x="632" y="2470"/>
                    <a:pt x="432" y="2470"/>
                  </a:cubicBezTo>
                  <a:cubicBezTo>
                    <a:pt x="376" y="2470"/>
                    <a:pt x="325" y="2494"/>
                    <a:pt x="276" y="2556"/>
                  </a:cubicBezTo>
                  <a:cubicBezTo>
                    <a:pt x="1" y="2852"/>
                    <a:pt x="614" y="3211"/>
                    <a:pt x="783" y="3253"/>
                  </a:cubicBezTo>
                  <a:cubicBezTo>
                    <a:pt x="973" y="3295"/>
                    <a:pt x="550" y="4077"/>
                    <a:pt x="1015" y="4161"/>
                  </a:cubicBezTo>
                  <a:cubicBezTo>
                    <a:pt x="1041" y="4167"/>
                    <a:pt x="1065" y="4170"/>
                    <a:pt x="1089" y="4170"/>
                  </a:cubicBezTo>
                  <a:cubicBezTo>
                    <a:pt x="1478" y="4170"/>
                    <a:pt x="1468" y="3373"/>
                    <a:pt x="1628" y="3253"/>
                  </a:cubicBezTo>
                  <a:cubicBezTo>
                    <a:pt x="1797" y="3126"/>
                    <a:pt x="4986" y="1373"/>
                    <a:pt x="5113" y="1331"/>
                  </a:cubicBezTo>
                  <a:cubicBezTo>
                    <a:pt x="5117" y="1330"/>
                    <a:pt x="5122" y="1329"/>
                    <a:pt x="5127" y="1329"/>
                  </a:cubicBezTo>
                  <a:cubicBezTo>
                    <a:pt x="5268" y="1329"/>
                    <a:pt x="5824" y="1708"/>
                    <a:pt x="6133" y="1708"/>
                  </a:cubicBezTo>
                  <a:cubicBezTo>
                    <a:pt x="6240" y="1708"/>
                    <a:pt x="6317" y="1663"/>
                    <a:pt x="6338" y="1542"/>
                  </a:cubicBezTo>
                  <a:cubicBezTo>
                    <a:pt x="6423" y="1077"/>
                    <a:pt x="5535" y="972"/>
                    <a:pt x="5535" y="972"/>
                  </a:cubicBezTo>
                  <a:cubicBezTo>
                    <a:pt x="5535" y="972"/>
                    <a:pt x="6169" y="190"/>
                    <a:pt x="5726" y="21"/>
                  </a:cubicBezTo>
                  <a:cubicBezTo>
                    <a:pt x="5691" y="7"/>
                    <a:pt x="5659" y="1"/>
                    <a:pt x="56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8"/>
            <p:cNvSpPr/>
            <p:nvPr/>
          </p:nvSpPr>
          <p:spPr>
            <a:xfrm flipH="1">
              <a:off x="10285155" y="3511855"/>
              <a:ext cx="174165" cy="117523"/>
            </a:xfrm>
            <a:custGeom>
              <a:avLst/>
              <a:gdLst/>
              <a:ahLst/>
              <a:cxnLst/>
              <a:rect l="l" t="t" r="r" b="b"/>
              <a:pathLst>
                <a:path w="5261" h="3550" extrusionOk="0">
                  <a:moveTo>
                    <a:pt x="5260" y="1"/>
                  </a:moveTo>
                  <a:lnTo>
                    <a:pt x="5260" y="1"/>
                  </a:lnTo>
                  <a:cubicBezTo>
                    <a:pt x="5260" y="1"/>
                    <a:pt x="4236" y="694"/>
                    <a:pt x="1268" y="694"/>
                  </a:cubicBezTo>
                  <a:cubicBezTo>
                    <a:pt x="880" y="694"/>
                    <a:pt x="458" y="682"/>
                    <a:pt x="0" y="655"/>
                  </a:cubicBezTo>
                  <a:lnTo>
                    <a:pt x="0" y="655"/>
                  </a:lnTo>
                  <a:cubicBezTo>
                    <a:pt x="0" y="655"/>
                    <a:pt x="381" y="2240"/>
                    <a:pt x="1859" y="3338"/>
                  </a:cubicBezTo>
                  <a:cubicBezTo>
                    <a:pt x="1902" y="3380"/>
                    <a:pt x="1965" y="3401"/>
                    <a:pt x="2007" y="3444"/>
                  </a:cubicBezTo>
                  <a:cubicBezTo>
                    <a:pt x="2007" y="3444"/>
                    <a:pt x="2387" y="3549"/>
                    <a:pt x="2915" y="3549"/>
                  </a:cubicBezTo>
                  <a:cubicBezTo>
                    <a:pt x="3232" y="3549"/>
                    <a:pt x="3613" y="3486"/>
                    <a:pt x="3972" y="3338"/>
                  </a:cubicBezTo>
                  <a:cubicBezTo>
                    <a:pt x="3972" y="3338"/>
                    <a:pt x="3993" y="3296"/>
                    <a:pt x="4056" y="3232"/>
                  </a:cubicBezTo>
                  <a:cubicBezTo>
                    <a:pt x="4246" y="2958"/>
                    <a:pt x="4796" y="2071"/>
                    <a:pt x="5112" y="824"/>
                  </a:cubicBezTo>
                  <a:cubicBezTo>
                    <a:pt x="5176" y="550"/>
                    <a:pt x="5218" y="296"/>
                    <a:pt x="5260" y="1"/>
                  </a:cubicBezTo>
                  <a:close/>
                </a:path>
              </a:pathLst>
            </a:custGeom>
            <a:solidFill>
              <a:srgbClr val="8C3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8"/>
            <p:cNvSpPr/>
            <p:nvPr/>
          </p:nvSpPr>
          <p:spPr>
            <a:xfrm flipH="1">
              <a:off x="10331304" y="3644010"/>
              <a:ext cx="52505" cy="177774"/>
            </a:xfrm>
            <a:custGeom>
              <a:avLst/>
              <a:gdLst/>
              <a:ahLst/>
              <a:cxnLst/>
              <a:rect l="l" t="t" r="r" b="b"/>
              <a:pathLst>
                <a:path w="1586" h="5370" extrusionOk="0">
                  <a:moveTo>
                    <a:pt x="1" y="1"/>
                  </a:moveTo>
                  <a:cubicBezTo>
                    <a:pt x="1" y="22"/>
                    <a:pt x="1" y="107"/>
                    <a:pt x="22" y="276"/>
                  </a:cubicBezTo>
                  <a:cubicBezTo>
                    <a:pt x="106" y="1163"/>
                    <a:pt x="381" y="4036"/>
                    <a:pt x="465" y="4986"/>
                  </a:cubicBezTo>
                  <a:cubicBezTo>
                    <a:pt x="487" y="5155"/>
                    <a:pt x="571" y="5303"/>
                    <a:pt x="719" y="5345"/>
                  </a:cubicBezTo>
                  <a:cubicBezTo>
                    <a:pt x="780" y="5358"/>
                    <a:pt x="848" y="5370"/>
                    <a:pt x="919" y="5370"/>
                  </a:cubicBezTo>
                  <a:cubicBezTo>
                    <a:pt x="971" y="5370"/>
                    <a:pt x="1025" y="5363"/>
                    <a:pt x="1078" y="5345"/>
                  </a:cubicBezTo>
                  <a:lnTo>
                    <a:pt x="1099" y="5345"/>
                  </a:lnTo>
                  <a:cubicBezTo>
                    <a:pt x="1247" y="5303"/>
                    <a:pt x="1374" y="5155"/>
                    <a:pt x="1374" y="4965"/>
                  </a:cubicBezTo>
                  <a:lnTo>
                    <a:pt x="1585" y="233"/>
                  </a:lnTo>
                  <a:lnTo>
                    <a:pt x="1585" y="22"/>
                  </a:lnTo>
                  <a:lnTo>
                    <a:pt x="656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C3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8"/>
            <p:cNvSpPr/>
            <p:nvPr/>
          </p:nvSpPr>
          <p:spPr>
            <a:xfrm flipH="1">
              <a:off x="10310348" y="3617460"/>
              <a:ext cx="98620" cy="36382"/>
            </a:xfrm>
            <a:custGeom>
              <a:avLst/>
              <a:gdLst/>
              <a:ahLst/>
              <a:cxnLst/>
              <a:rect l="l" t="t" r="r" b="b"/>
              <a:pathLst>
                <a:path w="2979" h="1099" extrusionOk="0">
                  <a:moveTo>
                    <a:pt x="1373" y="0"/>
                  </a:moveTo>
                  <a:cubicBezTo>
                    <a:pt x="888" y="21"/>
                    <a:pt x="423" y="64"/>
                    <a:pt x="338" y="148"/>
                  </a:cubicBezTo>
                  <a:cubicBezTo>
                    <a:pt x="169" y="296"/>
                    <a:pt x="0" y="845"/>
                    <a:pt x="465" y="1014"/>
                  </a:cubicBezTo>
                  <a:cubicBezTo>
                    <a:pt x="528" y="1035"/>
                    <a:pt x="655" y="1056"/>
                    <a:pt x="782" y="1078"/>
                  </a:cubicBezTo>
                  <a:cubicBezTo>
                    <a:pt x="972" y="1099"/>
                    <a:pt x="1183" y="1099"/>
                    <a:pt x="1416" y="1099"/>
                  </a:cubicBezTo>
                  <a:cubicBezTo>
                    <a:pt x="1754" y="1099"/>
                    <a:pt x="2092" y="1056"/>
                    <a:pt x="2345" y="1035"/>
                  </a:cubicBezTo>
                  <a:cubicBezTo>
                    <a:pt x="2535" y="1014"/>
                    <a:pt x="2683" y="972"/>
                    <a:pt x="2746" y="930"/>
                  </a:cubicBezTo>
                  <a:cubicBezTo>
                    <a:pt x="2979" y="782"/>
                    <a:pt x="2873" y="148"/>
                    <a:pt x="2535" y="42"/>
                  </a:cubicBezTo>
                  <a:cubicBezTo>
                    <a:pt x="2345" y="0"/>
                    <a:pt x="1859" y="0"/>
                    <a:pt x="1373" y="0"/>
                  </a:cubicBezTo>
                  <a:close/>
                </a:path>
              </a:pathLst>
            </a:custGeom>
            <a:solidFill>
              <a:srgbClr val="682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8"/>
            <p:cNvSpPr/>
            <p:nvPr/>
          </p:nvSpPr>
          <p:spPr>
            <a:xfrm flipH="1">
              <a:off x="10285155" y="3511855"/>
              <a:ext cx="174165" cy="309929"/>
            </a:xfrm>
            <a:custGeom>
              <a:avLst/>
              <a:gdLst/>
              <a:ahLst/>
              <a:cxnLst/>
              <a:rect l="l" t="t" r="r" b="b"/>
              <a:pathLst>
                <a:path w="5261" h="9362" extrusionOk="0">
                  <a:moveTo>
                    <a:pt x="5260" y="1"/>
                  </a:moveTo>
                  <a:lnTo>
                    <a:pt x="5260" y="1"/>
                  </a:lnTo>
                  <a:cubicBezTo>
                    <a:pt x="5260" y="1"/>
                    <a:pt x="4236" y="694"/>
                    <a:pt x="1268" y="694"/>
                  </a:cubicBezTo>
                  <a:cubicBezTo>
                    <a:pt x="880" y="694"/>
                    <a:pt x="458" y="682"/>
                    <a:pt x="0" y="655"/>
                  </a:cubicBezTo>
                  <a:lnTo>
                    <a:pt x="0" y="655"/>
                  </a:lnTo>
                  <a:cubicBezTo>
                    <a:pt x="0" y="655"/>
                    <a:pt x="381" y="2240"/>
                    <a:pt x="1859" y="3338"/>
                  </a:cubicBezTo>
                  <a:cubicBezTo>
                    <a:pt x="1690" y="3486"/>
                    <a:pt x="1521" y="4035"/>
                    <a:pt x="1986" y="4204"/>
                  </a:cubicBezTo>
                  <a:cubicBezTo>
                    <a:pt x="2049" y="4225"/>
                    <a:pt x="2176" y="4246"/>
                    <a:pt x="2303" y="4268"/>
                  </a:cubicBezTo>
                  <a:cubicBezTo>
                    <a:pt x="2387" y="5155"/>
                    <a:pt x="2662" y="8028"/>
                    <a:pt x="2746" y="8978"/>
                  </a:cubicBezTo>
                  <a:cubicBezTo>
                    <a:pt x="2768" y="9147"/>
                    <a:pt x="2852" y="9295"/>
                    <a:pt x="3000" y="9337"/>
                  </a:cubicBezTo>
                  <a:cubicBezTo>
                    <a:pt x="3061" y="9350"/>
                    <a:pt x="3129" y="9362"/>
                    <a:pt x="3200" y="9362"/>
                  </a:cubicBezTo>
                  <a:cubicBezTo>
                    <a:pt x="3252" y="9362"/>
                    <a:pt x="3306" y="9355"/>
                    <a:pt x="3359" y="9337"/>
                  </a:cubicBezTo>
                  <a:cubicBezTo>
                    <a:pt x="3253" y="8387"/>
                    <a:pt x="3127" y="7500"/>
                    <a:pt x="3106" y="7119"/>
                  </a:cubicBezTo>
                  <a:cubicBezTo>
                    <a:pt x="3063" y="6190"/>
                    <a:pt x="3000" y="5239"/>
                    <a:pt x="2937" y="4289"/>
                  </a:cubicBezTo>
                  <a:cubicBezTo>
                    <a:pt x="2937" y="4183"/>
                    <a:pt x="2937" y="4099"/>
                    <a:pt x="2937" y="4014"/>
                  </a:cubicBezTo>
                  <a:cubicBezTo>
                    <a:pt x="2915" y="3845"/>
                    <a:pt x="2915" y="3697"/>
                    <a:pt x="2915" y="3549"/>
                  </a:cubicBezTo>
                  <a:cubicBezTo>
                    <a:pt x="2894" y="3423"/>
                    <a:pt x="2894" y="3317"/>
                    <a:pt x="2894" y="3190"/>
                  </a:cubicBezTo>
                  <a:cubicBezTo>
                    <a:pt x="2873" y="2620"/>
                    <a:pt x="2894" y="2050"/>
                    <a:pt x="2915" y="1500"/>
                  </a:cubicBezTo>
                  <a:cubicBezTo>
                    <a:pt x="3718" y="1226"/>
                    <a:pt x="4436" y="1057"/>
                    <a:pt x="5112" y="824"/>
                  </a:cubicBezTo>
                  <a:cubicBezTo>
                    <a:pt x="5176" y="550"/>
                    <a:pt x="5218" y="296"/>
                    <a:pt x="5260" y="1"/>
                  </a:cubicBezTo>
                  <a:close/>
                </a:path>
              </a:pathLst>
            </a:custGeom>
            <a:solidFill>
              <a:srgbClr val="431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8"/>
            <p:cNvSpPr/>
            <p:nvPr/>
          </p:nvSpPr>
          <p:spPr>
            <a:xfrm flipH="1">
              <a:off x="10967676" y="3554527"/>
              <a:ext cx="614727" cy="351840"/>
            </a:xfrm>
            <a:custGeom>
              <a:avLst/>
              <a:gdLst/>
              <a:ahLst/>
              <a:cxnLst/>
              <a:rect l="l" t="t" r="r" b="b"/>
              <a:pathLst>
                <a:path w="18569" h="10628" extrusionOk="0">
                  <a:moveTo>
                    <a:pt x="18568" y="0"/>
                  </a:moveTo>
                  <a:lnTo>
                    <a:pt x="15062" y="1035"/>
                  </a:lnTo>
                  <a:cubicBezTo>
                    <a:pt x="13351" y="2091"/>
                    <a:pt x="7795" y="4542"/>
                    <a:pt x="3951" y="6844"/>
                  </a:cubicBezTo>
                  <a:cubicBezTo>
                    <a:pt x="64" y="9126"/>
                    <a:pt x="0" y="9569"/>
                    <a:pt x="275" y="10330"/>
                  </a:cubicBezTo>
                  <a:cubicBezTo>
                    <a:pt x="344" y="10521"/>
                    <a:pt x="617" y="10628"/>
                    <a:pt x="1069" y="10628"/>
                  </a:cubicBezTo>
                  <a:cubicBezTo>
                    <a:pt x="2270" y="10628"/>
                    <a:pt x="4741" y="9875"/>
                    <a:pt x="8070" y="7943"/>
                  </a:cubicBezTo>
                  <a:cubicBezTo>
                    <a:pt x="8323" y="7795"/>
                    <a:pt x="8577" y="7647"/>
                    <a:pt x="8830" y="7499"/>
                  </a:cubicBezTo>
                  <a:cubicBezTo>
                    <a:pt x="9443" y="7119"/>
                    <a:pt x="10076" y="6717"/>
                    <a:pt x="10689" y="6295"/>
                  </a:cubicBezTo>
                  <a:cubicBezTo>
                    <a:pt x="10731" y="6274"/>
                    <a:pt x="10752" y="6253"/>
                    <a:pt x="10795" y="6232"/>
                  </a:cubicBezTo>
                  <a:cubicBezTo>
                    <a:pt x="10816" y="6211"/>
                    <a:pt x="10816" y="6211"/>
                    <a:pt x="10816" y="6211"/>
                  </a:cubicBezTo>
                  <a:cubicBezTo>
                    <a:pt x="12611" y="4985"/>
                    <a:pt x="14259" y="3697"/>
                    <a:pt x="15569" y="2619"/>
                  </a:cubicBezTo>
                  <a:cubicBezTo>
                    <a:pt x="15632" y="2556"/>
                    <a:pt x="15674" y="2514"/>
                    <a:pt x="15738" y="2472"/>
                  </a:cubicBezTo>
                  <a:cubicBezTo>
                    <a:pt x="15864" y="2366"/>
                    <a:pt x="16012" y="2260"/>
                    <a:pt x="16139" y="2134"/>
                  </a:cubicBezTo>
                  <a:cubicBezTo>
                    <a:pt x="16371" y="1943"/>
                    <a:pt x="16604" y="1753"/>
                    <a:pt x="16794" y="1584"/>
                  </a:cubicBezTo>
                  <a:lnTo>
                    <a:pt x="16815" y="1584"/>
                  </a:lnTo>
                  <a:cubicBezTo>
                    <a:pt x="17892" y="634"/>
                    <a:pt x="18568" y="0"/>
                    <a:pt x="18568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8"/>
            <p:cNvSpPr/>
            <p:nvPr/>
          </p:nvSpPr>
          <p:spPr>
            <a:xfrm flipH="1">
              <a:off x="10911728" y="3553799"/>
              <a:ext cx="623135" cy="464827"/>
            </a:xfrm>
            <a:custGeom>
              <a:avLst/>
              <a:gdLst/>
              <a:ahLst/>
              <a:cxnLst/>
              <a:rect l="l" t="t" r="r" b="b"/>
              <a:pathLst>
                <a:path w="18823" h="14041" extrusionOk="0">
                  <a:moveTo>
                    <a:pt x="17259" y="1"/>
                  </a:moveTo>
                  <a:cubicBezTo>
                    <a:pt x="17259" y="22"/>
                    <a:pt x="17238" y="22"/>
                    <a:pt x="17217" y="43"/>
                  </a:cubicBezTo>
                  <a:cubicBezTo>
                    <a:pt x="17069" y="191"/>
                    <a:pt x="16435" y="719"/>
                    <a:pt x="15527" y="1480"/>
                  </a:cubicBezTo>
                  <a:cubicBezTo>
                    <a:pt x="15273" y="1691"/>
                    <a:pt x="15020" y="1902"/>
                    <a:pt x="14745" y="2134"/>
                  </a:cubicBezTo>
                  <a:cubicBezTo>
                    <a:pt x="14597" y="2261"/>
                    <a:pt x="14450" y="2388"/>
                    <a:pt x="14302" y="2494"/>
                  </a:cubicBezTo>
                  <a:cubicBezTo>
                    <a:pt x="14238" y="2536"/>
                    <a:pt x="14196" y="2578"/>
                    <a:pt x="14133" y="2641"/>
                  </a:cubicBezTo>
                  <a:cubicBezTo>
                    <a:pt x="12802" y="3719"/>
                    <a:pt x="11133" y="5007"/>
                    <a:pt x="9380" y="6233"/>
                  </a:cubicBezTo>
                  <a:cubicBezTo>
                    <a:pt x="9380" y="6233"/>
                    <a:pt x="9380" y="6233"/>
                    <a:pt x="9359" y="6254"/>
                  </a:cubicBezTo>
                  <a:cubicBezTo>
                    <a:pt x="9316" y="6275"/>
                    <a:pt x="9295" y="6296"/>
                    <a:pt x="9253" y="6317"/>
                  </a:cubicBezTo>
                  <a:cubicBezTo>
                    <a:pt x="8366" y="6951"/>
                    <a:pt x="7436" y="7542"/>
                    <a:pt x="6528" y="8113"/>
                  </a:cubicBezTo>
                  <a:cubicBezTo>
                    <a:pt x="3148" y="10204"/>
                    <a:pt x="1" y="11957"/>
                    <a:pt x="297" y="13203"/>
                  </a:cubicBezTo>
                  <a:cubicBezTo>
                    <a:pt x="426" y="13733"/>
                    <a:pt x="986" y="14041"/>
                    <a:pt x="1873" y="14041"/>
                  </a:cubicBezTo>
                  <a:cubicBezTo>
                    <a:pt x="2720" y="14041"/>
                    <a:pt x="3866" y="13759"/>
                    <a:pt x="5218" y="13119"/>
                  </a:cubicBezTo>
                  <a:cubicBezTo>
                    <a:pt x="6507" y="12506"/>
                    <a:pt x="7986" y="11577"/>
                    <a:pt x="9549" y="10246"/>
                  </a:cubicBezTo>
                  <a:cubicBezTo>
                    <a:pt x="9591" y="10225"/>
                    <a:pt x="9612" y="10204"/>
                    <a:pt x="9654" y="10162"/>
                  </a:cubicBezTo>
                  <a:cubicBezTo>
                    <a:pt x="9866" y="9993"/>
                    <a:pt x="10077" y="9781"/>
                    <a:pt x="10309" y="9591"/>
                  </a:cubicBezTo>
                  <a:cubicBezTo>
                    <a:pt x="14112" y="6190"/>
                    <a:pt x="16351" y="3613"/>
                    <a:pt x="17660" y="1987"/>
                  </a:cubicBezTo>
                  <a:cubicBezTo>
                    <a:pt x="17724" y="1902"/>
                    <a:pt x="17787" y="1818"/>
                    <a:pt x="17851" y="1754"/>
                  </a:cubicBezTo>
                  <a:cubicBezTo>
                    <a:pt x="17851" y="1733"/>
                    <a:pt x="17872" y="1712"/>
                    <a:pt x="17893" y="1691"/>
                  </a:cubicBezTo>
                  <a:cubicBezTo>
                    <a:pt x="18273" y="1226"/>
                    <a:pt x="18548" y="846"/>
                    <a:pt x="18759" y="571"/>
                  </a:cubicBezTo>
                  <a:cubicBezTo>
                    <a:pt x="18801" y="529"/>
                    <a:pt x="18822" y="508"/>
                    <a:pt x="18822" y="508"/>
                  </a:cubicBezTo>
                  <a:lnTo>
                    <a:pt x="18717" y="466"/>
                  </a:lnTo>
                  <a:lnTo>
                    <a:pt x="17386" y="43"/>
                  </a:lnTo>
                  <a:lnTo>
                    <a:pt x="17322" y="22"/>
                  </a:lnTo>
                  <a:lnTo>
                    <a:pt x="17259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8"/>
            <p:cNvSpPr/>
            <p:nvPr/>
          </p:nvSpPr>
          <p:spPr>
            <a:xfrm flipH="1">
              <a:off x="10876075" y="3570583"/>
              <a:ext cx="551794" cy="546365"/>
            </a:xfrm>
            <a:custGeom>
              <a:avLst/>
              <a:gdLst/>
              <a:ahLst/>
              <a:cxnLst/>
              <a:rect l="l" t="t" r="r" b="b"/>
              <a:pathLst>
                <a:path w="16668" h="16504" extrusionOk="0">
                  <a:moveTo>
                    <a:pt x="15590" y="1"/>
                  </a:moveTo>
                  <a:cubicBezTo>
                    <a:pt x="15590" y="1"/>
                    <a:pt x="15569" y="22"/>
                    <a:pt x="15527" y="64"/>
                  </a:cubicBezTo>
                  <a:cubicBezTo>
                    <a:pt x="15421" y="191"/>
                    <a:pt x="15189" y="487"/>
                    <a:pt x="14851" y="867"/>
                  </a:cubicBezTo>
                  <a:cubicBezTo>
                    <a:pt x="14534" y="1247"/>
                    <a:pt x="14133" y="1691"/>
                    <a:pt x="13668" y="2219"/>
                  </a:cubicBezTo>
                  <a:cubicBezTo>
                    <a:pt x="13668" y="2219"/>
                    <a:pt x="13647" y="2219"/>
                    <a:pt x="13647" y="2240"/>
                  </a:cubicBezTo>
                  <a:cubicBezTo>
                    <a:pt x="11746" y="4374"/>
                    <a:pt x="8767" y="7606"/>
                    <a:pt x="6422" y="9655"/>
                  </a:cubicBezTo>
                  <a:cubicBezTo>
                    <a:pt x="6380" y="9697"/>
                    <a:pt x="6359" y="9718"/>
                    <a:pt x="6317" y="9739"/>
                  </a:cubicBezTo>
                  <a:cubicBezTo>
                    <a:pt x="4648" y="11176"/>
                    <a:pt x="3190" y="12295"/>
                    <a:pt x="2113" y="13225"/>
                  </a:cubicBezTo>
                  <a:cubicBezTo>
                    <a:pt x="719" y="14386"/>
                    <a:pt x="1" y="15210"/>
                    <a:pt x="318" y="15950"/>
                  </a:cubicBezTo>
                  <a:cubicBezTo>
                    <a:pt x="483" y="16307"/>
                    <a:pt x="908" y="16504"/>
                    <a:pt x="1535" y="16504"/>
                  </a:cubicBezTo>
                  <a:cubicBezTo>
                    <a:pt x="1870" y="16504"/>
                    <a:pt x="2263" y="16448"/>
                    <a:pt x="2705" y="16330"/>
                  </a:cubicBezTo>
                  <a:cubicBezTo>
                    <a:pt x="4373" y="15865"/>
                    <a:pt x="6739" y="14513"/>
                    <a:pt x="9211" y="11936"/>
                  </a:cubicBezTo>
                  <a:cubicBezTo>
                    <a:pt x="12717" y="8303"/>
                    <a:pt x="14830" y="3993"/>
                    <a:pt x="16013" y="1775"/>
                  </a:cubicBezTo>
                  <a:cubicBezTo>
                    <a:pt x="16013" y="1775"/>
                    <a:pt x="16013" y="1775"/>
                    <a:pt x="16034" y="1754"/>
                  </a:cubicBezTo>
                  <a:cubicBezTo>
                    <a:pt x="16287" y="1268"/>
                    <a:pt x="16499" y="888"/>
                    <a:pt x="16668" y="656"/>
                  </a:cubicBezTo>
                  <a:cubicBezTo>
                    <a:pt x="16668" y="635"/>
                    <a:pt x="16668" y="635"/>
                    <a:pt x="16668" y="635"/>
                  </a:cubicBezTo>
                  <a:lnTo>
                    <a:pt x="15590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8"/>
            <p:cNvSpPr/>
            <p:nvPr/>
          </p:nvSpPr>
          <p:spPr>
            <a:xfrm flipH="1">
              <a:off x="11312431" y="3809072"/>
              <a:ext cx="223823" cy="203894"/>
            </a:xfrm>
            <a:custGeom>
              <a:avLst/>
              <a:gdLst/>
              <a:ahLst/>
              <a:cxnLst/>
              <a:rect l="l" t="t" r="r" b="b"/>
              <a:pathLst>
                <a:path w="6761" h="6159" extrusionOk="0">
                  <a:moveTo>
                    <a:pt x="6760" y="0"/>
                  </a:moveTo>
                  <a:lnTo>
                    <a:pt x="6760" y="0"/>
                  </a:lnTo>
                  <a:cubicBezTo>
                    <a:pt x="3275" y="2176"/>
                    <a:pt x="1" y="3993"/>
                    <a:pt x="296" y="5281"/>
                  </a:cubicBezTo>
                  <a:cubicBezTo>
                    <a:pt x="426" y="5834"/>
                    <a:pt x="1012" y="6158"/>
                    <a:pt x="1939" y="6158"/>
                  </a:cubicBezTo>
                  <a:cubicBezTo>
                    <a:pt x="2820" y="6158"/>
                    <a:pt x="4009" y="5866"/>
                    <a:pt x="5408" y="5197"/>
                  </a:cubicBezTo>
                  <a:cubicBezTo>
                    <a:pt x="5324" y="5007"/>
                    <a:pt x="5218" y="4816"/>
                    <a:pt x="5134" y="4626"/>
                  </a:cubicBezTo>
                  <a:cubicBezTo>
                    <a:pt x="4753" y="3697"/>
                    <a:pt x="5070" y="2641"/>
                    <a:pt x="5535" y="1775"/>
                  </a:cubicBezTo>
                  <a:cubicBezTo>
                    <a:pt x="5873" y="1120"/>
                    <a:pt x="6295" y="528"/>
                    <a:pt x="6760" y="0"/>
                  </a:cubicBez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8"/>
            <p:cNvSpPr/>
            <p:nvPr/>
          </p:nvSpPr>
          <p:spPr>
            <a:xfrm flipH="1">
              <a:off x="11335506" y="3995090"/>
              <a:ext cx="93058" cy="112756"/>
            </a:xfrm>
            <a:custGeom>
              <a:avLst/>
              <a:gdLst/>
              <a:ahLst/>
              <a:cxnLst/>
              <a:rect l="l" t="t" r="r" b="b"/>
              <a:pathLst>
                <a:path w="2811" h="3406" extrusionOk="0">
                  <a:moveTo>
                    <a:pt x="2198" y="0"/>
                  </a:moveTo>
                  <a:lnTo>
                    <a:pt x="2198" y="0"/>
                  </a:lnTo>
                  <a:cubicBezTo>
                    <a:pt x="761" y="1204"/>
                    <a:pt x="1" y="2070"/>
                    <a:pt x="339" y="2831"/>
                  </a:cubicBezTo>
                  <a:cubicBezTo>
                    <a:pt x="518" y="3204"/>
                    <a:pt x="969" y="3405"/>
                    <a:pt x="1620" y="3405"/>
                  </a:cubicBezTo>
                  <a:cubicBezTo>
                    <a:pt x="1964" y="3405"/>
                    <a:pt x="2365" y="3349"/>
                    <a:pt x="2810" y="3232"/>
                  </a:cubicBezTo>
                  <a:cubicBezTo>
                    <a:pt x="2451" y="2831"/>
                    <a:pt x="2155" y="2387"/>
                    <a:pt x="2071" y="1859"/>
                  </a:cubicBezTo>
                  <a:cubicBezTo>
                    <a:pt x="1986" y="1246"/>
                    <a:pt x="2219" y="613"/>
                    <a:pt x="2198" y="0"/>
                  </a:cubicBez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8"/>
            <p:cNvSpPr/>
            <p:nvPr/>
          </p:nvSpPr>
          <p:spPr>
            <a:xfrm flipH="1">
              <a:off x="10827114" y="3344707"/>
              <a:ext cx="274176" cy="286193"/>
            </a:xfrm>
            <a:custGeom>
              <a:avLst/>
              <a:gdLst/>
              <a:ahLst/>
              <a:cxnLst/>
              <a:rect l="l" t="t" r="r" b="b"/>
              <a:pathLst>
                <a:path w="8282" h="8645" extrusionOk="0">
                  <a:moveTo>
                    <a:pt x="7690" y="1"/>
                  </a:moveTo>
                  <a:cubicBezTo>
                    <a:pt x="7626" y="106"/>
                    <a:pt x="6232" y="2895"/>
                    <a:pt x="3549" y="5050"/>
                  </a:cubicBezTo>
                  <a:cubicBezTo>
                    <a:pt x="2050" y="6275"/>
                    <a:pt x="1057" y="6908"/>
                    <a:pt x="529" y="7373"/>
                  </a:cubicBezTo>
                  <a:cubicBezTo>
                    <a:pt x="106" y="7753"/>
                    <a:pt x="1" y="8028"/>
                    <a:pt x="191" y="8408"/>
                  </a:cubicBezTo>
                  <a:cubicBezTo>
                    <a:pt x="271" y="8569"/>
                    <a:pt x="423" y="8644"/>
                    <a:pt x="629" y="8644"/>
                  </a:cubicBezTo>
                  <a:cubicBezTo>
                    <a:pt x="1017" y="8644"/>
                    <a:pt x="1598" y="8378"/>
                    <a:pt x="2261" y="7922"/>
                  </a:cubicBezTo>
                  <a:lnTo>
                    <a:pt x="2282" y="7922"/>
                  </a:lnTo>
                  <a:cubicBezTo>
                    <a:pt x="2324" y="7880"/>
                    <a:pt x="2366" y="7838"/>
                    <a:pt x="2430" y="7796"/>
                  </a:cubicBezTo>
                  <a:cubicBezTo>
                    <a:pt x="2958" y="7415"/>
                    <a:pt x="3549" y="6930"/>
                    <a:pt x="4120" y="6359"/>
                  </a:cubicBezTo>
                  <a:cubicBezTo>
                    <a:pt x="4141" y="6338"/>
                    <a:pt x="4162" y="6338"/>
                    <a:pt x="4162" y="6317"/>
                  </a:cubicBezTo>
                  <a:cubicBezTo>
                    <a:pt x="4563" y="5916"/>
                    <a:pt x="4944" y="5514"/>
                    <a:pt x="5324" y="5050"/>
                  </a:cubicBezTo>
                  <a:cubicBezTo>
                    <a:pt x="7352" y="2620"/>
                    <a:pt x="8239" y="149"/>
                    <a:pt x="8281" y="1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8"/>
            <p:cNvSpPr/>
            <p:nvPr/>
          </p:nvSpPr>
          <p:spPr>
            <a:xfrm flipH="1">
              <a:off x="10807549" y="3344707"/>
              <a:ext cx="248288" cy="327210"/>
            </a:xfrm>
            <a:custGeom>
              <a:avLst/>
              <a:gdLst/>
              <a:ahLst/>
              <a:cxnLst/>
              <a:rect l="l" t="t" r="r" b="b"/>
              <a:pathLst>
                <a:path w="7500" h="9884" extrusionOk="0">
                  <a:moveTo>
                    <a:pt x="6908" y="1"/>
                  </a:moveTo>
                  <a:cubicBezTo>
                    <a:pt x="6824" y="191"/>
                    <a:pt x="5451" y="3064"/>
                    <a:pt x="3951" y="5050"/>
                  </a:cubicBezTo>
                  <a:cubicBezTo>
                    <a:pt x="3613" y="5493"/>
                    <a:pt x="3233" y="5916"/>
                    <a:pt x="2852" y="6338"/>
                  </a:cubicBezTo>
                  <a:cubicBezTo>
                    <a:pt x="2683" y="6528"/>
                    <a:pt x="2493" y="6718"/>
                    <a:pt x="2324" y="6908"/>
                  </a:cubicBezTo>
                  <a:cubicBezTo>
                    <a:pt x="1078" y="8176"/>
                    <a:pt x="1" y="9211"/>
                    <a:pt x="487" y="9718"/>
                  </a:cubicBezTo>
                  <a:cubicBezTo>
                    <a:pt x="605" y="9831"/>
                    <a:pt x="750" y="9884"/>
                    <a:pt x="917" y="9884"/>
                  </a:cubicBezTo>
                  <a:cubicBezTo>
                    <a:pt x="1312" y="9884"/>
                    <a:pt x="1829" y="9583"/>
                    <a:pt x="2409" y="9063"/>
                  </a:cubicBezTo>
                  <a:cubicBezTo>
                    <a:pt x="2409" y="9042"/>
                    <a:pt x="2430" y="9042"/>
                    <a:pt x="2430" y="9042"/>
                  </a:cubicBezTo>
                  <a:cubicBezTo>
                    <a:pt x="2705" y="8788"/>
                    <a:pt x="2979" y="8514"/>
                    <a:pt x="3275" y="8176"/>
                  </a:cubicBezTo>
                  <a:cubicBezTo>
                    <a:pt x="3296" y="8134"/>
                    <a:pt x="3338" y="8091"/>
                    <a:pt x="3381" y="8070"/>
                  </a:cubicBezTo>
                  <a:cubicBezTo>
                    <a:pt x="3381" y="8049"/>
                    <a:pt x="3402" y="8028"/>
                    <a:pt x="3423" y="8007"/>
                  </a:cubicBezTo>
                  <a:cubicBezTo>
                    <a:pt x="3740" y="7648"/>
                    <a:pt x="4035" y="7246"/>
                    <a:pt x="4352" y="6824"/>
                  </a:cubicBezTo>
                  <a:cubicBezTo>
                    <a:pt x="4394" y="6761"/>
                    <a:pt x="4437" y="6718"/>
                    <a:pt x="4479" y="6655"/>
                  </a:cubicBezTo>
                  <a:cubicBezTo>
                    <a:pt x="5113" y="5789"/>
                    <a:pt x="5704" y="4606"/>
                    <a:pt x="6211" y="3486"/>
                  </a:cubicBezTo>
                  <a:cubicBezTo>
                    <a:pt x="6655" y="2472"/>
                    <a:pt x="7014" y="1501"/>
                    <a:pt x="7246" y="846"/>
                  </a:cubicBezTo>
                  <a:cubicBezTo>
                    <a:pt x="7310" y="656"/>
                    <a:pt x="7373" y="487"/>
                    <a:pt x="7415" y="360"/>
                  </a:cubicBezTo>
                  <a:cubicBezTo>
                    <a:pt x="7436" y="318"/>
                    <a:pt x="7457" y="275"/>
                    <a:pt x="7457" y="233"/>
                  </a:cubicBezTo>
                  <a:cubicBezTo>
                    <a:pt x="7500" y="149"/>
                    <a:pt x="7500" y="106"/>
                    <a:pt x="7500" y="106"/>
                  </a:cubicBezTo>
                  <a:lnTo>
                    <a:pt x="6929" y="1"/>
                  </a:ln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8"/>
            <p:cNvSpPr/>
            <p:nvPr/>
          </p:nvSpPr>
          <p:spPr>
            <a:xfrm flipH="1">
              <a:off x="10790765" y="3348216"/>
              <a:ext cx="200716" cy="354919"/>
            </a:xfrm>
            <a:custGeom>
              <a:avLst/>
              <a:gdLst/>
              <a:ahLst/>
              <a:cxnLst/>
              <a:rect l="l" t="t" r="r" b="b"/>
              <a:pathLst>
                <a:path w="6063" h="10721" extrusionOk="0">
                  <a:moveTo>
                    <a:pt x="5556" y="0"/>
                  </a:moveTo>
                  <a:cubicBezTo>
                    <a:pt x="5556" y="0"/>
                    <a:pt x="5556" y="43"/>
                    <a:pt x="5513" y="127"/>
                  </a:cubicBezTo>
                  <a:cubicBezTo>
                    <a:pt x="5513" y="169"/>
                    <a:pt x="5492" y="212"/>
                    <a:pt x="5471" y="254"/>
                  </a:cubicBezTo>
                  <a:cubicBezTo>
                    <a:pt x="5429" y="381"/>
                    <a:pt x="5366" y="550"/>
                    <a:pt x="5302" y="740"/>
                  </a:cubicBezTo>
                  <a:cubicBezTo>
                    <a:pt x="5070" y="1374"/>
                    <a:pt x="4711" y="2324"/>
                    <a:pt x="4204" y="3359"/>
                  </a:cubicBezTo>
                  <a:cubicBezTo>
                    <a:pt x="3887" y="4035"/>
                    <a:pt x="3507" y="4775"/>
                    <a:pt x="3084" y="5450"/>
                  </a:cubicBezTo>
                  <a:cubicBezTo>
                    <a:pt x="2831" y="5873"/>
                    <a:pt x="2556" y="6295"/>
                    <a:pt x="2303" y="6676"/>
                  </a:cubicBezTo>
                  <a:cubicBezTo>
                    <a:pt x="2070" y="6993"/>
                    <a:pt x="1859" y="7309"/>
                    <a:pt x="1669" y="7584"/>
                  </a:cubicBezTo>
                  <a:cubicBezTo>
                    <a:pt x="1542" y="7753"/>
                    <a:pt x="1437" y="7922"/>
                    <a:pt x="1331" y="8070"/>
                  </a:cubicBezTo>
                  <a:cubicBezTo>
                    <a:pt x="1310" y="8112"/>
                    <a:pt x="1268" y="8154"/>
                    <a:pt x="1246" y="8197"/>
                  </a:cubicBezTo>
                  <a:cubicBezTo>
                    <a:pt x="465" y="9316"/>
                    <a:pt x="0" y="10140"/>
                    <a:pt x="380" y="10541"/>
                  </a:cubicBezTo>
                  <a:cubicBezTo>
                    <a:pt x="491" y="10661"/>
                    <a:pt x="616" y="10721"/>
                    <a:pt x="756" y="10721"/>
                  </a:cubicBezTo>
                  <a:cubicBezTo>
                    <a:pt x="1254" y="10721"/>
                    <a:pt x="1939" y="9961"/>
                    <a:pt x="2831" y="8492"/>
                  </a:cubicBezTo>
                  <a:cubicBezTo>
                    <a:pt x="2831" y="8492"/>
                    <a:pt x="2831" y="8492"/>
                    <a:pt x="2852" y="8471"/>
                  </a:cubicBezTo>
                  <a:cubicBezTo>
                    <a:pt x="3042" y="8133"/>
                    <a:pt x="3253" y="7774"/>
                    <a:pt x="3486" y="7373"/>
                  </a:cubicBezTo>
                  <a:cubicBezTo>
                    <a:pt x="3486" y="7352"/>
                    <a:pt x="3486" y="7352"/>
                    <a:pt x="3486" y="7352"/>
                  </a:cubicBezTo>
                  <a:cubicBezTo>
                    <a:pt x="3591" y="7162"/>
                    <a:pt x="3697" y="6971"/>
                    <a:pt x="3802" y="6781"/>
                  </a:cubicBezTo>
                  <a:cubicBezTo>
                    <a:pt x="4309" y="5831"/>
                    <a:pt x="4711" y="4817"/>
                    <a:pt x="5049" y="3887"/>
                  </a:cubicBezTo>
                  <a:cubicBezTo>
                    <a:pt x="5767" y="1754"/>
                    <a:pt x="6063" y="0"/>
                    <a:pt x="6063" y="0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8"/>
            <p:cNvSpPr/>
            <p:nvPr/>
          </p:nvSpPr>
          <p:spPr>
            <a:xfrm flipH="1">
              <a:off x="10790762" y="3344707"/>
              <a:ext cx="791640" cy="561395"/>
            </a:xfrm>
            <a:custGeom>
              <a:avLst/>
              <a:gdLst/>
              <a:ahLst/>
              <a:cxnLst/>
              <a:rect l="l" t="t" r="r" b="b"/>
              <a:pathLst>
                <a:path w="23913" h="16958" extrusionOk="0">
                  <a:moveTo>
                    <a:pt x="22223" y="1"/>
                  </a:moveTo>
                  <a:cubicBezTo>
                    <a:pt x="22159" y="106"/>
                    <a:pt x="20765" y="2895"/>
                    <a:pt x="18082" y="5050"/>
                  </a:cubicBezTo>
                  <a:cubicBezTo>
                    <a:pt x="16583" y="6275"/>
                    <a:pt x="15590" y="6908"/>
                    <a:pt x="15062" y="7373"/>
                  </a:cubicBezTo>
                  <a:cubicBezTo>
                    <a:pt x="13351" y="8429"/>
                    <a:pt x="7795" y="10880"/>
                    <a:pt x="3951" y="13182"/>
                  </a:cubicBezTo>
                  <a:cubicBezTo>
                    <a:pt x="64" y="15464"/>
                    <a:pt x="0" y="15907"/>
                    <a:pt x="275" y="16647"/>
                  </a:cubicBezTo>
                  <a:cubicBezTo>
                    <a:pt x="345" y="16846"/>
                    <a:pt x="624" y="16957"/>
                    <a:pt x="1089" y="16957"/>
                  </a:cubicBezTo>
                  <a:cubicBezTo>
                    <a:pt x="2296" y="16957"/>
                    <a:pt x="4759" y="16203"/>
                    <a:pt x="8070" y="14281"/>
                  </a:cubicBezTo>
                  <a:cubicBezTo>
                    <a:pt x="8999" y="13224"/>
                    <a:pt x="10119" y="12358"/>
                    <a:pt x="11281" y="11577"/>
                  </a:cubicBezTo>
                  <a:cubicBezTo>
                    <a:pt x="12907" y="10499"/>
                    <a:pt x="14576" y="9549"/>
                    <a:pt x="16139" y="8472"/>
                  </a:cubicBezTo>
                  <a:cubicBezTo>
                    <a:pt x="16160" y="8472"/>
                    <a:pt x="16160" y="8472"/>
                    <a:pt x="16181" y="8450"/>
                  </a:cubicBezTo>
                  <a:cubicBezTo>
                    <a:pt x="16878" y="7965"/>
                    <a:pt x="17575" y="7458"/>
                    <a:pt x="18230" y="6908"/>
                  </a:cubicBezTo>
                  <a:cubicBezTo>
                    <a:pt x="18420" y="6718"/>
                    <a:pt x="18632" y="6549"/>
                    <a:pt x="18822" y="6359"/>
                  </a:cubicBezTo>
                  <a:cubicBezTo>
                    <a:pt x="19434" y="5768"/>
                    <a:pt x="20026" y="5113"/>
                    <a:pt x="20533" y="4395"/>
                  </a:cubicBezTo>
                  <a:cubicBezTo>
                    <a:pt x="21079" y="3646"/>
                    <a:pt x="21406" y="3370"/>
                    <a:pt x="21718" y="3370"/>
                  </a:cubicBezTo>
                  <a:cubicBezTo>
                    <a:pt x="21829" y="3370"/>
                    <a:pt x="21938" y="3404"/>
                    <a:pt x="22054" y="3465"/>
                  </a:cubicBezTo>
                  <a:cubicBezTo>
                    <a:pt x="22075" y="3465"/>
                    <a:pt x="22096" y="3486"/>
                    <a:pt x="22117" y="3486"/>
                  </a:cubicBezTo>
                  <a:cubicBezTo>
                    <a:pt x="22328" y="3613"/>
                    <a:pt x="22561" y="3803"/>
                    <a:pt x="22899" y="3993"/>
                  </a:cubicBezTo>
                  <a:cubicBezTo>
                    <a:pt x="23617" y="1860"/>
                    <a:pt x="23913" y="106"/>
                    <a:pt x="23913" y="106"/>
                  </a:cubicBezTo>
                  <a:lnTo>
                    <a:pt x="23406" y="106"/>
                  </a:lnTo>
                  <a:lnTo>
                    <a:pt x="22835" y="1"/>
                  </a:ln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8"/>
            <p:cNvSpPr/>
            <p:nvPr/>
          </p:nvSpPr>
          <p:spPr>
            <a:xfrm flipH="1">
              <a:off x="10865583" y="3802782"/>
              <a:ext cx="32211" cy="34992"/>
            </a:xfrm>
            <a:custGeom>
              <a:avLst/>
              <a:gdLst/>
              <a:ahLst/>
              <a:cxnLst/>
              <a:rect l="l" t="t" r="r" b="b"/>
              <a:pathLst>
                <a:path w="973" h="1057" extrusionOk="0">
                  <a:moveTo>
                    <a:pt x="381" y="0"/>
                  </a:moveTo>
                  <a:cubicBezTo>
                    <a:pt x="381" y="0"/>
                    <a:pt x="1" y="444"/>
                    <a:pt x="43" y="1056"/>
                  </a:cubicBezTo>
                  <a:cubicBezTo>
                    <a:pt x="43" y="1056"/>
                    <a:pt x="381" y="613"/>
                    <a:pt x="972" y="528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79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8"/>
            <p:cNvSpPr/>
            <p:nvPr/>
          </p:nvSpPr>
          <p:spPr>
            <a:xfrm flipH="1">
              <a:off x="10608259" y="3732467"/>
              <a:ext cx="43699" cy="24001"/>
            </a:xfrm>
            <a:custGeom>
              <a:avLst/>
              <a:gdLst/>
              <a:ahLst/>
              <a:cxnLst/>
              <a:rect l="l" t="t" r="r" b="b"/>
              <a:pathLst>
                <a:path w="1320" h="725" extrusionOk="0">
                  <a:moveTo>
                    <a:pt x="400" y="0"/>
                  </a:moveTo>
                  <a:cubicBezTo>
                    <a:pt x="221" y="0"/>
                    <a:pt x="95" y="33"/>
                    <a:pt x="95" y="33"/>
                  </a:cubicBezTo>
                  <a:cubicBezTo>
                    <a:pt x="95" y="33"/>
                    <a:pt x="0" y="725"/>
                    <a:pt x="246" y="725"/>
                  </a:cubicBezTo>
                  <a:cubicBezTo>
                    <a:pt x="285" y="725"/>
                    <a:pt x="333" y="707"/>
                    <a:pt x="391" y="667"/>
                  </a:cubicBezTo>
                  <a:cubicBezTo>
                    <a:pt x="665" y="497"/>
                    <a:pt x="956" y="464"/>
                    <a:pt x="1138" y="464"/>
                  </a:cubicBezTo>
                  <a:cubicBezTo>
                    <a:pt x="1249" y="464"/>
                    <a:pt x="1320" y="476"/>
                    <a:pt x="1320" y="476"/>
                  </a:cubicBezTo>
                  <a:cubicBezTo>
                    <a:pt x="1076" y="78"/>
                    <a:pt x="676" y="0"/>
                    <a:pt x="400" y="0"/>
                  </a:cubicBezTo>
                  <a:close/>
                </a:path>
              </a:pathLst>
            </a:custGeom>
            <a:solidFill>
              <a:srgbClr val="F79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8"/>
            <p:cNvSpPr/>
            <p:nvPr/>
          </p:nvSpPr>
          <p:spPr>
            <a:xfrm flipH="1">
              <a:off x="10600546" y="3781099"/>
              <a:ext cx="32211" cy="32178"/>
            </a:xfrm>
            <a:custGeom>
              <a:avLst/>
              <a:gdLst/>
              <a:ahLst/>
              <a:cxnLst/>
              <a:rect l="l" t="t" r="r" b="b"/>
              <a:pathLst>
                <a:path w="973" h="972" extrusionOk="0">
                  <a:moveTo>
                    <a:pt x="170" y="0"/>
                  </a:moveTo>
                  <a:lnTo>
                    <a:pt x="1" y="655"/>
                  </a:lnTo>
                  <a:cubicBezTo>
                    <a:pt x="1" y="655"/>
                    <a:pt x="43" y="651"/>
                    <a:pt x="111" y="651"/>
                  </a:cubicBezTo>
                  <a:cubicBezTo>
                    <a:pt x="315" y="651"/>
                    <a:pt x="751" y="687"/>
                    <a:pt x="972" y="972"/>
                  </a:cubicBezTo>
                  <a:cubicBezTo>
                    <a:pt x="972" y="972"/>
                    <a:pt x="867" y="42"/>
                    <a:pt x="170" y="0"/>
                  </a:cubicBezTo>
                  <a:close/>
                </a:path>
              </a:pathLst>
            </a:custGeom>
            <a:solidFill>
              <a:srgbClr val="F79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8"/>
            <p:cNvSpPr/>
            <p:nvPr/>
          </p:nvSpPr>
          <p:spPr>
            <a:xfrm flipH="1">
              <a:off x="10615243" y="3588493"/>
              <a:ext cx="276063" cy="236006"/>
            </a:xfrm>
            <a:custGeom>
              <a:avLst/>
              <a:gdLst/>
              <a:ahLst/>
              <a:cxnLst/>
              <a:rect l="l" t="t" r="r" b="b"/>
              <a:pathLst>
                <a:path w="8339" h="7129" extrusionOk="0">
                  <a:moveTo>
                    <a:pt x="4572" y="0"/>
                  </a:moveTo>
                  <a:cubicBezTo>
                    <a:pt x="4253" y="0"/>
                    <a:pt x="3839" y="389"/>
                    <a:pt x="3839" y="389"/>
                  </a:cubicBezTo>
                  <a:cubicBezTo>
                    <a:pt x="3839" y="389"/>
                    <a:pt x="3163" y="4382"/>
                    <a:pt x="3058" y="4910"/>
                  </a:cubicBezTo>
                  <a:cubicBezTo>
                    <a:pt x="2952" y="5438"/>
                    <a:pt x="2551" y="5523"/>
                    <a:pt x="1706" y="5628"/>
                  </a:cubicBezTo>
                  <a:cubicBezTo>
                    <a:pt x="840" y="5713"/>
                    <a:pt x="143" y="5734"/>
                    <a:pt x="58" y="6452"/>
                  </a:cubicBezTo>
                  <a:cubicBezTo>
                    <a:pt x="0" y="6943"/>
                    <a:pt x="388" y="7128"/>
                    <a:pt x="828" y="7128"/>
                  </a:cubicBezTo>
                  <a:cubicBezTo>
                    <a:pt x="1030" y="7128"/>
                    <a:pt x="1245" y="7089"/>
                    <a:pt x="1431" y="7022"/>
                  </a:cubicBezTo>
                  <a:cubicBezTo>
                    <a:pt x="1958" y="6841"/>
                    <a:pt x="2500" y="6253"/>
                    <a:pt x="3528" y="6253"/>
                  </a:cubicBezTo>
                  <a:cubicBezTo>
                    <a:pt x="3696" y="6253"/>
                    <a:pt x="3876" y="6269"/>
                    <a:pt x="4072" y="6304"/>
                  </a:cubicBezTo>
                  <a:cubicBezTo>
                    <a:pt x="5223" y="6527"/>
                    <a:pt x="6094" y="6974"/>
                    <a:pt x="6880" y="6974"/>
                  </a:cubicBezTo>
                  <a:cubicBezTo>
                    <a:pt x="7060" y="6974"/>
                    <a:pt x="7236" y="6951"/>
                    <a:pt x="7409" y="6896"/>
                  </a:cubicBezTo>
                  <a:cubicBezTo>
                    <a:pt x="7642" y="6832"/>
                    <a:pt x="7811" y="6727"/>
                    <a:pt x="7937" y="6600"/>
                  </a:cubicBezTo>
                  <a:cubicBezTo>
                    <a:pt x="8339" y="6177"/>
                    <a:pt x="8254" y="5565"/>
                    <a:pt x="7663" y="5438"/>
                  </a:cubicBezTo>
                  <a:cubicBezTo>
                    <a:pt x="7663" y="5438"/>
                    <a:pt x="8064" y="4783"/>
                    <a:pt x="7599" y="4403"/>
                  </a:cubicBezTo>
                  <a:cubicBezTo>
                    <a:pt x="7439" y="4265"/>
                    <a:pt x="7258" y="4208"/>
                    <a:pt x="7066" y="4208"/>
                  </a:cubicBezTo>
                  <a:cubicBezTo>
                    <a:pt x="6727" y="4208"/>
                    <a:pt x="6350" y="4385"/>
                    <a:pt x="5973" y="4614"/>
                  </a:cubicBezTo>
                  <a:cubicBezTo>
                    <a:pt x="5551" y="4890"/>
                    <a:pt x="5166" y="5128"/>
                    <a:pt x="4781" y="5128"/>
                  </a:cubicBezTo>
                  <a:cubicBezTo>
                    <a:pt x="4665" y="5128"/>
                    <a:pt x="4548" y="5107"/>
                    <a:pt x="4431" y="5058"/>
                  </a:cubicBezTo>
                  <a:cubicBezTo>
                    <a:pt x="4135" y="4931"/>
                    <a:pt x="4367" y="3833"/>
                    <a:pt x="4621" y="2713"/>
                  </a:cubicBezTo>
                  <a:cubicBezTo>
                    <a:pt x="4769" y="1931"/>
                    <a:pt x="4938" y="1129"/>
                    <a:pt x="4938" y="622"/>
                  </a:cubicBezTo>
                  <a:cubicBezTo>
                    <a:pt x="4930" y="147"/>
                    <a:pt x="4769" y="0"/>
                    <a:pt x="4572" y="0"/>
                  </a:cubicBezTo>
                  <a:close/>
                </a:path>
              </a:pathLst>
            </a:custGeom>
            <a:solidFill>
              <a:srgbClr val="FFC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8"/>
            <p:cNvSpPr/>
            <p:nvPr/>
          </p:nvSpPr>
          <p:spPr>
            <a:xfrm flipH="1">
              <a:off x="10628518" y="3588493"/>
              <a:ext cx="262787" cy="236006"/>
            </a:xfrm>
            <a:custGeom>
              <a:avLst/>
              <a:gdLst/>
              <a:ahLst/>
              <a:cxnLst/>
              <a:rect l="l" t="t" r="r" b="b"/>
              <a:pathLst>
                <a:path w="7938" h="7129" extrusionOk="0">
                  <a:moveTo>
                    <a:pt x="4572" y="0"/>
                  </a:moveTo>
                  <a:cubicBezTo>
                    <a:pt x="4253" y="0"/>
                    <a:pt x="3839" y="389"/>
                    <a:pt x="3839" y="389"/>
                  </a:cubicBezTo>
                  <a:cubicBezTo>
                    <a:pt x="3839" y="389"/>
                    <a:pt x="3163" y="4382"/>
                    <a:pt x="3058" y="4910"/>
                  </a:cubicBezTo>
                  <a:cubicBezTo>
                    <a:pt x="2952" y="5438"/>
                    <a:pt x="2551" y="5523"/>
                    <a:pt x="1706" y="5628"/>
                  </a:cubicBezTo>
                  <a:cubicBezTo>
                    <a:pt x="840" y="5713"/>
                    <a:pt x="143" y="5734"/>
                    <a:pt x="58" y="6452"/>
                  </a:cubicBezTo>
                  <a:cubicBezTo>
                    <a:pt x="0" y="6943"/>
                    <a:pt x="388" y="7128"/>
                    <a:pt x="828" y="7128"/>
                  </a:cubicBezTo>
                  <a:cubicBezTo>
                    <a:pt x="1030" y="7128"/>
                    <a:pt x="1245" y="7089"/>
                    <a:pt x="1431" y="7022"/>
                  </a:cubicBezTo>
                  <a:cubicBezTo>
                    <a:pt x="1958" y="6841"/>
                    <a:pt x="2500" y="6253"/>
                    <a:pt x="3528" y="6253"/>
                  </a:cubicBezTo>
                  <a:cubicBezTo>
                    <a:pt x="3696" y="6253"/>
                    <a:pt x="3876" y="6269"/>
                    <a:pt x="4072" y="6304"/>
                  </a:cubicBezTo>
                  <a:cubicBezTo>
                    <a:pt x="5223" y="6527"/>
                    <a:pt x="6094" y="6974"/>
                    <a:pt x="6880" y="6974"/>
                  </a:cubicBezTo>
                  <a:cubicBezTo>
                    <a:pt x="7060" y="6974"/>
                    <a:pt x="7236" y="6951"/>
                    <a:pt x="7409" y="6896"/>
                  </a:cubicBezTo>
                  <a:cubicBezTo>
                    <a:pt x="7642" y="6832"/>
                    <a:pt x="7811" y="6727"/>
                    <a:pt x="7937" y="6600"/>
                  </a:cubicBezTo>
                  <a:cubicBezTo>
                    <a:pt x="7811" y="6558"/>
                    <a:pt x="7663" y="6536"/>
                    <a:pt x="7536" y="6515"/>
                  </a:cubicBezTo>
                  <a:cubicBezTo>
                    <a:pt x="6416" y="6304"/>
                    <a:pt x="5276" y="6093"/>
                    <a:pt x="4135" y="5882"/>
                  </a:cubicBezTo>
                  <a:cubicBezTo>
                    <a:pt x="3945" y="5860"/>
                    <a:pt x="3734" y="5818"/>
                    <a:pt x="3607" y="5670"/>
                  </a:cubicBezTo>
                  <a:cubicBezTo>
                    <a:pt x="3501" y="5544"/>
                    <a:pt x="3480" y="5375"/>
                    <a:pt x="3480" y="5227"/>
                  </a:cubicBezTo>
                  <a:cubicBezTo>
                    <a:pt x="3396" y="4128"/>
                    <a:pt x="3924" y="3368"/>
                    <a:pt x="4621" y="2713"/>
                  </a:cubicBezTo>
                  <a:cubicBezTo>
                    <a:pt x="4769" y="1931"/>
                    <a:pt x="4938" y="1129"/>
                    <a:pt x="4938" y="622"/>
                  </a:cubicBezTo>
                  <a:cubicBezTo>
                    <a:pt x="4930" y="147"/>
                    <a:pt x="4769" y="0"/>
                    <a:pt x="4572" y="0"/>
                  </a:cubicBezTo>
                  <a:close/>
                </a:path>
              </a:pathLst>
            </a:custGeom>
            <a:solidFill>
              <a:srgbClr val="991B1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8"/>
            <p:cNvSpPr/>
            <p:nvPr/>
          </p:nvSpPr>
          <p:spPr>
            <a:xfrm flipH="1">
              <a:off x="9983765" y="1729541"/>
              <a:ext cx="936408" cy="1936411"/>
            </a:xfrm>
            <a:custGeom>
              <a:avLst/>
              <a:gdLst/>
              <a:ahLst/>
              <a:cxnLst/>
              <a:rect l="l" t="t" r="r" b="b"/>
              <a:pathLst>
                <a:path w="28286" h="58493" extrusionOk="0">
                  <a:moveTo>
                    <a:pt x="16780" y="1"/>
                  </a:moveTo>
                  <a:cubicBezTo>
                    <a:pt x="16211" y="1"/>
                    <a:pt x="15601" y="49"/>
                    <a:pt x="14956" y="162"/>
                  </a:cubicBezTo>
                  <a:cubicBezTo>
                    <a:pt x="14365" y="247"/>
                    <a:pt x="13774" y="416"/>
                    <a:pt x="13140" y="627"/>
                  </a:cubicBezTo>
                  <a:cubicBezTo>
                    <a:pt x="9675" y="1810"/>
                    <a:pt x="7436" y="3901"/>
                    <a:pt x="6422" y="6542"/>
                  </a:cubicBezTo>
                  <a:cubicBezTo>
                    <a:pt x="6275" y="6901"/>
                    <a:pt x="6169" y="7260"/>
                    <a:pt x="6063" y="7640"/>
                  </a:cubicBezTo>
                  <a:cubicBezTo>
                    <a:pt x="5915" y="8274"/>
                    <a:pt x="5810" y="8929"/>
                    <a:pt x="5768" y="9626"/>
                  </a:cubicBezTo>
                  <a:cubicBezTo>
                    <a:pt x="5556" y="13724"/>
                    <a:pt x="6591" y="11929"/>
                    <a:pt x="6781" y="18266"/>
                  </a:cubicBezTo>
                  <a:cubicBezTo>
                    <a:pt x="6950" y="24582"/>
                    <a:pt x="2282" y="27666"/>
                    <a:pt x="1141" y="38270"/>
                  </a:cubicBezTo>
                  <a:cubicBezTo>
                    <a:pt x="1" y="48874"/>
                    <a:pt x="4035" y="53310"/>
                    <a:pt x="4035" y="53310"/>
                  </a:cubicBezTo>
                  <a:cubicBezTo>
                    <a:pt x="3233" y="55972"/>
                    <a:pt x="4627" y="56732"/>
                    <a:pt x="4479" y="56838"/>
                  </a:cubicBezTo>
                  <a:cubicBezTo>
                    <a:pt x="4352" y="56944"/>
                    <a:pt x="3000" y="57662"/>
                    <a:pt x="3592" y="57937"/>
                  </a:cubicBezTo>
                  <a:cubicBezTo>
                    <a:pt x="3668" y="57973"/>
                    <a:pt x="3746" y="57989"/>
                    <a:pt x="3824" y="57989"/>
                  </a:cubicBezTo>
                  <a:cubicBezTo>
                    <a:pt x="4331" y="57989"/>
                    <a:pt x="4847" y="57313"/>
                    <a:pt x="4901" y="57239"/>
                  </a:cubicBezTo>
                  <a:lnTo>
                    <a:pt x="4901" y="57239"/>
                  </a:lnTo>
                  <a:cubicBezTo>
                    <a:pt x="4859" y="57345"/>
                    <a:pt x="4373" y="58380"/>
                    <a:pt x="5070" y="58401"/>
                  </a:cubicBezTo>
                  <a:cubicBezTo>
                    <a:pt x="5084" y="58402"/>
                    <a:pt x="5098" y="58403"/>
                    <a:pt x="5112" y="58403"/>
                  </a:cubicBezTo>
                  <a:cubicBezTo>
                    <a:pt x="5773" y="58403"/>
                    <a:pt x="5915" y="57408"/>
                    <a:pt x="5915" y="57408"/>
                  </a:cubicBezTo>
                  <a:cubicBezTo>
                    <a:pt x="5915" y="57408"/>
                    <a:pt x="6214" y="58493"/>
                    <a:pt x="6703" y="58493"/>
                  </a:cubicBezTo>
                  <a:cubicBezTo>
                    <a:pt x="6781" y="58493"/>
                    <a:pt x="6863" y="58465"/>
                    <a:pt x="6950" y="58401"/>
                  </a:cubicBezTo>
                  <a:cubicBezTo>
                    <a:pt x="7584" y="57937"/>
                    <a:pt x="6634" y="56901"/>
                    <a:pt x="6634" y="56901"/>
                  </a:cubicBezTo>
                  <a:cubicBezTo>
                    <a:pt x="7922" y="56226"/>
                    <a:pt x="8704" y="54367"/>
                    <a:pt x="8704" y="54367"/>
                  </a:cubicBezTo>
                  <a:cubicBezTo>
                    <a:pt x="8704" y="54367"/>
                    <a:pt x="10457" y="54514"/>
                    <a:pt x="12506" y="54620"/>
                  </a:cubicBezTo>
                  <a:cubicBezTo>
                    <a:pt x="13486" y="54671"/>
                    <a:pt x="14535" y="54707"/>
                    <a:pt x="15479" y="54707"/>
                  </a:cubicBezTo>
                  <a:cubicBezTo>
                    <a:pt x="16488" y="54707"/>
                    <a:pt x="17378" y="54666"/>
                    <a:pt x="17935" y="54557"/>
                  </a:cubicBezTo>
                  <a:cubicBezTo>
                    <a:pt x="20132" y="54113"/>
                    <a:pt x="20871" y="52339"/>
                    <a:pt x="24589" y="46741"/>
                  </a:cubicBezTo>
                  <a:cubicBezTo>
                    <a:pt x="28286" y="41122"/>
                    <a:pt x="28032" y="37742"/>
                    <a:pt x="26617" y="33306"/>
                  </a:cubicBezTo>
                  <a:cubicBezTo>
                    <a:pt x="25180" y="28891"/>
                    <a:pt x="22624" y="25469"/>
                    <a:pt x="21399" y="22617"/>
                  </a:cubicBezTo>
                  <a:cubicBezTo>
                    <a:pt x="20195" y="19744"/>
                    <a:pt x="19519" y="16027"/>
                    <a:pt x="19878" y="12562"/>
                  </a:cubicBezTo>
                  <a:cubicBezTo>
                    <a:pt x="20111" y="10281"/>
                    <a:pt x="21822" y="7809"/>
                    <a:pt x="22329" y="5443"/>
                  </a:cubicBezTo>
                  <a:cubicBezTo>
                    <a:pt x="22498" y="4662"/>
                    <a:pt x="22413" y="3606"/>
                    <a:pt x="22181" y="2740"/>
                  </a:cubicBezTo>
                  <a:cubicBezTo>
                    <a:pt x="22117" y="2465"/>
                    <a:pt x="22012" y="2190"/>
                    <a:pt x="21927" y="1979"/>
                  </a:cubicBezTo>
                  <a:cubicBezTo>
                    <a:pt x="21822" y="1726"/>
                    <a:pt x="21695" y="1535"/>
                    <a:pt x="21589" y="1409"/>
                  </a:cubicBezTo>
                  <a:cubicBezTo>
                    <a:pt x="21293" y="1094"/>
                    <a:pt x="19495" y="1"/>
                    <a:pt x="16780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8"/>
            <p:cNvSpPr/>
            <p:nvPr/>
          </p:nvSpPr>
          <p:spPr>
            <a:xfrm flipH="1">
              <a:off x="10368379" y="1734904"/>
              <a:ext cx="551794" cy="1931048"/>
            </a:xfrm>
            <a:custGeom>
              <a:avLst/>
              <a:gdLst/>
              <a:ahLst/>
              <a:cxnLst/>
              <a:rect l="l" t="t" r="r" b="b"/>
              <a:pathLst>
                <a:path w="16668" h="58331" extrusionOk="0">
                  <a:moveTo>
                    <a:pt x="14956" y="0"/>
                  </a:moveTo>
                  <a:cubicBezTo>
                    <a:pt x="14365" y="85"/>
                    <a:pt x="13774" y="254"/>
                    <a:pt x="13140" y="465"/>
                  </a:cubicBezTo>
                  <a:cubicBezTo>
                    <a:pt x="9675" y="1648"/>
                    <a:pt x="7436" y="3739"/>
                    <a:pt x="6422" y="6380"/>
                  </a:cubicBezTo>
                  <a:cubicBezTo>
                    <a:pt x="6275" y="6739"/>
                    <a:pt x="6169" y="7098"/>
                    <a:pt x="6063" y="7478"/>
                  </a:cubicBezTo>
                  <a:cubicBezTo>
                    <a:pt x="5915" y="8112"/>
                    <a:pt x="5810" y="8767"/>
                    <a:pt x="5768" y="9464"/>
                  </a:cubicBezTo>
                  <a:cubicBezTo>
                    <a:pt x="5556" y="13562"/>
                    <a:pt x="6591" y="11767"/>
                    <a:pt x="6781" y="18104"/>
                  </a:cubicBezTo>
                  <a:cubicBezTo>
                    <a:pt x="6950" y="24420"/>
                    <a:pt x="2282" y="27504"/>
                    <a:pt x="1141" y="38108"/>
                  </a:cubicBezTo>
                  <a:cubicBezTo>
                    <a:pt x="1" y="48712"/>
                    <a:pt x="4035" y="53148"/>
                    <a:pt x="4035" y="53148"/>
                  </a:cubicBezTo>
                  <a:cubicBezTo>
                    <a:pt x="3233" y="55810"/>
                    <a:pt x="4627" y="56570"/>
                    <a:pt x="4479" y="56676"/>
                  </a:cubicBezTo>
                  <a:cubicBezTo>
                    <a:pt x="4352" y="56782"/>
                    <a:pt x="2979" y="57500"/>
                    <a:pt x="3592" y="57775"/>
                  </a:cubicBezTo>
                  <a:cubicBezTo>
                    <a:pt x="3668" y="57811"/>
                    <a:pt x="3746" y="57827"/>
                    <a:pt x="3824" y="57827"/>
                  </a:cubicBezTo>
                  <a:cubicBezTo>
                    <a:pt x="4331" y="57827"/>
                    <a:pt x="4847" y="57151"/>
                    <a:pt x="4901" y="57077"/>
                  </a:cubicBezTo>
                  <a:lnTo>
                    <a:pt x="4901" y="57077"/>
                  </a:lnTo>
                  <a:cubicBezTo>
                    <a:pt x="4859" y="57183"/>
                    <a:pt x="4373" y="58218"/>
                    <a:pt x="5070" y="58239"/>
                  </a:cubicBezTo>
                  <a:cubicBezTo>
                    <a:pt x="5084" y="58240"/>
                    <a:pt x="5098" y="58241"/>
                    <a:pt x="5112" y="58241"/>
                  </a:cubicBezTo>
                  <a:cubicBezTo>
                    <a:pt x="5773" y="58241"/>
                    <a:pt x="5915" y="57246"/>
                    <a:pt x="5915" y="57246"/>
                  </a:cubicBezTo>
                  <a:cubicBezTo>
                    <a:pt x="5915" y="57246"/>
                    <a:pt x="6214" y="58331"/>
                    <a:pt x="6703" y="58331"/>
                  </a:cubicBezTo>
                  <a:cubicBezTo>
                    <a:pt x="6781" y="58331"/>
                    <a:pt x="6863" y="58303"/>
                    <a:pt x="6950" y="58239"/>
                  </a:cubicBezTo>
                  <a:cubicBezTo>
                    <a:pt x="7584" y="57775"/>
                    <a:pt x="6634" y="56739"/>
                    <a:pt x="6634" y="56739"/>
                  </a:cubicBezTo>
                  <a:cubicBezTo>
                    <a:pt x="7922" y="56064"/>
                    <a:pt x="8704" y="54205"/>
                    <a:pt x="8704" y="54205"/>
                  </a:cubicBezTo>
                  <a:cubicBezTo>
                    <a:pt x="8704" y="54205"/>
                    <a:pt x="10457" y="54352"/>
                    <a:pt x="12506" y="54458"/>
                  </a:cubicBezTo>
                  <a:cubicBezTo>
                    <a:pt x="11957" y="52029"/>
                    <a:pt x="12041" y="49452"/>
                    <a:pt x="12738" y="47044"/>
                  </a:cubicBezTo>
                  <a:cubicBezTo>
                    <a:pt x="13457" y="44551"/>
                    <a:pt x="14809" y="42291"/>
                    <a:pt x="15611" y="39840"/>
                  </a:cubicBezTo>
                  <a:cubicBezTo>
                    <a:pt x="16499" y="37115"/>
                    <a:pt x="16667" y="34158"/>
                    <a:pt x="16139" y="31348"/>
                  </a:cubicBezTo>
                  <a:cubicBezTo>
                    <a:pt x="15421" y="27588"/>
                    <a:pt x="13457" y="24166"/>
                    <a:pt x="12696" y="20406"/>
                  </a:cubicBezTo>
                  <a:cubicBezTo>
                    <a:pt x="12189" y="17956"/>
                    <a:pt x="12210" y="15442"/>
                    <a:pt x="12231" y="12949"/>
                  </a:cubicBezTo>
                  <a:cubicBezTo>
                    <a:pt x="12253" y="10246"/>
                    <a:pt x="12274" y="7542"/>
                    <a:pt x="12886" y="4901"/>
                  </a:cubicBezTo>
                  <a:cubicBezTo>
                    <a:pt x="13267" y="3169"/>
                    <a:pt x="13943" y="1458"/>
                    <a:pt x="14956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8"/>
            <p:cNvSpPr/>
            <p:nvPr/>
          </p:nvSpPr>
          <p:spPr>
            <a:xfrm flipH="1">
              <a:off x="10371889" y="1827201"/>
              <a:ext cx="258749" cy="218394"/>
            </a:xfrm>
            <a:custGeom>
              <a:avLst/>
              <a:gdLst/>
              <a:ahLst/>
              <a:cxnLst/>
              <a:rect l="l" t="t" r="r" b="b"/>
              <a:pathLst>
                <a:path w="7816" h="6597" extrusionOk="0">
                  <a:moveTo>
                    <a:pt x="6506" y="1"/>
                  </a:moveTo>
                  <a:lnTo>
                    <a:pt x="6506" y="1"/>
                  </a:lnTo>
                  <a:cubicBezTo>
                    <a:pt x="6506" y="1"/>
                    <a:pt x="3126" y="677"/>
                    <a:pt x="0" y="2472"/>
                  </a:cubicBezTo>
                  <a:cubicBezTo>
                    <a:pt x="0" y="2472"/>
                    <a:pt x="249" y="6597"/>
                    <a:pt x="3154" y="6597"/>
                  </a:cubicBezTo>
                  <a:cubicBezTo>
                    <a:pt x="3523" y="6597"/>
                    <a:pt x="3934" y="6530"/>
                    <a:pt x="4394" y="6380"/>
                  </a:cubicBezTo>
                  <a:cubicBezTo>
                    <a:pt x="7816" y="5261"/>
                    <a:pt x="6506" y="1"/>
                    <a:pt x="650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8"/>
            <p:cNvSpPr/>
            <p:nvPr/>
          </p:nvSpPr>
          <p:spPr>
            <a:xfrm flipH="1">
              <a:off x="10185872" y="1794792"/>
              <a:ext cx="533586" cy="187705"/>
            </a:xfrm>
            <a:custGeom>
              <a:avLst/>
              <a:gdLst/>
              <a:ahLst/>
              <a:cxnLst/>
              <a:rect l="l" t="t" r="r" b="b"/>
              <a:pathLst>
                <a:path w="16118" h="5670" extrusionOk="0">
                  <a:moveTo>
                    <a:pt x="15322" y="0"/>
                  </a:moveTo>
                  <a:cubicBezTo>
                    <a:pt x="12792" y="0"/>
                    <a:pt x="6612" y="487"/>
                    <a:pt x="359" y="4571"/>
                  </a:cubicBezTo>
                  <a:cubicBezTo>
                    <a:pt x="212" y="4930"/>
                    <a:pt x="106" y="5289"/>
                    <a:pt x="0" y="5669"/>
                  </a:cubicBezTo>
                  <a:cubicBezTo>
                    <a:pt x="1742" y="4596"/>
                    <a:pt x="8453" y="747"/>
                    <a:pt x="15240" y="747"/>
                  </a:cubicBezTo>
                  <a:cubicBezTo>
                    <a:pt x="15533" y="747"/>
                    <a:pt x="15825" y="754"/>
                    <a:pt x="16118" y="769"/>
                  </a:cubicBezTo>
                  <a:cubicBezTo>
                    <a:pt x="16054" y="494"/>
                    <a:pt x="15949" y="219"/>
                    <a:pt x="15864" y="8"/>
                  </a:cubicBezTo>
                  <a:cubicBezTo>
                    <a:pt x="15709" y="3"/>
                    <a:pt x="15528" y="0"/>
                    <a:pt x="15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8"/>
            <p:cNvSpPr/>
            <p:nvPr/>
          </p:nvSpPr>
          <p:spPr>
            <a:xfrm flipH="1">
              <a:off x="10190772" y="1724278"/>
              <a:ext cx="509122" cy="189692"/>
            </a:xfrm>
            <a:custGeom>
              <a:avLst/>
              <a:gdLst/>
              <a:ahLst/>
              <a:cxnLst/>
              <a:rect l="l" t="t" r="r" b="b"/>
              <a:pathLst>
                <a:path w="15379" h="5730" extrusionOk="0">
                  <a:moveTo>
                    <a:pt x="10336" y="0"/>
                  </a:moveTo>
                  <a:cubicBezTo>
                    <a:pt x="9762" y="0"/>
                    <a:pt x="9129" y="40"/>
                    <a:pt x="8429" y="131"/>
                  </a:cubicBezTo>
                  <a:cubicBezTo>
                    <a:pt x="7943" y="195"/>
                    <a:pt x="7436" y="279"/>
                    <a:pt x="6887" y="406"/>
                  </a:cubicBezTo>
                  <a:cubicBezTo>
                    <a:pt x="2029" y="1441"/>
                    <a:pt x="64" y="5581"/>
                    <a:pt x="1" y="5729"/>
                  </a:cubicBezTo>
                  <a:cubicBezTo>
                    <a:pt x="127" y="5645"/>
                    <a:pt x="3127" y="4018"/>
                    <a:pt x="6951" y="2877"/>
                  </a:cubicBezTo>
                  <a:cubicBezTo>
                    <a:pt x="9019" y="2260"/>
                    <a:pt x="11351" y="1775"/>
                    <a:pt x="13603" y="1775"/>
                  </a:cubicBezTo>
                  <a:cubicBezTo>
                    <a:pt x="14203" y="1775"/>
                    <a:pt x="14797" y="1809"/>
                    <a:pt x="15379" y="1885"/>
                  </a:cubicBezTo>
                  <a:cubicBezTo>
                    <a:pt x="15379" y="1885"/>
                    <a:pt x="14284" y="0"/>
                    <a:pt x="10336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8"/>
            <p:cNvSpPr/>
            <p:nvPr/>
          </p:nvSpPr>
          <p:spPr>
            <a:xfrm flipH="1">
              <a:off x="10420818" y="1728614"/>
              <a:ext cx="279075" cy="185355"/>
            </a:xfrm>
            <a:custGeom>
              <a:avLst/>
              <a:gdLst/>
              <a:ahLst/>
              <a:cxnLst/>
              <a:rect l="l" t="t" r="r" b="b"/>
              <a:pathLst>
                <a:path w="8430" h="5599" extrusionOk="0">
                  <a:moveTo>
                    <a:pt x="8429" y="0"/>
                  </a:moveTo>
                  <a:lnTo>
                    <a:pt x="8429" y="0"/>
                  </a:lnTo>
                  <a:cubicBezTo>
                    <a:pt x="7943" y="64"/>
                    <a:pt x="7436" y="148"/>
                    <a:pt x="6887" y="275"/>
                  </a:cubicBezTo>
                  <a:cubicBezTo>
                    <a:pt x="2029" y="1310"/>
                    <a:pt x="64" y="5450"/>
                    <a:pt x="1" y="5598"/>
                  </a:cubicBezTo>
                  <a:cubicBezTo>
                    <a:pt x="127" y="5514"/>
                    <a:pt x="3127" y="3887"/>
                    <a:pt x="6951" y="2746"/>
                  </a:cubicBezTo>
                  <a:cubicBezTo>
                    <a:pt x="7331" y="1775"/>
                    <a:pt x="7817" y="845"/>
                    <a:pt x="8429" y="0"/>
                  </a:cubicBez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8"/>
            <p:cNvSpPr/>
            <p:nvPr/>
          </p:nvSpPr>
          <p:spPr>
            <a:xfrm flipH="1">
              <a:off x="10687975" y="1904403"/>
              <a:ext cx="163671" cy="48896"/>
            </a:xfrm>
            <a:custGeom>
              <a:avLst/>
              <a:gdLst/>
              <a:ahLst/>
              <a:cxnLst/>
              <a:rect l="l" t="t" r="r" b="b"/>
              <a:pathLst>
                <a:path w="4944" h="1477" extrusionOk="0">
                  <a:moveTo>
                    <a:pt x="4083" y="0"/>
                  </a:moveTo>
                  <a:cubicBezTo>
                    <a:pt x="2245" y="0"/>
                    <a:pt x="1" y="1091"/>
                    <a:pt x="1" y="1091"/>
                  </a:cubicBezTo>
                  <a:cubicBezTo>
                    <a:pt x="644" y="1368"/>
                    <a:pt x="1242" y="1477"/>
                    <a:pt x="1785" y="1477"/>
                  </a:cubicBezTo>
                  <a:cubicBezTo>
                    <a:pt x="3720" y="1477"/>
                    <a:pt x="4944" y="98"/>
                    <a:pt x="4944" y="98"/>
                  </a:cubicBezTo>
                  <a:cubicBezTo>
                    <a:pt x="4676" y="30"/>
                    <a:pt x="4385" y="0"/>
                    <a:pt x="4083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8"/>
            <p:cNvSpPr/>
            <p:nvPr/>
          </p:nvSpPr>
          <p:spPr>
            <a:xfrm flipH="1">
              <a:off x="10687975" y="1848256"/>
              <a:ext cx="201411" cy="61443"/>
            </a:xfrm>
            <a:custGeom>
              <a:avLst/>
              <a:gdLst/>
              <a:ahLst/>
              <a:cxnLst/>
              <a:rect l="l" t="t" r="r" b="b"/>
              <a:pathLst>
                <a:path w="6084" h="1856" extrusionOk="0">
                  <a:moveTo>
                    <a:pt x="940" y="0"/>
                  </a:moveTo>
                  <a:cubicBezTo>
                    <a:pt x="370" y="0"/>
                    <a:pt x="0" y="41"/>
                    <a:pt x="0" y="41"/>
                  </a:cubicBezTo>
                  <a:cubicBezTo>
                    <a:pt x="2196" y="1599"/>
                    <a:pt x="4183" y="1856"/>
                    <a:pt x="5254" y="1856"/>
                  </a:cubicBezTo>
                  <a:cubicBezTo>
                    <a:pt x="5779" y="1856"/>
                    <a:pt x="6084" y="1794"/>
                    <a:pt x="6084" y="1794"/>
                  </a:cubicBezTo>
                  <a:cubicBezTo>
                    <a:pt x="4789" y="231"/>
                    <a:pt x="2298" y="0"/>
                    <a:pt x="940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8"/>
            <p:cNvSpPr/>
            <p:nvPr/>
          </p:nvSpPr>
          <p:spPr>
            <a:xfrm flipH="1">
              <a:off x="10191468" y="2029308"/>
              <a:ext cx="300726" cy="234251"/>
            </a:xfrm>
            <a:custGeom>
              <a:avLst/>
              <a:gdLst/>
              <a:ahLst/>
              <a:cxnLst/>
              <a:rect l="l" t="t" r="r" b="b"/>
              <a:pathLst>
                <a:path w="9084" h="7076" extrusionOk="0">
                  <a:moveTo>
                    <a:pt x="233" y="1"/>
                  </a:moveTo>
                  <a:cubicBezTo>
                    <a:pt x="1" y="2388"/>
                    <a:pt x="1162" y="4247"/>
                    <a:pt x="3613" y="6063"/>
                  </a:cubicBezTo>
                  <a:cubicBezTo>
                    <a:pt x="4686" y="6852"/>
                    <a:pt x="5859" y="7075"/>
                    <a:pt x="6843" y="7075"/>
                  </a:cubicBezTo>
                  <a:cubicBezTo>
                    <a:pt x="8124" y="7075"/>
                    <a:pt x="9084" y="6697"/>
                    <a:pt x="9084" y="6697"/>
                  </a:cubicBezTo>
                  <a:lnTo>
                    <a:pt x="9084" y="6697"/>
                  </a:lnTo>
                  <a:cubicBezTo>
                    <a:pt x="9045" y="6700"/>
                    <a:pt x="9008" y="6702"/>
                    <a:pt x="8971" y="6702"/>
                  </a:cubicBezTo>
                  <a:cubicBezTo>
                    <a:pt x="7276" y="6702"/>
                    <a:pt x="7478" y="3423"/>
                    <a:pt x="7478" y="3423"/>
                  </a:cubicBezTo>
                  <a:lnTo>
                    <a:pt x="7478" y="3423"/>
                  </a:lnTo>
                  <a:cubicBezTo>
                    <a:pt x="7125" y="3496"/>
                    <a:pt x="6778" y="3529"/>
                    <a:pt x="6438" y="3529"/>
                  </a:cubicBezTo>
                  <a:cubicBezTo>
                    <a:pt x="2936" y="3529"/>
                    <a:pt x="233" y="1"/>
                    <a:pt x="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8"/>
            <p:cNvSpPr/>
            <p:nvPr/>
          </p:nvSpPr>
          <p:spPr>
            <a:xfrm flipH="1">
              <a:off x="10046004" y="1885996"/>
              <a:ext cx="446884" cy="351674"/>
            </a:xfrm>
            <a:custGeom>
              <a:avLst/>
              <a:gdLst/>
              <a:ahLst/>
              <a:cxnLst/>
              <a:rect l="l" t="t" r="r" b="b"/>
              <a:pathLst>
                <a:path w="13499" h="10623" extrusionOk="0">
                  <a:moveTo>
                    <a:pt x="7609" y="0"/>
                  </a:moveTo>
                  <a:cubicBezTo>
                    <a:pt x="4510" y="0"/>
                    <a:pt x="3178" y="2770"/>
                    <a:pt x="2261" y="3780"/>
                  </a:cubicBezTo>
                  <a:cubicBezTo>
                    <a:pt x="1841" y="4243"/>
                    <a:pt x="1446" y="4375"/>
                    <a:pt x="1119" y="4375"/>
                  </a:cubicBezTo>
                  <a:cubicBezTo>
                    <a:pt x="677" y="4375"/>
                    <a:pt x="359" y="4134"/>
                    <a:pt x="272" y="4134"/>
                  </a:cubicBezTo>
                  <a:cubicBezTo>
                    <a:pt x="264" y="4134"/>
                    <a:pt x="258" y="4135"/>
                    <a:pt x="254" y="4140"/>
                  </a:cubicBezTo>
                  <a:cubicBezTo>
                    <a:pt x="64" y="4351"/>
                    <a:pt x="0" y="5132"/>
                    <a:pt x="2789" y="6928"/>
                  </a:cubicBezTo>
                  <a:cubicBezTo>
                    <a:pt x="4433" y="7974"/>
                    <a:pt x="5989" y="8110"/>
                    <a:pt x="7323" y="8110"/>
                  </a:cubicBezTo>
                  <a:cubicBezTo>
                    <a:pt x="7789" y="8110"/>
                    <a:pt x="8228" y="8093"/>
                    <a:pt x="8634" y="8093"/>
                  </a:cubicBezTo>
                  <a:cubicBezTo>
                    <a:pt x="9036" y="8093"/>
                    <a:pt x="9406" y="8109"/>
                    <a:pt x="9739" y="8174"/>
                  </a:cubicBezTo>
                  <a:cubicBezTo>
                    <a:pt x="11303" y="8475"/>
                    <a:pt x="10640" y="10622"/>
                    <a:pt x="10948" y="10622"/>
                  </a:cubicBezTo>
                  <a:cubicBezTo>
                    <a:pt x="10964" y="10622"/>
                    <a:pt x="10984" y="10616"/>
                    <a:pt x="11006" y="10603"/>
                  </a:cubicBezTo>
                  <a:cubicBezTo>
                    <a:pt x="11133" y="10519"/>
                    <a:pt x="11407" y="10181"/>
                    <a:pt x="11724" y="9695"/>
                  </a:cubicBezTo>
                  <a:cubicBezTo>
                    <a:pt x="12062" y="9146"/>
                    <a:pt x="12442" y="8385"/>
                    <a:pt x="12759" y="7562"/>
                  </a:cubicBezTo>
                  <a:cubicBezTo>
                    <a:pt x="12971" y="6970"/>
                    <a:pt x="13161" y="6315"/>
                    <a:pt x="13245" y="5682"/>
                  </a:cubicBezTo>
                  <a:cubicBezTo>
                    <a:pt x="13499" y="3886"/>
                    <a:pt x="13161" y="2069"/>
                    <a:pt x="11112" y="950"/>
                  </a:cubicBezTo>
                  <a:cubicBezTo>
                    <a:pt x="10626" y="675"/>
                    <a:pt x="10013" y="422"/>
                    <a:pt x="9295" y="253"/>
                  </a:cubicBezTo>
                  <a:cubicBezTo>
                    <a:pt x="9168" y="210"/>
                    <a:pt x="9041" y="168"/>
                    <a:pt x="8894" y="147"/>
                  </a:cubicBezTo>
                  <a:cubicBezTo>
                    <a:pt x="8434" y="46"/>
                    <a:pt x="8007" y="0"/>
                    <a:pt x="7609" y="0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8"/>
            <p:cNvSpPr/>
            <p:nvPr/>
          </p:nvSpPr>
          <p:spPr>
            <a:xfrm flipH="1">
              <a:off x="10189448" y="2023018"/>
              <a:ext cx="309035" cy="304632"/>
            </a:xfrm>
            <a:custGeom>
              <a:avLst/>
              <a:gdLst/>
              <a:ahLst/>
              <a:cxnLst/>
              <a:rect l="l" t="t" r="r" b="b"/>
              <a:pathLst>
                <a:path w="9335" h="9202" extrusionOk="0">
                  <a:moveTo>
                    <a:pt x="423" y="1"/>
                  </a:moveTo>
                  <a:cubicBezTo>
                    <a:pt x="0" y="719"/>
                    <a:pt x="254" y="5852"/>
                    <a:pt x="1775" y="7647"/>
                  </a:cubicBezTo>
                  <a:cubicBezTo>
                    <a:pt x="2743" y="8762"/>
                    <a:pt x="4045" y="9201"/>
                    <a:pt x="5314" y="9201"/>
                  </a:cubicBezTo>
                  <a:cubicBezTo>
                    <a:pt x="6065" y="9201"/>
                    <a:pt x="6805" y="9047"/>
                    <a:pt x="7457" y="8788"/>
                  </a:cubicBezTo>
                  <a:cubicBezTo>
                    <a:pt x="7499" y="8767"/>
                    <a:pt x="7542" y="8746"/>
                    <a:pt x="7584" y="8725"/>
                  </a:cubicBezTo>
                  <a:cubicBezTo>
                    <a:pt x="9196" y="8013"/>
                    <a:pt x="9335" y="6887"/>
                    <a:pt x="9276" y="6887"/>
                  </a:cubicBezTo>
                  <a:cubicBezTo>
                    <a:pt x="9275" y="6887"/>
                    <a:pt x="9274" y="6887"/>
                    <a:pt x="9274" y="6887"/>
                  </a:cubicBezTo>
                  <a:cubicBezTo>
                    <a:pt x="9242" y="6908"/>
                    <a:pt x="8519" y="7051"/>
                    <a:pt x="7550" y="7051"/>
                  </a:cubicBezTo>
                  <a:cubicBezTo>
                    <a:pt x="6581" y="7051"/>
                    <a:pt x="5366" y="6908"/>
                    <a:pt x="4352" y="6359"/>
                  </a:cubicBezTo>
                  <a:cubicBezTo>
                    <a:pt x="2958" y="5598"/>
                    <a:pt x="1902" y="4437"/>
                    <a:pt x="1289" y="3423"/>
                  </a:cubicBezTo>
                  <a:cubicBezTo>
                    <a:pt x="993" y="2958"/>
                    <a:pt x="803" y="2535"/>
                    <a:pt x="698" y="2176"/>
                  </a:cubicBezTo>
                  <a:cubicBezTo>
                    <a:pt x="423" y="1078"/>
                    <a:pt x="423" y="1"/>
                    <a:pt x="423" y="1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8"/>
            <p:cNvSpPr/>
            <p:nvPr/>
          </p:nvSpPr>
          <p:spPr>
            <a:xfrm flipH="1">
              <a:off x="10104037" y="1885996"/>
              <a:ext cx="388851" cy="351674"/>
            </a:xfrm>
            <a:custGeom>
              <a:avLst/>
              <a:gdLst/>
              <a:ahLst/>
              <a:cxnLst/>
              <a:rect l="l" t="t" r="r" b="b"/>
              <a:pathLst>
                <a:path w="11746" h="10623" extrusionOk="0">
                  <a:moveTo>
                    <a:pt x="7609" y="0"/>
                  </a:moveTo>
                  <a:cubicBezTo>
                    <a:pt x="4510" y="0"/>
                    <a:pt x="3178" y="2770"/>
                    <a:pt x="2261" y="3780"/>
                  </a:cubicBezTo>
                  <a:cubicBezTo>
                    <a:pt x="1841" y="4243"/>
                    <a:pt x="1446" y="4375"/>
                    <a:pt x="1119" y="4375"/>
                  </a:cubicBezTo>
                  <a:cubicBezTo>
                    <a:pt x="677" y="4375"/>
                    <a:pt x="359" y="4134"/>
                    <a:pt x="272" y="4134"/>
                  </a:cubicBezTo>
                  <a:cubicBezTo>
                    <a:pt x="264" y="4134"/>
                    <a:pt x="258" y="4135"/>
                    <a:pt x="254" y="4140"/>
                  </a:cubicBezTo>
                  <a:cubicBezTo>
                    <a:pt x="64" y="4351"/>
                    <a:pt x="0" y="5132"/>
                    <a:pt x="2789" y="6928"/>
                  </a:cubicBezTo>
                  <a:cubicBezTo>
                    <a:pt x="4433" y="7974"/>
                    <a:pt x="5989" y="8110"/>
                    <a:pt x="7323" y="8110"/>
                  </a:cubicBezTo>
                  <a:cubicBezTo>
                    <a:pt x="7789" y="8110"/>
                    <a:pt x="8228" y="8093"/>
                    <a:pt x="8634" y="8093"/>
                  </a:cubicBezTo>
                  <a:cubicBezTo>
                    <a:pt x="9036" y="8093"/>
                    <a:pt x="9406" y="8109"/>
                    <a:pt x="9739" y="8174"/>
                  </a:cubicBezTo>
                  <a:cubicBezTo>
                    <a:pt x="11303" y="8475"/>
                    <a:pt x="10640" y="10622"/>
                    <a:pt x="10948" y="10622"/>
                  </a:cubicBezTo>
                  <a:cubicBezTo>
                    <a:pt x="10964" y="10622"/>
                    <a:pt x="10984" y="10616"/>
                    <a:pt x="11006" y="10603"/>
                  </a:cubicBezTo>
                  <a:cubicBezTo>
                    <a:pt x="11133" y="10519"/>
                    <a:pt x="11407" y="10181"/>
                    <a:pt x="11724" y="9695"/>
                  </a:cubicBezTo>
                  <a:cubicBezTo>
                    <a:pt x="11006" y="8723"/>
                    <a:pt x="11745" y="7076"/>
                    <a:pt x="10964" y="6104"/>
                  </a:cubicBezTo>
                  <a:cubicBezTo>
                    <a:pt x="10499" y="5525"/>
                    <a:pt x="9771" y="5462"/>
                    <a:pt x="8996" y="5462"/>
                  </a:cubicBezTo>
                  <a:cubicBezTo>
                    <a:pt x="8779" y="5462"/>
                    <a:pt x="8559" y="5467"/>
                    <a:pt x="8340" y="5467"/>
                  </a:cubicBezTo>
                  <a:cubicBezTo>
                    <a:pt x="7739" y="5467"/>
                    <a:pt x="7145" y="5430"/>
                    <a:pt x="6654" y="5153"/>
                  </a:cubicBezTo>
                  <a:cubicBezTo>
                    <a:pt x="5746" y="4646"/>
                    <a:pt x="5450" y="3358"/>
                    <a:pt x="5873" y="2386"/>
                  </a:cubicBezTo>
                  <a:cubicBezTo>
                    <a:pt x="6274" y="1436"/>
                    <a:pt x="7225" y="781"/>
                    <a:pt x="8239" y="485"/>
                  </a:cubicBezTo>
                  <a:cubicBezTo>
                    <a:pt x="8556" y="379"/>
                    <a:pt x="8936" y="295"/>
                    <a:pt x="9295" y="253"/>
                  </a:cubicBezTo>
                  <a:cubicBezTo>
                    <a:pt x="9168" y="210"/>
                    <a:pt x="9041" y="168"/>
                    <a:pt x="8894" y="147"/>
                  </a:cubicBezTo>
                  <a:cubicBezTo>
                    <a:pt x="8434" y="46"/>
                    <a:pt x="8007" y="0"/>
                    <a:pt x="7609" y="0"/>
                  </a:cubicBezTo>
                  <a:close/>
                </a:path>
              </a:pathLst>
            </a:custGeom>
            <a:solidFill>
              <a:srgbClr val="C82027">
                <a:alpha val="3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8"/>
            <p:cNvSpPr/>
            <p:nvPr/>
          </p:nvSpPr>
          <p:spPr>
            <a:xfrm flipH="1">
              <a:off x="10247415" y="2023018"/>
              <a:ext cx="251068" cy="304632"/>
            </a:xfrm>
            <a:custGeom>
              <a:avLst/>
              <a:gdLst/>
              <a:ahLst/>
              <a:cxnLst/>
              <a:rect l="l" t="t" r="r" b="b"/>
              <a:pathLst>
                <a:path w="7584" h="9202" extrusionOk="0">
                  <a:moveTo>
                    <a:pt x="423" y="1"/>
                  </a:moveTo>
                  <a:cubicBezTo>
                    <a:pt x="0" y="719"/>
                    <a:pt x="254" y="5852"/>
                    <a:pt x="1775" y="7647"/>
                  </a:cubicBezTo>
                  <a:cubicBezTo>
                    <a:pt x="2743" y="8762"/>
                    <a:pt x="4045" y="9201"/>
                    <a:pt x="5314" y="9201"/>
                  </a:cubicBezTo>
                  <a:cubicBezTo>
                    <a:pt x="6065" y="9201"/>
                    <a:pt x="6805" y="9047"/>
                    <a:pt x="7457" y="8788"/>
                  </a:cubicBezTo>
                  <a:cubicBezTo>
                    <a:pt x="7499" y="8767"/>
                    <a:pt x="7542" y="8746"/>
                    <a:pt x="7584" y="8725"/>
                  </a:cubicBezTo>
                  <a:cubicBezTo>
                    <a:pt x="7304" y="8581"/>
                    <a:pt x="6975" y="8540"/>
                    <a:pt x="6623" y="8540"/>
                  </a:cubicBezTo>
                  <a:cubicBezTo>
                    <a:pt x="6152" y="8540"/>
                    <a:pt x="5639" y="8614"/>
                    <a:pt x="5146" y="8614"/>
                  </a:cubicBezTo>
                  <a:cubicBezTo>
                    <a:pt x="4925" y="8614"/>
                    <a:pt x="4707" y="8599"/>
                    <a:pt x="4500" y="8556"/>
                  </a:cubicBezTo>
                  <a:cubicBezTo>
                    <a:pt x="3275" y="8302"/>
                    <a:pt x="2514" y="7077"/>
                    <a:pt x="2028" y="5894"/>
                  </a:cubicBezTo>
                  <a:cubicBezTo>
                    <a:pt x="1669" y="5049"/>
                    <a:pt x="1416" y="4246"/>
                    <a:pt x="1289" y="3423"/>
                  </a:cubicBezTo>
                  <a:cubicBezTo>
                    <a:pt x="993" y="2958"/>
                    <a:pt x="803" y="2535"/>
                    <a:pt x="698" y="2176"/>
                  </a:cubicBezTo>
                  <a:cubicBezTo>
                    <a:pt x="423" y="1078"/>
                    <a:pt x="423" y="1"/>
                    <a:pt x="423" y="1"/>
                  </a:cubicBezTo>
                  <a:close/>
                </a:path>
              </a:pathLst>
            </a:custGeom>
            <a:solidFill>
              <a:srgbClr val="C82027">
                <a:alpha val="3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8"/>
            <p:cNvSpPr/>
            <p:nvPr/>
          </p:nvSpPr>
          <p:spPr>
            <a:xfrm flipH="1">
              <a:off x="10046006" y="1917413"/>
              <a:ext cx="144801" cy="218923"/>
            </a:xfrm>
            <a:custGeom>
              <a:avLst/>
              <a:gdLst/>
              <a:ahLst/>
              <a:cxnLst/>
              <a:rect l="l" t="t" r="r" b="b"/>
              <a:pathLst>
                <a:path w="4374" h="6613" extrusionOk="0">
                  <a:moveTo>
                    <a:pt x="1987" y="1"/>
                  </a:moveTo>
                  <a:cubicBezTo>
                    <a:pt x="1" y="466"/>
                    <a:pt x="3064" y="2430"/>
                    <a:pt x="3233" y="3930"/>
                  </a:cubicBezTo>
                  <a:cubicBezTo>
                    <a:pt x="3296" y="4479"/>
                    <a:pt x="3191" y="5007"/>
                    <a:pt x="3212" y="5535"/>
                  </a:cubicBezTo>
                  <a:cubicBezTo>
                    <a:pt x="3233" y="5916"/>
                    <a:pt x="3360" y="6338"/>
                    <a:pt x="3634" y="6613"/>
                  </a:cubicBezTo>
                  <a:cubicBezTo>
                    <a:pt x="3846" y="6021"/>
                    <a:pt x="4036" y="5366"/>
                    <a:pt x="4120" y="4733"/>
                  </a:cubicBezTo>
                  <a:cubicBezTo>
                    <a:pt x="4374" y="2937"/>
                    <a:pt x="4036" y="1120"/>
                    <a:pt x="1987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8"/>
            <p:cNvSpPr/>
            <p:nvPr/>
          </p:nvSpPr>
          <p:spPr>
            <a:xfrm flipH="1">
              <a:off x="10826420" y="2973003"/>
              <a:ext cx="123813" cy="410237"/>
            </a:xfrm>
            <a:custGeom>
              <a:avLst/>
              <a:gdLst/>
              <a:ahLst/>
              <a:cxnLst/>
              <a:rect l="l" t="t" r="r" b="b"/>
              <a:pathLst>
                <a:path w="3740" h="12392" extrusionOk="0">
                  <a:moveTo>
                    <a:pt x="2867" y="0"/>
                  </a:moveTo>
                  <a:cubicBezTo>
                    <a:pt x="1894" y="0"/>
                    <a:pt x="1579" y="1981"/>
                    <a:pt x="1458" y="2568"/>
                  </a:cubicBezTo>
                  <a:cubicBezTo>
                    <a:pt x="1458" y="2568"/>
                    <a:pt x="1120" y="4089"/>
                    <a:pt x="803" y="5927"/>
                  </a:cubicBezTo>
                  <a:cubicBezTo>
                    <a:pt x="359" y="8609"/>
                    <a:pt x="0" y="11989"/>
                    <a:pt x="930" y="12370"/>
                  </a:cubicBezTo>
                  <a:cubicBezTo>
                    <a:pt x="968" y="12384"/>
                    <a:pt x="1007" y="12391"/>
                    <a:pt x="1046" y="12391"/>
                  </a:cubicBezTo>
                  <a:cubicBezTo>
                    <a:pt x="1349" y="12391"/>
                    <a:pt x="1665" y="11966"/>
                    <a:pt x="1965" y="11292"/>
                  </a:cubicBezTo>
                  <a:cubicBezTo>
                    <a:pt x="2430" y="10257"/>
                    <a:pt x="2873" y="8588"/>
                    <a:pt x="3190" y="6856"/>
                  </a:cubicBezTo>
                  <a:cubicBezTo>
                    <a:pt x="3275" y="6476"/>
                    <a:pt x="3338" y="6096"/>
                    <a:pt x="3380" y="5716"/>
                  </a:cubicBezTo>
                  <a:cubicBezTo>
                    <a:pt x="3613" y="4279"/>
                    <a:pt x="3739" y="2864"/>
                    <a:pt x="3718" y="1829"/>
                  </a:cubicBezTo>
                  <a:cubicBezTo>
                    <a:pt x="3718" y="1617"/>
                    <a:pt x="3718" y="1427"/>
                    <a:pt x="3697" y="1258"/>
                  </a:cubicBezTo>
                  <a:cubicBezTo>
                    <a:pt x="3655" y="772"/>
                    <a:pt x="3570" y="413"/>
                    <a:pt x="3444" y="244"/>
                  </a:cubicBezTo>
                  <a:cubicBezTo>
                    <a:pt x="3401" y="202"/>
                    <a:pt x="3359" y="160"/>
                    <a:pt x="3317" y="139"/>
                  </a:cubicBezTo>
                  <a:cubicBezTo>
                    <a:pt x="3211" y="75"/>
                    <a:pt x="3106" y="33"/>
                    <a:pt x="3000" y="12"/>
                  </a:cubicBezTo>
                  <a:cubicBezTo>
                    <a:pt x="2954" y="4"/>
                    <a:pt x="2910" y="0"/>
                    <a:pt x="2867" y="0"/>
                  </a:cubicBezTo>
                  <a:close/>
                </a:path>
              </a:pathLst>
            </a:custGeom>
            <a:solidFill>
              <a:srgbClr val="A16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8"/>
            <p:cNvSpPr/>
            <p:nvPr/>
          </p:nvSpPr>
          <p:spPr>
            <a:xfrm flipH="1">
              <a:off x="10732733" y="2947512"/>
              <a:ext cx="155196" cy="456750"/>
            </a:xfrm>
            <a:custGeom>
              <a:avLst/>
              <a:gdLst/>
              <a:ahLst/>
              <a:cxnLst/>
              <a:rect l="l" t="t" r="r" b="b"/>
              <a:pathLst>
                <a:path w="4688" h="13797" extrusionOk="0">
                  <a:moveTo>
                    <a:pt x="3463" y="0"/>
                  </a:moveTo>
                  <a:cubicBezTo>
                    <a:pt x="2808" y="0"/>
                    <a:pt x="2280" y="993"/>
                    <a:pt x="1836" y="2599"/>
                  </a:cubicBezTo>
                  <a:cubicBezTo>
                    <a:pt x="1625" y="3401"/>
                    <a:pt x="1435" y="4331"/>
                    <a:pt x="1245" y="5387"/>
                  </a:cubicBezTo>
                  <a:cubicBezTo>
                    <a:pt x="1224" y="5535"/>
                    <a:pt x="1181" y="5704"/>
                    <a:pt x="1160" y="5852"/>
                  </a:cubicBezTo>
                  <a:cubicBezTo>
                    <a:pt x="1076" y="6359"/>
                    <a:pt x="970" y="6887"/>
                    <a:pt x="864" y="7436"/>
                  </a:cubicBezTo>
                  <a:cubicBezTo>
                    <a:pt x="548" y="9105"/>
                    <a:pt x="167" y="10816"/>
                    <a:pt x="83" y="12062"/>
                  </a:cubicBezTo>
                  <a:cubicBezTo>
                    <a:pt x="1" y="13109"/>
                    <a:pt x="118" y="13796"/>
                    <a:pt x="628" y="13796"/>
                  </a:cubicBezTo>
                  <a:cubicBezTo>
                    <a:pt x="643" y="13796"/>
                    <a:pt x="659" y="13796"/>
                    <a:pt x="674" y="13794"/>
                  </a:cubicBezTo>
                  <a:cubicBezTo>
                    <a:pt x="886" y="13794"/>
                    <a:pt x="1160" y="13562"/>
                    <a:pt x="1435" y="13203"/>
                  </a:cubicBezTo>
                  <a:cubicBezTo>
                    <a:pt x="1477" y="13118"/>
                    <a:pt x="1540" y="13055"/>
                    <a:pt x="1604" y="12949"/>
                  </a:cubicBezTo>
                  <a:cubicBezTo>
                    <a:pt x="2385" y="11788"/>
                    <a:pt x="3252" y="9527"/>
                    <a:pt x="3864" y="7225"/>
                  </a:cubicBezTo>
                  <a:cubicBezTo>
                    <a:pt x="4118" y="6190"/>
                    <a:pt x="4329" y="5155"/>
                    <a:pt x="4456" y="4204"/>
                  </a:cubicBezTo>
                  <a:cubicBezTo>
                    <a:pt x="4477" y="4141"/>
                    <a:pt x="4477" y="4098"/>
                    <a:pt x="4477" y="4035"/>
                  </a:cubicBezTo>
                  <a:cubicBezTo>
                    <a:pt x="4582" y="3232"/>
                    <a:pt x="4625" y="2578"/>
                    <a:pt x="4646" y="2071"/>
                  </a:cubicBezTo>
                  <a:cubicBezTo>
                    <a:pt x="4688" y="1479"/>
                    <a:pt x="4667" y="1057"/>
                    <a:pt x="4603" y="761"/>
                  </a:cubicBezTo>
                  <a:cubicBezTo>
                    <a:pt x="4456" y="0"/>
                    <a:pt x="4054" y="0"/>
                    <a:pt x="3463" y="0"/>
                  </a:cubicBezTo>
                  <a:close/>
                </a:path>
              </a:pathLst>
            </a:custGeom>
            <a:solidFill>
              <a:srgbClr val="A16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8"/>
            <p:cNvSpPr/>
            <p:nvPr/>
          </p:nvSpPr>
          <p:spPr>
            <a:xfrm flipH="1">
              <a:off x="10623619" y="2960688"/>
              <a:ext cx="220314" cy="447050"/>
            </a:xfrm>
            <a:custGeom>
              <a:avLst/>
              <a:gdLst/>
              <a:ahLst/>
              <a:cxnLst/>
              <a:rect l="l" t="t" r="r" b="b"/>
              <a:pathLst>
                <a:path w="6655" h="13504" extrusionOk="0">
                  <a:moveTo>
                    <a:pt x="5629" y="1"/>
                  </a:moveTo>
                  <a:cubicBezTo>
                    <a:pt x="5150" y="1"/>
                    <a:pt x="4138" y="1782"/>
                    <a:pt x="3127" y="3806"/>
                  </a:cubicBezTo>
                  <a:cubicBezTo>
                    <a:pt x="2831" y="4398"/>
                    <a:pt x="2556" y="4989"/>
                    <a:pt x="2282" y="5581"/>
                  </a:cubicBezTo>
                  <a:cubicBezTo>
                    <a:pt x="1732" y="6742"/>
                    <a:pt x="1225" y="7862"/>
                    <a:pt x="909" y="8580"/>
                  </a:cubicBezTo>
                  <a:cubicBezTo>
                    <a:pt x="317" y="9911"/>
                    <a:pt x="0" y="11495"/>
                    <a:pt x="64" y="12488"/>
                  </a:cubicBezTo>
                  <a:cubicBezTo>
                    <a:pt x="64" y="12594"/>
                    <a:pt x="85" y="12699"/>
                    <a:pt x="106" y="12805"/>
                  </a:cubicBezTo>
                  <a:cubicBezTo>
                    <a:pt x="183" y="13240"/>
                    <a:pt x="364" y="13503"/>
                    <a:pt x="664" y="13503"/>
                  </a:cubicBezTo>
                  <a:cubicBezTo>
                    <a:pt x="772" y="13503"/>
                    <a:pt x="895" y="13469"/>
                    <a:pt x="1035" y="13396"/>
                  </a:cubicBezTo>
                  <a:cubicBezTo>
                    <a:pt x="1183" y="13333"/>
                    <a:pt x="1394" y="13101"/>
                    <a:pt x="1648" y="12784"/>
                  </a:cubicBezTo>
                  <a:cubicBezTo>
                    <a:pt x="2451" y="11749"/>
                    <a:pt x="3697" y="9615"/>
                    <a:pt x="4732" y="7376"/>
                  </a:cubicBezTo>
                  <a:cubicBezTo>
                    <a:pt x="5154" y="6489"/>
                    <a:pt x="5556" y="5581"/>
                    <a:pt x="5852" y="4714"/>
                  </a:cubicBezTo>
                  <a:cubicBezTo>
                    <a:pt x="6443" y="3109"/>
                    <a:pt x="6654" y="2032"/>
                    <a:pt x="6612" y="1335"/>
                  </a:cubicBezTo>
                  <a:cubicBezTo>
                    <a:pt x="6591" y="595"/>
                    <a:pt x="6295" y="257"/>
                    <a:pt x="5936" y="88"/>
                  </a:cubicBezTo>
                  <a:cubicBezTo>
                    <a:pt x="5852" y="67"/>
                    <a:pt x="5767" y="25"/>
                    <a:pt x="5661" y="4"/>
                  </a:cubicBezTo>
                  <a:cubicBezTo>
                    <a:pt x="5651" y="2"/>
                    <a:pt x="5640" y="1"/>
                    <a:pt x="5629" y="1"/>
                  </a:cubicBezTo>
                  <a:close/>
                </a:path>
              </a:pathLst>
            </a:custGeom>
            <a:solidFill>
              <a:srgbClr val="A16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8"/>
            <p:cNvSpPr/>
            <p:nvPr/>
          </p:nvSpPr>
          <p:spPr>
            <a:xfrm flipH="1">
              <a:off x="10785171" y="2712366"/>
              <a:ext cx="191943" cy="463338"/>
            </a:xfrm>
            <a:custGeom>
              <a:avLst/>
              <a:gdLst/>
              <a:ahLst/>
              <a:cxnLst/>
              <a:rect l="l" t="t" r="r" b="b"/>
              <a:pathLst>
                <a:path w="5798" h="13996" extrusionOk="0">
                  <a:moveTo>
                    <a:pt x="4750" y="0"/>
                  </a:moveTo>
                  <a:cubicBezTo>
                    <a:pt x="4211" y="0"/>
                    <a:pt x="3552" y="599"/>
                    <a:pt x="2988" y="2055"/>
                  </a:cubicBezTo>
                  <a:cubicBezTo>
                    <a:pt x="2650" y="2963"/>
                    <a:pt x="2249" y="4209"/>
                    <a:pt x="1869" y="5561"/>
                  </a:cubicBezTo>
                  <a:cubicBezTo>
                    <a:pt x="833" y="9372"/>
                    <a:pt x="1" y="13995"/>
                    <a:pt x="1203" y="13995"/>
                  </a:cubicBezTo>
                  <a:cubicBezTo>
                    <a:pt x="1227" y="13995"/>
                    <a:pt x="1252" y="13994"/>
                    <a:pt x="1277" y="13990"/>
                  </a:cubicBezTo>
                  <a:cubicBezTo>
                    <a:pt x="1383" y="13969"/>
                    <a:pt x="1488" y="13905"/>
                    <a:pt x="1615" y="13800"/>
                  </a:cubicBezTo>
                  <a:cubicBezTo>
                    <a:pt x="2122" y="13335"/>
                    <a:pt x="2714" y="12173"/>
                    <a:pt x="3305" y="10737"/>
                  </a:cubicBezTo>
                  <a:cubicBezTo>
                    <a:pt x="3622" y="9913"/>
                    <a:pt x="3939" y="9026"/>
                    <a:pt x="4256" y="8117"/>
                  </a:cubicBezTo>
                  <a:cubicBezTo>
                    <a:pt x="4425" y="7568"/>
                    <a:pt x="4594" y="7019"/>
                    <a:pt x="4763" y="6491"/>
                  </a:cubicBezTo>
                  <a:cubicBezTo>
                    <a:pt x="4932" y="5899"/>
                    <a:pt x="5101" y="5350"/>
                    <a:pt x="5227" y="4822"/>
                  </a:cubicBezTo>
                  <a:cubicBezTo>
                    <a:pt x="5439" y="4019"/>
                    <a:pt x="5608" y="3343"/>
                    <a:pt x="5692" y="2815"/>
                  </a:cubicBezTo>
                  <a:cubicBezTo>
                    <a:pt x="5755" y="2477"/>
                    <a:pt x="5798" y="2182"/>
                    <a:pt x="5798" y="1886"/>
                  </a:cubicBezTo>
                  <a:lnTo>
                    <a:pt x="5798" y="1822"/>
                  </a:lnTo>
                  <a:cubicBezTo>
                    <a:pt x="5798" y="1759"/>
                    <a:pt x="5777" y="1696"/>
                    <a:pt x="5777" y="1632"/>
                  </a:cubicBezTo>
                  <a:cubicBezTo>
                    <a:pt x="5755" y="1041"/>
                    <a:pt x="5586" y="597"/>
                    <a:pt x="5354" y="302"/>
                  </a:cubicBezTo>
                  <a:cubicBezTo>
                    <a:pt x="5185" y="107"/>
                    <a:pt x="4978" y="0"/>
                    <a:pt x="4750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8"/>
            <p:cNvSpPr/>
            <p:nvPr/>
          </p:nvSpPr>
          <p:spPr>
            <a:xfrm flipH="1">
              <a:off x="10654406" y="2684293"/>
              <a:ext cx="242494" cy="515379"/>
            </a:xfrm>
            <a:custGeom>
              <a:avLst/>
              <a:gdLst/>
              <a:ahLst/>
              <a:cxnLst/>
              <a:rect l="l" t="t" r="r" b="b"/>
              <a:pathLst>
                <a:path w="7325" h="15568" extrusionOk="0">
                  <a:moveTo>
                    <a:pt x="5459" y="1"/>
                  </a:moveTo>
                  <a:cubicBezTo>
                    <a:pt x="4390" y="1"/>
                    <a:pt x="2965" y="3151"/>
                    <a:pt x="1938" y="6621"/>
                  </a:cubicBezTo>
                  <a:cubicBezTo>
                    <a:pt x="929" y="10100"/>
                    <a:pt x="1" y="15567"/>
                    <a:pt x="1578" y="15567"/>
                  </a:cubicBezTo>
                  <a:cubicBezTo>
                    <a:pt x="1619" y="15567"/>
                    <a:pt x="1662" y="15564"/>
                    <a:pt x="1706" y="15556"/>
                  </a:cubicBezTo>
                  <a:cubicBezTo>
                    <a:pt x="2910" y="15366"/>
                    <a:pt x="4853" y="11036"/>
                    <a:pt x="6078" y="6198"/>
                  </a:cubicBezTo>
                  <a:cubicBezTo>
                    <a:pt x="7325" y="1340"/>
                    <a:pt x="6649" y="199"/>
                    <a:pt x="5550" y="9"/>
                  </a:cubicBezTo>
                  <a:cubicBezTo>
                    <a:pt x="5520" y="3"/>
                    <a:pt x="5489" y="1"/>
                    <a:pt x="5459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8"/>
            <p:cNvSpPr/>
            <p:nvPr/>
          </p:nvSpPr>
          <p:spPr>
            <a:xfrm flipH="1">
              <a:off x="10559991" y="2693629"/>
              <a:ext cx="234284" cy="500117"/>
            </a:xfrm>
            <a:custGeom>
              <a:avLst/>
              <a:gdLst/>
              <a:ahLst/>
              <a:cxnLst/>
              <a:rect l="l" t="t" r="r" b="b"/>
              <a:pathLst>
                <a:path w="7077" h="15107" extrusionOk="0">
                  <a:moveTo>
                    <a:pt x="5273" y="1"/>
                  </a:moveTo>
                  <a:cubicBezTo>
                    <a:pt x="3825" y="1"/>
                    <a:pt x="2404" y="6142"/>
                    <a:pt x="1817" y="8282"/>
                  </a:cubicBezTo>
                  <a:cubicBezTo>
                    <a:pt x="1230" y="10418"/>
                    <a:pt x="1" y="15106"/>
                    <a:pt x="1460" y="15106"/>
                  </a:cubicBezTo>
                  <a:cubicBezTo>
                    <a:pt x="1473" y="15106"/>
                    <a:pt x="1486" y="15106"/>
                    <a:pt x="1500" y="15105"/>
                  </a:cubicBezTo>
                  <a:cubicBezTo>
                    <a:pt x="2556" y="15063"/>
                    <a:pt x="5366" y="9866"/>
                    <a:pt x="6210" y="5958"/>
                  </a:cubicBezTo>
                  <a:cubicBezTo>
                    <a:pt x="7077" y="2050"/>
                    <a:pt x="6760" y="107"/>
                    <a:pt x="5302" y="1"/>
                  </a:cubicBezTo>
                  <a:cubicBezTo>
                    <a:pt x="5292" y="1"/>
                    <a:pt x="5282" y="1"/>
                    <a:pt x="5273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8"/>
            <p:cNvSpPr/>
            <p:nvPr/>
          </p:nvSpPr>
          <p:spPr>
            <a:xfrm flipH="1">
              <a:off x="10511029" y="2716935"/>
              <a:ext cx="225213" cy="488133"/>
            </a:xfrm>
            <a:custGeom>
              <a:avLst/>
              <a:gdLst/>
              <a:ahLst/>
              <a:cxnLst/>
              <a:rect l="l" t="t" r="r" b="b"/>
              <a:pathLst>
                <a:path w="6803" h="14745" extrusionOk="0">
                  <a:moveTo>
                    <a:pt x="5455" y="0"/>
                  </a:moveTo>
                  <a:cubicBezTo>
                    <a:pt x="4263" y="0"/>
                    <a:pt x="3060" y="6434"/>
                    <a:pt x="2176" y="9331"/>
                  </a:cubicBezTo>
                  <a:cubicBezTo>
                    <a:pt x="1268" y="12289"/>
                    <a:pt x="0" y="14528"/>
                    <a:pt x="1521" y="14739"/>
                  </a:cubicBezTo>
                  <a:cubicBezTo>
                    <a:pt x="1543" y="14742"/>
                    <a:pt x="1566" y="14744"/>
                    <a:pt x="1589" y="14744"/>
                  </a:cubicBezTo>
                  <a:cubicBezTo>
                    <a:pt x="2857" y="14744"/>
                    <a:pt x="5295" y="9668"/>
                    <a:pt x="6042" y="6099"/>
                  </a:cubicBezTo>
                  <a:cubicBezTo>
                    <a:pt x="6802" y="2487"/>
                    <a:pt x="6781" y="396"/>
                    <a:pt x="5556" y="16"/>
                  </a:cubicBezTo>
                  <a:cubicBezTo>
                    <a:pt x="5522" y="5"/>
                    <a:pt x="5489" y="0"/>
                    <a:pt x="5455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8"/>
            <p:cNvSpPr/>
            <p:nvPr/>
          </p:nvSpPr>
          <p:spPr>
            <a:xfrm flipH="1">
              <a:off x="10616634" y="2484040"/>
              <a:ext cx="233589" cy="443508"/>
            </a:xfrm>
            <a:custGeom>
              <a:avLst/>
              <a:gdLst/>
              <a:ahLst/>
              <a:cxnLst/>
              <a:rect l="l" t="t" r="r" b="b"/>
              <a:pathLst>
                <a:path w="7056" h="13397" extrusionOk="0">
                  <a:moveTo>
                    <a:pt x="5954" y="0"/>
                  </a:moveTo>
                  <a:cubicBezTo>
                    <a:pt x="5626" y="0"/>
                    <a:pt x="5316" y="163"/>
                    <a:pt x="5006" y="460"/>
                  </a:cubicBezTo>
                  <a:cubicBezTo>
                    <a:pt x="4014" y="1453"/>
                    <a:pt x="3042" y="3945"/>
                    <a:pt x="1521" y="7199"/>
                  </a:cubicBezTo>
                  <a:cubicBezTo>
                    <a:pt x="1289" y="7705"/>
                    <a:pt x="1035" y="8234"/>
                    <a:pt x="761" y="8762"/>
                  </a:cubicBezTo>
                  <a:cubicBezTo>
                    <a:pt x="296" y="9733"/>
                    <a:pt x="63" y="10663"/>
                    <a:pt x="42" y="11423"/>
                  </a:cubicBezTo>
                  <a:cubicBezTo>
                    <a:pt x="0" y="12142"/>
                    <a:pt x="127" y="12733"/>
                    <a:pt x="423" y="13071"/>
                  </a:cubicBezTo>
                  <a:cubicBezTo>
                    <a:pt x="549" y="13240"/>
                    <a:pt x="718" y="13346"/>
                    <a:pt x="930" y="13388"/>
                  </a:cubicBezTo>
                  <a:cubicBezTo>
                    <a:pt x="968" y="13394"/>
                    <a:pt x="1008" y="13397"/>
                    <a:pt x="1049" y="13397"/>
                  </a:cubicBezTo>
                  <a:cubicBezTo>
                    <a:pt x="1300" y="13397"/>
                    <a:pt x="1598" y="13283"/>
                    <a:pt x="1944" y="13029"/>
                  </a:cubicBezTo>
                  <a:cubicBezTo>
                    <a:pt x="2155" y="12860"/>
                    <a:pt x="2387" y="12627"/>
                    <a:pt x="2619" y="12332"/>
                  </a:cubicBezTo>
                  <a:cubicBezTo>
                    <a:pt x="3190" y="11635"/>
                    <a:pt x="3739" y="10768"/>
                    <a:pt x="4246" y="9839"/>
                  </a:cubicBezTo>
                  <a:cubicBezTo>
                    <a:pt x="4626" y="9142"/>
                    <a:pt x="4985" y="8381"/>
                    <a:pt x="5302" y="7621"/>
                  </a:cubicBezTo>
                  <a:cubicBezTo>
                    <a:pt x="6168" y="5614"/>
                    <a:pt x="6760" y="3565"/>
                    <a:pt x="6929" y="2108"/>
                  </a:cubicBezTo>
                  <a:cubicBezTo>
                    <a:pt x="7056" y="1136"/>
                    <a:pt x="6971" y="439"/>
                    <a:pt x="6654" y="228"/>
                  </a:cubicBezTo>
                  <a:cubicBezTo>
                    <a:pt x="6633" y="206"/>
                    <a:pt x="6633" y="206"/>
                    <a:pt x="6612" y="206"/>
                  </a:cubicBezTo>
                  <a:cubicBezTo>
                    <a:pt x="6382" y="67"/>
                    <a:pt x="6164" y="0"/>
                    <a:pt x="5954" y="0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8"/>
            <p:cNvSpPr/>
            <p:nvPr/>
          </p:nvSpPr>
          <p:spPr>
            <a:xfrm flipH="1">
              <a:off x="10675361" y="2493243"/>
              <a:ext cx="290298" cy="410204"/>
            </a:xfrm>
            <a:custGeom>
              <a:avLst/>
              <a:gdLst/>
              <a:ahLst/>
              <a:cxnLst/>
              <a:rect l="l" t="t" r="r" b="b"/>
              <a:pathLst>
                <a:path w="8769" h="12391" extrusionOk="0">
                  <a:moveTo>
                    <a:pt x="8013" y="0"/>
                  </a:moveTo>
                  <a:cubicBezTo>
                    <a:pt x="5559" y="0"/>
                    <a:pt x="1" y="10418"/>
                    <a:pt x="1523" y="12180"/>
                  </a:cubicBezTo>
                  <a:cubicBezTo>
                    <a:pt x="1586" y="12244"/>
                    <a:pt x="1649" y="12307"/>
                    <a:pt x="1734" y="12349"/>
                  </a:cubicBezTo>
                  <a:cubicBezTo>
                    <a:pt x="1792" y="12377"/>
                    <a:pt x="1855" y="12390"/>
                    <a:pt x="1923" y="12390"/>
                  </a:cubicBezTo>
                  <a:cubicBezTo>
                    <a:pt x="2326" y="12390"/>
                    <a:pt x="2894" y="11922"/>
                    <a:pt x="3508" y="11145"/>
                  </a:cubicBezTo>
                  <a:cubicBezTo>
                    <a:pt x="4121" y="10406"/>
                    <a:pt x="4797" y="9371"/>
                    <a:pt x="5431" y="8251"/>
                  </a:cubicBezTo>
                  <a:cubicBezTo>
                    <a:pt x="5557" y="8040"/>
                    <a:pt x="5663" y="7829"/>
                    <a:pt x="5790" y="7618"/>
                  </a:cubicBezTo>
                  <a:cubicBezTo>
                    <a:pt x="5790" y="7618"/>
                    <a:pt x="5790" y="7618"/>
                    <a:pt x="5790" y="7596"/>
                  </a:cubicBezTo>
                  <a:cubicBezTo>
                    <a:pt x="6402" y="6519"/>
                    <a:pt x="6951" y="5378"/>
                    <a:pt x="7416" y="4301"/>
                  </a:cubicBezTo>
                  <a:cubicBezTo>
                    <a:pt x="8282" y="2337"/>
                    <a:pt x="8768" y="668"/>
                    <a:pt x="8493" y="182"/>
                  </a:cubicBezTo>
                  <a:cubicBezTo>
                    <a:pt x="8472" y="140"/>
                    <a:pt x="8430" y="119"/>
                    <a:pt x="8388" y="97"/>
                  </a:cubicBezTo>
                  <a:cubicBezTo>
                    <a:pt x="8274" y="31"/>
                    <a:pt x="8148" y="0"/>
                    <a:pt x="8013" y="0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8"/>
            <p:cNvSpPr/>
            <p:nvPr/>
          </p:nvSpPr>
          <p:spPr>
            <a:xfrm flipH="1">
              <a:off x="10517319" y="2496157"/>
              <a:ext cx="225213" cy="451387"/>
            </a:xfrm>
            <a:custGeom>
              <a:avLst/>
              <a:gdLst/>
              <a:ahLst/>
              <a:cxnLst/>
              <a:rect l="l" t="t" r="r" b="b"/>
              <a:pathLst>
                <a:path w="6803" h="13635" extrusionOk="0">
                  <a:moveTo>
                    <a:pt x="5260" y="0"/>
                  </a:moveTo>
                  <a:cubicBezTo>
                    <a:pt x="4300" y="0"/>
                    <a:pt x="3310" y="2203"/>
                    <a:pt x="1986" y="6114"/>
                  </a:cubicBezTo>
                  <a:cubicBezTo>
                    <a:pt x="613" y="10149"/>
                    <a:pt x="0" y="13592"/>
                    <a:pt x="1415" y="13634"/>
                  </a:cubicBezTo>
                  <a:cubicBezTo>
                    <a:pt x="1421" y="13635"/>
                    <a:pt x="1427" y="13635"/>
                    <a:pt x="1433" y="13635"/>
                  </a:cubicBezTo>
                  <a:cubicBezTo>
                    <a:pt x="2497" y="13635"/>
                    <a:pt x="4717" y="9892"/>
                    <a:pt x="5746" y="5438"/>
                  </a:cubicBezTo>
                  <a:cubicBezTo>
                    <a:pt x="6802" y="981"/>
                    <a:pt x="6358" y="200"/>
                    <a:pt x="5366" y="9"/>
                  </a:cubicBezTo>
                  <a:cubicBezTo>
                    <a:pt x="5330" y="3"/>
                    <a:pt x="5295" y="0"/>
                    <a:pt x="5260" y="0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8"/>
            <p:cNvSpPr/>
            <p:nvPr/>
          </p:nvSpPr>
          <p:spPr>
            <a:xfrm flipH="1">
              <a:off x="10468390" y="2529858"/>
              <a:ext cx="179032" cy="411032"/>
            </a:xfrm>
            <a:custGeom>
              <a:avLst/>
              <a:gdLst/>
              <a:ahLst/>
              <a:cxnLst/>
              <a:rect l="l" t="t" r="r" b="b"/>
              <a:pathLst>
                <a:path w="5408" h="12416" extrusionOk="0">
                  <a:moveTo>
                    <a:pt x="4072" y="0"/>
                  </a:moveTo>
                  <a:cubicBezTo>
                    <a:pt x="2763" y="0"/>
                    <a:pt x="0" y="11821"/>
                    <a:pt x="1732" y="12384"/>
                  </a:cubicBezTo>
                  <a:cubicBezTo>
                    <a:pt x="1798" y="12405"/>
                    <a:pt x="1863" y="12416"/>
                    <a:pt x="1928" y="12416"/>
                  </a:cubicBezTo>
                  <a:cubicBezTo>
                    <a:pt x="3091" y="12416"/>
                    <a:pt x="4092" y="9108"/>
                    <a:pt x="4732" y="6047"/>
                  </a:cubicBezTo>
                  <a:cubicBezTo>
                    <a:pt x="5408" y="2815"/>
                    <a:pt x="5408" y="280"/>
                    <a:pt x="4119" y="5"/>
                  </a:cubicBezTo>
                  <a:cubicBezTo>
                    <a:pt x="4104" y="2"/>
                    <a:pt x="4088" y="0"/>
                    <a:pt x="4072" y="0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8"/>
            <p:cNvSpPr/>
            <p:nvPr/>
          </p:nvSpPr>
          <p:spPr>
            <a:xfrm flipH="1">
              <a:off x="10629908" y="2484040"/>
              <a:ext cx="347205" cy="920220"/>
            </a:xfrm>
            <a:custGeom>
              <a:avLst/>
              <a:gdLst/>
              <a:ahLst/>
              <a:cxnLst/>
              <a:rect l="l" t="t" r="r" b="b"/>
              <a:pathLst>
                <a:path w="10488" h="27797" extrusionOk="0">
                  <a:moveTo>
                    <a:pt x="4129" y="27203"/>
                  </a:moveTo>
                  <a:cubicBezTo>
                    <a:pt x="4100" y="27241"/>
                    <a:pt x="4071" y="27278"/>
                    <a:pt x="4041" y="27313"/>
                  </a:cubicBezTo>
                  <a:lnTo>
                    <a:pt x="4041" y="27313"/>
                  </a:lnTo>
                  <a:cubicBezTo>
                    <a:pt x="4075" y="27356"/>
                    <a:pt x="4103" y="27382"/>
                    <a:pt x="4121" y="27382"/>
                  </a:cubicBezTo>
                  <a:cubicBezTo>
                    <a:pt x="4146" y="27382"/>
                    <a:pt x="4152" y="27331"/>
                    <a:pt x="4129" y="27203"/>
                  </a:cubicBezTo>
                  <a:close/>
                  <a:moveTo>
                    <a:pt x="9787" y="0"/>
                  </a:moveTo>
                  <a:cubicBezTo>
                    <a:pt x="9459" y="0"/>
                    <a:pt x="9149" y="163"/>
                    <a:pt x="8839" y="460"/>
                  </a:cubicBezTo>
                  <a:cubicBezTo>
                    <a:pt x="8818" y="418"/>
                    <a:pt x="8776" y="397"/>
                    <a:pt x="8734" y="375"/>
                  </a:cubicBezTo>
                  <a:cubicBezTo>
                    <a:pt x="8620" y="309"/>
                    <a:pt x="8494" y="278"/>
                    <a:pt x="8359" y="278"/>
                  </a:cubicBezTo>
                  <a:cubicBezTo>
                    <a:pt x="5905" y="278"/>
                    <a:pt x="347" y="10696"/>
                    <a:pt x="1869" y="12458"/>
                  </a:cubicBezTo>
                  <a:cubicBezTo>
                    <a:pt x="833" y="16269"/>
                    <a:pt x="1" y="20892"/>
                    <a:pt x="1203" y="20892"/>
                  </a:cubicBezTo>
                  <a:cubicBezTo>
                    <a:pt x="1227" y="20892"/>
                    <a:pt x="1252" y="20891"/>
                    <a:pt x="1277" y="20887"/>
                  </a:cubicBezTo>
                  <a:cubicBezTo>
                    <a:pt x="1383" y="20866"/>
                    <a:pt x="1509" y="20802"/>
                    <a:pt x="1615" y="20697"/>
                  </a:cubicBezTo>
                  <a:lnTo>
                    <a:pt x="1615" y="20697"/>
                  </a:lnTo>
                  <a:cubicBezTo>
                    <a:pt x="1171" y="23379"/>
                    <a:pt x="812" y="26759"/>
                    <a:pt x="1742" y="27140"/>
                  </a:cubicBezTo>
                  <a:cubicBezTo>
                    <a:pt x="1780" y="27154"/>
                    <a:pt x="1819" y="27161"/>
                    <a:pt x="1858" y="27161"/>
                  </a:cubicBezTo>
                  <a:cubicBezTo>
                    <a:pt x="2161" y="27161"/>
                    <a:pt x="2477" y="26736"/>
                    <a:pt x="2777" y="26062"/>
                  </a:cubicBezTo>
                  <a:lnTo>
                    <a:pt x="2777" y="26062"/>
                  </a:lnTo>
                  <a:cubicBezTo>
                    <a:pt x="2695" y="27109"/>
                    <a:pt x="2812" y="27796"/>
                    <a:pt x="3322" y="27796"/>
                  </a:cubicBezTo>
                  <a:cubicBezTo>
                    <a:pt x="3337" y="27796"/>
                    <a:pt x="3353" y="27796"/>
                    <a:pt x="3368" y="27794"/>
                  </a:cubicBezTo>
                  <a:cubicBezTo>
                    <a:pt x="3557" y="27794"/>
                    <a:pt x="3797" y="27609"/>
                    <a:pt x="4041" y="27313"/>
                  </a:cubicBezTo>
                  <a:lnTo>
                    <a:pt x="4041" y="27313"/>
                  </a:lnTo>
                  <a:cubicBezTo>
                    <a:pt x="3904" y="27140"/>
                    <a:pt x="3665" y="26699"/>
                    <a:pt x="3558" y="26633"/>
                  </a:cubicBezTo>
                  <a:cubicBezTo>
                    <a:pt x="3368" y="24520"/>
                    <a:pt x="4108" y="22366"/>
                    <a:pt x="5523" y="20802"/>
                  </a:cubicBezTo>
                  <a:lnTo>
                    <a:pt x="5523" y="20802"/>
                  </a:lnTo>
                  <a:cubicBezTo>
                    <a:pt x="5399" y="20909"/>
                    <a:pt x="5246" y="20955"/>
                    <a:pt x="5075" y="20955"/>
                  </a:cubicBezTo>
                  <a:cubicBezTo>
                    <a:pt x="5042" y="20955"/>
                    <a:pt x="5008" y="20954"/>
                    <a:pt x="4974" y="20950"/>
                  </a:cubicBezTo>
                  <a:cubicBezTo>
                    <a:pt x="4678" y="20929"/>
                    <a:pt x="4361" y="20739"/>
                    <a:pt x="4192" y="20486"/>
                  </a:cubicBezTo>
                  <a:cubicBezTo>
                    <a:pt x="4192" y="20464"/>
                    <a:pt x="4192" y="20464"/>
                    <a:pt x="4171" y="20443"/>
                  </a:cubicBezTo>
                  <a:cubicBezTo>
                    <a:pt x="3981" y="20148"/>
                    <a:pt x="3939" y="19767"/>
                    <a:pt x="3939" y="19387"/>
                  </a:cubicBezTo>
                  <a:cubicBezTo>
                    <a:pt x="3939" y="19239"/>
                    <a:pt x="3939" y="19070"/>
                    <a:pt x="3960" y="18922"/>
                  </a:cubicBezTo>
                  <a:cubicBezTo>
                    <a:pt x="4044" y="17930"/>
                    <a:pt x="4234" y="16958"/>
                    <a:pt x="4509" y="16028"/>
                  </a:cubicBezTo>
                  <a:cubicBezTo>
                    <a:pt x="4826" y="14972"/>
                    <a:pt x="5248" y="13979"/>
                    <a:pt x="5777" y="13029"/>
                  </a:cubicBezTo>
                  <a:cubicBezTo>
                    <a:pt x="5840" y="12881"/>
                    <a:pt x="5946" y="12733"/>
                    <a:pt x="6030" y="12585"/>
                  </a:cubicBezTo>
                  <a:lnTo>
                    <a:pt x="6030" y="12585"/>
                  </a:lnTo>
                  <a:cubicBezTo>
                    <a:pt x="5973" y="12611"/>
                    <a:pt x="5918" y="12623"/>
                    <a:pt x="5865" y="12623"/>
                  </a:cubicBezTo>
                  <a:cubicBezTo>
                    <a:pt x="5527" y="12623"/>
                    <a:pt x="5282" y="12139"/>
                    <a:pt x="5227" y="11719"/>
                  </a:cubicBezTo>
                  <a:cubicBezTo>
                    <a:pt x="5227" y="11656"/>
                    <a:pt x="5227" y="11592"/>
                    <a:pt x="5227" y="11550"/>
                  </a:cubicBezTo>
                  <a:cubicBezTo>
                    <a:pt x="5248" y="10599"/>
                    <a:pt x="5460" y="9670"/>
                    <a:pt x="5798" y="8783"/>
                  </a:cubicBezTo>
                  <a:cubicBezTo>
                    <a:pt x="5840" y="8656"/>
                    <a:pt x="5882" y="8508"/>
                    <a:pt x="5946" y="8381"/>
                  </a:cubicBezTo>
                  <a:cubicBezTo>
                    <a:pt x="6009" y="8234"/>
                    <a:pt x="6072" y="8065"/>
                    <a:pt x="6136" y="7896"/>
                  </a:cubicBezTo>
                  <a:cubicBezTo>
                    <a:pt x="6136" y="7896"/>
                    <a:pt x="6136" y="7896"/>
                    <a:pt x="6136" y="7874"/>
                  </a:cubicBezTo>
                  <a:cubicBezTo>
                    <a:pt x="6452" y="7177"/>
                    <a:pt x="6790" y="6480"/>
                    <a:pt x="7128" y="5804"/>
                  </a:cubicBezTo>
                  <a:cubicBezTo>
                    <a:pt x="7340" y="5382"/>
                    <a:pt x="7551" y="4980"/>
                    <a:pt x="7762" y="4579"/>
                  </a:cubicBezTo>
                  <a:cubicBezTo>
                    <a:pt x="8586" y="3016"/>
                    <a:pt x="9410" y="1601"/>
                    <a:pt x="10487" y="228"/>
                  </a:cubicBezTo>
                  <a:cubicBezTo>
                    <a:pt x="10466" y="206"/>
                    <a:pt x="10466" y="206"/>
                    <a:pt x="10445" y="206"/>
                  </a:cubicBezTo>
                  <a:cubicBezTo>
                    <a:pt x="10215" y="67"/>
                    <a:pt x="9997" y="0"/>
                    <a:pt x="9787" y="0"/>
                  </a:cubicBez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1702435" y="1155700"/>
            <a:ext cx="6919595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6000" dirty="0">
                <a:latin typeface="Times New Roman" panose="02020603050405020304" charset="0"/>
                <a:cs typeface="Times New Roman" panose="02020603050405020304" charset="0"/>
              </a:rPr>
              <a:t>4m 85cm  = ……. m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755254" y="999944"/>
            <a:ext cx="1531188" cy="101566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4,85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Google Shape;2917;p56"/>
          <p:cNvSpPr/>
          <p:nvPr/>
        </p:nvSpPr>
        <p:spPr>
          <a:xfrm>
            <a:off x="4050738" y="2621164"/>
            <a:ext cx="2391696" cy="1764517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48"/>
          <p:cNvSpPr/>
          <p:nvPr/>
        </p:nvSpPr>
        <p:spPr>
          <a:xfrm>
            <a:off x="6504587" y="4757286"/>
            <a:ext cx="1755193" cy="261774"/>
          </a:xfrm>
          <a:custGeom>
            <a:avLst/>
            <a:gdLst/>
            <a:ahLst/>
            <a:cxnLst/>
            <a:rect l="l" t="t" r="r" b="b"/>
            <a:pathLst>
              <a:path w="39850" h="5431" extrusionOk="0">
                <a:moveTo>
                  <a:pt x="19925" y="1"/>
                </a:moveTo>
                <a:cubicBezTo>
                  <a:pt x="8922" y="1"/>
                  <a:pt x="0" y="1218"/>
                  <a:pt x="0" y="2715"/>
                </a:cubicBezTo>
                <a:cubicBezTo>
                  <a:pt x="0" y="4213"/>
                  <a:pt x="8922" y="5430"/>
                  <a:pt x="19925" y="5430"/>
                </a:cubicBezTo>
                <a:cubicBezTo>
                  <a:pt x="30928" y="5430"/>
                  <a:pt x="39849" y="4213"/>
                  <a:pt x="39849" y="2715"/>
                </a:cubicBezTo>
                <a:cubicBezTo>
                  <a:pt x="39849" y="1218"/>
                  <a:pt x="30928" y="1"/>
                  <a:pt x="19925" y="1"/>
                </a:cubicBezTo>
                <a:close/>
              </a:path>
            </a:pathLst>
          </a:custGeom>
          <a:solidFill>
            <a:srgbClr val="513153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8" name="Google Shape;2258;p48"/>
          <p:cNvGrpSpPr/>
          <p:nvPr/>
        </p:nvGrpSpPr>
        <p:grpSpPr>
          <a:xfrm rot="-947677">
            <a:off x="693402" y="2371041"/>
            <a:ext cx="597952" cy="578874"/>
            <a:chOff x="-1241687" y="1182283"/>
            <a:chExt cx="720480" cy="684288"/>
          </a:xfrm>
        </p:grpSpPr>
        <p:sp>
          <p:nvSpPr>
            <p:cNvPr id="2259" name="Google Shape;2259;p48"/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8"/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1" name="Google Shape;2261;p48"/>
          <p:cNvGrpSpPr/>
          <p:nvPr/>
        </p:nvGrpSpPr>
        <p:grpSpPr>
          <a:xfrm rot="-2700000">
            <a:off x="2261235" y="3183890"/>
            <a:ext cx="1375410" cy="1520825"/>
            <a:chOff x="6943641" y="462327"/>
            <a:chExt cx="691552" cy="759744"/>
          </a:xfrm>
        </p:grpSpPr>
        <p:sp>
          <p:nvSpPr>
            <p:cNvPr id="2262" name="Google Shape;2262;p48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8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4" name="Google Shape;2264;p48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2265" name="Google Shape;2265;p48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8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8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8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 Box 3"/>
          <p:cNvSpPr txBox="1"/>
          <p:nvPr/>
        </p:nvSpPr>
        <p:spPr>
          <a:xfrm>
            <a:off x="1702435" y="1155700"/>
            <a:ext cx="7326044" cy="110799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6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72 ha        = ……. </a:t>
            </a:r>
            <a:r>
              <a:rPr lang="nb-NO" sz="6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km</a:t>
            </a:r>
            <a:r>
              <a:rPr lang="nb-NO" sz="6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60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767365" y="1013878"/>
            <a:ext cx="1531188" cy="101566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alt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0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,72</a:t>
            </a:r>
            <a:endParaRPr lang="en-GB" altLang="en-US" sz="6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917" name="Google Shape;2917;p56"/>
          <p:cNvSpPr/>
          <p:nvPr/>
        </p:nvSpPr>
        <p:spPr>
          <a:xfrm>
            <a:off x="4050738" y="2621164"/>
            <a:ext cx="2391696" cy="1764517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27190" y="2170430"/>
            <a:ext cx="1775460" cy="2825115"/>
            <a:chOff x="3056" y="2415"/>
            <a:chExt cx="2705" cy="4912"/>
          </a:xfrm>
        </p:grpSpPr>
        <p:sp>
          <p:nvSpPr>
            <p:cNvPr id="2742" name="Google Shape;2742;p53"/>
            <p:cNvSpPr/>
            <p:nvPr/>
          </p:nvSpPr>
          <p:spPr>
            <a:xfrm>
              <a:off x="3095" y="6931"/>
              <a:ext cx="2653" cy="396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3"/>
            <p:cNvSpPr/>
            <p:nvPr/>
          </p:nvSpPr>
          <p:spPr>
            <a:xfrm>
              <a:off x="3743" y="6342"/>
              <a:ext cx="367" cy="865"/>
            </a:xfrm>
            <a:custGeom>
              <a:avLst/>
              <a:gdLst/>
              <a:ahLst/>
              <a:cxnLst/>
              <a:rect l="l" t="t" r="r" b="b"/>
              <a:pathLst>
                <a:path w="2082" h="4915" extrusionOk="0">
                  <a:moveTo>
                    <a:pt x="240" y="1"/>
                  </a:moveTo>
                  <a:cubicBezTo>
                    <a:pt x="88" y="1"/>
                    <a:pt x="1" y="21"/>
                    <a:pt x="29" y="75"/>
                  </a:cubicBezTo>
                  <a:cubicBezTo>
                    <a:pt x="29" y="75"/>
                    <a:pt x="72" y="420"/>
                    <a:pt x="137" y="924"/>
                  </a:cubicBezTo>
                  <a:cubicBezTo>
                    <a:pt x="317" y="2264"/>
                    <a:pt x="655" y="4748"/>
                    <a:pt x="814" y="4842"/>
                  </a:cubicBezTo>
                  <a:cubicBezTo>
                    <a:pt x="900" y="4892"/>
                    <a:pt x="1038" y="4915"/>
                    <a:pt x="1173" y="4915"/>
                  </a:cubicBezTo>
                  <a:cubicBezTo>
                    <a:pt x="1365" y="4915"/>
                    <a:pt x="1554" y="4870"/>
                    <a:pt x="1592" y="4798"/>
                  </a:cubicBezTo>
                  <a:cubicBezTo>
                    <a:pt x="1642" y="4698"/>
                    <a:pt x="1944" y="2148"/>
                    <a:pt x="2045" y="932"/>
                  </a:cubicBezTo>
                  <a:cubicBezTo>
                    <a:pt x="2074" y="550"/>
                    <a:pt x="2081" y="298"/>
                    <a:pt x="2052" y="283"/>
                  </a:cubicBezTo>
                  <a:cubicBezTo>
                    <a:pt x="1975" y="234"/>
                    <a:pt x="747" y="1"/>
                    <a:pt x="240" y="1"/>
                  </a:cubicBezTo>
                  <a:close/>
                </a:path>
              </a:pathLst>
            </a:custGeom>
            <a:solidFill>
              <a:srgbClr val="C6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3"/>
            <p:cNvSpPr/>
            <p:nvPr/>
          </p:nvSpPr>
          <p:spPr>
            <a:xfrm>
              <a:off x="3743" y="6342"/>
              <a:ext cx="367" cy="206"/>
            </a:xfrm>
            <a:custGeom>
              <a:avLst/>
              <a:gdLst/>
              <a:ahLst/>
              <a:cxnLst/>
              <a:rect l="l" t="t" r="r" b="b"/>
              <a:pathLst>
                <a:path w="2082" h="1170" extrusionOk="0">
                  <a:moveTo>
                    <a:pt x="240" y="1"/>
                  </a:moveTo>
                  <a:cubicBezTo>
                    <a:pt x="88" y="1"/>
                    <a:pt x="1" y="21"/>
                    <a:pt x="29" y="75"/>
                  </a:cubicBezTo>
                  <a:cubicBezTo>
                    <a:pt x="29" y="75"/>
                    <a:pt x="72" y="420"/>
                    <a:pt x="137" y="917"/>
                  </a:cubicBezTo>
                  <a:cubicBezTo>
                    <a:pt x="317" y="1056"/>
                    <a:pt x="577" y="1169"/>
                    <a:pt x="955" y="1169"/>
                  </a:cubicBezTo>
                  <a:cubicBezTo>
                    <a:pt x="1245" y="1169"/>
                    <a:pt x="1602" y="1103"/>
                    <a:pt x="2045" y="932"/>
                  </a:cubicBezTo>
                  <a:cubicBezTo>
                    <a:pt x="2074" y="550"/>
                    <a:pt x="2081" y="298"/>
                    <a:pt x="2052" y="283"/>
                  </a:cubicBezTo>
                  <a:cubicBezTo>
                    <a:pt x="1975" y="234"/>
                    <a:pt x="747" y="1"/>
                    <a:pt x="240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3"/>
            <p:cNvSpPr/>
            <p:nvPr/>
          </p:nvSpPr>
          <p:spPr>
            <a:xfrm>
              <a:off x="3631" y="6081"/>
              <a:ext cx="687" cy="388"/>
            </a:xfrm>
            <a:custGeom>
              <a:avLst/>
              <a:gdLst/>
              <a:ahLst/>
              <a:cxnLst/>
              <a:rect l="l" t="t" r="r" b="b"/>
              <a:pathLst>
                <a:path w="3904" h="2203" extrusionOk="0">
                  <a:moveTo>
                    <a:pt x="208" y="0"/>
                  </a:moveTo>
                  <a:cubicBezTo>
                    <a:pt x="74" y="0"/>
                    <a:pt x="2" y="19"/>
                    <a:pt x="15" y="61"/>
                  </a:cubicBezTo>
                  <a:cubicBezTo>
                    <a:pt x="22" y="90"/>
                    <a:pt x="0" y="457"/>
                    <a:pt x="94" y="875"/>
                  </a:cubicBezTo>
                  <a:cubicBezTo>
                    <a:pt x="209" y="1393"/>
                    <a:pt x="490" y="1998"/>
                    <a:pt x="1210" y="2149"/>
                  </a:cubicBezTo>
                  <a:cubicBezTo>
                    <a:pt x="1389" y="2186"/>
                    <a:pt x="1573" y="2202"/>
                    <a:pt x="1757" y="2202"/>
                  </a:cubicBezTo>
                  <a:cubicBezTo>
                    <a:pt x="2695" y="2202"/>
                    <a:pt x="3635" y="1771"/>
                    <a:pt x="3846" y="1350"/>
                  </a:cubicBezTo>
                  <a:cubicBezTo>
                    <a:pt x="3896" y="1249"/>
                    <a:pt x="3903" y="1148"/>
                    <a:pt x="3853" y="1055"/>
                  </a:cubicBezTo>
                  <a:cubicBezTo>
                    <a:pt x="3596" y="584"/>
                    <a:pt x="954" y="0"/>
                    <a:pt x="208" y="0"/>
                  </a:cubicBezTo>
                  <a:close/>
                </a:path>
              </a:pathLst>
            </a:custGeom>
            <a:solidFill>
              <a:srgbClr val="C6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3"/>
            <p:cNvSpPr/>
            <p:nvPr/>
          </p:nvSpPr>
          <p:spPr>
            <a:xfrm>
              <a:off x="3631" y="6081"/>
              <a:ext cx="687" cy="274"/>
            </a:xfrm>
            <a:custGeom>
              <a:avLst/>
              <a:gdLst/>
              <a:ahLst/>
              <a:cxnLst/>
              <a:rect l="l" t="t" r="r" b="b"/>
              <a:pathLst>
                <a:path w="3904" h="1556" extrusionOk="0">
                  <a:moveTo>
                    <a:pt x="208" y="0"/>
                  </a:moveTo>
                  <a:cubicBezTo>
                    <a:pt x="74" y="0"/>
                    <a:pt x="2" y="19"/>
                    <a:pt x="15" y="61"/>
                  </a:cubicBezTo>
                  <a:cubicBezTo>
                    <a:pt x="22" y="90"/>
                    <a:pt x="0" y="457"/>
                    <a:pt x="94" y="875"/>
                  </a:cubicBezTo>
                  <a:cubicBezTo>
                    <a:pt x="425" y="1174"/>
                    <a:pt x="1070" y="1555"/>
                    <a:pt x="2228" y="1555"/>
                  </a:cubicBezTo>
                  <a:cubicBezTo>
                    <a:pt x="2684" y="1555"/>
                    <a:pt x="3219" y="1496"/>
                    <a:pt x="3846" y="1350"/>
                  </a:cubicBezTo>
                  <a:cubicBezTo>
                    <a:pt x="3896" y="1249"/>
                    <a:pt x="3903" y="1148"/>
                    <a:pt x="3853" y="1055"/>
                  </a:cubicBezTo>
                  <a:cubicBezTo>
                    <a:pt x="3596" y="584"/>
                    <a:pt x="954" y="0"/>
                    <a:pt x="208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3"/>
            <p:cNvSpPr/>
            <p:nvPr/>
          </p:nvSpPr>
          <p:spPr>
            <a:xfrm>
              <a:off x="3529" y="5469"/>
              <a:ext cx="1827" cy="1275"/>
            </a:xfrm>
            <a:custGeom>
              <a:avLst/>
              <a:gdLst/>
              <a:ahLst/>
              <a:cxnLst/>
              <a:rect l="l" t="t" r="r" b="b"/>
              <a:pathLst>
                <a:path w="10377" h="7241" extrusionOk="0">
                  <a:moveTo>
                    <a:pt x="9840" y="1"/>
                  </a:moveTo>
                  <a:cubicBezTo>
                    <a:pt x="8028" y="1"/>
                    <a:pt x="76" y="292"/>
                    <a:pt x="43" y="497"/>
                  </a:cubicBezTo>
                  <a:cubicBezTo>
                    <a:pt x="43" y="497"/>
                    <a:pt x="29" y="807"/>
                    <a:pt x="15" y="1224"/>
                  </a:cubicBezTo>
                  <a:cubicBezTo>
                    <a:pt x="0" y="2045"/>
                    <a:pt x="22" y="3298"/>
                    <a:pt x="274" y="3622"/>
                  </a:cubicBezTo>
                  <a:cubicBezTo>
                    <a:pt x="648" y="4105"/>
                    <a:pt x="1498" y="4630"/>
                    <a:pt x="2823" y="4717"/>
                  </a:cubicBezTo>
                  <a:cubicBezTo>
                    <a:pt x="3211" y="4742"/>
                    <a:pt x="3542" y="4756"/>
                    <a:pt x="3818" y="4756"/>
                  </a:cubicBezTo>
                  <a:cubicBezTo>
                    <a:pt x="4484" y="4756"/>
                    <a:pt x="4827" y="4674"/>
                    <a:pt x="4868" y="4465"/>
                  </a:cubicBezTo>
                  <a:cubicBezTo>
                    <a:pt x="4922" y="4188"/>
                    <a:pt x="5260" y="1985"/>
                    <a:pt x="5551" y="1985"/>
                  </a:cubicBezTo>
                  <a:cubicBezTo>
                    <a:pt x="5571" y="1985"/>
                    <a:pt x="5590" y="1995"/>
                    <a:pt x="5610" y="2017"/>
                  </a:cubicBezTo>
                  <a:cubicBezTo>
                    <a:pt x="5826" y="2261"/>
                    <a:pt x="6222" y="4681"/>
                    <a:pt x="6495" y="6078"/>
                  </a:cubicBezTo>
                  <a:cubicBezTo>
                    <a:pt x="6603" y="6647"/>
                    <a:pt x="6697" y="7043"/>
                    <a:pt x="6740" y="7057"/>
                  </a:cubicBezTo>
                  <a:cubicBezTo>
                    <a:pt x="6876" y="7091"/>
                    <a:pt x="7836" y="7240"/>
                    <a:pt x="8299" y="7240"/>
                  </a:cubicBezTo>
                  <a:cubicBezTo>
                    <a:pt x="8426" y="7240"/>
                    <a:pt x="8516" y="7229"/>
                    <a:pt x="8540" y="7201"/>
                  </a:cubicBezTo>
                  <a:cubicBezTo>
                    <a:pt x="8598" y="7136"/>
                    <a:pt x="8634" y="6719"/>
                    <a:pt x="8792" y="6042"/>
                  </a:cubicBezTo>
                  <a:cubicBezTo>
                    <a:pt x="8936" y="5430"/>
                    <a:pt x="9181" y="4609"/>
                    <a:pt x="9642" y="3665"/>
                  </a:cubicBezTo>
                  <a:cubicBezTo>
                    <a:pt x="10088" y="2744"/>
                    <a:pt x="10261" y="1916"/>
                    <a:pt x="10319" y="1275"/>
                  </a:cubicBezTo>
                  <a:cubicBezTo>
                    <a:pt x="10377" y="540"/>
                    <a:pt x="10268" y="58"/>
                    <a:pt x="10204" y="15"/>
                  </a:cubicBezTo>
                  <a:cubicBezTo>
                    <a:pt x="10192" y="5"/>
                    <a:pt x="10062" y="1"/>
                    <a:pt x="9840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3"/>
            <p:cNvSpPr/>
            <p:nvPr/>
          </p:nvSpPr>
          <p:spPr>
            <a:xfrm>
              <a:off x="3531" y="5469"/>
              <a:ext cx="1825" cy="344"/>
            </a:xfrm>
            <a:custGeom>
              <a:avLst/>
              <a:gdLst/>
              <a:ahLst/>
              <a:cxnLst/>
              <a:rect l="l" t="t" r="r" b="b"/>
              <a:pathLst>
                <a:path w="10363" h="1956" extrusionOk="0">
                  <a:moveTo>
                    <a:pt x="9826" y="1"/>
                  </a:moveTo>
                  <a:cubicBezTo>
                    <a:pt x="8014" y="1"/>
                    <a:pt x="62" y="292"/>
                    <a:pt x="29" y="497"/>
                  </a:cubicBezTo>
                  <a:cubicBezTo>
                    <a:pt x="29" y="497"/>
                    <a:pt x="15" y="807"/>
                    <a:pt x="1" y="1224"/>
                  </a:cubicBezTo>
                  <a:cubicBezTo>
                    <a:pt x="479" y="1443"/>
                    <a:pt x="1357" y="1743"/>
                    <a:pt x="2580" y="1743"/>
                  </a:cubicBezTo>
                  <a:cubicBezTo>
                    <a:pt x="2608" y="1743"/>
                    <a:pt x="2636" y="1743"/>
                    <a:pt x="2665" y="1743"/>
                  </a:cubicBezTo>
                  <a:cubicBezTo>
                    <a:pt x="4652" y="1721"/>
                    <a:pt x="4379" y="1347"/>
                    <a:pt x="4818" y="1347"/>
                  </a:cubicBezTo>
                  <a:cubicBezTo>
                    <a:pt x="5001" y="1347"/>
                    <a:pt x="5239" y="1336"/>
                    <a:pt x="5461" y="1336"/>
                  </a:cubicBezTo>
                  <a:cubicBezTo>
                    <a:pt x="5781" y="1336"/>
                    <a:pt x="6069" y="1359"/>
                    <a:pt x="6107" y="1469"/>
                  </a:cubicBezTo>
                  <a:cubicBezTo>
                    <a:pt x="6142" y="1578"/>
                    <a:pt x="6717" y="1955"/>
                    <a:pt x="7735" y="1955"/>
                  </a:cubicBezTo>
                  <a:cubicBezTo>
                    <a:pt x="8408" y="1955"/>
                    <a:pt x="9274" y="1790"/>
                    <a:pt x="10305" y="1275"/>
                  </a:cubicBezTo>
                  <a:cubicBezTo>
                    <a:pt x="10363" y="540"/>
                    <a:pt x="10254" y="58"/>
                    <a:pt x="10190" y="15"/>
                  </a:cubicBezTo>
                  <a:cubicBezTo>
                    <a:pt x="10178" y="5"/>
                    <a:pt x="10048" y="1"/>
                    <a:pt x="9826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3"/>
            <p:cNvSpPr/>
            <p:nvPr/>
          </p:nvSpPr>
          <p:spPr>
            <a:xfrm>
              <a:off x="4672" y="6525"/>
              <a:ext cx="405" cy="219"/>
            </a:xfrm>
            <a:custGeom>
              <a:avLst/>
              <a:gdLst/>
              <a:ahLst/>
              <a:cxnLst/>
              <a:rect l="l" t="t" r="r" b="b"/>
              <a:pathLst>
                <a:path w="2298" h="1242" extrusionOk="0">
                  <a:moveTo>
                    <a:pt x="1398" y="1"/>
                  </a:moveTo>
                  <a:cubicBezTo>
                    <a:pt x="802" y="1"/>
                    <a:pt x="282" y="50"/>
                    <a:pt x="0" y="79"/>
                  </a:cubicBezTo>
                  <a:cubicBezTo>
                    <a:pt x="108" y="648"/>
                    <a:pt x="202" y="1044"/>
                    <a:pt x="245" y="1058"/>
                  </a:cubicBezTo>
                  <a:cubicBezTo>
                    <a:pt x="381" y="1092"/>
                    <a:pt x="1341" y="1241"/>
                    <a:pt x="1804" y="1241"/>
                  </a:cubicBezTo>
                  <a:cubicBezTo>
                    <a:pt x="1931" y="1241"/>
                    <a:pt x="2021" y="1230"/>
                    <a:pt x="2045" y="1202"/>
                  </a:cubicBezTo>
                  <a:cubicBezTo>
                    <a:pt x="2103" y="1137"/>
                    <a:pt x="2139" y="720"/>
                    <a:pt x="2297" y="43"/>
                  </a:cubicBezTo>
                  <a:cubicBezTo>
                    <a:pt x="1992" y="12"/>
                    <a:pt x="1687" y="1"/>
                    <a:pt x="1398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3"/>
            <p:cNvSpPr/>
            <p:nvPr/>
          </p:nvSpPr>
          <p:spPr>
            <a:xfrm>
              <a:off x="3056" y="4535"/>
              <a:ext cx="440" cy="988"/>
            </a:xfrm>
            <a:custGeom>
              <a:avLst/>
              <a:gdLst/>
              <a:ahLst/>
              <a:cxnLst/>
              <a:rect l="l" t="t" r="r" b="b"/>
              <a:pathLst>
                <a:path w="2500" h="5610" extrusionOk="0">
                  <a:moveTo>
                    <a:pt x="765" y="0"/>
                  </a:moveTo>
                  <a:cubicBezTo>
                    <a:pt x="758" y="0"/>
                    <a:pt x="753" y="2"/>
                    <a:pt x="749" y="6"/>
                  </a:cubicBezTo>
                  <a:cubicBezTo>
                    <a:pt x="749" y="6"/>
                    <a:pt x="440" y="358"/>
                    <a:pt x="245" y="891"/>
                  </a:cubicBezTo>
                  <a:cubicBezTo>
                    <a:pt x="80" y="1323"/>
                    <a:pt x="0" y="1871"/>
                    <a:pt x="202" y="2454"/>
                  </a:cubicBezTo>
                  <a:cubicBezTo>
                    <a:pt x="670" y="3757"/>
                    <a:pt x="1808" y="4456"/>
                    <a:pt x="1851" y="4564"/>
                  </a:cubicBezTo>
                  <a:cubicBezTo>
                    <a:pt x="1883" y="4652"/>
                    <a:pt x="1875" y="5609"/>
                    <a:pt x="2083" y="5609"/>
                  </a:cubicBezTo>
                  <a:cubicBezTo>
                    <a:pt x="2112" y="5609"/>
                    <a:pt x="2145" y="5591"/>
                    <a:pt x="2182" y="5550"/>
                  </a:cubicBezTo>
                  <a:cubicBezTo>
                    <a:pt x="2499" y="5212"/>
                    <a:pt x="2456" y="3570"/>
                    <a:pt x="2312" y="3483"/>
                  </a:cubicBezTo>
                  <a:cubicBezTo>
                    <a:pt x="2161" y="3404"/>
                    <a:pt x="1765" y="2871"/>
                    <a:pt x="1743" y="2324"/>
                  </a:cubicBezTo>
                  <a:cubicBezTo>
                    <a:pt x="1736" y="2195"/>
                    <a:pt x="1765" y="2079"/>
                    <a:pt x="1808" y="1979"/>
                  </a:cubicBezTo>
                  <a:cubicBezTo>
                    <a:pt x="1930" y="1676"/>
                    <a:pt x="2204" y="1532"/>
                    <a:pt x="2139" y="1417"/>
                  </a:cubicBezTo>
                  <a:cubicBezTo>
                    <a:pt x="2063" y="1278"/>
                    <a:pt x="941" y="0"/>
                    <a:pt x="765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3"/>
            <p:cNvSpPr/>
            <p:nvPr/>
          </p:nvSpPr>
          <p:spPr>
            <a:xfrm>
              <a:off x="3099" y="4535"/>
              <a:ext cx="345" cy="348"/>
            </a:xfrm>
            <a:custGeom>
              <a:avLst/>
              <a:gdLst/>
              <a:ahLst/>
              <a:cxnLst/>
              <a:rect l="l" t="t" r="r" b="b"/>
              <a:pathLst>
                <a:path w="1959" h="1979" extrusionOk="0">
                  <a:moveTo>
                    <a:pt x="520" y="0"/>
                  </a:moveTo>
                  <a:cubicBezTo>
                    <a:pt x="513" y="0"/>
                    <a:pt x="508" y="2"/>
                    <a:pt x="504" y="6"/>
                  </a:cubicBezTo>
                  <a:cubicBezTo>
                    <a:pt x="504" y="6"/>
                    <a:pt x="195" y="358"/>
                    <a:pt x="0" y="891"/>
                  </a:cubicBezTo>
                  <a:lnTo>
                    <a:pt x="1563" y="1979"/>
                  </a:lnTo>
                  <a:cubicBezTo>
                    <a:pt x="1685" y="1676"/>
                    <a:pt x="1959" y="1532"/>
                    <a:pt x="1894" y="1417"/>
                  </a:cubicBezTo>
                  <a:cubicBezTo>
                    <a:pt x="1818" y="1278"/>
                    <a:pt x="696" y="0"/>
                    <a:pt x="520" y="0"/>
                  </a:cubicBezTo>
                  <a:close/>
                </a:path>
              </a:pathLst>
            </a:custGeom>
            <a:solidFill>
              <a:srgbClr val="F7B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3"/>
            <p:cNvSpPr/>
            <p:nvPr/>
          </p:nvSpPr>
          <p:spPr>
            <a:xfrm>
              <a:off x="3073" y="4143"/>
              <a:ext cx="755" cy="713"/>
            </a:xfrm>
            <a:custGeom>
              <a:avLst/>
              <a:gdLst/>
              <a:ahLst/>
              <a:cxnLst/>
              <a:rect l="l" t="t" r="r" b="b"/>
              <a:pathLst>
                <a:path w="4285" h="4048" extrusionOk="0">
                  <a:moveTo>
                    <a:pt x="4004" y="0"/>
                  </a:moveTo>
                  <a:lnTo>
                    <a:pt x="4004" y="0"/>
                  </a:lnTo>
                  <a:cubicBezTo>
                    <a:pt x="4004" y="0"/>
                    <a:pt x="3601" y="108"/>
                    <a:pt x="3075" y="288"/>
                  </a:cubicBezTo>
                  <a:cubicBezTo>
                    <a:pt x="2362" y="533"/>
                    <a:pt x="1426" y="900"/>
                    <a:pt x="900" y="1289"/>
                  </a:cubicBezTo>
                  <a:cubicBezTo>
                    <a:pt x="0" y="1959"/>
                    <a:pt x="209" y="2211"/>
                    <a:pt x="274" y="2341"/>
                  </a:cubicBezTo>
                  <a:cubicBezTo>
                    <a:pt x="331" y="2463"/>
                    <a:pt x="1728" y="4047"/>
                    <a:pt x="1959" y="4047"/>
                  </a:cubicBezTo>
                  <a:cubicBezTo>
                    <a:pt x="2189" y="4047"/>
                    <a:pt x="3262" y="3313"/>
                    <a:pt x="3392" y="3039"/>
                  </a:cubicBezTo>
                  <a:cubicBezTo>
                    <a:pt x="3406" y="3003"/>
                    <a:pt x="3428" y="2938"/>
                    <a:pt x="3457" y="2852"/>
                  </a:cubicBezTo>
                  <a:cubicBezTo>
                    <a:pt x="3687" y="2189"/>
                    <a:pt x="4285" y="130"/>
                    <a:pt x="400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3"/>
            <p:cNvSpPr/>
            <p:nvPr/>
          </p:nvSpPr>
          <p:spPr>
            <a:xfrm>
              <a:off x="5321" y="4535"/>
              <a:ext cx="441" cy="988"/>
            </a:xfrm>
            <a:custGeom>
              <a:avLst/>
              <a:gdLst/>
              <a:ahLst/>
              <a:cxnLst/>
              <a:rect l="l" t="t" r="r" b="b"/>
              <a:pathLst>
                <a:path w="2506" h="5610" extrusionOk="0">
                  <a:moveTo>
                    <a:pt x="1734" y="0"/>
                  </a:moveTo>
                  <a:cubicBezTo>
                    <a:pt x="1558" y="0"/>
                    <a:pt x="437" y="1278"/>
                    <a:pt x="360" y="1417"/>
                  </a:cubicBezTo>
                  <a:cubicBezTo>
                    <a:pt x="295" y="1532"/>
                    <a:pt x="569" y="1676"/>
                    <a:pt x="699" y="1979"/>
                  </a:cubicBezTo>
                  <a:cubicBezTo>
                    <a:pt x="735" y="2079"/>
                    <a:pt x="763" y="2195"/>
                    <a:pt x="756" y="2324"/>
                  </a:cubicBezTo>
                  <a:cubicBezTo>
                    <a:pt x="735" y="2871"/>
                    <a:pt x="339" y="3404"/>
                    <a:pt x="187" y="3483"/>
                  </a:cubicBezTo>
                  <a:cubicBezTo>
                    <a:pt x="43" y="3570"/>
                    <a:pt x="0" y="5212"/>
                    <a:pt x="317" y="5550"/>
                  </a:cubicBezTo>
                  <a:cubicBezTo>
                    <a:pt x="355" y="5591"/>
                    <a:pt x="389" y="5609"/>
                    <a:pt x="418" y="5609"/>
                  </a:cubicBezTo>
                  <a:cubicBezTo>
                    <a:pt x="629" y="5609"/>
                    <a:pt x="617" y="4652"/>
                    <a:pt x="655" y="4564"/>
                  </a:cubicBezTo>
                  <a:cubicBezTo>
                    <a:pt x="691" y="4456"/>
                    <a:pt x="1836" y="3757"/>
                    <a:pt x="2297" y="2454"/>
                  </a:cubicBezTo>
                  <a:cubicBezTo>
                    <a:pt x="2506" y="1871"/>
                    <a:pt x="2420" y="1323"/>
                    <a:pt x="2261" y="891"/>
                  </a:cubicBezTo>
                  <a:cubicBezTo>
                    <a:pt x="2060" y="358"/>
                    <a:pt x="1750" y="6"/>
                    <a:pt x="1750" y="6"/>
                  </a:cubicBezTo>
                  <a:cubicBezTo>
                    <a:pt x="1746" y="2"/>
                    <a:pt x="1741" y="0"/>
                    <a:pt x="1734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3"/>
            <p:cNvSpPr/>
            <p:nvPr/>
          </p:nvSpPr>
          <p:spPr>
            <a:xfrm>
              <a:off x="5373" y="4535"/>
              <a:ext cx="346" cy="348"/>
            </a:xfrm>
            <a:custGeom>
              <a:avLst/>
              <a:gdLst/>
              <a:ahLst/>
              <a:cxnLst/>
              <a:rect l="l" t="t" r="r" b="b"/>
              <a:pathLst>
                <a:path w="1967" h="1979" extrusionOk="0">
                  <a:moveTo>
                    <a:pt x="1439" y="0"/>
                  </a:moveTo>
                  <a:cubicBezTo>
                    <a:pt x="1263" y="0"/>
                    <a:pt x="142" y="1278"/>
                    <a:pt x="65" y="1417"/>
                  </a:cubicBezTo>
                  <a:cubicBezTo>
                    <a:pt x="0" y="1532"/>
                    <a:pt x="274" y="1676"/>
                    <a:pt x="404" y="1979"/>
                  </a:cubicBezTo>
                  <a:lnTo>
                    <a:pt x="1966" y="891"/>
                  </a:lnTo>
                  <a:cubicBezTo>
                    <a:pt x="1765" y="358"/>
                    <a:pt x="1455" y="6"/>
                    <a:pt x="1455" y="6"/>
                  </a:cubicBezTo>
                  <a:cubicBezTo>
                    <a:pt x="1451" y="2"/>
                    <a:pt x="1446" y="0"/>
                    <a:pt x="1439" y="0"/>
                  </a:cubicBezTo>
                  <a:close/>
                </a:path>
              </a:pathLst>
            </a:custGeom>
            <a:solidFill>
              <a:srgbClr val="F7B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3"/>
            <p:cNvSpPr/>
            <p:nvPr/>
          </p:nvSpPr>
          <p:spPr>
            <a:xfrm>
              <a:off x="4990" y="4143"/>
              <a:ext cx="755" cy="713"/>
            </a:xfrm>
            <a:custGeom>
              <a:avLst/>
              <a:gdLst/>
              <a:ahLst/>
              <a:cxnLst/>
              <a:rect l="l" t="t" r="r" b="b"/>
              <a:pathLst>
                <a:path w="4286" h="4048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" y="130"/>
                    <a:pt x="591" y="2189"/>
                    <a:pt x="822" y="2852"/>
                  </a:cubicBezTo>
                  <a:cubicBezTo>
                    <a:pt x="850" y="2938"/>
                    <a:pt x="872" y="3003"/>
                    <a:pt x="886" y="3039"/>
                  </a:cubicBezTo>
                  <a:cubicBezTo>
                    <a:pt x="1016" y="3313"/>
                    <a:pt x="2089" y="4047"/>
                    <a:pt x="2319" y="4047"/>
                  </a:cubicBezTo>
                  <a:cubicBezTo>
                    <a:pt x="2557" y="4047"/>
                    <a:pt x="3947" y="2463"/>
                    <a:pt x="4012" y="2341"/>
                  </a:cubicBezTo>
                  <a:cubicBezTo>
                    <a:pt x="4069" y="2211"/>
                    <a:pt x="4285" y="1959"/>
                    <a:pt x="3378" y="1289"/>
                  </a:cubicBezTo>
                  <a:cubicBezTo>
                    <a:pt x="2859" y="900"/>
                    <a:pt x="1916" y="533"/>
                    <a:pt x="1203" y="288"/>
                  </a:cubicBezTo>
                  <a:cubicBezTo>
                    <a:pt x="678" y="10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3"/>
            <p:cNvSpPr/>
            <p:nvPr/>
          </p:nvSpPr>
          <p:spPr>
            <a:xfrm>
              <a:off x="4046" y="4487"/>
              <a:ext cx="720" cy="1159"/>
            </a:xfrm>
            <a:custGeom>
              <a:avLst/>
              <a:gdLst/>
              <a:ahLst/>
              <a:cxnLst/>
              <a:rect l="l" t="t" r="r" b="b"/>
              <a:pathLst>
                <a:path w="4091" h="6584" extrusionOk="0">
                  <a:moveTo>
                    <a:pt x="4090" y="1"/>
                  </a:moveTo>
                  <a:lnTo>
                    <a:pt x="1397" y="555"/>
                  </a:lnTo>
                  <a:lnTo>
                    <a:pt x="0" y="843"/>
                  </a:lnTo>
                  <a:cubicBezTo>
                    <a:pt x="0" y="865"/>
                    <a:pt x="15" y="1247"/>
                    <a:pt x="51" y="1808"/>
                  </a:cubicBezTo>
                  <a:cubicBezTo>
                    <a:pt x="65" y="2031"/>
                    <a:pt x="72" y="2276"/>
                    <a:pt x="94" y="2543"/>
                  </a:cubicBezTo>
                  <a:cubicBezTo>
                    <a:pt x="195" y="4185"/>
                    <a:pt x="375" y="6438"/>
                    <a:pt x="569" y="6453"/>
                  </a:cubicBezTo>
                  <a:cubicBezTo>
                    <a:pt x="757" y="6467"/>
                    <a:pt x="1709" y="6583"/>
                    <a:pt x="2603" y="6583"/>
                  </a:cubicBezTo>
                  <a:cubicBezTo>
                    <a:pt x="3109" y="6583"/>
                    <a:pt x="3597" y="6546"/>
                    <a:pt x="3917" y="6431"/>
                  </a:cubicBezTo>
                  <a:lnTo>
                    <a:pt x="4069" y="771"/>
                  </a:lnTo>
                  <a:lnTo>
                    <a:pt x="4090" y="1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3"/>
            <p:cNvSpPr/>
            <p:nvPr/>
          </p:nvSpPr>
          <p:spPr>
            <a:xfrm>
              <a:off x="3455" y="4186"/>
              <a:ext cx="767" cy="1534"/>
            </a:xfrm>
            <a:custGeom>
              <a:avLst/>
              <a:gdLst/>
              <a:ahLst/>
              <a:cxnLst/>
              <a:rect l="l" t="t" r="r" b="b"/>
              <a:pathLst>
                <a:path w="4358" h="8713" extrusionOk="0">
                  <a:moveTo>
                    <a:pt x="2035" y="1"/>
                  </a:moveTo>
                  <a:cubicBezTo>
                    <a:pt x="2012" y="1"/>
                    <a:pt x="1994" y="9"/>
                    <a:pt x="1981" y="28"/>
                  </a:cubicBezTo>
                  <a:cubicBezTo>
                    <a:pt x="1981" y="28"/>
                    <a:pt x="1786" y="417"/>
                    <a:pt x="1520" y="1000"/>
                  </a:cubicBezTo>
                  <a:cubicBezTo>
                    <a:pt x="1426" y="1202"/>
                    <a:pt x="1333" y="1432"/>
                    <a:pt x="1232" y="1670"/>
                  </a:cubicBezTo>
                  <a:cubicBezTo>
                    <a:pt x="778" y="2743"/>
                    <a:pt x="281" y="4132"/>
                    <a:pt x="188" y="5191"/>
                  </a:cubicBezTo>
                  <a:cubicBezTo>
                    <a:pt x="22" y="7193"/>
                    <a:pt x="1" y="7891"/>
                    <a:pt x="209" y="8042"/>
                  </a:cubicBezTo>
                  <a:cubicBezTo>
                    <a:pt x="425" y="8186"/>
                    <a:pt x="1117" y="8546"/>
                    <a:pt x="2528" y="8647"/>
                  </a:cubicBezTo>
                  <a:cubicBezTo>
                    <a:pt x="3051" y="8687"/>
                    <a:pt x="3432" y="8712"/>
                    <a:pt x="3706" y="8712"/>
                  </a:cubicBezTo>
                  <a:cubicBezTo>
                    <a:pt x="4175" y="8712"/>
                    <a:pt x="4329" y="8638"/>
                    <a:pt x="4343" y="8438"/>
                  </a:cubicBezTo>
                  <a:cubicBezTo>
                    <a:pt x="4357" y="8258"/>
                    <a:pt x="4357" y="6530"/>
                    <a:pt x="4285" y="4982"/>
                  </a:cubicBezTo>
                  <a:cubicBezTo>
                    <a:pt x="4235" y="3873"/>
                    <a:pt x="4148" y="2858"/>
                    <a:pt x="4004" y="2555"/>
                  </a:cubicBezTo>
                  <a:cubicBezTo>
                    <a:pt x="3810" y="2145"/>
                    <a:pt x="3234" y="1274"/>
                    <a:pt x="2744" y="662"/>
                  </a:cubicBezTo>
                  <a:cubicBezTo>
                    <a:pt x="2432" y="277"/>
                    <a:pt x="2162" y="1"/>
                    <a:pt x="2035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3"/>
            <p:cNvSpPr/>
            <p:nvPr/>
          </p:nvSpPr>
          <p:spPr>
            <a:xfrm>
              <a:off x="4633" y="4186"/>
              <a:ext cx="767" cy="1534"/>
            </a:xfrm>
            <a:custGeom>
              <a:avLst/>
              <a:gdLst/>
              <a:ahLst/>
              <a:cxnLst/>
              <a:rect l="l" t="t" r="r" b="b"/>
              <a:pathLst>
                <a:path w="4357" h="8714" extrusionOk="0">
                  <a:moveTo>
                    <a:pt x="2324" y="1"/>
                  </a:moveTo>
                  <a:cubicBezTo>
                    <a:pt x="2000" y="1"/>
                    <a:pt x="669" y="1890"/>
                    <a:pt x="353" y="2556"/>
                  </a:cubicBezTo>
                  <a:cubicBezTo>
                    <a:pt x="310" y="2650"/>
                    <a:pt x="274" y="2794"/>
                    <a:pt x="245" y="2996"/>
                  </a:cubicBezTo>
                  <a:cubicBezTo>
                    <a:pt x="14" y="4400"/>
                    <a:pt x="0" y="8166"/>
                    <a:pt x="14" y="8439"/>
                  </a:cubicBezTo>
                  <a:cubicBezTo>
                    <a:pt x="28" y="8639"/>
                    <a:pt x="185" y="8713"/>
                    <a:pt x="654" y="8713"/>
                  </a:cubicBezTo>
                  <a:cubicBezTo>
                    <a:pt x="928" y="8713"/>
                    <a:pt x="1309" y="8688"/>
                    <a:pt x="1829" y="8648"/>
                  </a:cubicBezTo>
                  <a:cubicBezTo>
                    <a:pt x="3240" y="8547"/>
                    <a:pt x="3939" y="8187"/>
                    <a:pt x="4148" y="8043"/>
                  </a:cubicBezTo>
                  <a:cubicBezTo>
                    <a:pt x="4357" y="7892"/>
                    <a:pt x="4335" y="7194"/>
                    <a:pt x="4169" y="5192"/>
                  </a:cubicBezTo>
                  <a:cubicBezTo>
                    <a:pt x="4061" y="3932"/>
                    <a:pt x="3377" y="2204"/>
                    <a:pt x="2888" y="1109"/>
                  </a:cubicBezTo>
                  <a:cubicBezTo>
                    <a:pt x="2600" y="461"/>
                    <a:pt x="2376" y="29"/>
                    <a:pt x="2376" y="29"/>
                  </a:cubicBezTo>
                  <a:cubicBezTo>
                    <a:pt x="2364" y="10"/>
                    <a:pt x="2347" y="1"/>
                    <a:pt x="2324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3"/>
            <p:cNvSpPr/>
            <p:nvPr/>
          </p:nvSpPr>
          <p:spPr>
            <a:xfrm>
              <a:off x="4632" y="6596"/>
              <a:ext cx="647" cy="559"/>
            </a:xfrm>
            <a:custGeom>
              <a:avLst/>
              <a:gdLst/>
              <a:ahLst/>
              <a:cxnLst/>
              <a:rect l="l" t="t" r="r" b="b"/>
              <a:pathLst>
                <a:path w="3674" h="3176" extrusionOk="0">
                  <a:moveTo>
                    <a:pt x="1420" y="0"/>
                  </a:moveTo>
                  <a:cubicBezTo>
                    <a:pt x="860" y="0"/>
                    <a:pt x="313" y="19"/>
                    <a:pt x="231" y="19"/>
                  </a:cubicBezTo>
                  <a:cubicBezTo>
                    <a:pt x="66" y="19"/>
                    <a:pt x="130" y="293"/>
                    <a:pt x="130" y="631"/>
                  </a:cubicBezTo>
                  <a:cubicBezTo>
                    <a:pt x="130" y="1136"/>
                    <a:pt x="1" y="2864"/>
                    <a:pt x="66" y="3058"/>
                  </a:cubicBezTo>
                  <a:cubicBezTo>
                    <a:pt x="92" y="3134"/>
                    <a:pt x="642" y="3176"/>
                    <a:pt x="1296" y="3176"/>
                  </a:cubicBezTo>
                  <a:cubicBezTo>
                    <a:pt x="2255" y="3176"/>
                    <a:pt x="3436" y="3086"/>
                    <a:pt x="3522" y="2885"/>
                  </a:cubicBezTo>
                  <a:cubicBezTo>
                    <a:pt x="3673" y="2547"/>
                    <a:pt x="2514" y="2590"/>
                    <a:pt x="2276" y="2568"/>
                  </a:cubicBezTo>
                  <a:cubicBezTo>
                    <a:pt x="2046" y="2547"/>
                    <a:pt x="2766" y="315"/>
                    <a:pt x="2723" y="127"/>
                  </a:cubicBezTo>
                  <a:cubicBezTo>
                    <a:pt x="2700" y="24"/>
                    <a:pt x="2051" y="0"/>
                    <a:pt x="142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3"/>
            <p:cNvSpPr/>
            <p:nvPr/>
          </p:nvSpPr>
          <p:spPr>
            <a:xfrm>
              <a:off x="4856" y="2985"/>
              <a:ext cx="429" cy="592"/>
            </a:xfrm>
            <a:custGeom>
              <a:avLst/>
              <a:gdLst/>
              <a:ahLst/>
              <a:cxnLst/>
              <a:rect l="l" t="t" r="r" b="b"/>
              <a:pathLst>
                <a:path w="2434" h="3362" extrusionOk="0">
                  <a:moveTo>
                    <a:pt x="1210" y="0"/>
                  </a:moveTo>
                  <a:cubicBezTo>
                    <a:pt x="551" y="0"/>
                    <a:pt x="0" y="941"/>
                    <a:pt x="0" y="941"/>
                  </a:cubicBezTo>
                  <a:cubicBezTo>
                    <a:pt x="0" y="941"/>
                    <a:pt x="195" y="2403"/>
                    <a:pt x="231" y="2569"/>
                  </a:cubicBezTo>
                  <a:cubicBezTo>
                    <a:pt x="267" y="2734"/>
                    <a:pt x="87" y="3310"/>
                    <a:pt x="1088" y="3361"/>
                  </a:cubicBezTo>
                  <a:cubicBezTo>
                    <a:pt x="1097" y="3361"/>
                    <a:pt x="1106" y="3361"/>
                    <a:pt x="1115" y="3361"/>
                  </a:cubicBezTo>
                  <a:cubicBezTo>
                    <a:pt x="2095" y="3361"/>
                    <a:pt x="2434" y="663"/>
                    <a:pt x="1613" y="128"/>
                  </a:cubicBezTo>
                  <a:cubicBezTo>
                    <a:pt x="1477" y="38"/>
                    <a:pt x="1341" y="0"/>
                    <a:pt x="1210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3"/>
            <p:cNvSpPr/>
            <p:nvPr/>
          </p:nvSpPr>
          <p:spPr>
            <a:xfrm>
              <a:off x="4933" y="3105"/>
              <a:ext cx="257" cy="355"/>
            </a:xfrm>
            <a:custGeom>
              <a:avLst/>
              <a:gdLst/>
              <a:ahLst/>
              <a:cxnLst/>
              <a:rect l="l" t="t" r="r" b="b"/>
              <a:pathLst>
                <a:path w="1459" h="2015" extrusionOk="0">
                  <a:moveTo>
                    <a:pt x="729" y="1"/>
                  </a:moveTo>
                  <a:cubicBezTo>
                    <a:pt x="331" y="1"/>
                    <a:pt x="1" y="567"/>
                    <a:pt x="1" y="567"/>
                  </a:cubicBezTo>
                  <a:cubicBezTo>
                    <a:pt x="1" y="567"/>
                    <a:pt x="116" y="1445"/>
                    <a:pt x="137" y="1539"/>
                  </a:cubicBezTo>
                  <a:cubicBezTo>
                    <a:pt x="159" y="1640"/>
                    <a:pt x="51" y="1985"/>
                    <a:pt x="649" y="2014"/>
                  </a:cubicBezTo>
                  <a:cubicBezTo>
                    <a:pt x="654" y="2014"/>
                    <a:pt x="659" y="2014"/>
                    <a:pt x="664" y="2014"/>
                  </a:cubicBezTo>
                  <a:cubicBezTo>
                    <a:pt x="1257" y="2014"/>
                    <a:pt x="1458" y="398"/>
                    <a:pt x="973" y="77"/>
                  </a:cubicBezTo>
                  <a:cubicBezTo>
                    <a:pt x="890" y="23"/>
                    <a:pt x="808" y="1"/>
                    <a:pt x="729" y="1"/>
                  </a:cubicBezTo>
                  <a:close/>
                </a:path>
              </a:pathLst>
            </a:custGeom>
            <a:solidFill>
              <a:srgbClr val="F5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3"/>
            <p:cNvSpPr/>
            <p:nvPr/>
          </p:nvSpPr>
          <p:spPr>
            <a:xfrm>
              <a:off x="3275" y="3169"/>
              <a:ext cx="484" cy="583"/>
            </a:xfrm>
            <a:custGeom>
              <a:avLst/>
              <a:gdLst/>
              <a:ahLst/>
              <a:cxnLst/>
              <a:rect l="l" t="t" r="r" b="b"/>
              <a:pathLst>
                <a:path w="2751" h="3311" extrusionOk="0">
                  <a:moveTo>
                    <a:pt x="1197" y="0"/>
                  </a:moveTo>
                  <a:cubicBezTo>
                    <a:pt x="1024" y="0"/>
                    <a:pt x="850" y="59"/>
                    <a:pt x="691" y="208"/>
                  </a:cubicBezTo>
                  <a:cubicBezTo>
                    <a:pt x="0" y="851"/>
                    <a:pt x="735" y="3310"/>
                    <a:pt x="1661" y="3310"/>
                  </a:cubicBezTo>
                  <a:cubicBezTo>
                    <a:pt x="1700" y="3310"/>
                    <a:pt x="1739" y="3306"/>
                    <a:pt x="1779" y="3297"/>
                  </a:cubicBezTo>
                  <a:cubicBezTo>
                    <a:pt x="2751" y="3074"/>
                    <a:pt x="2477" y="2541"/>
                    <a:pt x="2477" y="2368"/>
                  </a:cubicBezTo>
                  <a:cubicBezTo>
                    <a:pt x="2484" y="2203"/>
                    <a:pt x="2427" y="726"/>
                    <a:pt x="2427" y="726"/>
                  </a:cubicBezTo>
                  <a:cubicBezTo>
                    <a:pt x="2427" y="726"/>
                    <a:pt x="1810" y="0"/>
                    <a:pt x="1197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3"/>
            <p:cNvSpPr/>
            <p:nvPr/>
          </p:nvSpPr>
          <p:spPr>
            <a:xfrm>
              <a:off x="3379" y="3286"/>
              <a:ext cx="290" cy="350"/>
            </a:xfrm>
            <a:custGeom>
              <a:avLst/>
              <a:gdLst/>
              <a:ahLst/>
              <a:cxnLst/>
              <a:rect l="l" t="t" r="r" b="b"/>
              <a:pathLst>
                <a:path w="1647" h="1987" extrusionOk="0">
                  <a:moveTo>
                    <a:pt x="713" y="1"/>
                  </a:moveTo>
                  <a:cubicBezTo>
                    <a:pt x="608" y="1"/>
                    <a:pt x="504" y="36"/>
                    <a:pt x="408" y="127"/>
                  </a:cubicBezTo>
                  <a:cubicBezTo>
                    <a:pt x="1" y="514"/>
                    <a:pt x="434" y="1986"/>
                    <a:pt x="991" y="1986"/>
                  </a:cubicBezTo>
                  <a:cubicBezTo>
                    <a:pt x="1015" y="1986"/>
                    <a:pt x="1039" y="1983"/>
                    <a:pt x="1063" y="1978"/>
                  </a:cubicBezTo>
                  <a:cubicBezTo>
                    <a:pt x="1647" y="1841"/>
                    <a:pt x="1481" y="1524"/>
                    <a:pt x="1481" y="1423"/>
                  </a:cubicBezTo>
                  <a:cubicBezTo>
                    <a:pt x="1488" y="1322"/>
                    <a:pt x="1452" y="437"/>
                    <a:pt x="1452" y="437"/>
                  </a:cubicBezTo>
                  <a:cubicBezTo>
                    <a:pt x="1452" y="437"/>
                    <a:pt x="1081" y="1"/>
                    <a:pt x="713" y="1"/>
                  </a:cubicBezTo>
                  <a:close/>
                </a:path>
              </a:pathLst>
            </a:custGeom>
            <a:solidFill>
              <a:srgbClr val="F5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3"/>
            <p:cNvSpPr/>
            <p:nvPr/>
          </p:nvSpPr>
          <p:spPr>
            <a:xfrm>
              <a:off x="3672" y="2889"/>
              <a:ext cx="1376" cy="1524"/>
            </a:xfrm>
            <a:custGeom>
              <a:avLst/>
              <a:gdLst/>
              <a:ahLst/>
              <a:cxnLst/>
              <a:rect l="l" t="t" r="r" b="b"/>
              <a:pathLst>
                <a:path w="7814" h="8655" extrusionOk="0">
                  <a:moveTo>
                    <a:pt x="4876" y="1"/>
                  </a:moveTo>
                  <a:cubicBezTo>
                    <a:pt x="3016" y="1"/>
                    <a:pt x="284" y="208"/>
                    <a:pt x="59" y="1105"/>
                  </a:cubicBezTo>
                  <a:cubicBezTo>
                    <a:pt x="51" y="1119"/>
                    <a:pt x="51" y="1141"/>
                    <a:pt x="44" y="1177"/>
                  </a:cubicBezTo>
                  <a:cubicBezTo>
                    <a:pt x="37" y="1299"/>
                    <a:pt x="23" y="1580"/>
                    <a:pt x="15" y="1962"/>
                  </a:cubicBezTo>
                  <a:cubicBezTo>
                    <a:pt x="8" y="2293"/>
                    <a:pt x="1" y="2696"/>
                    <a:pt x="8" y="3142"/>
                  </a:cubicBezTo>
                  <a:cubicBezTo>
                    <a:pt x="15" y="5079"/>
                    <a:pt x="167" y="7758"/>
                    <a:pt x="815" y="8190"/>
                  </a:cubicBezTo>
                  <a:cubicBezTo>
                    <a:pt x="1322" y="8529"/>
                    <a:pt x="1976" y="8655"/>
                    <a:pt x="2692" y="8655"/>
                  </a:cubicBezTo>
                  <a:cubicBezTo>
                    <a:pt x="3409" y="8655"/>
                    <a:pt x="4188" y="8529"/>
                    <a:pt x="4948" y="8363"/>
                  </a:cubicBezTo>
                  <a:cubicBezTo>
                    <a:pt x="6467" y="8025"/>
                    <a:pt x="7814" y="7218"/>
                    <a:pt x="7648" y="6253"/>
                  </a:cubicBezTo>
                  <a:cubicBezTo>
                    <a:pt x="7555" y="5706"/>
                    <a:pt x="7295" y="3841"/>
                    <a:pt x="7050" y="2307"/>
                  </a:cubicBezTo>
                  <a:cubicBezTo>
                    <a:pt x="6971" y="1803"/>
                    <a:pt x="6892" y="1342"/>
                    <a:pt x="6820" y="968"/>
                  </a:cubicBezTo>
                  <a:cubicBezTo>
                    <a:pt x="6806" y="889"/>
                    <a:pt x="6791" y="817"/>
                    <a:pt x="6777" y="745"/>
                  </a:cubicBezTo>
                  <a:cubicBezTo>
                    <a:pt x="6705" y="363"/>
                    <a:pt x="6640" y="125"/>
                    <a:pt x="6590" y="96"/>
                  </a:cubicBezTo>
                  <a:cubicBezTo>
                    <a:pt x="6568" y="82"/>
                    <a:pt x="6446" y="60"/>
                    <a:pt x="6251" y="46"/>
                  </a:cubicBezTo>
                  <a:cubicBezTo>
                    <a:pt x="5943" y="21"/>
                    <a:pt x="5451" y="1"/>
                    <a:pt x="4876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3"/>
            <p:cNvSpPr/>
            <p:nvPr/>
          </p:nvSpPr>
          <p:spPr>
            <a:xfrm>
              <a:off x="3644" y="3192"/>
              <a:ext cx="1527" cy="1844"/>
            </a:xfrm>
            <a:custGeom>
              <a:avLst/>
              <a:gdLst/>
              <a:ahLst/>
              <a:cxnLst/>
              <a:rect l="l" t="t" r="r" b="b"/>
              <a:pathLst>
                <a:path w="8671" h="10473" extrusionOk="0">
                  <a:moveTo>
                    <a:pt x="7044" y="1"/>
                  </a:moveTo>
                  <a:cubicBezTo>
                    <a:pt x="7044" y="1"/>
                    <a:pt x="7043" y="1"/>
                    <a:pt x="7043" y="1"/>
                  </a:cubicBezTo>
                  <a:cubicBezTo>
                    <a:pt x="6920" y="22"/>
                    <a:pt x="6856" y="87"/>
                    <a:pt x="6942" y="469"/>
                  </a:cubicBezTo>
                  <a:cubicBezTo>
                    <a:pt x="7021" y="850"/>
                    <a:pt x="7511" y="3126"/>
                    <a:pt x="7194" y="3378"/>
                  </a:cubicBezTo>
                  <a:cubicBezTo>
                    <a:pt x="6884" y="3624"/>
                    <a:pt x="3335" y="4517"/>
                    <a:pt x="2401" y="4517"/>
                  </a:cubicBezTo>
                  <a:cubicBezTo>
                    <a:pt x="2380" y="4517"/>
                    <a:pt x="2360" y="4517"/>
                    <a:pt x="2341" y="4516"/>
                  </a:cubicBezTo>
                  <a:cubicBezTo>
                    <a:pt x="1520" y="4472"/>
                    <a:pt x="865" y="4220"/>
                    <a:pt x="656" y="4012"/>
                  </a:cubicBezTo>
                  <a:cubicBezTo>
                    <a:pt x="469" y="3818"/>
                    <a:pt x="299" y="794"/>
                    <a:pt x="111" y="794"/>
                  </a:cubicBezTo>
                  <a:cubicBezTo>
                    <a:pt x="89" y="794"/>
                    <a:pt x="66" y="836"/>
                    <a:pt x="44" y="930"/>
                  </a:cubicBezTo>
                  <a:cubicBezTo>
                    <a:pt x="29" y="994"/>
                    <a:pt x="0" y="2809"/>
                    <a:pt x="217" y="5020"/>
                  </a:cubicBezTo>
                  <a:cubicBezTo>
                    <a:pt x="425" y="7237"/>
                    <a:pt x="447" y="8102"/>
                    <a:pt x="1081" y="8123"/>
                  </a:cubicBezTo>
                  <a:cubicBezTo>
                    <a:pt x="1091" y="8124"/>
                    <a:pt x="1101" y="8124"/>
                    <a:pt x="1111" y="8124"/>
                  </a:cubicBezTo>
                  <a:cubicBezTo>
                    <a:pt x="1632" y="8124"/>
                    <a:pt x="1764" y="7657"/>
                    <a:pt x="1935" y="7657"/>
                  </a:cubicBezTo>
                  <a:cubicBezTo>
                    <a:pt x="1963" y="7657"/>
                    <a:pt x="1992" y="7670"/>
                    <a:pt x="2024" y="7698"/>
                  </a:cubicBezTo>
                  <a:cubicBezTo>
                    <a:pt x="2262" y="7907"/>
                    <a:pt x="2319" y="10269"/>
                    <a:pt x="3522" y="10463"/>
                  </a:cubicBezTo>
                  <a:cubicBezTo>
                    <a:pt x="3560" y="10469"/>
                    <a:pt x="3599" y="10472"/>
                    <a:pt x="3637" y="10472"/>
                  </a:cubicBezTo>
                  <a:cubicBezTo>
                    <a:pt x="4748" y="10472"/>
                    <a:pt x="5763" y="8045"/>
                    <a:pt x="6078" y="8045"/>
                  </a:cubicBezTo>
                  <a:cubicBezTo>
                    <a:pt x="6091" y="8045"/>
                    <a:pt x="6103" y="8049"/>
                    <a:pt x="6114" y="8058"/>
                  </a:cubicBezTo>
                  <a:cubicBezTo>
                    <a:pt x="6260" y="8178"/>
                    <a:pt x="6420" y="8379"/>
                    <a:pt x="6678" y="8379"/>
                  </a:cubicBezTo>
                  <a:cubicBezTo>
                    <a:pt x="6914" y="8379"/>
                    <a:pt x="7233" y="8210"/>
                    <a:pt x="7698" y="7655"/>
                  </a:cubicBezTo>
                  <a:cubicBezTo>
                    <a:pt x="8670" y="6496"/>
                    <a:pt x="7993" y="4472"/>
                    <a:pt x="7885" y="3904"/>
                  </a:cubicBezTo>
                  <a:cubicBezTo>
                    <a:pt x="7785" y="3336"/>
                    <a:pt x="7176" y="1"/>
                    <a:pt x="7044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3"/>
            <p:cNvSpPr/>
            <p:nvPr/>
          </p:nvSpPr>
          <p:spPr>
            <a:xfrm>
              <a:off x="3643" y="3036"/>
              <a:ext cx="303" cy="418"/>
            </a:xfrm>
            <a:custGeom>
              <a:avLst/>
              <a:gdLst/>
              <a:ahLst/>
              <a:cxnLst/>
              <a:rect l="l" t="t" r="r" b="b"/>
              <a:pathLst>
                <a:path w="1722" h="2374" extrusionOk="0">
                  <a:moveTo>
                    <a:pt x="1594" y="1"/>
                  </a:moveTo>
                  <a:cubicBezTo>
                    <a:pt x="1260" y="1"/>
                    <a:pt x="376" y="245"/>
                    <a:pt x="224" y="275"/>
                  </a:cubicBezTo>
                  <a:cubicBezTo>
                    <a:pt x="202" y="282"/>
                    <a:pt x="180" y="311"/>
                    <a:pt x="159" y="354"/>
                  </a:cubicBezTo>
                  <a:cubicBezTo>
                    <a:pt x="94" y="505"/>
                    <a:pt x="44" y="843"/>
                    <a:pt x="22" y="1196"/>
                  </a:cubicBezTo>
                  <a:cubicBezTo>
                    <a:pt x="0" y="1672"/>
                    <a:pt x="29" y="2176"/>
                    <a:pt x="159" y="2305"/>
                  </a:cubicBezTo>
                  <a:cubicBezTo>
                    <a:pt x="159" y="2305"/>
                    <a:pt x="166" y="2312"/>
                    <a:pt x="166" y="2312"/>
                  </a:cubicBezTo>
                  <a:cubicBezTo>
                    <a:pt x="212" y="2355"/>
                    <a:pt x="259" y="2374"/>
                    <a:pt x="306" y="2374"/>
                  </a:cubicBezTo>
                  <a:cubicBezTo>
                    <a:pt x="673" y="2374"/>
                    <a:pt x="1030" y="1215"/>
                    <a:pt x="1088" y="1139"/>
                  </a:cubicBezTo>
                  <a:cubicBezTo>
                    <a:pt x="1096" y="1128"/>
                    <a:pt x="1102" y="1123"/>
                    <a:pt x="1108" y="1123"/>
                  </a:cubicBezTo>
                  <a:cubicBezTo>
                    <a:pt x="1142" y="1123"/>
                    <a:pt x="1159" y="1273"/>
                    <a:pt x="1311" y="1273"/>
                  </a:cubicBezTo>
                  <a:cubicBezTo>
                    <a:pt x="1326" y="1273"/>
                    <a:pt x="1343" y="1272"/>
                    <a:pt x="1361" y="1268"/>
                  </a:cubicBezTo>
                  <a:cubicBezTo>
                    <a:pt x="1469" y="1247"/>
                    <a:pt x="1563" y="959"/>
                    <a:pt x="1620" y="671"/>
                  </a:cubicBezTo>
                  <a:cubicBezTo>
                    <a:pt x="1671" y="411"/>
                    <a:pt x="1707" y="152"/>
                    <a:pt x="1714" y="73"/>
                  </a:cubicBezTo>
                  <a:cubicBezTo>
                    <a:pt x="1714" y="59"/>
                    <a:pt x="1721" y="44"/>
                    <a:pt x="1721" y="44"/>
                  </a:cubicBezTo>
                  <a:cubicBezTo>
                    <a:pt x="1717" y="13"/>
                    <a:pt x="1670" y="1"/>
                    <a:pt x="1594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3"/>
            <p:cNvSpPr/>
            <p:nvPr/>
          </p:nvSpPr>
          <p:spPr>
            <a:xfrm>
              <a:off x="4562" y="2955"/>
              <a:ext cx="363" cy="373"/>
            </a:xfrm>
            <a:custGeom>
              <a:avLst/>
              <a:gdLst/>
              <a:ahLst/>
              <a:cxnLst/>
              <a:rect l="l" t="t" r="r" b="b"/>
              <a:pathLst>
                <a:path w="2060" h="2120" extrusionOk="0">
                  <a:moveTo>
                    <a:pt x="534" y="0"/>
                  </a:moveTo>
                  <a:cubicBezTo>
                    <a:pt x="241" y="0"/>
                    <a:pt x="1" y="21"/>
                    <a:pt x="7" y="92"/>
                  </a:cubicBezTo>
                  <a:cubicBezTo>
                    <a:pt x="7" y="92"/>
                    <a:pt x="79" y="344"/>
                    <a:pt x="187" y="610"/>
                  </a:cubicBezTo>
                  <a:cubicBezTo>
                    <a:pt x="302" y="905"/>
                    <a:pt x="461" y="1229"/>
                    <a:pt x="583" y="1229"/>
                  </a:cubicBezTo>
                  <a:cubicBezTo>
                    <a:pt x="792" y="1223"/>
                    <a:pt x="767" y="1038"/>
                    <a:pt x="807" y="1038"/>
                  </a:cubicBezTo>
                  <a:cubicBezTo>
                    <a:pt x="813" y="1038"/>
                    <a:pt x="819" y="1042"/>
                    <a:pt x="828" y="1049"/>
                  </a:cubicBezTo>
                  <a:cubicBezTo>
                    <a:pt x="895" y="1111"/>
                    <a:pt x="1431" y="2119"/>
                    <a:pt x="1789" y="2119"/>
                  </a:cubicBezTo>
                  <a:cubicBezTo>
                    <a:pt x="1852" y="2119"/>
                    <a:pt x="1910" y="2088"/>
                    <a:pt x="1958" y="2014"/>
                  </a:cubicBezTo>
                  <a:cubicBezTo>
                    <a:pt x="1973" y="1993"/>
                    <a:pt x="1987" y="1971"/>
                    <a:pt x="1994" y="1935"/>
                  </a:cubicBezTo>
                  <a:cubicBezTo>
                    <a:pt x="2059" y="1676"/>
                    <a:pt x="1944" y="1057"/>
                    <a:pt x="1800" y="596"/>
                  </a:cubicBezTo>
                  <a:cubicBezTo>
                    <a:pt x="1771" y="517"/>
                    <a:pt x="1750" y="437"/>
                    <a:pt x="1721" y="373"/>
                  </a:cubicBezTo>
                  <a:cubicBezTo>
                    <a:pt x="1649" y="171"/>
                    <a:pt x="1570" y="41"/>
                    <a:pt x="1519" y="41"/>
                  </a:cubicBezTo>
                  <a:cubicBezTo>
                    <a:pt x="1408" y="37"/>
                    <a:pt x="924" y="0"/>
                    <a:pt x="534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3"/>
            <p:cNvSpPr/>
            <p:nvPr/>
          </p:nvSpPr>
          <p:spPr>
            <a:xfrm>
              <a:off x="4334" y="3590"/>
              <a:ext cx="712" cy="424"/>
            </a:xfrm>
            <a:custGeom>
              <a:avLst/>
              <a:gdLst/>
              <a:ahLst/>
              <a:cxnLst/>
              <a:rect l="l" t="t" r="r" b="b"/>
              <a:pathLst>
                <a:path w="4046" h="2406" extrusionOk="0">
                  <a:moveTo>
                    <a:pt x="3917" y="1"/>
                  </a:moveTo>
                  <a:cubicBezTo>
                    <a:pt x="3794" y="1"/>
                    <a:pt x="3475" y="209"/>
                    <a:pt x="2505" y="712"/>
                  </a:cubicBezTo>
                  <a:cubicBezTo>
                    <a:pt x="1700" y="1128"/>
                    <a:pt x="1029" y="1202"/>
                    <a:pt x="638" y="1202"/>
                  </a:cubicBezTo>
                  <a:cubicBezTo>
                    <a:pt x="433" y="1202"/>
                    <a:pt x="304" y="1182"/>
                    <a:pt x="272" y="1180"/>
                  </a:cubicBezTo>
                  <a:cubicBezTo>
                    <a:pt x="268" y="1179"/>
                    <a:pt x="263" y="1179"/>
                    <a:pt x="259" y="1179"/>
                  </a:cubicBezTo>
                  <a:cubicBezTo>
                    <a:pt x="1" y="1179"/>
                    <a:pt x="64" y="1813"/>
                    <a:pt x="546" y="2209"/>
                  </a:cubicBezTo>
                  <a:cubicBezTo>
                    <a:pt x="707" y="2344"/>
                    <a:pt x="966" y="2406"/>
                    <a:pt x="1269" y="2406"/>
                  </a:cubicBezTo>
                  <a:cubicBezTo>
                    <a:pt x="1872" y="2406"/>
                    <a:pt x="2652" y="2163"/>
                    <a:pt x="3203" y="1770"/>
                  </a:cubicBezTo>
                  <a:cubicBezTo>
                    <a:pt x="4024" y="1180"/>
                    <a:pt x="4046" y="164"/>
                    <a:pt x="3981" y="42"/>
                  </a:cubicBezTo>
                  <a:cubicBezTo>
                    <a:pt x="3967" y="15"/>
                    <a:pt x="3949" y="1"/>
                    <a:pt x="3917" y="1"/>
                  </a:cubicBezTo>
                  <a:close/>
                </a:path>
              </a:pathLst>
            </a:custGeom>
            <a:solidFill>
              <a:srgbClr val="B71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3"/>
            <p:cNvSpPr/>
            <p:nvPr/>
          </p:nvSpPr>
          <p:spPr>
            <a:xfrm>
              <a:off x="3608" y="3769"/>
              <a:ext cx="754" cy="294"/>
            </a:xfrm>
            <a:custGeom>
              <a:avLst/>
              <a:gdLst/>
              <a:ahLst/>
              <a:cxnLst/>
              <a:rect l="l" t="t" r="r" b="b"/>
              <a:pathLst>
                <a:path w="4283" h="1669" extrusionOk="0">
                  <a:moveTo>
                    <a:pt x="3952" y="0"/>
                  </a:moveTo>
                  <a:cubicBezTo>
                    <a:pt x="3934" y="0"/>
                    <a:pt x="3915" y="4"/>
                    <a:pt x="3896" y="12"/>
                  </a:cubicBezTo>
                  <a:cubicBezTo>
                    <a:pt x="3825" y="48"/>
                    <a:pt x="3264" y="363"/>
                    <a:pt x="2301" y="363"/>
                  </a:cubicBezTo>
                  <a:cubicBezTo>
                    <a:pt x="2097" y="363"/>
                    <a:pt x="1875" y="349"/>
                    <a:pt x="1635" y="315"/>
                  </a:cubicBezTo>
                  <a:cubicBezTo>
                    <a:pt x="719" y="184"/>
                    <a:pt x="312" y="99"/>
                    <a:pt x="140" y="99"/>
                  </a:cubicBezTo>
                  <a:cubicBezTo>
                    <a:pt x="56" y="99"/>
                    <a:pt x="27" y="119"/>
                    <a:pt x="22" y="164"/>
                  </a:cubicBezTo>
                  <a:cubicBezTo>
                    <a:pt x="1" y="308"/>
                    <a:pt x="361" y="1258"/>
                    <a:pt x="1326" y="1539"/>
                  </a:cubicBezTo>
                  <a:cubicBezTo>
                    <a:pt x="1623" y="1627"/>
                    <a:pt x="1956" y="1669"/>
                    <a:pt x="2285" y="1669"/>
                  </a:cubicBezTo>
                  <a:cubicBezTo>
                    <a:pt x="3032" y="1669"/>
                    <a:pt x="3758" y="1453"/>
                    <a:pt x="3983" y="1078"/>
                  </a:cubicBezTo>
                  <a:cubicBezTo>
                    <a:pt x="4283" y="585"/>
                    <a:pt x="4170" y="0"/>
                    <a:pt x="3952" y="0"/>
                  </a:cubicBezTo>
                  <a:close/>
                </a:path>
              </a:pathLst>
            </a:custGeom>
            <a:solidFill>
              <a:srgbClr val="B71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3"/>
            <p:cNvSpPr/>
            <p:nvPr/>
          </p:nvSpPr>
          <p:spPr>
            <a:xfrm>
              <a:off x="4585" y="3313"/>
              <a:ext cx="220" cy="218"/>
            </a:xfrm>
            <a:custGeom>
              <a:avLst/>
              <a:gdLst/>
              <a:ahLst/>
              <a:cxnLst/>
              <a:rect l="l" t="t" r="r" b="b"/>
              <a:pathLst>
                <a:path w="1247" h="1240" extrusionOk="0">
                  <a:moveTo>
                    <a:pt x="627" y="1"/>
                  </a:moveTo>
                  <a:cubicBezTo>
                    <a:pt x="281" y="1"/>
                    <a:pt x="0" y="275"/>
                    <a:pt x="0" y="620"/>
                  </a:cubicBezTo>
                  <a:cubicBezTo>
                    <a:pt x="0" y="966"/>
                    <a:pt x="281" y="1239"/>
                    <a:pt x="627" y="1239"/>
                  </a:cubicBezTo>
                  <a:cubicBezTo>
                    <a:pt x="973" y="1239"/>
                    <a:pt x="1246" y="966"/>
                    <a:pt x="1246" y="620"/>
                  </a:cubicBezTo>
                  <a:cubicBezTo>
                    <a:pt x="1246" y="275"/>
                    <a:pt x="973" y="1"/>
                    <a:pt x="627" y="1"/>
                  </a:cubicBezTo>
                  <a:close/>
                </a:path>
              </a:pathLst>
            </a:custGeom>
            <a:solidFill>
              <a:srgbClr val="F5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3"/>
            <p:cNvSpPr/>
            <p:nvPr/>
          </p:nvSpPr>
          <p:spPr>
            <a:xfrm>
              <a:off x="3794" y="3394"/>
              <a:ext cx="218" cy="220"/>
            </a:xfrm>
            <a:custGeom>
              <a:avLst/>
              <a:gdLst/>
              <a:ahLst/>
              <a:cxnLst/>
              <a:rect l="l" t="t" r="r" b="b"/>
              <a:pathLst>
                <a:path w="1239" h="1247" extrusionOk="0">
                  <a:moveTo>
                    <a:pt x="619" y="1"/>
                  </a:moveTo>
                  <a:cubicBezTo>
                    <a:pt x="274" y="1"/>
                    <a:pt x="0" y="274"/>
                    <a:pt x="0" y="620"/>
                  </a:cubicBezTo>
                  <a:cubicBezTo>
                    <a:pt x="0" y="966"/>
                    <a:pt x="274" y="1247"/>
                    <a:pt x="619" y="1247"/>
                  </a:cubicBezTo>
                  <a:cubicBezTo>
                    <a:pt x="965" y="1247"/>
                    <a:pt x="1239" y="966"/>
                    <a:pt x="1239" y="620"/>
                  </a:cubicBezTo>
                  <a:cubicBezTo>
                    <a:pt x="1239" y="274"/>
                    <a:pt x="965" y="1"/>
                    <a:pt x="619" y="1"/>
                  </a:cubicBezTo>
                  <a:close/>
                </a:path>
              </a:pathLst>
            </a:custGeom>
            <a:solidFill>
              <a:srgbClr val="F5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3"/>
            <p:cNvSpPr/>
            <p:nvPr/>
          </p:nvSpPr>
          <p:spPr>
            <a:xfrm>
              <a:off x="4006" y="3212"/>
              <a:ext cx="533" cy="920"/>
            </a:xfrm>
            <a:custGeom>
              <a:avLst/>
              <a:gdLst/>
              <a:ahLst/>
              <a:cxnLst/>
              <a:rect l="l" t="t" r="r" b="b"/>
              <a:pathLst>
                <a:path w="3026" h="5224" extrusionOk="0">
                  <a:moveTo>
                    <a:pt x="1660" y="0"/>
                  </a:moveTo>
                  <a:cubicBezTo>
                    <a:pt x="1543" y="0"/>
                    <a:pt x="1465" y="209"/>
                    <a:pt x="1499" y="405"/>
                  </a:cubicBezTo>
                  <a:cubicBezTo>
                    <a:pt x="1607" y="1032"/>
                    <a:pt x="2132" y="2421"/>
                    <a:pt x="1484" y="2947"/>
                  </a:cubicBezTo>
                  <a:cubicBezTo>
                    <a:pt x="1355" y="3055"/>
                    <a:pt x="1218" y="3113"/>
                    <a:pt x="1088" y="3149"/>
                  </a:cubicBezTo>
                  <a:cubicBezTo>
                    <a:pt x="570" y="3293"/>
                    <a:pt x="80" y="3084"/>
                    <a:pt x="15" y="4027"/>
                  </a:cubicBezTo>
                  <a:cubicBezTo>
                    <a:pt x="1" y="4222"/>
                    <a:pt x="30" y="4402"/>
                    <a:pt x="87" y="4560"/>
                  </a:cubicBezTo>
                  <a:cubicBezTo>
                    <a:pt x="241" y="4969"/>
                    <a:pt x="608" y="5224"/>
                    <a:pt x="1025" y="5224"/>
                  </a:cubicBezTo>
                  <a:cubicBezTo>
                    <a:pt x="1407" y="5224"/>
                    <a:pt x="1831" y="5009"/>
                    <a:pt x="2168" y="4502"/>
                  </a:cubicBezTo>
                  <a:cubicBezTo>
                    <a:pt x="3025" y="3235"/>
                    <a:pt x="2075" y="592"/>
                    <a:pt x="1859" y="189"/>
                  </a:cubicBezTo>
                  <a:cubicBezTo>
                    <a:pt x="1789" y="54"/>
                    <a:pt x="1719" y="0"/>
                    <a:pt x="1660" y="0"/>
                  </a:cubicBezTo>
                  <a:close/>
                </a:path>
              </a:pathLst>
            </a:custGeom>
            <a:solidFill>
              <a:srgbClr val="F5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3"/>
            <p:cNvSpPr/>
            <p:nvPr/>
          </p:nvSpPr>
          <p:spPr>
            <a:xfrm>
              <a:off x="3646" y="2898"/>
              <a:ext cx="1233" cy="349"/>
            </a:xfrm>
            <a:custGeom>
              <a:avLst/>
              <a:gdLst/>
              <a:ahLst/>
              <a:cxnLst/>
              <a:rect l="l" t="t" r="r" b="b"/>
              <a:pathLst>
                <a:path w="7001" h="1981" extrusionOk="0">
                  <a:moveTo>
                    <a:pt x="6395" y="0"/>
                  </a:moveTo>
                  <a:lnTo>
                    <a:pt x="1693" y="857"/>
                  </a:lnTo>
                  <a:lnTo>
                    <a:pt x="188" y="1131"/>
                  </a:lnTo>
                  <a:lnTo>
                    <a:pt x="138" y="1138"/>
                  </a:lnTo>
                  <a:cubicBezTo>
                    <a:pt x="73" y="1289"/>
                    <a:pt x="23" y="1627"/>
                    <a:pt x="1" y="1980"/>
                  </a:cubicBezTo>
                  <a:cubicBezTo>
                    <a:pt x="30" y="1973"/>
                    <a:pt x="80" y="1952"/>
                    <a:pt x="159" y="1916"/>
                  </a:cubicBezTo>
                  <a:cubicBezTo>
                    <a:pt x="397" y="1815"/>
                    <a:pt x="879" y="1635"/>
                    <a:pt x="1599" y="1455"/>
                  </a:cubicBezTo>
                  <a:cubicBezTo>
                    <a:pt x="2500" y="1224"/>
                    <a:pt x="3767" y="1001"/>
                    <a:pt x="5387" y="936"/>
                  </a:cubicBezTo>
                  <a:cubicBezTo>
                    <a:pt x="5703" y="922"/>
                    <a:pt x="6037" y="914"/>
                    <a:pt x="6384" y="914"/>
                  </a:cubicBezTo>
                  <a:cubicBezTo>
                    <a:pt x="6574" y="914"/>
                    <a:pt x="6768" y="917"/>
                    <a:pt x="6964" y="922"/>
                  </a:cubicBezTo>
                  <a:lnTo>
                    <a:pt x="7000" y="922"/>
                  </a:lnTo>
                  <a:cubicBezTo>
                    <a:pt x="6971" y="843"/>
                    <a:pt x="6950" y="763"/>
                    <a:pt x="6921" y="699"/>
                  </a:cubicBezTo>
                  <a:cubicBezTo>
                    <a:pt x="6842" y="317"/>
                    <a:pt x="6784" y="79"/>
                    <a:pt x="6734" y="50"/>
                  </a:cubicBezTo>
                  <a:cubicBezTo>
                    <a:pt x="6712" y="36"/>
                    <a:pt x="6590" y="14"/>
                    <a:pt x="6395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3"/>
            <p:cNvSpPr/>
            <p:nvPr/>
          </p:nvSpPr>
          <p:spPr>
            <a:xfrm>
              <a:off x="3582" y="2415"/>
              <a:ext cx="1373" cy="784"/>
            </a:xfrm>
            <a:custGeom>
              <a:avLst/>
              <a:gdLst/>
              <a:ahLst/>
              <a:cxnLst/>
              <a:rect l="l" t="t" r="r" b="b"/>
              <a:pathLst>
                <a:path w="7800" h="4455" extrusionOk="0">
                  <a:moveTo>
                    <a:pt x="4366" y="0"/>
                  </a:moveTo>
                  <a:cubicBezTo>
                    <a:pt x="4099" y="0"/>
                    <a:pt x="3814" y="38"/>
                    <a:pt x="3507" y="120"/>
                  </a:cubicBezTo>
                  <a:cubicBezTo>
                    <a:pt x="3363" y="156"/>
                    <a:pt x="3205" y="206"/>
                    <a:pt x="3047" y="271"/>
                  </a:cubicBezTo>
                  <a:cubicBezTo>
                    <a:pt x="2679" y="408"/>
                    <a:pt x="2283" y="617"/>
                    <a:pt x="1851" y="890"/>
                  </a:cubicBezTo>
                  <a:cubicBezTo>
                    <a:pt x="1131" y="1359"/>
                    <a:pt x="721" y="1863"/>
                    <a:pt x="483" y="2323"/>
                  </a:cubicBezTo>
                  <a:cubicBezTo>
                    <a:pt x="152" y="2979"/>
                    <a:pt x="195" y="3548"/>
                    <a:pt x="231" y="3778"/>
                  </a:cubicBezTo>
                  <a:cubicBezTo>
                    <a:pt x="296" y="4181"/>
                    <a:pt x="1" y="4455"/>
                    <a:pt x="317" y="4455"/>
                  </a:cubicBezTo>
                  <a:cubicBezTo>
                    <a:pt x="317" y="4455"/>
                    <a:pt x="1981" y="3764"/>
                    <a:pt x="3939" y="3591"/>
                  </a:cubicBezTo>
                  <a:cubicBezTo>
                    <a:pt x="4897" y="3512"/>
                    <a:pt x="5761" y="3476"/>
                    <a:pt x="6409" y="3447"/>
                  </a:cubicBezTo>
                  <a:cubicBezTo>
                    <a:pt x="7101" y="3418"/>
                    <a:pt x="7554" y="3396"/>
                    <a:pt x="7626" y="3339"/>
                  </a:cubicBezTo>
                  <a:cubicBezTo>
                    <a:pt x="7799" y="3209"/>
                    <a:pt x="7727" y="3029"/>
                    <a:pt x="7396" y="2936"/>
                  </a:cubicBezTo>
                  <a:cubicBezTo>
                    <a:pt x="7187" y="2878"/>
                    <a:pt x="7590" y="2770"/>
                    <a:pt x="7547" y="2431"/>
                  </a:cubicBezTo>
                  <a:cubicBezTo>
                    <a:pt x="7489" y="1999"/>
                    <a:pt x="6978" y="1301"/>
                    <a:pt x="6575" y="955"/>
                  </a:cubicBezTo>
                  <a:cubicBezTo>
                    <a:pt x="5959" y="422"/>
                    <a:pt x="5265" y="0"/>
                    <a:pt x="4366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3"/>
            <p:cNvSpPr/>
            <p:nvPr/>
          </p:nvSpPr>
          <p:spPr>
            <a:xfrm>
              <a:off x="4199" y="2415"/>
              <a:ext cx="756" cy="654"/>
            </a:xfrm>
            <a:custGeom>
              <a:avLst/>
              <a:gdLst/>
              <a:ahLst/>
              <a:cxnLst/>
              <a:rect l="l" t="t" r="r" b="b"/>
              <a:pathLst>
                <a:path w="4293" h="3714" extrusionOk="0">
                  <a:moveTo>
                    <a:pt x="859" y="0"/>
                  </a:moveTo>
                  <a:cubicBezTo>
                    <a:pt x="592" y="0"/>
                    <a:pt x="307" y="38"/>
                    <a:pt x="0" y="120"/>
                  </a:cubicBezTo>
                  <a:cubicBezTo>
                    <a:pt x="548" y="350"/>
                    <a:pt x="2081" y="1114"/>
                    <a:pt x="2240" y="2359"/>
                  </a:cubicBezTo>
                  <a:cubicBezTo>
                    <a:pt x="2405" y="3713"/>
                    <a:pt x="3054" y="2748"/>
                    <a:pt x="2902" y="3447"/>
                  </a:cubicBezTo>
                  <a:cubicBezTo>
                    <a:pt x="3594" y="3418"/>
                    <a:pt x="4047" y="3396"/>
                    <a:pt x="4119" y="3339"/>
                  </a:cubicBezTo>
                  <a:cubicBezTo>
                    <a:pt x="4292" y="3209"/>
                    <a:pt x="4220" y="3029"/>
                    <a:pt x="3889" y="2936"/>
                  </a:cubicBezTo>
                  <a:cubicBezTo>
                    <a:pt x="3680" y="2878"/>
                    <a:pt x="4083" y="2770"/>
                    <a:pt x="4040" y="2431"/>
                  </a:cubicBezTo>
                  <a:cubicBezTo>
                    <a:pt x="3982" y="1999"/>
                    <a:pt x="3471" y="1301"/>
                    <a:pt x="3068" y="955"/>
                  </a:cubicBezTo>
                  <a:cubicBezTo>
                    <a:pt x="2452" y="422"/>
                    <a:pt x="1758" y="0"/>
                    <a:pt x="859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3"/>
            <p:cNvSpPr/>
            <p:nvPr/>
          </p:nvSpPr>
          <p:spPr>
            <a:xfrm>
              <a:off x="3667" y="2463"/>
              <a:ext cx="585" cy="553"/>
            </a:xfrm>
            <a:custGeom>
              <a:avLst/>
              <a:gdLst/>
              <a:ahLst/>
              <a:cxnLst/>
              <a:rect l="l" t="t" r="r" b="b"/>
              <a:pathLst>
                <a:path w="3320" h="3140" extrusionOk="0">
                  <a:moveTo>
                    <a:pt x="2564" y="0"/>
                  </a:moveTo>
                  <a:cubicBezTo>
                    <a:pt x="2196" y="137"/>
                    <a:pt x="1800" y="346"/>
                    <a:pt x="1368" y="619"/>
                  </a:cubicBezTo>
                  <a:cubicBezTo>
                    <a:pt x="648" y="1088"/>
                    <a:pt x="238" y="1592"/>
                    <a:pt x="0" y="2052"/>
                  </a:cubicBezTo>
                  <a:cubicBezTo>
                    <a:pt x="252" y="2693"/>
                    <a:pt x="871" y="3140"/>
                    <a:pt x="1599" y="3140"/>
                  </a:cubicBezTo>
                  <a:cubicBezTo>
                    <a:pt x="2549" y="3140"/>
                    <a:pt x="3320" y="2376"/>
                    <a:pt x="3320" y="1426"/>
                  </a:cubicBezTo>
                  <a:cubicBezTo>
                    <a:pt x="3320" y="828"/>
                    <a:pt x="3017" y="310"/>
                    <a:pt x="2564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53"/>
            <p:cNvSpPr/>
            <p:nvPr/>
          </p:nvSpPr>
          <p:spPr>
            <a:xfrm>
              <a:off x="4826" y="2863"/>
              <a:ext cx="450" cy="224"/>
            </a:xfrm>
            <a:custGeom>
              <a:avLst/>
              <a:gdLst/>
              <a:ahLst/>
              <a:cxnLst/>
              <a:rect l="l" t="t" r="r" b="b"/>
              <a:pathLst>
                <a:path w="2558" h="1270" extrusionOk="0">
                  <a:moveTo>
                    <a:pt x="582" y="0"/>
                  </a:moveTo>
                  <a:cubicBezTo>
                    <a:pt x="544" y="0"/>
                    <a:pt x="508" y="4"/>
                    <a:pt x="476" y="11"/>
                  </a:cubicBezTo>
                  <a:cubicBezTo>
                    <a:pt x="1" y="112"/>
                    <a:pt x="260" y="1156"/>
                    <a:pt x="1110" y="1257"/>
                  </a:cubicBezTo>
                  <a:cubicBezTo>
                    <a:pt x="1192" y="1266"/>
                    <a:pt x="1273" y="1270"/>
                    <a:pt x="1351" y="1270"/>
                  </a:cubicBezTo>
                  <a:cubicBezTo>
                    <a:pt x="2071" y="1270"/>
                    <a:pt x="2558" y="917"/>
                    <a:pt x="2499" y="904"/>
                  </a:cubicBezTo>
                  <a:cubicBezTo>
                    <a:pt x="2463" y="897"/>
                    <a:pt x="2341" y="889"/>
                    <a:pt x="2175" y="832"/>
                  </a:cubicBezTo>
                  <a:cubicBezTo>
                    <a:pt x="2053" y="796"/>
                    <a:pt x="1909" y="738"/>
                    <a:pt x="1758" y="630"/>
                  </a:cubicBezTo>
                  <a:cubicBezTo>
                    <a:pt x="1758" y="630"/>
                    <a:pt x="1167" y="104"/>
                    <a:pt x="699" y="11"/>
                  </a:cubicBezTo>
                  <a:cubicBezTo>
                    <a:pt x="659" y="4"/>
                    <a:pt x="620" y="0"/>
                    <a:pt x="58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53"/>
            <p:cNvSpPr/>
            <p:nvPr/>
          </p:nvSpPr>
          <p:spPr>
            <a:xfrm>
              <a:off x="4826" y="2863"/>
              <a:ext cx="450" cy="224"/>
            </a:xfrm>
            <a:custGeom>
              <a:avLst/>
              <a:gdLst/>
              <a:ahLst/>
              <a:cxnLst/>
              <a:rect l="l" t="t" r="r" b="b"/>
              <a:pathLst>
                <a:path w="2558" h="1270" extrusionOk="0">
                  <a:moveTo>
                    <a:pt x="582" y="0"/>
                  </a:moveTo>
                  <a:cubicBezTo>
                    <a:pt x="544" y="0"/>
                    <a:pt x="508" y="4"/>
                    <a:pt x="476" y="11"/>
                  </a:cubicBezTo>
                  <a:cubicBezTo>
                    <a:pt x="1" y="112"/>
                    <a:pt x="260" y="1156"/>
                    <a:pt x="1110" y="1257"/>
                  </a:cubicBezTo>
                  <a:cubicBezTo>
                    <a:pt x="1192" y="1266"/>
                    <a:pt x="1273" y="1270"/>
                    <a:pt x="1351" y="1270"/>
                  </a:cubicBezTo>
                  <a:cubicBezTo>
                    <a:pt x="2071" y="1270"/>
                    <a:pt x="2558" y="917"/>
                    <a:pt x="2499" y="904"/>
                  </a:cubicBezTo>
                  <a:cubicBezTo>
                    <a:pt x="2463" y="897"/>
                    <a:pt x="2341" y="889"/>
                    <a:pt x="2175" y="832"/>
                  </a:cubicBezTo>
                  <a:cubicBezTo>
                    <a:pt x="1843" y="991"/>
                    <a:pt x="1568" y="1054"/>
                    <a:pt x="1351" y="1054"/>
                  </a:cubicBezTo>
                  <a:cubicBezTo>
                    <a:pt x="891" y="1054"/>
                    <a:pt x="686" y="772"/>
                    <a:pt x="721" y="522"/>
                  </a:cubicBezTo>
                  <a:cubicBezTo>
                    <a:pt x="742" y="385"/>
                    <a:pt x="728" y="191"/>
                    <a:pt x="699" y="11"/>
                  </a:cubicBezTo>
                  <a:cubicBezTo>
                    <a:pt x="659" y="4"/>
                    <a:pt x="620" y="0"/>
                    <a:pt x="582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53"/>
            <p:cNvSpPr/>
            <p:nvPr/>
          </p:nvSpPr>
          <p:spPr>
            <a:xfrm>
              <a:off x="4874" y="2795"/>
              <a:ext cx="310" cy="147"/>
            </a:xfrm>
            <a:custGeom>
              <a:avLst/>
              <a:gdLst/>
              <a:ahLst/>
              <a:cxnLst/>
              <a:rect l="l" t="t" r="r" b="b"/>
              <a:pathLst>
                <a:path w="1761" h="835" extrusionOk="0">
                  <a:moveTo>
                    <a:pt x="639" y="0"/>
                  </a:moveTo>
                  <a:cubicBezTo>
                    <a:pt x="553" y="0"/>
                    <a:pt x="473" y="22"/>
                    <a:pt x="403" y="59"/>
                  </a:cubicBezTo>
                  <a:cubicBezTo>
                    <a:pt x="180" y="167"/>
                    <a:pt x="22" y="391"/>
                    <a:pt x="22" y="391"/>
                  </a:cubicBezTo>
                  <a:cubicBezTo>
                    <a:pt x="0" y="607"/>
                    <a:pt x="202" y="744"/>
                    <a:pt x="504" y="823"/>
                  </a:cubicBezTo>
                  <a:cubicBezTo>
                    <a:pt x="536" y="831"/>
                    <a:pt x="571" y="835"/>
                    <a:pt x="609" y="835"/>
                  </a:cubicBezTo>
                  <a:cubicBezTo>
                    <a:pt x="798" y="835"/>
                    <a:pt x="1046" y="737"/>
                    <a:pt x="1239" y="628"/>
                  </a:cubicBezTo>
                  <a:cubicBezTo>
                    <a:pt x="1376" y="556"/>
                    <a:pt x="1484" y="477"/>
                    <a:pt x="1520" y="419"/>
                  </a:cubicBezTo>
                  <a:cubicBezTo>
                    <a:pt x="1606" y="301"/>
                    <a:pt x="1761" y="69"/>
                    <a:pt x="1700" y="69"/>
                  </a:cubicBezTo>
                  <a:cubicBezTo>
                    <a:pt x="1680" y="69"/>
                    <a:pt x="1635" y="95"/>
                    <a:pt x="1556" y="160"/>
                  </a:cubicBezTo>
                  <a:cubicBezTo>
                    <a:pt x="1477" y="223"/>
                    <a:pt x="1404" y="247"/>
                    <a:pt x="1334" y="247"/>
                  </a:cubicBezTo>
                  <a:cubicBezTo>
                    <a:pt x="1123" y="247"/>
                    <a:pt x="937" y="29"/>
                    <a:pt x="677" y="2"/>
                  </a:cubicBezTo>
                  <a:cubicBezTo>
                    <a:pt x="664" y="1"/>
                    <a:pt x="652" y="0"/>
                    <a:pt x="639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53"/>
            <p:cNvSpPr/>
            <p:nvPr/>
          </p:nvSpPr>
          <p:spPr>
            <a:xfrm>
              <a:off x="4874" y="2805"/>
              <a:ext cx="218" cy="137"/>
            </a:xfrm>
            <a:custGeom>
              <a:avLst/>
              <a:gdLst/>
              <a:ahLst/>
              <a:cxnLst/>
              <a:rect l="l" t="t" r="r" b="b"/>
              <a:pathLst>
                <a:path w="1239" h="776" extrusionOk="0">
                  <a:moveTo>
                    <a:pt x="403" y="0"/>
                  </a:moveTo>
                  <a:cubicBezTo>
                    <a:pt x="180" y="108"/>
                    <a:pt x="22" y="332"/>
                    <a:pt x="22" y="332"/>
                  </a:cubicBezTo>
                  <a:cubicBezTo>
                    <a:pt x="0" y="548"/>
                    <a:pt x="202" y="685"/>
                    <a:pt x="504" y="764"/>
                  </a:cubicBezTo>
                  <a:cubicBezTo>
                    <a:pt x="536" y="772"/>
                    <a:pt x="571" y="776"/>
                    <a:pt x="609" y="776"/>
                  </a:cubicBezTo>
                  <a:cubicBezTo>
                    <a:pt x="798" y="776"/>
                    <a:pt x="1046" y="678"/>
                    <a:pt x="1239" y="569"/>
                  </a:cubicBezTo>
                  <a:cubicBezTo>
                    <a:pt x="699" y="152"/>
                    <a:pt x="468" y="303"/>
                    <a:pt x="461" y="195"/>
                  </a:cubicBezTo>
                  <a:cubicBezTo>
                    <a:pt x="454" y="152"/>
                    <a:pt x="432" y="72"/>
                    <a:pt x="403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53"/>
            <p:cNvSpPr/>
            <p:nvPr/>
          </p:nvSpPr>
          <p:spPr>
            <a:xfrm>
              <a:off x="4079" y="3246"/>
              <a:ext cx="125" cy="147"/>
            </a:xfrm>
            <a:custGeom>
              <a:avLst/>
              <a:gdLst/>
              <a:ahLst/>
              <a:cxnLst/>
              <a:rect l="l" t="t" r="r" b="b"/>
              <a:pathLst>
                <a:path w="537" h="632" extrusionOk="0">
                  <a:moveTo>
                    <a:pt x="346" y="0"/>
                  </a:moveTo>
                  <a:cubicBezTo>
                    <a:pt x="310" y="0"/>
                    <a:pt x="275" y="24"/>
                    <a:pt x="239" y="60"/>
                  </a:cubicBezTo>
                  <a:cubicBezTo>
                    <a:pt x="209" y="54"/>
                    <a:pt x="176" y="51"/>
                    <a:pt x="144" y="51"/>
                  </a:cubicBezTo>
                  <a:cubicBezTo>
                    <a:pt x="111" y="51"/>
                    <a:pt x="78" y="54"/>
                    <a:pt x="48" y="60"/>
                  </a:cubicBezTo>
                  <a:cubicBezTo>
                    <a:pt x="13" y="60"/>
                    <a:pt x="1" y="119"/>
                    <a:pt x="25" y="143"/>
                  </a:cubicBezTo>
                  <a:cubicBezTo>
                    <a:pt x="72" y="179"/>
                    <a:pt x="120" y="215"/>
                    <a:pt x="167" y="250"/>
                  </a:cubicBezTo>
                  <a:cubicBezTo>
                    <a:pt x="167" y="274"/>
                    <a:pt x="167" y="298"/>
                    <a:pt x="167" y="310"/>
                  </a:cubicBezTo>
                  <a:cubicBezTo>
                    <a:pt x="167" y="489"/>
                    <a:pt x="251" y="631"/>
                    <a:pt x="346" y="631"/>
                  </a:cubicBezTo>
                  <a:cubicBezTo>
                    <a:pt x="453" y="631"/>
                    <a:pt x="537" y="489"/>
                    <a:pt x="537" y="310"/>
                  </a:cubicBezTo>
                  <a:cubicBezTo>
                    <a:pt x="537" y="143"/>
                    <a:pt x="453" y="0"/>
                    <a:pt x="346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3"/>
            <p:cNvSpPr/>
            <p:nvPr/>
          </p:nvSpPr>
          <p:spPr>
            <a:xfrm rot="-1191142">
              <a:off x="3979" y="3164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144" h="304" extrusionOk="0">
                  <a:moveTo>
                    <a:pt x="416" y="1"/>
                  </a:moveTo>
                  <a:cubicBezTo>
                    <a:pt x="365" y="1"/>
                    <a:pt x="313" y="2"/>
                    <a:pt x="263" y="5"/>
                  </a:cubicBezTo>
                  <a:cubicBezTo>
                    <a:pt x="203" y="17"/>
                    <a:pt x="132" y="29"/>
                    <a:pt x="84" y="53"/>
                  </a:cubicBezTo>
                  <a:cubicBezTo>
                    <a:pt x="36" y="89"/>
                    <a:pt x="1" y="160"/>
                    <a:pt x="24" y="220"/>
                  </a:cubicBezTo>
                  <a:cubicBezTo>
                    <a:pt x="60" y="291"/>
                    <a:pt x="155" y="303"/>
                    <a:pt x="251" y="303"/>
                  </a:cubicBezTo>
                  <a:cubicBezTo>
                    <a:pt x="453" y="291"/>
                    <a:pt x="667" y="279"/>
                    <a:pt x="870" y="267"/>
                  </a:cubicBezTo>
                  <a:cubicBezTo>
                    <a:pt x="1132" y="255"/>
                    <a:pt x="1144" y="89"/>
                    <a:pt x="894" y="41"/>
                  </a:cubicBezTo>
                  <a:cubicBezTo>
                    <a:pt x="733" y="14"/>
                    <a:pt x="572" y="1"/>
                    <a:pt x="41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53"/>
            <p:cNvSpPr/>
            <p:nvPr/>
          </p:nvSpPr>
          <p:spPr>
            <a:xfrm flipH="1">
              <a:off x="4431" y="3218"/>
              <a:ext cx="125" cy="147"/>
            </a:xfrm>
            <a:custGeom>
              <a:avLst/>
              <a:gdLst/>
              <a:ahLst/>
              <a:cxnLst/>
              <a:rect l="l" t="t" r="r" b="b"/>
              <a:pathLst>
                <a:path w="537" h="632" extrusionOk="0">
                  <a:moveTo>
                    <a:pt x="346" y="0"/>
                  </a:moveTo>
                  <a:cubicBezTo>
                    <a:pt x="310" y="0"/>
                    <a:pt x="275" y="24"/>
                    <a:pt x="239" y="60"/>
                  </a:cubicBezTo>
                  <a:cubicBezTo>
                    <a:pt x="209" y="54"/>
                    <a:pt x="176" y="51"/>
                    <a:pt x="144" y="51"/>
                  </a:cubicBezTo>
                  <a:cubicBezTo>
                    <a:pt x="111" y="51"/>
                    <a:pt x="78" y="54"/>
                    <a:pt x="48" y="60"/>
                  </a:cubicBezTo>
                  <a:cubicBezTo>
                    <a:pt x="13" y="60"/>
                    <a:pt x="1" y="119"/>
                    <a:pt x="25" y="143"/>
                  </a:cubicBezTo>
                  <a:cubicBezTo>
                    <a:pt x="72" y="179"/>
                    <a:pt x="120" y="215"/>
                    <a:pt x="167" y="250"/>
                  </a:cubicBezTo>
                  <a:cubicBezTo>
                    <a:pt x="167" y="274"/>
                    <a:pt x="167" y="298"/>
                    <a:pt x="167" y="310"/>
                  </a:cubicBezTo>
                  <a:cubicBezTo>
                    <a:pt x="167" y="489"/>
                    <a:pt x="251" y="631"/>
                    <a:pt x="346" y="631"/>
                  </a:cubicBezTo>
                  <a:cubicBezTo>
                    <a:pt x="453" y="631"/>
                    <a:pt x="537" y="489"/>
                    <a:pt x="537" y="310"/>
                  </a:cubicBezTo>
                  <a:cubicBezTo>
                    <a:pt x="537" y="143"/>
                    <a:pt x="453" y="0"/>
                    <a:pt x="346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3"/>
            <p:cNvSpPr/>
            <p:nvPr/>
          </p:nvSpPr>
          <p:spPr>
            <a:xfrm rot="331467" flipH="1">
              <a:off x="4407" y="3121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144" h="304" extrusionOk="0">
                  <a:moveTo>
                    <a:pt x="416" y="1"/>
                  </a:moveTo>
                  <a:cubicBezTo>
                    <a:pt x="365" y="1"/>
                    <a:pt x="313" y="2"/>
                    <a:pt x="263" y="5"/>
                  </a:cubicBezTo>
                  <a:cubicBezTo>
                    <a:pt x="203" y="17"/>
                    <a:pt x="132" y="29"/>
                    <a:pt x="84" y="53"/>
                  </a:cubicBezTo>
                  <a:cubicBezTo>
                    <a:pt x="36" y="89"/>
                    <a:pt x="1" y="160"/>
                    <a:pt x="24" y="220"/>
                  </a:cubicBezTo>
                  <a:cubicBezTo>
                    <a:pt x="60" y="291"/>
                    <a:pt x="155" y="303"/>
                    <a:pt x="251" y="303"/>
                  </a:cubicBezTo>
                  <a:cubicBezTo>
                    <a:pt x="453" y="291"/>
                    <a:pt x="667" y="279"/>
                    <a:pt x="870" y="267"/>
                  </a:cubicBezTo>
                  <a:cubicBezTo>
                    <a:pt x="1132" y="255"/>
                    <a:pt x="1144" y="89"/>
                    <a:pt x="894" y="41"/>
                  </a:cubicBezTo>
                  <a:cubicBezTo>
                    <a:pt x="733" y="14"/>
                    <a:pt x="572" y="1"/>
                    <a:pt x="41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53"/>
            <p:cNvSpPr/>
            <p:nvPr/>
          </p:nvSpPr>
          <p:spPr>
            <a:xfrm rot="-526309" flipH="1">
              <a:off x="4084" y="2581"/>
              <a:ext cx="270" cy="259"/>
            </a:xfrm>
            <a:custGeom>
              <a:avLst/>
              <a:gdLst/>
              <a:ahLst/>
              <a:cxnLst/>
              <a:rect l="l" t="t" r="r" b="b"/>
              <a:pathLst>
                <a:path w="1650" h="1583" extrusionOk="0">
                  <a:moveTo>
                    <a:pt x="863" y="0"/>
                  </a:moveTo>
                  <a:cubicBezTo>
                    <a:pt x="575" y="0"/>
                    <a:pt x="281" y="134"/>
                    <a:pt x="188" y="408"/>
                  </a:cubicBezTo>
                  <a:cubicBezTo>
                    <a:pt x="1" y="970"/>
                    <a:pt x="591" y="1085"/>
                    <a:pt x="649" y="1142"/>
                  </a:cubicBezTo>
                  <a:cubicBezTo>
                    <a:pt x="714" y="1207"/>
                    <a:pt x="548" y="1531"/>
                    <a:pt x="649" y="1546"/>
                  </a:cubicBezTo>
                  <a:cubicBezTo>
                    <a:pt x="651" y="1546"/>
                    <a:pt x="652" y="1546"/>
                    <a:pt x="654" y="1546"/>
                  </a:cubicBezTo>
                  <a:cubicBezTo>
                    <a:pt x="730" y="1546"/>
                    <a:pt x="755" y="1419"/>
                    <a:pt x="762" y="1366"/>
                  </a:cubicBezTo>
                  <a:lnTo>
                    <a:pt x="762" y="1366"/>
                  </a:lnTo>
                  <a:cubicBezTo>
                    <a:pt x="757" y="1426"/>
                    <a:pt x="751" y="1583"/>
                    <a:pt x="837" y="1583"/>
                  </a:cubicBezTo>
                  <a:cubicBezTo>
                    <a:pt x="841" y="1583"/>
                    <a:pt x="846" y="1583"/>
                    <a:pt x="851" y="1582"/>
                  </a:cubicBezTo>
                  <a:cubicBezTo>
                    <a:pt x="936" y="1562"/>
                    <a:pt x="937" y="1464"/>
                    <a:pt x="930" y="1407"/>
                  </a:cubicBezTo>
                  <a:lnTo>
                    <a:pt x="930" y="1407"/>
                  </a:lnTo>
                  <a:cubicBezTo>
                    <a:pt x="942" y="1461"/>
                    <a:pt x="969" y="1550"/>
                    <a:pt x="1019" y="1550"/>
                  </a:cubicBezTo>
                  <a:cubicBezTo>
                    <a:pt x="1025" y="1550"/>
                    <a:pt x="1031" y="1548"/>
                    <a:pt x="1038" y="1546"/>
                  </a:cubicBezTo>
                  <a:cubicBezTo>
                    <a:pt x="1124" y="1510"/>
                    <a:pt x="973" y="1171"/>
                    <a:pt x="1038" y="1142"/>
                  </a:cubicBezTo>
                  <a:cubicBezTo>
                    <a:pt x="1103" y="1121"/>
                    <a:pt x="1650" y="948"/>
                    <a:pt x="1513" y="408"/>
                  </a:cubicBezTo>
                  <a:cubicBezTo>
                    <a:pt x="1448" y="139"/>
                    <a:pt x="1158" y="0"/>
                    <a:pt x="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53"/>
            <p:cNvSpPr/>
            <p:nvPr/>
          </p:nvSpPr>
          <p:spPr>
            <a:xfrm rot="-526309" flipH="1">
              <a:off x="4223" y="2645"/>
              <a:ext cx="81" cy="68"/>
            </a:xfrm>
            <a:custGeom>
              <a:avLst/>
              <a:gdLst/>
              <a:ahLst/>
              <a:cxnLst/>
              <a:rect l="l" t="t" r="r" b="b"/>
              <a:pathLst>
                <a:path w="494" h="416" extrusionOk="0">
                  <a:moveTo>
                    <a:pt x="218" y="1"/>
                  </a:moveTo>
                  <a:cubicBezTo>
                    <a:pt x="198" y="1"/>
                    <a:pt x="178" y="8"/>
                    <a:pt x="158" y="22"/>
                  </a:cubicBezTo>
                  <a:cubicBezTo>
                    <a:pt x="1" y="142"/>
                    <a:pt x="184" y="415"/>
                    <a:pt x="320" y="415"/>
                  </a:cubicBezTo>
                  <a:cubicBezTo>
                    <a:pt x="339" y="415"/>
                    <a:pt x="358" y="410"/>
                    <a:pt x="374" y="397"/>
                  </a:cubicBezTo>
                  <a:cubicBezTo>
                    <a:pt x="493" y="303"/>
                    <a:pt x="356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53"/>
            <p:cNvSpPr/>
            <p:nvPr/>
          </p:nvSpPr>
          <p:spPr>
            <a:xfrm rot="-526309" flipH="1">
              <a:off x="4116" y="2662"/>
              <a:ext cx="80" cy="68"/>
            </a:xfrm>
            <a:custGeom>
              <a:avLst/>
              <a:gdLst/>
              <a:ahLst/>
              <a:cxnLst/>
              <a:rect l="l" t="t" r="r" b="b"/>
              <a:pathLst>
                <a:path w="488" h="416" extrusionOk="0">
                  <a:moveTo>
                    <a:pt x="277" y="1"/>
                  </a:moveTo>
                  <a:cubicBezTo>
                    <a:pt x="139" y="1"/>
                    <a:pt x="1" y="303"/>
                    <a:pt x="114" y="397"/>
                  </a:cubicBezTo>
                  <a:cubicBezTo>
                    <a:pt x="131" y="410"/>
                    <a:pt x="150" y="415"/>
                    <a:pt x="170" y="415"/>
                  </a:cubicBezTo>
                  <a:cubicBezTo>
                    <a:pt x="309" y="415"/>
                    <a:pt x="488" y="142"/>
                    <a:pt x="337" y="22"/>
                  </a:cubicBezTo>
                  <a:cubicBezTo>
                    <a:pt x="317" y="8"/>
                    <a:pt x="297" y="1"/>
                    <a:pt x="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53"/>
            <p:cNvSpPr/>
            <p:nvPr/>
          </p:nvSpPr>
          <p:spPr>
            <a:xfrm rot="-526309" flipH="1">
              <a:off x="4090" y="2787"/>
              <a:ext cx="300" cy="195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226" y="1"/>
                  </a:moveTo>
                  <a:cubicBezTo>
                    <a:pt x="216" y="1"/>
                    <a:pt x="206" y="3"/>
                    <a:pt x="195" y="7"/>
                  </a:cubicBezTo>
                  <a:cubicBezTo>
                    <a:pt x="72" y="57"/>
                    <a:pt x="252" y="281"/>
                    <a:pt x="252" y="281"/>
                  </a:cubicBezTo>
                  <a:cubicBezTo>
                    <a:pt x="252" y="281"/>
                    <a:pt x="0" y="302"/>
                    <a:pt x="22" y="439"/>
                  </a:cubicBezTo>
                  <a:cubicBezTo>
                    <a:pt x="29" y="473"/>
                    <a:pt x="52" y="486"/>
                    <a:pt x="83" y="486"/>
                  </a:cubicBezTo>
                  <a:cubicBezTo>
                    <a:pt x="172" y="486"/>
                    <a:pt x="328" y="381"/>
                    <a:pt x="370" y="381"/>
                  </a:cubicBezTo>
                  <a:cubicBezTo>
                    <a:pt x="372" y="381"/>
                    <a:pt x="373" y="381"/>
                    <a:pt x="375" y="382"/>
                  </a:cubicBezTo>
                  <a:cubicBezTo>
                    <a:pt x="411" y="389"/>
                    <a:pt x="1318" y="886"/>
                    <a:pt x="1369" y="929"/>
                  </a:cubicBezTo>
                  <a:cubicBezTo>
                    <a:pt x="1417" y="963"/>
                    <a:pt x="1412" y="1189"/>
                    <a:pt x="1526" y="1189"/>
                  </a:cubicBezTo>
                  <a:cubicBezTo>
                    <a:pt x="1531" y="1189"/>
                    <a:pt x="1536" y="1189"/>
                    <a:pt x="1541" y="1188"/>
                  </a:cubicBezTo>
                  <a:cubicBezTo>
                    <a:pt x="1671" y="1159"/>
                    <a:pt x="1556" y="936"/>
                    <a:pt x="1606" y="929"/>
                  </a:cubicBezTo>
                  <a:cubicBezTo>
                    <a:pt x="1657" y="914"/>
                    <a:pt x="1829" y="814"/>
                    <a:pt x="1750" y="727"/>
                  </a:cubicBezTo>
                  <a:cubicBezTo>
                    <a:pt x="1736" y="711"/>
                    <a:pt x="1722" y="704"/>
                    <a:pt x="1707" y="704"/>
                  </a:cubicBezTo>
                  <a:cubicBezTo>
                    <a:pt x="1649" y="704"/>
                    <a:pt x="1578" y="797"/>
                    <a:pt x="1469" y="797"/>
                  </a:cubicBezTo>
                  <a:cubicBezTo>
                    <a:pt x="1455" y="797"/>
                    <a:pt x="1441" y="795"/>
                    <a:pt x="1426" y="792"/>
                  </a:cubicBezTo>
                  <a:cubicBezTo>
                    <a:pt x="1268" y="749"/>
                    <a:pt x="533" y="418"/>
                    <a:pt x="375" y="252"/>
                  </a:cubicBezTo>
                  <a:cubicBezTo>
                    <a:pt x="349" y="226"/>
                    <a:pt x="328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53"/>
            <p:cNvSpPr/>
            <p:nvPr/>
          </p:nvSpPr>
          <p:spPr>
            <a:xfrm rot="-526309" flipH="1">
              <a:off x="4096" y="2786"/>
              <a:ext cx="300" cy="195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1604" y="1"/>
                  </a:moveTo>
                  <a:cubicBezTo>
                    <a:pt x="1502" y="1"/>
                    <a:pt x="1481" y="226"/>
                    <a:pt x="1455" y="252"/>
                  </a:cubicBezTo>
                  <a:cubicBezTo>
                    <a:pt x="1297" y="418"/>
                    <a:pt x="562" y="749"/>
                    <a:pt x="397" y="792"/>
                  </a:cubicBezTo>
                  <a:cubicBezTo>
                    <a:pt x="382" y="795"/>
                    <a:pt x="369" y="797"/>
                    <a:pt x="356" y="797"/>
                  </a:cubicBezTo>
                  <a:cubicBezTo>
                    <a:pt x="251" y="797"/>
                    <a:pt x="180" y="704"/>
                    <a:pt x="119" y="704"/>
                  </a:cubicBezTo>
                  <a:cubicBezTo>
                    <a:pt x="103" y="704"/>
                    <a:pt x="88" y="711"/>
                    <a:pt x="72" y="727"/>
                  </a:cubicBezTo>
                  <a:cubicBezTo>
                    <a:pt x="0" y="814"/>
                    <a:pt x="173" y="914"/>
                    <a:pt x="224" y="929"/>
                  </a:cubicBezTo>
                  <a:cubicBezTo>
                    <a:pt x="274" y="936"/>
                    <a:pt x="159" y="1159"/>
                    <a:pt x="288" y="1188"/>
                  </a:cubicBezTo>
                  <a:cubicBezTo>
                    <a:pt x="294" y="1189"/>
                    <a:pt x="299" y="1189"/>
                    <a:pt x="304" y="1189"/>
                  </a:cubicBezTo>
                  <a:cubicBezTo>
                    <a:pt x="418" y="1189"/>
                    <a:pt x="413" y="963"/>
                    <a:pt x="461" y="929"/>
                  </a:cubicBezTo>
                  <a:cubicBezTo>
                    <a:pt x="512" y="886"/>
                    <a:pt x="1419" y="389"/>
                    <a:pt x="1455" y="382"/>
                  </a:cubicBezTo>
                  <a:cubicBezTo>
                    <a:pt x="1456" y="381"/>
                    <a:pt x="1458" y="381"/>
                    <a:pt x="1460" y="381"/>
                  </a:cubicBezTo>
                  <a:cubicBezTo>
                    <a:pt x="1502" y="381"/>
                    <a:pt x="1658" y="486"/>
                    <a:pt x="1747" y="486"/>
                  </a:cubicBezTo>
                  <a:cubicBezTo>
                    <a:pt x="1778" y="486"/>
                    <a:pt x="1801" y="473"/>
                    <a:pt x="1808" y="439"/>
                  </a:cubicBezTo>
                  <a:cubicBezTo>
                    <a:pt x="1829" y="302"/>
                    <a:pt x="1570" y="281"/>
                    <a:pt x="1570" y="281"/>
                  </a:cubicBezTo>
                  <a:cubicBezTo>
                    <a:pt x="1570" y="281"/>
                    <a:pt x="1757" y="57"/>
                    <a:pt x="1635" y="7"/>
                  </a:cubicBezTo>
                  <a:cubicBezTo>
                    <a:pt x="1624" y="3"/>
                    <a:pt x="1614" y="1"/>
                    <a:pt x="1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1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3"/>
          <p:cNvGrpSpPr/>
          <p:nvPr/>
        </p:nvGrpSpPr>
        <p:grpSpPr>
          <a:xfrm>
            <a:off x="336550" y="211455"/>
            <a:ext cx="8653145" cy="4492625"/>
            <a:chOff x="753822" y="1763217"/>
            <a:chExt cx="2513655" cy="1008154"/>
          </a:xfrm>
        </p:grpSpPr>
        <p:sp>
          <p:nvSpPr>
            <p:cNvPr id="1017" name="Google Shape;1017;p33"/>
            <p:cNvSpPr/>
            <p:nvPr/>
          </p:nvSpPr>
          <p:spPr>
            <a:xfrm>
              <a:off x="835076" y="1879345"/>
              <a:ext cx="2355751" cy="773195"/>
            </a:xfrm>
            <a:custGeom>
              <a:avLst/>
              <a:gdLst/>
              <a:ahLst/>
              <a:cxnLst/>
              <a:rect l="l" t="t" r="r" b="b"/>
              <a:pathLst>
                <a:path w="73177" h="24016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143" y="12014"/>
                  </a:lnTo>
                  <a:lnTo>
                    <a:pt x="143" y="24016"/>
                  </a:lnTo>
                  <a:lnTo>
                    <a:pt x="54329" y="24016"/>
                  </a:lnTo>
                  <a:cubicBezTo>
                    <a:pt x="54876" y="24016"/>
                    <a:pt x="55376" y="23694"/>
                    <a:pt x="55626" y="23206"/>
                  </a:cubicBezTo>
                  <a:lnTo>
                    <a:pt x="57222" y="20039"/>
                  </a:lnTo>
                  <a:lnTo>
                    <a:pt x="58805" y="23206"/>
                  </a:lnTo>
                  <a:cubicBezTo>
                    <a:pt x="59067" y="23694"/>
                    <a:pt x="59555" y="24016"/>
                    <a:pt x="60103" y="24016"/>
                  </a:cubicBezTo>
                  <a:lnTo>
                    <a:pt x="73176" y="24016"/>
                  </a:lnTo>
                  <a:lnTo>
                    <a:pt x="73176" y="22004"/>
                  </a:lnTo>
                  <a:lnTo>
                    <a:pt x="73176" y="18848"/>
                  </a:lnTo>
                  <a:lnTo>
                    <a:pt x="73176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835076" y="1879345"/>
              <a:ext cx="2351147" cy="386823"/>
            </a:xfrm>
            <a:custGeom>
              <a:avLst/>
              <a:gdLst/>
              <a:ahLst/>
              <a:cxnLst/>
              <a:rect l="l" t="t" r="r" b="b"/>
              <a:pathLst>
                <a:path w="73034" h="12015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786787" y="1763217"/>
              <a:ext cx="65962" cy="132257"/>
            </a:xfrm>
            <a:custGeom>
              <a:avLst/>
              <a:gdLst/>
              <a:ahLst/>
              <a:cxnLst/>
              <a:rect l="l" t="t" r="r" b="b"/>
              <a:pathLst>
                <a:path w="2049" h="4108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lnTo>
                    <a:pt x="0" y="3084"/>
                  </a:lnTo>
                  <a:cubicBezTo>
                    <a:pt x="0" y="3644"/>
                    <a:pt x="453" y="4108"/>
                    <a:pt x="1024" y="4108"/>
                  </a:cubicBezTo>
                  <a:cubicBezTo>
                    <a:pt x="1596" y="4108"/>
                    <a:pt x="2048" y="3644"/>
                    <a:pt x="2048" y="3084"/>
                  </a:cubicBezTo>
                  <a:lnTo>
                    <a:pt x="2048" y="1024"/>
                  </a:ln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786787" y="2639469"/>
              <a:ext cx="65962" cy="131903"/>
            </a:xfrm>
            <a:custGeom>
              <a:avLst/>
              <a:gdLst/>
              <a:ahLst/>
              <a:cxnLst/>
              <a:rect l="l" t="t" r="r" b="b"/>
              <a:pathLst>
                <a:path w="2049" h="4097" extrusionOk="0">
                  <a:moveTo>
                    <a:pt x="1024" y="1"/>
                  </a:moveTo>
                  <a:cubicBezTo>
                    <a:pt x="453" y="1"/>
                    <a:pt x="0" y="453"/>
                    <a:pt x="0" y="1025"/>
                  </a:cubicBezTo>
                  <a:lnTo>
                    <a:pt x="0" y="3073"/>
                  </a:lnTo>
                  <a:cubicBezTo>
                    <a:pt x="0" y="3644"/>
                    <a:pt x="453" y="4097"/>
                    <a:pt x="1024" y="4097"/>
                  </a:cubicBezTo>
                  <a:cubicBezTo>
                    <a:pt x="1596" y="4097"/>
                    <a:pt x="2048" y="3644"/>
                    <a:pt x="2048" y="3073"/>
                  </a:cubicBezTo>
                  <a:lnTo>
                    <a:pt x="2048" y="1025"/>
                  </a:lnTo>
                  <a:cubicBezTo>
                    <a:pt x="2048" y="453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753822" y="1829153"/>
              <a:ext cx="132247" cy="876284"/>
            </a:xfrm>
            <a:custGeom>
              <a:avLst/>
              <a:gdLst/>
              <a:ahLst/>
              <a:cxnLst/>
              <a:rect l="l" t="t" r="r" b="b"/>
              <a:pathLst>
                <a:path w="4108" h="27218" extrusionOk="0">
                  <a:moveTo>
                    <a:pt x="2048" y="0"/>
                  </a:moveTo>
                  <a:cubicBezTo>
                    <a:pt x="917" y="0"/>
                    <a:pt x="0" y="929"/>
                    <a:pt x="0" y="2060"/>
                  </a:cubicBezTo>
                  <a:lnTo>
                    <a:pt x="0" y="11752"/>
                  </a:lnTo>
                  <a:lnTo>
                    <a:pt x="0" y="13609"/>
                  </a:lnTo>
                  <a:lnTo>
                    <a:pt x="0" y="15478"/>
                  </a:lnTo>
                  <a:lnTo>
                    <a:pt x="0" y="25170"/>
                  </a:lnTo>
                  <a:cubicBezTo>
                    <a:pt x="0" y="26289"/>
                    <a:pt x="917" y="27218"/>
                    <a:pt x="2048" y="27218"/>
                  </a:cubicBezTo>
                  <a:cubicBezTo>
                    <a:pt x="3179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753822" y="2267262"/>
              <a:ext cx="132247" cy="438174"/>
            </a:xfrm>
            <a:custGeom>
              <a:avLst/>
              <a:gdLst/>
              <a:ahLst/>
              <a:cxnLst/>
              <a:rect l="l" t="t" r="r" b="b"/>
              <a:pathLst>
                <a:path w="4108" h="13610" extrusionOk="0">
                  <a:moveTo>
                    <a:pt x="0" y="1"/>
                  </a:moveTo>
                  <a:lnTo>
                    <a:pt x="0" y="1870"/>
                  </a:lnTo>
                  <a:lnTo>
                    <a:pt x="0" y="11562"/>
                  </a:lnTo>
                  <a:cubicBezTo>
                    <a:pt x="0" y="12681"/>
                    <a:pt x="917" y="13610"/>
                    <a:pt x="2048" y="13610"/>
                  </a:cubicBezTo>
                  <a:cubicBezTo>
                    <a:pt x="3179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3168163" y="1763217"/>
              <a:ext cx="66349" cy="132257"/>
            </a:xfrm>
            <a:custGeom>
              <a:avLst/>
              <a:gdLst/>
              <a:ahLst/>
              <a:cxnLst/>
              <a:rect l="l" t="t" r="r" b="b"/>
              <a:pathLst>
                <a:path w="2061" h="4108" extrusionOk="0">
                  <a:moveTo>
                    <a:pt x="1037" y="0"/>
                  </a:moveTo>
                  <a:cubicBezTo>
                    <a:pt x="465" y="0"/>
                    <a:pt x="1" y="465"/>
                    <a:pt x="1" y="1024"/>
                  </a:cubicBezTo>
                  <a:lnTo>
                    <a:pt x="1" y="3084"/>
                  </a:lnTo>
                  <a:cubicBezTo>
                    <a:pt x="1" y="3644"/>
                    <a:pt x="465" y="4108"/>
                    <a:pt x="1037" y="4108"/>
                  </a:cubicBezTo>
                  <a:cubicBezTo>
                    <a:pt x="1596" y="4108"/>
                    <a:pt x="2060" y="3644"/>
                    <a:pt x="2060" y="3084"/>
                  </a:cubicBezTo>
                  <a:lnTo>
                    <a:pt x="2060" y="1024"/>
                  </a:lnTo>
                  <a:cubicBezTo>
                    <a:pt x="2060" y="465"/>
                    <a:pt x="1596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3168163" y="2639469"/>
              <a:ext cx="66349" cy="131903"/>
            </a:xfrm>
            <a:custGeom>
              <a:avLst/>
              <a:gdLst/>
              <a:ahLst/>
              <a:cxnLst/>
              <a:rect l="l" t="t" r="r" b="b"/>
              <a:pathLst>
                <a:path w="2061" h="4097" extrusionOk="0">
                  <a:moveTo>
                    <a:pt x="1037" y="1"/>
                  </a:moveTo>
                  <a:cubicBezTo>
                    <a:pt x="465" y="1"/>
                    <a:pt x="1" y="453"/>
                    <a:pt x="1" y="1025"/>
                  </a:cubicBezTo>
                  <a:lnTo>
                    <a:pt x="1" y="3073"/>
                  </a:lnTo>
                  <a:cubicBezTo>
                    <a:pt x="1" y="3644"/>
                    <a:pt x="465" y="4097"/>
                    <a:pt x="1037" y="4097"/>
                  </a:cubicBezTo>
                  <a:cubicBezTo>
                    <a:pt x="1596" y="4097"/>
                    <a:pt x="2060" y="3644"/>
                    <a:pt x="2060" y="3073"/>
                  </a:cubicBezTo>
                  <a:lnTo>
                    <a:pt x="2060" y="1025"/>
                  </a:lnTo>
                  <a:cubicBezTo>
                    <a:pt x="2060" y="453"/>
                    <a:pt x="1596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3135197" y="1829153"/>
              <a:ext cx="132279" cy="876284"/>
            </a:xfrm>
            <a:custGeom>
              <a:avLst/>
              <a:gdLst/>
              <a:ahLst/>
              <a:cxnLst/>
              <a:rect l="l" t="t" r="r" b="b"/>
              <a:pathLst>
                <a:path w="4109" h="27218" extrusionOk="0">
                  <a:moveTo>
                    <a:pt x="2061" y="0"/>
                  </a:moveTo>
                  <a:cubicBezTo>
                    <a:pt x="929" y="0"/>
                    <a:pt x="1" y="929"/>
                    <a:pt x="1" y="2060"/>
                  </a:cubicBezTo>
                  <a:lnTo>
                    <a:pt x="1" y="11752"/>
                  </a:lnTo>
                  <a:lnTo>
                    <a:pt x="1" y="13609"/>
                  </a:lnTo>
                  <a:lnTo>
                    <a:pt x="1" y="15478"/>
                  </a:lnTo>
                  <a:lnTo>
                    <a:pt x="1" y="25170"/>
                  </a:lnTo>
                  <a:cubicBezTo>
                    <a:pt x="1" y="26289"/>
                    <a:pt x="929" y="27218"/>
                    <a:pt x="2061" y="27218"/>
                  </a:cubicBezTo>
                  <a:cubicBezTo>
                    <a:pt x="3180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80" y="0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3135197" y="2267262"/>
              <a:ext cx="132279" cy="438174"/>
            </a:xfrm>
            <a:custGeom>
              <a:avLst/>
              <a:gdLst/>
              <a:ahLst/>
              <a:cxnLst/>
              <a:rect l="l" t="t" r="r" b="b"/>
              <a:pathLst>
                <a:path w="4109" h="13610" extrusionOk="0">
                  <a:moveTo>
                    <a:pt x="1" y="1"/>
                  </a:moveTo>
                  <a:lnTo>
                    <a:pt x="1" y="1870"/>
                  </a:lnTo>
                  <a:lnTo>
                    <a:pt x="1" y="11562"/>
                  </a:lnTo>
                  <a:cubicBezTo>
                    <a:pt x="1" y="12681"/>
                    <a:pt x="929" y="13610"/>
                    <a:pt x="2061" y="13610"/>
                  </a:cubicBezTo>
                  <a:cubicBezTo>
                    <a:pt x="3180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33"/>
          <p:cNvGrpSpPr/>
          <p:nvPr/>
        </p:nvGrpSpPr>
        <p:grpSpPr>
          <a:xfrm>
            <a:off x="616175" y="337552"/>
            <a:ext cx="462176" cy="437792"/>
            <a:chOff x="349475" y="3931702"/>
            <a:chExt cx="462176" cy="437792"/>
          </a:xfrm>
        </p:grpSpPr>
        <p:sp>
          <p:nvSpPr>
            <p:cNvPr id="1051" name="Google Shape;1051;p33"/>
            <p:cNvSpPr/>
            <p:nvPr/>
          </p:nvSpPr>
          <p:spPr>
            <a:xfrm>
              <a:off x="349475" y="4001046"/>
              <a:ext cx="462176" cy="292640"/>
            </a:xfrm>
            <a:custGeom>
              <a:avLst/>
              <a:gdLst/>
              <a:ahLst/>
              <a:cxnLst/>
              <a:rect l="l" t="t" r="r" b="b"/>
              <a:pathLst>
                <a:path w="14443" h="9145" extrusionOk="0">
                  <a:moveTo>
                    <a:pt x="11954" y="1"/>
                  </a:moveTo>
                  <a:cubicBezTo>
                    <a:pt x="11371" y="739"/>
                    <a:pt x="0" y="7775"/>
                    <a:pt x="0" y="7775"/>
                  </a:cubicBezTo>
                  <a:lnTo>
                    <a:pt x="1429" y="9145"/>
                  </a:lnTo>
                  <a:lnTo>
                    <a:pt x="14442" y="2465"/>
                  </a:lnTo>
                  <a:lnTo>
                    <a:pt x="11954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419171" y="3931702"/>
              <a:ext cx="331904" cy="437792"/>
            </a:xfrm>
            <a:custGeom>
              <a:avLst/>
              <a:gdLst/>
              <a:ahLst/>
              <a:cxnLst/>
              <a:rect l="l" t="t" r="r" b="b"/>
              <a:pathLst>
                <a:path w="10372" h="13681" extrusionOk="0">
                  <a:moveTo>
                    <a:pt x="1192" y="1"/>
                  </a:moveTo>
                  <a:lnTo>
                    <a:pt x="1" y="1584"/>
                  </a:lnTo>
                  <a:lnTo>
                    <a:pt x="8228" y="13681"/>
                  </a:lnTo>
                  <a:lnTo>
                    <a:pt x="10371" y="10919"/>
                  </a:lnTo>
                  <a:cubicBezTo>
                    <a:pt x="9574" y="10419"/>
                    <a:pt x="1192" y="1"/>
                    <a:pt x="1192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6605" y="1256030"/>
            <a:ext cx="775779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6000" dirty="0">
                <a:latin typeface="Times New Roman" panose="02020603050405020304" charset="0"/>
                <a:cs typeface="Times New Roman" panose="02020603050405020304" charset="0"/>
              </a:rPr>
              <a:t>4m 85cm  = ……. m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6000" dirty="0">
                <a:latin typeface="Times New Roman" panose="02020603050405020304" charset="0"/>
                <a:cs typeface="Times New Roman" panose="02020603050405020304" charset="0"/>
              </a:rPr>
              <a:t>72 ha        = ……. </a:t>
            </a:r>
            <a:r>
              <a:rPr lang="nb-NO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km</a:t>
            </a:r>
            <a:r>
              <a:rPr lang="nb-NO" sz="6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6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21B9BD-27DF-4C8B-A676-803B747B7D22}"/>
              </a:ext>
            </a:extLst>
          </p:cNvPr>
          <p:cNvSpPr/>
          <p:nvPr/>
        </p:nvSpPr>
        <p:spPr>
          <a:xfrm>
            <a:off x="4843286" y="1256030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4, 85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54B8F9-D264-4566-B919-370CBB48D6F1}"/>
              </a:ext>
            </a:extLst>
          </p:cNvPr>
          <p:cNvSpPr/>
          <p:nvPr/>
        </p:nvSpPr>
        <p:spPr>
          <a:xfrm>
            <a:off x="4843286" y="2415200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0,72</a:t>
            </a:r>
          </a:p>
        </p:txBody>
      </p:sp>
    </p:spTree>
    <p:extLst>
      <p:ext uri="{BB962C8B-B14F-4D97-AF65-F5344CB8AC3E}">
        <p14:creationId xmlns:p14="http://schemas.microsoft.com/office/powerpoint/2010/main" val="39259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41"/>
          <p:cNvSpPr/>
          <p:nvPr/>
        </p:nvSpPr>
        <p:spPr>
          <a:xfrm flipH="1">
            <a:off x="2441968" y="3749524"/>
            <a:ext cx="4260065" cy="635346"/>
          </a:xfrm>
          <a:custGeom>
            <a:avLst/>
            <a:gdLst/>
            <a:ahLst/>
            <a:cxnLst/>
            <a:rect l="l" t="t" r="r" b="b"/>
            <a:pathLst>
              <a:path w="39850" h="5431" extrusionOk="0">
                <a:moveTo>
                  <a:pt x="19925" y="1"/>
                </a:moveTo>
                <a:cubicBezTo>
                  <a:pt x="8922" y="1"/>
                  <a:pt x="0" y="1218"/>
                  <a:pt x="0" y="2715"/>
                </a:cubicBezTo>
                <a:cubicBezTo>
                  <a:pt x="0" y="4213"/>
                  <a:pt x="8922" y="5430"/>
                  <a:pt x="19925" y="5430"/>
                </a:cubicBezTo>
                <a:cubicBezTo>
                  <a:pt x="30928" y="5430"/>
                  <a:pt x="39849" y="4213"/>
                  <a:pt x="39849" y="2715"/>
                </a:cubicBezTo>
                <a:cubicBezTo>
                  <a:pt x="39849" y="1218"/>
                  <a:pt x="30928" y="1"/>
                  <a:pt x="19925" y="1"/>
                </a:cubicBezTo>
                <a:close/>
              </a:path>
            </a:pathLst>
          </a:custGeom>
          <a:solidFill>
            <a:srgbClr val="513153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9" name="Google Shape;1639;p41"/>
          <p:cNvGrpSpPr/>
          <p:nvPr/>
        </p:nvGrpSpPr>
        <p:grpSpPr>
          <a:xfrm>
            <a:off x="881041" y="3923377"/>
            <a:ext cx="691552" cy="759744"/>
            <a:chOff x="6943641" y="462327"/>
            <a:chExt cx="691552" cy="759744"/>
          </a:xfrm>
        </p:grpSpPr>
        <p:sp>
          <p:nvSpPr>
            <p:cNvPr id="1640" name="Google Shape;1640;p41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2" name="Google Shape;1642;p41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1643" name="Google Shape;1643;p41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1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1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1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7" name="Google Shape;1647;p41"/>
          <p:cNvGrpSpPr/>
          <p:nvPr/>
        </p:nvGrpSpPr>
        <p:grpSpPr>
          <a:xfrm>
            <a:off x="8184734" y="4128451"/>
            <a:ext cx="635357" cy="635357"/>
            <a:chOff x="3922789" y="109320"/>
            <a:chExt cx="683400" cy="683400"/>
          </a:xfrm>
        </p:grpSpPr>
        <p:sp>
          <p:nvSpPr>
            <p:cNvPr id="1648" name="Google Shape;1648;p41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1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0" name="Google Shape;1650;p41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1651" name="Google Shape;1651;p41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3" name="Google Shape;1653;p41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5" name="Google Shape;1795;p41"/>
          <p:cNvSpPr/>
          <p:nvPr/>
        </p:nvSpPr>
        <p:spPr>
          <a:xfrm rot="-4938680">
            <a:off x="768707" y="2129109"/>
            <a:ext cx="509781" cy="524839"/>
          </a:xfrm>
          <a:custGeom>
            <a:avLst/>
            <a:gdLst/>
            <a:ahLst/>
            <a:cxnLst/>
            <a:rect l="l" t="t" r="r" b="b"/>
            <a:pathLst>
              <a:path w="3659" h="3767" extrusionOk="0">
                <a:moveTo>
                  <a:pt x="1282" y="1"/>
                </a:moveTo>
                <a:lnTo>
                  <a:pt x="742" y="51"/>
                </a:lnTo>
                <a:cubicBezTo>
                  <a:pt x="742" y="51"/>
                  <a:pt x="1037" y="893"/>
                  <a:pt x="1332" y="1779"/>
                </a:cubicBezTo>
                <a:cubicBezTo>
                  <a:pt x="677" y="2089"/>
                  <a:pt x="101" y="2348"/>
                  <a:pt x="0" y="2362"/>
                </a:cubicBezTo>
                <a:lnTo>
                  <a:pt x="209" y="3291"/>
                </a:lnTo>
                <a:lnTo>
                  <a:pt x="1570" y="2485"/>
                </a:lnTo>
                <a:cubicBezTo>
                  <a:pt x="1779" y="3126"/>
                  <a:pt x="1952" y="3673"/>
                  <a:pt x="1952" y="3767"/>
                </a:cubicBezTo>
                <a:lnTo>
                  <a:pt x="2902" y="3673"/>
                </a:lnTo>
                <a:lnTo>
                  <a:pt x="2211" y="2103"/>
                </a:lnTo>
                <a:lnTo>
                  <a:pt x="3658" y="1239"/>
                </a:lnTo>
                <a:lnTo>
                  <a:pt x="3543" y="713"/>
                </a:lnTo>
                <a:cubicBezTo>
                  <a:pt x="3543" y="713"/>
                  <a:pt x="2765" y="1095"/>
                  <a:pt x="1937" y="1491"/>
                </a:cubicBezTo>
                <a:lnTo>
                  <a:pt x="1282" y="1"/>
                </a:lnTo>
                <a:close/>
              </a:path>
            </a:pathLst>
          </a:custGeom>
          <a:solidFill>
            <a:srgbClr val="E759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41"/>
          <p:cNvSpPr/>
          <p:nvPr/>
        </p:nvSpPr>
        <p:spPr>
          <a:xfrm>
            <a:off x="4131750" y="1409324"/>
            <a:ext cx="880511" cy="649603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" y="391160"/>
            <a:ext cx="8313420" cy="1382395"/>
          </a:xfrm>
          <a:prstGeom prst="rect">
            <a:avLst/>
          </a:prstGeom>
        </p:spPr>
      </p:pic>
      <p:grpSp>
        <p:nvGrpSpPr>
          <p:cNvPr id="176" name="Google Shape;687;p31">
            <a:extLst>
              <a:ext uri="{FF2B5EF4-FFF2-40B4-BE49-F238E27FC236}">
                <a16:creationId xmlns:a16="http://schemas.microsoft.com/office/drawing/2014/main" id="{8AA70E68-7928-4F33-9237-DEA17F590425}"/>
              </a:ext>
            </a:extLst>
          </p:cNvPr>
          <p:cNvGrpSpPr/>
          <p:nvPr/>
        </p:nvGrpSpPr>
        <p:grpSpPr>
          <a:xfrm>
            <a:off x="2046255" y="2051728"/>
            <a:ext cx="4655778" cy="2060664"/>
            <a:chOff x="2549347" y="1380918"/>
            <a:chExt cx="6595136" cy="3764320"/>
          </a:xfrm>
        </p:grpSpPr>
        <p:sp>
          <p:nvSpPr>
            <p:cNvPr id="177" name="Google Shape;688;p31">
              <a:extLst>
                <a:ext uri="{FF2B5EF4-FFF2-40B4-BE49-F238E27FC236}">
                  <a16:creationId xmlns:a16="http://schemas.microsoft.com/office/drawing/2014/main" id="{0CEE0C08-9FDB-4B8A-B48B-55B6A864D818}"/>
                </a:ext>
              </a:extLst>
            </p:cNvPr>
            <p:cNvSpPr/>
            <p:nvPr/>
          </p:nvSpPr>
          <p:spPr>
            <a:xfrm>
              <a:off x="7578947" y="1380918"/>
              <a:ext cx="1039776" cy="1629952"/>
            </a:xfrm>
            <a:custGeom>
              <a:avLst/>
              <a:gdLst/>
              <a:ahLst/>
              <a:cxnLst/>
              <a:rect l="l" t="t" r="r" b="b"/>
              <a:pathLst>
                <a:path w="32493" h="50936" extrusionOk="0">
                  <a:moveTo>
                    <a:pt x="0" y="1"/>
                  </a:moveTo>
                  <a:lnTo>
                    <a:pt x="21050" y="50935"/>
                  </a:lnTo>
                  <a:cubicBezTo>
                    <a:pt x="32492" y="2165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689;p31">
              <a:extLst>
                <a:ext uri="{FF2B5EF4-FFF2-40B4-BE49-F238E27FC236}">
                  <a16:creationId xmlns:a16="http://schemas.microsoft.com/office/drawing/2014/main" id="{3222D2B7-AC05-4E7A-B79C-96E2FB41FC79}"/>
                </a:ext>
              </a:extLst>
            </p:cNvPr>
            <p:cNvSpPr/>
            <p:nvPr/>
          </p:nvSpPr>
          <p:spPr>
            <a:xfrm>
              <a:off x="5582499" y="1380918"/>
              <a:ext cx="2670080" cy="1766720"/>
            </a:xfrm>
            <a:custGeom>
              <a:avLst/>
              <a:gdLst/>
              <a:ahLst/>
              <a:cxnLst/>
              <a:rect l="l" t="t" r="r" b="b"/>
              <a:pathLst>
                <a:path w="83440" h="55210" extrusionOk="0">
                  <a:moveTo>
                    <a:pt x="62389" y="1"/>
                  </a:moveTo>
                  <a:lnTo>
                    <a:pt x="0" y="37255"/>
                  </a:lnTo>
                  <a:lnTo>
                    <a:pt x="10895" y="55210"/>
                  </a:lnTo>
                  <a:lnTo>
                    <a:pt x="83439" y="50935"/>
                  </a:lnTo>
                  <a:lnTo>
                    <a:pt x="62389" y="1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690;p31">
              <a:extLst>
                <a:ext uri="{FF2B5EF4-FFF2-40B4-BE49-F238E27FC236}">
                  <a16:creationId xmlns:a16="http://schemas.microsoft.com/office/drawing/2014/main" id="{C6FD7EE8-E5B3-4EB5-993B-8DC6E0C6CBAB}"/>
                </a:ext>
              </a:extLst>
            </p:cNvPr>
            <p:cNvSpPr/>
            <p:nvPr/>
          </p:nvSpPr>
          <p:spPr>
            <a:xfrm>
              <a:off x="5616419" y="1451798"/>
              <a:ext cx="2578240" cy="1825760"/>
            </a:xfrm>
            <a:custGeom>
              <a:avLst/>
              <a:gdLst/>
              <a:ahLst/>
              <a:cxnLst/>
              <a:rect l="l" t="t" r="r" b="b"/>
              <a:pathLst>
                <a:path w="80570" h="57055" extrusionOk="0">
                  <a:moveTo>
                    <a:pt x="60377" y="0"/>
                  </a:moveTo>
                  <a:lnTo>
                    <a:pt x="0" y="35362"/>
                  </a:lnTo>
                  <a:lnTo>
                    <a:pt x="13788" y="57055"/>
                  </a:lnTo>
                  <a:lnTo>
                    <a:pt x="80570" y="48935"/>
                  </a:lnTo>
                  <a:lnTo>
                    <a:pt x="60377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91;p31">
              <a:extLst>
                <a:ext uri="{FF2B5EF4-FFF2-40B4-BE49-F238E27FC236}">
                  <a16:creationId xmlns:a16="http://schemas.microsoft.com/office/drawing/2014/main" id="{1E00275E-A0C0-418F-A332-F7B12F987689}"/>
                </a:ext>
              </a:extLst>
            </p:cNvPr>
            <p:cNvSpPr/>
            <p:nvPr/>
          </p:nvSpPr>
          <p:spPr>
            <a:xfrm>
              <a:off x="7004771" y="2426006"/>
              <a:ext cx="328064" cy="328448"/>
            </a:xfrm>
            <a:custGeom>
              <a:avLst/>
              <a:gdLst/>
              <a:ahLst/>
              <a:cxnLst/>
              <a:rect l="l" t="t" r="r" b="b"/>
              <a:pathLst>
                <a:path w="10252" h="10264" extrusionOk="0">
                  <a:moveTo>
                    <a:pt x="5132" y="0"/>
                  </a:moveTo>
                  <a:cubicBezTo>
                    <a:pt x="2298" y="0"/>
                    <a:pt x="1" y="2298"/>
                    <a:pt x="1" y="5132"/>
                  </a:cubicBezTo>
                  <a:cubicBezTo>
                    <a:pt x="1" y="7966"/>
                    <a:pt x="2298" y="10263"/>
                    <a:pt x="5132" y="10263"/>
                  </a:cubicBezTo>
                  <a:cubicBezTo>
                    <a:pt x="7966" y="10263"/>
                    <a:pt x="10252" y="7966"/>
                    <a:pt x="10252" y="5132"/>
                  </a:cubicBezTo>
                  <a:cubicBezTo>
                    <a:pt x="10252" y="2298"/>
                    <a:pt x="7966" y="0"/>
                    <a:pt x="5132" y="0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92;p31">
              <a:extLst>
                <a:ext uri="{FF2B5EF4-FFF2-40B4-BE49-F238E27FC236}">
                  <a16:creationId xmlns:a16="http://schemas.microsoft.com/office/drawing/2014/main" id="{D0F4614E-53AF-4CAF-854D-0F1E589E37E0}"/>
                </a:ext>
              </a:extLst>
            </p:cNvPr>
            <p:cNvSpPr/>
            <p:nvPr/>
          </p:nvSpPr>
          <p:spPr>
            <a:xfrm>
              <a:off x="6768931" y="2419126"/>
              <a:ext cx="328064" cy="328480"/>
            </a:xfrm>
            <a:custGeom>
              <a:avLst/>
              <a:gdLst/>
              <a:ahLst/>
              <a:cxnLst/>
              <a:rect l="l" t="t" r="r" b="b"/>
              <a:pathLst>
                <a:path w="10252" h="10265" extrusionOk="0">
                  <a:moveTo>
                    <a:pt x="5120" y="1"/>
                  </a:moveTo>
                  <a:cubicBezTo>
                    <a:pt x="2298" y="1"/>
                    <a:pt x="1" y="2299"/>
                    <a:pt x="1" y="5133"/>
                  </a:cubicBezTo>
                  <a:cubicBezTo>
                    <a:pt x="1" y="7966"/>
                    <a:pt x="2298" y="10264"/>
                    <a:pt x="5120" y="10264"/>
                  </a:cubicBezTo>
                  <a:cubicBezTo>
                    <a:pt x="7954" y="10264"/>
                    <a:pt x="10252" y="7966"/>
                    <a:pt x="10252" y="5133"/>
                  </a:cubicBezTo>
                  <a:cubicBezTo>
                    <a:pt x="10252" y="2299"/>
                    <a:pt x="7954" y="1"/>
                    <a:pt x="5120" y="1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93;p31">
              <a:extLst>
                <a:ext uri="{FF2B5EF4-FFF2-40B4-BE49-F238E27FC236}">
                  <a16:creationId xmlns:a16="http://schemas.microsoft.com/office/drawing/2014/main" id="{E8A70767-3FB0-4EDB-90C5-225CB5EA1849}"/>
                </a:ext>
              </a:extLst>
            </p:cNvPr>
            <p:cNvSpPr/>
            <p:nvPr/>
          </p:nvSpPr>
          <p:spPr>
            <a:xfrm>
              <a:off x="7353379" y="2651926"/>
              <a:ext cx="328448" cy="328064"/>
            </a:xfrm>
            <a:custGeom>
              <a:avLst/>
              <a:gdLst/>
              <a:ahLst/>
              <a:cxnLst/>
              <a:rect l="l" t="t" r="r" b="b"/>
              <a:pathLst>
                <a:path w="10264" h="10252" extrusionOk="0">
                  <a:moveTo>
                    <a:pt x="5132" y="1"/>
                  </a:moveTo>
                  <a:cubicBezTo>
                    <a:pt x="2299" y="1"/>
                    <a:pt x="1" y="2287"/>
                    <a:pt x="1" y="5120"/>
                  </a:cubicBezTo>
                  <a:cubicBezTo>
                    <a:pt x="1" y="7954"/>
                    <a:pt x="2299" y="10252"/>
                    <a:pt x="5132" y="10252"/>
                  </a:cubicBezTo>
                  <a:cubicBezTo>
                    <a:pt x="7966" y="10252"/>
                    <a:pt x="10264" y="7954"/>
                    <a:pt x="10264" y="5120"/>
                  </a:cubicBezTo>
                  <a:cubicBezTo>
                    <a:pt x="10264" y="2287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94;p31">
              <a:extLst>
                <a:ext uri="{FF2B5EF4-FFF2-40B4-BE49-F238E27FC236}">
                  <a16:creationId xmlns:a16="http://schemas.microsoft.com/office/drawing/2014/main" id="{446CD638-6400-4009-8278-D7083638E28A}"/>
                </a:ext>
              </a:extLst>
            </p:cNvPr>
            <p:cNvSpPr/>
            <p:nvPr/>
          </p:nvSpPr>
          <p:spPr>
            <a:xfrm>
              <a:off x="7148419" y="2559350"/>
              <a:ext cx="328064" cy="328448"/>
            </a:xfrm>
            <a:custGeom>
              <a:avLst/>
              <a:gdLst/>
              <a:ahLst/>
              <a:cxnLst/>
              <a:rect l="l" t="t" r="r" b="b"/>
              <a:pathLst>
                <a:path w="10252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6"/>
                    <a:pt x="2298" y="10264"/>
                    <a:pt x="5132" y="10264"/>
                  </a:cubicBezTo>
                  <a:cubicBezTo>
                    <a:pt x="7954" y="10264"/>
                    <a:pt x="10251" y="7966"/>
                    <a:pt x="10251" y="5132"/>
                  </a:cubicBezTo>
                  <a:cubicBezTo>
                    <a:pt x="10251" y="2298"/>
                    <a:pt x="7954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695;p31">
              <a:extLst>
                <a:ext uri="{FF2B5EF4-FFF2-40B4-BE49-F238E27FC236}">
                  <a16:creationId xmlns:a16="http://schemas.microsoft.com/office/drawing/2014/main" id="{115F4C19-9503-43F4-8FBF-F816E74E0B2F}"/>
                </a:ext>
              </a:extLst>
            </p:cNvPr>
            <p:cNvSpPr/>
            <p:nvPr/>
          </p:nvSpPr>
          <p:spPr>
            <a:xfrm>
              <a:off x="5302083" y="2869878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0"/>
                  </a:moveTo>
                  <a:cubicBezTo>
                    <a:pt x="2298" y="0"/>
                    <a:pt x="0" y="2286"/>
                    <a:pt x="0" y="5120"/>
                  </a:cubicBezTo>
                  <a:cubicBezTo>
                    <a:pt x="0" y="7953"/>
                    <a:pt x="2298" y="10251"/>
                    <a:pt x="5132" y="10251"/>
                  </a:cubicBezTo>
                  <a:cubicBezTo>
                    <a:pt x="7954" y="10251"/>
                    <a:pt x="10252" y="7953"/>
                    <a:pt x="10252" y="5120"/>
                  </a:cubicBezTo>
                  <a:cubicBezTo>
                    <a:pt x="10252" y="2286"/>
                    <a:pt x="7954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96;p31">
              <a:extLst>
                <a:ext uri="{FF2B5EF4-FFF2-40B4-BE49-F238E27FC236}">
                  <a16:creationId xmlns:a16="http://schemas.microsoft.com/office/drawing/2014/main" id="{6743A2EC-F10A-4A31-966A-63C0C1FEA507}"/>
                </a:ext>
              </a:extLst>
            </p:cNvPr>
            <p:cNvSpPr/>
            <p:nvPr/>
          </p:nvSpPr>
          <p:spPr>
            <a:xfrm>
              <a:off x="5124931" y="2987606"/>
              <a:ext cx="328448" cy="328448"/>
            </a:xfrm>
            <a:custGeom>
              <a:avLst/>
              <a:gdLst/>
              <a:ahLst/>
              <a:cxnLst/>
              <a:rect l="l" t="t" r="r" b="b"/>
              <a:pathLst>
                <a:path w="10264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63"/>
                    <a:pt x="5132" y="10263"/>
                  </a:cubicBezTo>
                  <a:cubicBezTo>
                    <a:pt x="7965" y="10263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97;p31">
              <a:extLst>
                <a:ext uri="{FF2B5EF4-FFF2-40B4-BE49-F238E27FC236}">
                  <a16:creationId xmlns:a16="http://schemas.microsoft.com/office/drawing/2014/main" id="{2BD5A235-7E2F-408D-B5C0-83E4C1F2ED08}"/>
                </a:ext>
              </a:extLst>
            </p:cNvPr>
            <p:cNvSpPr/>
            <p:nvPr/>
          </p:nvSpPr>
          <p:spPr>
            <a:xfrm>
              <a:off x="4958435" y="3067222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6"/>
                    <a:pt x="2298" y="10252"/>
                    <a:pt x="5132" y="10252"/>
                  </a:cubicBezTo>
                  <a:cubicBezTo>
                    <a:pt x="7965" y="10252"/>
                    <a:pt x="10251" y="7966"/>
                    <a:pt x="10251" y="5132"/>
                  </a:cubicBezTo>
                  <a:cubicBezTo>
                    <a:pt x="10251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98;p31">
              <a:extLst>
                <a:ext uri="{FF2B5EF4-FFF2-40B4-BE49-F238E27FC236}">
                  <a16:creationId xmlns:a16="http://schemas.microsoft.com/office/drawing/2014/main" id="{7AA0AC22-1A87-452F-B33A-C1510246CAD5}"/>
                </a:ext>
              </a:extLst>
            </p:cNvPr>
            <p:cNvSpPr/>
            <p:nvPr/>
          </p:nvSpPr>
          <p:spPr>
            <a:xfrm>
              <a:off x="5235395" y="2984918"/>
              <a:ext cx="328096" cy="328448"/>
            </a:xfrm>
            <a:custGeom>
              <a:avLst/>
              <a:gdLst/>
              <a:ahLst/>
              <a:cxnLst/>
              <a:rect l="l" t="t" r="r" b="b"/>
              <a:pathLst>
                <a:path w="10253" h="10264" extrusionOk="0">
                  <a:moveTo>
                    <a:pt x="5132" y="1"/>
                  </a:moveTo>
                  <a:cubicBezTo>
                    <a:pt x="2299" y="1"/>
                    <a:pt x="1" y="2299"/>
                    <a:pt x="1" y="5132"/>
                  </a:cubicBezTo>
                  <a:cubicBezTo>
                    <a:pt x="1" y="7966"/>
                    <a:pt x="2299" y="10264"/>
                    <a:pt x="5132" y="10264"/>
                  </a:cubicBezTo>
                  <a:cubicBezTo>
                    <a:pt x="7954" y="10264"/>
                    <a:pt x="10252" y="7966"/>
                    <a:pt x="10252" y="5132"/>
                  </a:cubicBezTo>
                  <a:cubicBezTo>
                    <a:pt x="10252" y="2299"/>
                    <a:pt x="7954" y="1"/>
                    <a:pt x="5132" y="1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99;p31">
              <a:extLst>
                <a:ext uri="{FF2B5EF4-FFF2-40B4-BE49-F238E27FC236}">
                  <a16:creationId xmlns:a16="http://schemas.microsoft.com/office/drawing/2014/main" id="{AD14CF93-7789-4139-9460-585820B5E7DD}"/>
                </a:ext>
              </a:extLst>
            </p:cNvPr>
            <p:cNvSpPr/>
            <p:nvPr/>
          </p:nvSpPr>
          <p:spPr>
            <a:xfrm>
              <a:off x="5453347" y="2810806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1"/>
                  </a:moveTo>
                  <a:cubicBezTo>
                    <a:pt x="2298" y="1"/>
                    <a:pt x="0" y="2298"/>
                    <a:pt x="0" y="5132"/>
                  </a:cubicBezTo>
                  <a:cubicBezTo>
                    <a:pt x="0" y="7954"/>
                    <a:pt x="2298" y="10252"/>
                    <a:pt x="5132" y="10252"/>
                  </a:cubicBezTo>
                  <a:cubicBezTo>
                    <a:pt x="7966" y="10252"/>
                    <a:pt x="10252" y="7954"/>
                    <a:pt x="10252" y="5132"/>
                  </a:cubicBezTo>
                  <a:cubicBezTo>
                    <a:pt x="10252" y="2298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00;p31">
              <a:extLst>
                <a:ext uri="{FF2B5EF4-FFF2-40B4-BE49-F238E27FC236}">
                  <a16:creationId xmlns:a16="http://schemas.microsoft.com/office/drawing/2014/main" id="{5C45E168-FC37-4EE9-A8F9-0B72D3FBE834}"/>
                </a:ext>
              </a:extLst>
            </p:cNvPr>
            <p:cNvSpPr/>
            <p:nvPr/>
          </p:nvSpPr>
          <p:spPr>
            <a:xfrm>
              <a:off x="6861123" y="2498006"/>
              <a:ext cx="328096" cy="328064"/>
            </a:xfrm>
            <a:custGeom>
              <a:avLst/>
              <a:gdLst/>
              <a:ahLst/>
              <a:cxnLst/>
              <a:rect l="l" t="t" r="r" b="b"/>
              <a:pathLst>
                <a:path w="10253" h="10252" extrusionOk="0">
                  <a:moveTo>
                    <a:pt x="5132" y="1"/>
                  </a:moveTo>
                  <a:cubicBezTo>
                    <a:pt x="2299" y="1"/>
                    <a:pt x="1" y="2298"/>
                    <a:pt x="1" y="5120"/>
                  </a:cubicBezTo>
                  <a:cubicBezTo>
                    <a:pt x="1" y="7954"/>
                    <a:pt x="2299" y="10252"/>
                    <a:pt x="5132" y="10252"/>
                  </a:cubicBezTo>
                  <a:cubicBezTo>
                    <a:pt x="7966" y="10252"/>
                    <a:pt x="10252" y="7954"/>
                    <a:pt x="10252" y="5120"/>
                  </a:cubicBezTo>
                  <a:cubicBezTo>
                    <a:pt x="10252" y="2298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01;p31">
              <a:extLst>
                <a:ext uri="{FF2B5EF4-FFF2-40B4-BE49-F238E27FC236}">
                  <a16:creationId xmlns:a16="http://schemas.microsoft.com/office/drawing/2014/main" id="{11B32A1B-61E2-4B7F-B7A9-DB0873E7A910}"/>
                </a:ext>
              </a:extLst>
            </p:cNvPr>
            <p:cNvSpPr/>
            <p:nvPr/>
          </p:nvSpPr>
          <p:spPr>
            <a:xfrm>
              <a:off x="7466147" y="2702614"/>
              <a:ext cx="61376" cy="61760"/>
            </a:xfrm>
            <a:custGeom>
              <a:avLst/>
              <a:gdLst/>
              <a:ahLst/>
              <a:cxnLst/>
              <a:rect l="l" t="t" r="r" b="b"/>
              <a:pathLst>
                <a:path w="1918" h="1930" extrusionOk="0">
                  <a:moveTo>
                    <a:pt x="953" y="0"/>
                  </a:moveTo>
                  <a:cubicBezTo>
                    <a:pt x="430" y="0"/>
                    <a:pt x="1" y="429"/>
                    <a:pt x="1" y="965"/>
                  </a:cubicBezTo>
                  <a:cubicBezTo>
                    <a:pt x="1" y="1489"/>
                    <a:pt x="430" y="1929"/>
                    <a:pt x="953" y="1929"/>
                  </a:cubicBezTo>
                  <a:cubicBezTo>
                    <a:pt x="1489" y="1929"/>
                    <a:pt x="1918" y="1489"/>
                    <a:pt x="1918" y="965"/>
                  </a:cubicBezTo>
                  <a:cubicBezTo>
                    <a:pt x="1918" y="429"/>
                    <a:pt x="1489" y="0"/>
                    <a:pt x="953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02;p31">
              <a:extLst>
                <a:ext uri="{FF2B5EF4-FFF2-40B4-BE49-F238E27FC236}">
                  <a16:creationId xmlns:a16="http://schemas.microsoft.com/office/drawing/2014/main" id="{C51C2798-E64E-431C-A975-0FC2A315A374}"/>
                </a:ext>
              </a:extLst>
            </p:cNvPr>
            <p:cNvSpPr/>
            <p:nvPr/>
          </p:nvSpPr>
          <p:spPr>
            <a:xfrm>
              <a:off x="6584163" y="2402006"/>
              <a:ext cx="328448" cy="328448"/>
            </a:xfrm>
            <a:custGeom>
              <a:avLst/>
              <a:gdLst/>
              <a:ahLst/>
              <a:cxnLst/>
              <a:rect l="l" t="t" r="r" b="b"/>
              <a:pathLst>
                <a:path w="10264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63"/>
                    <a:pt x="5132" y="10263"/>
                  </a:cubicBezTo>
                  <a:cubicBezTo>
                    <a:pt x="7965" y="10263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03;p31">
              <a:extLst>
                <a:ext uri="{FF2B5EF4-FFF2-40B4-BE49-F238E27FC236}">
                  <a16:creationId xmlns:a16="http://schemas.microsoft.com/office/drawing/2014/main" id="{27417EFF-93F6-492F-A775-776A18910B83}"/>
                </a:ext>
              </a:extLst>
            </p:cNvPr>
            <p:cNvSpPr/>
            <p:nvPr/>
          </p:nvSpPr>
          <p:spPr>
            <a:xfrm>
              <a:off x="6806275" y="2468662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41" y="1"/>
                    <a:pt x="0" y="441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04;p31">
              <a:extLst>
                <a:ext uri="{FF2B5EF4-FFF2-40B4-BE49-F238E27FC236}">
                  <a16:creationId xmlns:a16="http://schemas.microsoft.com/office/drawing/2014/main" id="{7F17A590-B4E5-4CEF-B632-C3C9F089C2EF}"/>
                </a:ext>
              </a:extLst>
            </p:cNvPr>
            <p:cNvSpPr/>
            <p:nvPr/>
          </p:nvSpPr>
          <p:spPr>
            <a:xfrm>
              <a:off x="4857443" y="2392854"/>
              <a:ext cx="1754176" cy="1484032"/>
            </a:xfrm>
            <a:custGeom>
              <a:avLst/>
              <a:gdLst/>
              <a:ahLst/>
              <a:cxnLst/>
              <a:rect l="l" t="t" r="r" b="b"/>
              <a:pathLst>
                <a:path w="54818" h="46376" extrusionOk="0">
                  <a:moveTo>
                    <a:pt x="53734" y="0"/>
                  </a:moveTo>
                  <a:lnTo>
                    <a:pt x="1" y="28611"/>
                  </a:lnTo>
                  <a:lnTo>
                    <a:pt x="2144" y="46375"/>
                  </a:lnTo>
                  <a:lnTo>
                    <a:pt x="54817" y="30516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05;p31">
              <a:extLst>
                <a:ext uri="{FF2B5EF4-FFF2-40B4-BE49-F238E27FC236}">
                  <a16:creationId xmlns:a16="http://schemas.microsoft.com/office/drawing/2014/main" id="{2F6ECFF6-E5FA-4F65-9C09-44451B430428}"/>
                </a:ext>
              </a:extLst>
            </p:cNvPr>
            <p:cNvSpPr/>
            <p:nvPr/>
          </p:nvSpPr>
          <p:spPr>
            <a:xfrm>
              <a:off x="6576899" y="2392854"/>
              <a:ext cx="1675680" cy="1264576"/>
            </a:xfrm>
            <a:custGeom>
              <a:avLst/>
              <a:gdLst/>
              <a:ahLst/>
              <a:cxnLst/>
              <a:rect l="l" t="t" r="r" b="b"/>
              <a:pathLst>
                <a:path w="52365" h="39518" extrusionOk="0">
                  <a:moveTo>
                    <a:pt x="1" y="0"/>
                  </a:moveTo>
                  <a:lnTo>
                    <a:pt x="1084" y="30516"/>
                  </a:lnTo>
                  <a:lnTo>
                    <a:pt x="1561" y="30373"/>
                  </a:lnTo>
                  <a:lnTo>
                    <a:pt x="49745" y="39517"/>
                  </a:lnTo>
                  <a:lnTo>
                    <a:pt x="52364" y="193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06;p31">
              <a:extLst>
                <a:ext uri="{FF2B5EF4-FFF2-40B4-BE49-F238E27FC236}">
                  <a16:creationId xmlns:a16="http://schemas.microsoft.com/office/drawing/2014/main" id="{7666C6B7-0562-4185-8BE3-B7C8BC56AD0D}"/>
                </a:ext>
              </a:extLst>
            </p:cNvPr>
            <p:cNvSpPr/>
            <p:nvPr/>
          </p:nvSpPr>
          <p:spPr>
            <a:xfrm>
              <a:off x="4926051" y="3369366"/>
              <a:ext cx="1711840" cy="960512"/>
            </a:xfrm>
            <a:custGeom>
              <a:avLst/>
              <a:gdLst/>
              <a:ahLst/>
              <a:cxnLst/>
              <a:rect l="l" t="t" r="r" b="b"/>
              <a:pathLst>
                <a:path w="53495" h="30016" extrusionOk="0">
                  <a:moveTo>
                    <a:pt x="52673" y="0"/>
                  </a:moveTo>
                  <a:lnTo>
                    <a:pt x="0" y="15859"/>
                  </a:lnTo>
                  <a:lnTo>
                    <a:pt x="1703" y="30016"/>
                  </a:lnTo>
                  <a:lnTo>
                    <a:pt x="53150" y="23253"/>
                  </a:lnTo>
                  <a:lnTo>
                    <a:pt x="53495" y="23277"/>
                  </a:lnTo>
                  <a:lnTo>
                    <a:pt x="52673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07;p31">
              <a:extLst>
                <a:ext uri="{FF2B5EF4-FFF2-40B4-BE49-F238E27FC236}">
                  <a16:creationId xmlns:a16="http://schemas.microsoft.com/office/drawing/2014/main" id="{DACBD933-E1CC-4AF9-A599-6ED4D1F78F2B}"/>
                </a:ext>
              </a:extLst>
            </p:cNvPr>
            <p:cNvSpPr/>
            <p:nvPr/>
          </p:nvSpPr>
          <p:spPr>
            <a:xfrm>
              <a:off x="4980515" y="4113430"/>
              <a:ext cx="1677184" cy="558976"/>
            </a:xfrm>
            <a:custGeom>
              <a:avLst/>
              <a:gdLst/>
              <a:ahLst/>
              <a:cxnLst/>
              <a:rect l="l" t="t" r="r" b="b"/>
              <a:pathLst>
                <a:path w="52412" h="17468" extrusionOk="0">
                  <a:moveTo>
                    <a:pt x="51448" y="1"/>
                  </a:moveTo>
                  <a:lnTo>
                    <a:pt x="1" y="6764"/>
                  </a:lnTo>
                  <a:lnTo>
                    <a:pt x="1286" y="17467"/>
                  </a:lnTo>
                  <a:lnTo>
                    <a:pt x="52412" y="17467"/>
                  </a:lnTo>
                  <a:lnTo>
                    <a:pt x="51793" y="25"/>
                  </a:lnTo>
                  <a:lnTo>
                    <a:pt x="51448" y="1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08;p31">
              <a:extLst>
                <a:ext uri="{FF2B5EF4-FFF2-40B4-BE49-F238E27FC236}">
                  <a16:creationId xmlns:a16="http://schemas.microsoft.com/office/drawing/2014/main" id="{4B4399B2-97C2-4567-95F8-84B3EFDC0A35}"/>
                </a:ext>
              </a:extLst>
            </p:cNvPr>
            <p:cNvSpPr/>
            <p:nvPr/>
          </p:nvSpPr>
          <p:spPr>
            <a:xfrm>
              <a:off x="6637859" y="4114198"/>
              <a:ext cx="1460800" cy="558208"/>
            </a:xfrm>
            <a:custGeom>
              <a:avLst/>
              <a:gdLst/>
              <a:ahLst/>
              <a:cxnLst/>
              <a:rect l="l" t="t" r="r" b="b"/>
              <a:pathLst>
                <a:path w="45650" h="17444" extrusionOk="0">
                  <a:moveTo>
                    <a:pt x="1" y="1"/>
                  </a:moveTo>
                  <a:lnTo>
                    <a:pt x="620" y="17443"/>
                  </a:lnTo>
                  <a:lnTo>
                    <a:pt x="43732" y="17443"/>
                  </a:lnTo>
                  <a:lnTo>
                    <a:pt x="45649" y="26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09;p31">
              <a:extLst>
                <a:ext uri="{FF2B5EF4-FFF2-40B4-BE49-F238E27FC236}">
                  <a16:creationId xmlns:a16="http://schemas.microsoft.com/office/drawing/2014/main" id="{E597D6DA-3AC9-4631-B751-EA49E6FDD599}"/>
                </a:ext>
              </a:extLst>
            </p:cNvPr>
            <p:cNvSpPr/>
            <p:nvPr/>
          </p:nvSpPr>
          <p:spPr>
            <a:xfrm>
              <a:off x="6611587" y="3364790"/>
              <a:ext cx="1557184" cy="834784"/>
            </a:xfrm>
            <a:custGeom>
              <a:avLst/>
              <a:gdLst/>
              <a:ahLst/>
              <a:cxnLst/>
              <a:rect l="l" t="t" r="r" b="b"/>
              <a:pathLst>
                <a:path w="48662" h="26087" extrusionOk="0">
                  <a:moveTo>
                    <a:pt x="477" y="0"/>
                  </a:moveTo>
                  <a:lnTo>
                    <a:pt x="0" y="143"/>
                  </a:lnTo>
                  <a:lnTo>
                    <a:pt x="822" y="23420"/>
                  </a:lnTo>
                  <a:lnTo>
                    <a:pt x="46470" y="26087"/>
                  </a:lnTo>
                  <a:lnTo>
                    <a:pt x="48661" y="9144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10;p31">
              <a:extLst>
                <a:ext uri="{FF2B5EF4-FFF2-40B4-BE49-F238E27FC236}">
                  <a16:creationId xmlns:a16="http://schemas.microsoft.com/office/drawing/2014/main" id="{D58135FE-94F1-4837-A827-4D9906AC95F4}"/>
                </a:ext>
              </a:extLst>
            </p:cNvPr>
            <p:cNvSpPr/>
            <p:nvPr/>
          </p:nvSpPr>
          <p:spPr>
            <a:xfrm>
              <a:off x="6643971" y="4283766"/>
              <a:ext cx="1432192" cy="388640"/>
            </a:xfrm>
            <a:custGeom>
              <a:avLst/>
              <a:gdLst/>
              <a:ahLst/>
              <a:cxnLst/>
              <a:rect l="l" t="t" r="r" b="b"/>
              <a:pathLst>
                <a:path w="44756" h="12145" extrusionOk="0">
                  <a:moveTo>
                    <a:pt x="0" y="0"/>
                  </a:moveTo>
                  <a:lnTo>
                    <a:pt x="429" y="12144"/>
                  </a:lnTo>
                  <a:lnTo>
                    <a:pt x="43541" y="12144"/>
                  </a:lnTo>
                  <a:lnTo>
                    <a:pt x="44756" y="2774"/>
                  </a:lnTo>
                  <a:lnTo>
                    <a:pt x="44756" y="2774"/>
                  </a:lnTo>
                  <a:cubicBezTo>
                    <a:pt x="43184" y="4298"/>
                    <a:pt x="41505" y="5715"/>
                    <a:pt x="39696" y="7013"/>
                  </a:cubicBezTo>
                  <a:cubicBezTo>
                    <a:pt x="35116" y="10555"/>
                    <a:pt x="29961" y="12100"/>
                    <a:pt x="24779" y="12100"/>
                  </a:cubicBezTo>
                  <a:cubicBezTo>
                    <a:pt x="15573" y="12100"/>
                    <a:pt x="6285" y="7222"/>
                    <a:pt x="0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11;p31">
              <a:extLst>
                <a:ext uri="{FF2B5EF4-FFF2-40B4-BE49-F238E27FC236}">
                  <a16:creationId xmlns:a16="http://schemas.microsoft.com/office/drawing/2014/main" id="{34F3B5BB-663F-4EA0-9074-CB0AAEF0B080}"/>
                </a:ext>
              </a:extLst>
            </p:cNvPr>
            <p:cNvSpPr/>
            <p:nvPr/>
          </p:nvSpPr>
          <p:spPr>
            <a:xfrm>
              <a:off x="4857443" y="2392854"/>
              <a:ext cx="1800256" cy="2279552"/>
            </a:xfrm>
            <a:custGeom>
              <a:avLst/>
              <a:gdLst/>
              <a:ahLst/>
              <a:cxnLst/>
              <a:rect l="l" t="t" r="r" b="b"/>
              <a:pathLst>
                <a:path w="56258" h="71236" extrusionOk="0">
                  <a:moveTo>
                    <a:pt x="53734" y="0"/>
                  </a:moveTo>
                  <a:lnTo>
                    <a:pt x="1" y="28611"/>
                  </a:lnTo>
                  <a:lnTo>
                    <a:pt x="2144" y="46375"/>
                  </a:lnTo>
                  <a:lnTo>
                    <a:pt x="3847" y="60532"/>
                  </a:lnTo>
                  <a:lnTo>
                    <a:pt x="5132" y="71235"/>
                  </a:lnTo>
                  <a:lnTo>
                    <a:pt x="56258" y="71235"/>
                  </a:lnTo>
                  <a:lnTo>
                    <a:pt x="55639" y="53793"/>
                  </a:lnTo>
                  <a:lnTo>
                    <a:pt x="54817" y="30516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12;p31">
              <a:extLst>
                <a:ext uri="{FF2B5EF4-FFF2-40B4-BE49-F238E27FC236}">
                  <a16:creationId xmlns:a16="http://schemas.microsoft.com/office/drawing/2014/main" id="{6B80F2BD-5F57-4D44-905B-444E88F2E722}"/>
                </a:ext>
              </a:extLst>
            </p:cNvPr>
            <p:cNvSpPr/>
            <p:nvPr/>
          </p:nvSpPr>
          <p:spPr>
            <a:xfrm>
              <a:off x="4857443" y="3199062"/>
              <a:ext cx="1800256" cy="1473344"/>
            </a:xfrm>
            <a:custGeom>
              <a:avLst/>
              <a:gdLst/>
              <a:ahLst/>
              <a:cxnLst/>
              <a:rect l="l" t="t" r="r" b="b"/>
              <a:pathLst>
                <a:path w="56258" h="46042" extrusionOk="0">
                  <a:moveTo>
                    <a:pt x="6418" y="0"/>
                  </a:moveTo>
                  <a:lnTo>
                    <a:pt x="1" y="3417"/>
                  </a:lnTo>
                  <a:lnTo>
                    <a:pt x="2144" y="21181"/>
                  </a:lnTo>
                  <a:lnTo>
                    <a:pt x="3847" y="35338"/>
                  </a:lnTo>
                  <a:lnTo>
                    <a:pt x="5132" y="46041"/>
                  </a:lnTo>
                  <a:lnTo>
                    <a:pt x="56258" y="46041"/>
                  </a:lnTo>
                  <a:lnTo>
                    <a:pt x="55770" y="32421"/>
                  </a:lnTo>
                  <a:cubicBezTo>
                    <a:pt x="53502" y="32843"/>
                    <a:pt x="51156" y="33030"/>
                    <a:pt x="48794" y="33030"/>
                  </a:cubicBezTo>
                  <a:cubicBezTo>
                    <a:pt x="43370" y="33030"/>
                    <a:pt x="37861" y="32044"/>
                    <a:pt x="33017" y="30659"/>
                  </a:cubicBezTo>
                  <a:cubicBezTo>
                    <a:pt x="18503" y="27027"/>
                    <a:pt x="8371" y="14407"/>
                    <a:pt x="6418" y="0"/>
                  </a:cubicBez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13;p31">
              <a:extLst>
                <a:ext uri="{FF2B5EF4-FFF2-40B4-BE49-F238E27FC236}">
                  <a16:creationId xmlns:a16="http://schemas.microsoft.com/office/drawing/2014/main" id="{6FE5CBF6-7679-40C6-A550-E6AA5FA0EC0E}"/>
                </a:ext>
              </a:extLst>
            </p:cNvPr>
            <p:cNvSpPr/>
            <p:nvPr/>
          </p:nvSpPr>
          <p:spPr>
            <a:xfrm>
              <a:off x="4998051" y="3358678"/>
              <a:ext cx="3112800" cy="508288"/>
            </a:xfrm>
            <a:custGeom>
              <a:avLst/>
              <a:gdLst/>
              <a:ahLst/>
              <a:cxnLst/>
              <a:rect l="l" t="t" r="r" b="b"/>
              <a:pathLst>
                <a:path w="97275" h="15884" extrusionOk="0">
                  <a:moveTo>
                    <a:pt x="50399" y="1"/>
                  </a:moveTo>
                  <a:cubicBezTo>
                    <a:pt x="50340" y="13"/>
                    <a:pt x="50304" y="13"/>
                    <a:pt x="50245" y="25"/>
                  </a:cubicBezTo>
                  <a:cubicBezTo>
                    <a:pt x="50054" y="60"/>
                    <a:pt x="49721" y="144"/>
                    <a:pt x="49221" y="275"/>
                  </a:cubicBezTo>
                  <a:cubicBezTo>
                    <a:pt x="45518" y="1287"/>
                    <a:pt x="33219" y="5025"/>
                    <a:pt x="21836" y="8526"/>
                  </a:cubicBezTo>
                  <a:cubicBezTo>
                    <a:pt x="10454" y="12014"/>
                    <a:pt x="0" y="15265"/>
                    <a:pt x="0" y="15265"/>
                  </a:cubicBezTo>
                  <a:lnTo>
                    <a:pt x="191" y="15884"/>
                  </a:lnTo>
                  <a:cubicBezTo>
                    <a:pt x="191" y="15884"/>
                    <a:pt x="381" y="15824"/>
                    <a:pt x="738" y="15705"/>
                  </a:cubicBezTo>
                  <a:cubicBezTo>
                    <a:pt x="3441" y="14872"/>
                    <a:pt x="15597" y="11097"/>
                    <a:pt x="27218" y="7537"/>
                  </a:cubicBezTo>
                  <a:cubicBezTo>
                    <a:pt x="33028" y="5763"/>
                    <a:pt x="38708" y="4037"/>
                    <a:pt x="42994" y="2751"/>
                  </a:cubicBezTo>
                  <a:cubicBezTo>
                    <a:pt x="45149" y="2108"/>
                    <a:pt x="46947" y="1584"/>
                    <a:pt x="48244" y="1215"/>
                  </a:cubicBezTo>
                  <a:cubicBezTo>
                    <a:pt x="48887" y="1025"/>
                    <a:pt x="49411" y="882"/>
                    <a:pt x="49792" y="787"/>
                  </a:cubicBezTo>
                  <a:cubicBezTo>
                    <a:pt x="49983" y="739"/>
                    <a:pt x="50126" y="703"/>
                    <a:pt x="50245" y="679"/>
                  </a:cubicBezTo>
                  <a:cubicBezTo>
                    <a:pt x="50292" y="668"/>
                    <a:pt x="50328" y="656"/>
                    <a:pt x="50352" y="656"/>
                  </a:cubicBezTo>
                  <a:cubicBezTo>
                    <a:pt x="50388" y="668"/>
                    <a:pt x="50411" y="679"/>
                    <a:pt x="50447" y="679"/>
                  </a:cubicBezTo>
                  <a:cubicBezTo>
                    <a:pt x="50626" y="739"/>
                    <a:pt x="50947" y="810"/>
                    <a:pt x="51411" y="906"/>
                  </a:cubicBezTo>
                  <a:cubicBezTo>
                    <a:pt x="54900" y="1644"/>
                    <a:pt x="66330" y="3751"/>
                    <a:pt x="76891" y="5668"/>
                  </a:cubicBezTo>
                  <a:cubicBezTo>
                    <a:pt x="87464" y="7585"/>
                    <a:pt x="97167" y="9311"/>
                    <a:pt x="97167" y="9311"/>
                  </a:cubicBezTo>
                  <a:lnTo>
                    <a:pt x="97274" y="8680"/>
                  </a:lnTo>
                  <a:cubicBezTo>
                    <a:pt x="97274" y="8680"/>
                    <a:pt x="97096" y="8657"/>
                    <a:pt x="96750" y="8597"/>
                  </a:cubicBezTo>
                  <a:cubicBezTo>
                    <a:pt x="94191" y="8133"/>
                    <a:pt x="82665" y="6073"/>
                    <a:pt x="71747" y="4073"/>
                  </a:cubicBezTo>
                  <a:cubicBezTo>
                    <a:pt x="66294" y="3084"/>
                    <a:pt x="60996" y="2108"/>
                    <a:pt x="57055" y="1358"/>
                  </a:cubicBezTo>
                  <a:cubicBezTo>
                    <a:pt x="55079" y="989"/>
                    <a:pt x="53447" y="668"/>
                    <a:pt x="52304" y="441"/>
                  </a:cubicBezTo>
                  <a:cubicBezTo>
                    <a:pt x="51733" y="322"/>
                    <a:pt x="51281" y="227"/>
                    <a:pt x="50983" y="156"/>
                  </a:cubicBezTo>
                  <a:cubicBezTo>
                    <a:pt x="50828" y="120"/>
                    <a:pt x="50709" y="96"/>
                    <a:pt x="50638" y="72"/>
                  </a:cubicBezTo>
                  <a:cubicBezTo>
                    <a:pt x="50614" y="72"/>
                    <a:pt x="50590" y="60"/>
                    <a:pt x="50578" y="60"/>
                  </a:cubicBezTo>
                  <a:cubicBezTo>
                    <a:pt x="50578" y="60"/>
                    <a:pt x="50578" y="48"/>
                    <a:pt x="50578" y="48"/>
                  </a:cubicBezTo>
                  <a:cubicBezTo>
                    <a:pt x="50519" y="25"/>
                    <a:pt x="50483" y="13"/>
                    <a:pt x="50459" y="13"/>
                  </a:cubicBezTo>
                  <a:lnTo>
                    <a:pt x="50399" y="1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14;p31">
              <a:extLst>
                <a:ext uri="{FF2B5EF4-FFF2-40B4-BE49-F238E27FC236}">
                  <a16:creationId xmlns:a16="http://schemas.microsoft.com/office/drawing/2014/main" id="{978CB912-E9D8-4214-8917-51B45994F67C}"/>
                </a:ext>
              </a:extLst>
            </p:cNvPr>
            <p:cNvSpPr/>
            <p:nvPr/>
          </p:nvSpPr>
          <p:spPr>
            <a:xfrm>
              <a:off x="5004131" y="386693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15;p31">
              <a:extLst>
                <a:ext uri="{FF2B5EF4-FFF2-40B4-BE49-F238E27FC236}">
                  <a16:creationId xmlns:a16="http://schemas.microsoft.com/office/drawing/2014/main" id="{FFC1C036-9D2A-4A5C-AB2D-DAB8B1393256}"/>
                </a:ext>
              </a:extLst>
            </p:cNvPr>
            <p:cNvSpPr/>
            <p:nvPr/>
          </p:nvSpPr>
          <p:spPr>
            <a:xfrm>
              <a:off x="5004899" y="4103158"/>
              <a:ext cx="3012608" cy="240832"/>
            </a:xfrm>
            <a:custGeom>
              <a:avLst/>
              <a:gdLst/>
              <a:ahLst/>
              <a:cxnLst/>
              <a:rect l="l" t="t" r="r" b="b"/>
              <a:pathLst>
                <a:path w="94144" h="7526" extrusionOk="0">
                  <a:moveTo>
                    <a:pt x="50674" y="1"/>
                  </a:moveTo>
                  <a:lnTo>
                    <a:pt x="1" y="6894"/>
                  </a:lnTo>
                  <a:lnTo>
                    <a:pt x="84" y="7525"/>
                  </a:lnTo>
                  <a:lnTo>
                    <a:pt x="50697" y="643"/>
                  </a:lnTo>
                  <a:lnTo>
                    <a:pt x="94108" y="3370"/>
                  </a:lnTo>
                  <a:lnTo>
                    <a:pt x="94143" y="2727"/>
                  </a:lnTo>
                  <a:lnTo>
                    <a:pt x="50674" y="1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16;p31">
              <a:extLst>
                <a:ext uri="{FF2B5EF4-FFF2-40B4-BE49-F238E27FC236}">
                  <a16:creationId xmlns:a16="http://schemas.microsoft.com/office/drawing/2014/main" id="{89B37216-1909-4CDF-8BEB-B6BBDC28388C}"/>
                </a:ext>
              </a:extLst>
            </p:cNvPr>
            <p:cNvSpPr/>
            <p:nvPr/>
          </p:nvSpPr>
          <p:spPr>
            <a:xfrm>
              <a:off x="5007555" y="43439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17;p31">
              <a:extLst>
                <a:ext uri="{FF2B5EF4-FFF2-40B4-BE49-F238E27FC236}">
                  <a16:creationId xmlns:a16="http://schemas.microsoft.com/office/drawing/2014/main" id="{29082C1F-A0B1-4998-B21B-9CF249B66C5F}"/>
                </a:ext>
              </a:extLst>
            </p:cNvPr>
            <p:cNvSpPr/>
            <p:nvPr/>
          </p:nvSpPr>
          <p:spPr>
            <a:xfrm>
              <a:off x="4878019" y="2402774"/>
              <a:ext cx="1800256" cy="2279904"/>
            </a:xfrm>
            <a:custGeom>
              <a:avLst/>
              <a:gdLst/>
              <a:ahLst/>
              <a:cxnLst/>
              <a:rect l="l" t="t" r="r" b="b"/>
              <a:pathLst>
                <a:path w="56258" h="71247" extrusionOk="0">
                  <a:moveTo>
                    <a:pt x="53722" y="0"/>
                  </a:moveTo>
                  <a:lnTo>
                    <a:pt x="1" y="28611"/>
                  </a:lnTo>
                  <a:lnTo>
                    <a:pt x="5132" y="71247"/>
                  </a:lnTo>
                  <a:lnTo>
                    <a:pt x="7740" y="71247"/>
                  </a:lnTo>
                  <a:lnTo>
                    <a:pt x="3847" y="32302"/>
                  </a:lnTo>
                  <a:lnTo>
                    <a:pt x="45518" y="13073"/>
                  </a:lnTo>
                  <a:lnTo>
                    <a:pt x="49888" y="71247"/>
                  </a:lnTo>
                  <a:lnTo>
                    <a:pt x="56258" y="71247"/>
                  </a:lnTo>
                  <a:lnTo>
                    <a:pt x="537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18;p31">
              <a:extLst>
                <a:ext uri="{FF2B5EF4-FFF2-40B4-BE49-F238E27FC236}">
                  <a16:creationId xmlns:a16="http://schemas.microsoft.com/office/drawing/2014/main" id="{213CFB09-E6F2-476F-A54C-BB74E49534FB}"/>
                </a:ext>
              </a:extLst>
            </p:cNvPr>
            <p:cNvSpPr/>
            <p:nvPr/>
          </p:nvSpPr>
          <p:spPr>
            <a:xfrm>
              <a:off x="6556323" y="2413046"/>
              <a:ext cx="1676064" cy="2279936"/>
            </a:xfrm>
            <a:custGeom>
              <a:avLst/>
              <a:gdLst/>
              <a:ahLst/>
              <a:cxnLst/>
              <a:rect l="l" t="t" r="r" b="b"/>
              <a:pathLst>
                <a:path w="52377" h="71248" extrusionOk="0">
                  <a:moveTo>
                    <a:pt x="1" y="0"/>
                  </a:moveTo>
                  <a:lnTo>
                    <a:pt x="2525" y="71247"/>
                  </a:lnTo>
                  <a:lnTo>
                    <a:pt x="8121" y="71247"/>
                  </a:lnTo>
                  <a:lnTo>
                    <a:pt x="7811" y="13550"/>
                  </a:lnTo>
                  <a:lnTo>
                    <a:pt x="45638" y="25087"/>
                  </a:lnTo>
                  <a:lnTo>
                    <a:pt x="40494" y="71247"/>
                  </a:lnTo>
                  <a:lnTo>
                    <a:pt x="45638" y="71247"/>
                  </a:lnTo>
                  <a:lnTo>
                    <a:pt x="52376" y="193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19;p31">
              <a:extLst>
                <a:ext uri="{FF2B5EF4-FFF2-40B4-BE49-F238E27FC236}">
                  <a16:creationId xmlns:a16="http://schemas.microsoft.com/office/drawing/2014/main" id="{AF9140B0-05B9-4899-936D-B6F619D3DC7C}"/>
                </a:ext>
              </a:extLst>
            </p:cNvPr>
            <p:cNvSpPr/>
            <p:nvPr/>
          </p:nvSpPr>
          <p:spPr>
            <a:xfrm>
              <a:off x="6576899" y="2392854"/>
              <a:ext cx="1675680" cy="2279552"/>
            </a:xfrm>
            <a:custGeom>
              <a:avLst/>
              <a:gdLst/>
              <a:ahLst/>
              <a:cxnLst/>
              <a:rect l="l" t="t" r="r" b="b"/>
              <a:pathLst>
                <a:path w="52365" h="71236" extrusionOk="0">
                  <a:moveTo>
                    <a:pt x="1" y="0"/>
                  </a:moveTo>
                  <a:lnTo>
                    <a:pt x="2525" y="71235"/>
                  </a:lnTo>
                  <a:lnTo>
                    <a:pt x="8121" y="71235"/>
                  </a:lnTo>
                  <a:lnTo>
                    <a:pt x="7811" y="13538"/>
                  </a:lnTo>
                  <a:lnTo>
                    <a:pt x="45637" y="25075"/>
                  </a:lnTo>
                  <a:lnTo>
                    <a:pt x="40494" y="71235"/>
                  </a:lnTo>
                  <a:lnTo>
                    <a:pt x="45637" y="71235"/>
                  </a:lnTo>
                  <a:lnTo>
                    <a:pt x="52364" y="193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20;p31">
              <a:extLst>
                <a:ext uri="{FF2B5EF4-FFF2-40B4-BE49-F238E27FC236}">
                  <a16:creationId xmlns:a16="http://schemas.microsoft.com/office/drawing/2014/main" id="{7001EB98-C5CD-492F-95F8-940D31AF73F1}"/>
                </a:ext>
              </a:extLst>
            </p:cNvPr>
            <p:cNvSpPr/>
            <p:nvPr/>
          </p:nvSpPr>
          <p:spPr>
            <a:xfrm>
              <a:off x="4857154" y="2392854"/>
              <a:ext cx="1800256" cy="2279552"/>
            </a:xfrm>
            <a:custGeom>
              <a:avLst/>
              <a:gdLst/>
              <a:ahLst/>
              <a:cxnLst/>
              <a:rect l="l" t="t" r="r" b="b"/>
              <a:pathLst>
                <a:path w="56258" h="71236" extrusionOk="0">
                  <a:moveTo>
                    <a:pt x="53734" y="0"/>
                  </a:moveTo>
                  <a:lnTo>
                    <a:pt x="1" y="28611"/>
                  </a:lnTo>
                  <a:lnTo>
                    <a:pt x="5132" y="71235"/>
                  </a:lnTo>
                  <a:lnTo>
                    <a:pt x="7740" y="71235"/>
                  </a:lnTo>
                  <a:lnTo>
                    <a:pt x="3847" y="32290"/>
                  </a:lnTo>
                  <a:lnTo>
                    <a:pt x="45518" y="13062"/>
                  </a:lnTo>
                  <a:lnTo>
                    <a:pt x="49900" y="71235"/>
                  </a:lnTo>
                  <a:lnTo>
                    <a:pt x="56258" y="71235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rgbClr val="33333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21;p31">
              <a:extLst>
                <a:ext uri="{FF2B5EF4-FFF2-40B4-BE49-F238E27FC236}">
                  <a16:creationId xmlns:a16="http://schemas.microsoft.com/office/drawing/2014/main" id="{39F188F9-46C7-4103-9A70-9F4CC7D33A8D}"/>
                </a:ext>
              </a:extLst>
            </p:cNvPr>
            <p:cNvSpPr/>
            <p:nvPr/>
          </p:nvSpPr>
          <p:spPr>
            <a:xfrm>
              <a:off x="4857443" y="3212374"/>
              <a:ext cx="247680" cy="1460032"/>
            </a:xfrm>
            <a:custGeom>
              <a:avLst/>
              <a:gdLst/>
              <a:ahLst/>
              <a:cxnLst/>
              <a:rect l="l" t="t" r="r" b="b"/>
              <a:pathLst>
                <a:path w="7740" h="45626" extrusionOk="0">
                  <a:moveTo>
                    <a:pt x="5621" y="1"/>
                  </a:moveTo>
                  <a:lnTo>
                    <a:pt x="1" y="3001"/>
                  </a:lnTo>
                  <a:lnTo>
                    <a:pt x="5132" y="45625"/>
                  </a:lnTo>
                  <a:lnTo>
                    <a:pt x="7740" y="45625"/>
                  </a:lnTo>
                  <a:lnTo>
                    <a:pt x="3847" y="6680"/>
                  </a:lnTo>
                  <a:lnTo>
                    <a:pt x="6930" y="5263"/>
                  </a:lnTo>
                  <a:cubicBezTo>
                    <a:pt x="6442" y="3525"/>
                    <a:pt x="6037" y="1763"/>
                    <a:pt x="5621" y="1"/>
                  </a:cubicBez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22;p31">
              <a:extLst>
                <a:ext uri="{FF2B5EF4-FFF2-40B4-BE49-F238E27FC236}">
                  <a16:creationId xmlns:a16="http://schemas.microsoft.com/office/drawing/2014/main" id="{B79161C5-9F00-47A9-A9A6-DC4C951EBFB9}"/>
                </a:ext>
              </a:extLst>
            </p:cNvPr>
            <p:cNvSpPr/>
            <p:nvPr/>
          </p:nvSpPr>
          <p:spPr>
            <a:xfrm>
              <a:off x="6421091" y="4001814"/>
              <a:ext cx="236608" cy="670592"/>
            </a:xfrm>
            <a:custGeom>
              <a:avLst/>
              <a:gdLst/>
              <a:ahLst/>
              <a:cxnLst/>
              <a:rect l="l" t="t" r="r" b="b"/>
              <a:pathLst>
                <a:path w="7394" h="20956" extrusionOk="0">
                  <a:moveTo>
                    <a:pt x="6656" y="0"/>
                  </a:moveTo>
                  <a:cubicBezTo>
                    <a:pt x="4989" y="2917"/>
                    <a:pt x="2691" y="5334"/>
                    <a:pt x="0" y="7275"/>
                  </a:cubicBezTo>
                  <a:lnTo>
                    <a:pt x="1036" y="20955"/>
                  </a:lnTo>
                  <a:lnTo>
                    <a:pt x="7394" y="20955"/>
                  </a:lnTo>
                  <a:lnTo>
                    <a:pt x="6656" y="0"/>
                  </a:ln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23;p31">
              <a:extLst>
                <a:ext uri="{FF2B5EF4-FFF2-40B4-BE49-F238E27FC236}">
                  <a16:creationId xmlns:a16="http://schemas.microsoft.com/office/drawing/2014/main" id="{3A7B76B5-8471-4021-BEAC-2CED20899F61}"/>
                </a:ext>
              </a:extLst>
            </p:cNvPr>
            <p:cNvSpPr/>
            <p:nvPr/>
          </p:nvSpPr>
          <p:spPr>
            <a:xfrm>
              <a:off x="5539459" y="2824918"/>
              <a:ext cx="328448" cy="328064"/>
            </a:xfrm>
            <a:custGeom>
              <a:avLst/>
              <a:gdLst/>
              <a:ahLst/>
              <a:cxnLst/>
              <a:rect l="l" t="t" r="r" b="b"/>
              <a:pathLst>
                <a:path w="10264" h="10252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51"/>
                    <a:pt x="5132" y="10251"/>
                  </a:cubicBezTo>
                  <a:cubicBezTo>
                    <a:pt x="7965" y="10251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24;p31">
              <a:extLst>
                <a:ext uri="{FF2B5EF4-FFF2-40B4-BE49-F238E27FC236}">
                  <a16:creationId xmlns:a16="http://schemas.microsoft.com/office/drawing/2014/main" id="{921BE085-5465-4A73-A9D6-64C6634163D7}"/>
                </a:ext>
              </a:extLst>
            </p:cNvPr>
            <p:cNvSpPr/>
            <p:nvPr/>
          </p:nvSpPr>
          <p:spPr>
            <a:xfrm>
              <a:off x="6153987" y="2512118"/>
              <a:ext cx="165024" cy="106304"/>
            </a:xfrm>
            <a:custGeom>
              <a:avLst/>
              <a:gdLst/>
              <a:ahLst/>
              <a:cxnLst/>
              <a:rect l="l" t="t" r="r" b="b"/>
              <a:pathLst>
                <a:path w="5157" h="3322" extrusionOk="0">
                  <a:moveTo>
                    <a:pt x="2442" y="0"/>
                  </a:moveTo>
                  <a:lnTo>
                    <a:pt x="1" y="3322"/>
                  </a:lnTo>
                  <a:lnTo>
                    <a:pt x="5156" y="54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rgbClr val="F1C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25;p31">
              <a:extLst>
                <a:ext uri="{FF2B5EF4-FFF2-40B4-BE49-F238E27FC236}">
                  <a16:creationId xmlns:a16="http://schemas.microsoft.com/office/drawing/2014/main" id="{7C29577D-DB95-43F3-97B6-8EB7391307E6}"/>
                </a:ext>
              </a:extLst>
            </p:cNvPr>
            <p:cNvSpPr/>
            <p:nvPr/>
          </p:nvSpPr>
          <p:spPr>
            <a:xfrm>
              <a:off x="5469347" y="2512118"/>
              <a:ext cx="1018816" cy="1240544"/>
            </a:xfrm>
            <a:custGeom>
              <a:avLst/>
              <a:gdLst/>
              <a:ahLst/>
              <a:cxnLst/>
              <a:rect l="l" t="t" r="r" b="b"/>
              <a:pathLst>
                <a:path w="31838" h="38767" extrusionOk="0">
                  <a:moveTo>
                    <a:pt x="23837" y="0"/>
                  </a:moveTo>
                  <a:lnTo>
                    <a:pt x="881" y="12740"/>
                  </a:lnTo>
                  <a:lnTo>
                    <a:pt x="0" y="15050"/>
                  </a:lnTo>
                  <a:cubicBezTo>
                    <a:pt x="5656" y="31635"/>
                    <a:pt x="3560" y="38767"/>
                    <a:pt x="3560" y="38767"/>
                  </a:cubicBezTo>
                  <a:lnTo>
                    <a:pt x="24372" y="32230"/>
                  </a:lnTo>
                  <a:cubicBezTo>
                    <a:pt x="31838" y="27908"/>
                    <a:pt x="22837" y="2822"/>
                    <a:pt x="22837" y="2822"/>
                  </a:cubicBezTo>
                  <a:lnTo>
                    <a:pt x="23837" y="0"/>
                  </a:lnTo>
                  <a:close/>
                </a:path>
              </a:pathLst>
            </a:custGeom>
            <a:solidFill>
              <a:srgbClr val="F5D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26;p31">
              <a:extLst>
                <a:ext uri="{FF2B5EF4-FFF2-40B4-BE49-F238E27FC236}">
                  <a16:creationId xmlns:a16="http://schemas.microsoft.com/office/drawing/2014/main" id="{830D5581-8A1F-4ED5-8E57-BEDD8E3CCB04}"/>
                </a:ext>
              </a:extLst>
            </p:cNvPr>
            <p:cNvSpPr/>
            <p:nvPr/>
          </p:nvSpPr>
          <p:spPr>
            <a:xfrm>
              <a:off x="6045411" y="3419638"/>
              <a:ext cx="232448" cy="137952"/>
            </a:xfrm>
            <a:custGeom>
              <a:avLst/>
              <a:gdLst/>
              <a:ahLst/>
              <a:cxnLst/>
              <a:rect l="l" t="t" r="r" b="b"/>
              <a:pathLst>
                <a:path w="7264" h="4311" extrusionOk="0">
                  <a:moveTo>
                    <a:pt x="5716" y="1"/>
                  </a:moveTo>
                  <a:lnTo>
                    <a:pt x="3370" y="1453"/>
                  </a:lnTo>
                  <a:lnTo>
                    <a:pt x="1" y="4311"/>
                  </a:lnTo>
                  <a:lnTo>
                    <a:pt x="1" y="4311"/>
                  </a:lnTo>
                  <a:lnTo>
                    <a:pt x="7263" y="1156"/>
                  </a:lnTo>
                  <a:lnTo>
                    <a:pt x="5716" y="1"/>
                  </a:lnTo>
                  <a:close/>
                </a:path>
              </a:pathLst>
            </a:custGeom>
            <a:solidFill>
              <a:srgbClr val="F0A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27;p31">
              <a:extLst>
                <a:ext uri="{FF2B5EF4-FFF2-40B4-BE49-F238E27FC236}">
                  <a16:creationId xmlns:a16="http://schemas.microsoft.com/office/drawing/2014/main" id="{6A70F8B9-3902-4C63-8B4E-20A111C96F2A}"/>
                </a:ext>
              </a:extLst>
            </p:cNvPr>
            <p:cNvSpPr/>
            <p:nvPr/>
          </p:nvSpPr>
          <p:spPr>
            <a:xfrm>
              <a:off x="5550115" y="3419638"/>
              <a:ext cx="699168" cy="333024"/>
            </a:xfrm>
            <a:custGeom>
              <a:avLst/>
              <a:gdLst/>
              <a:ahLst/>
              <a:cxnLst/>
              <a:rect l="l" t="t" r="r" b="b"/>
              <a:pathLst>
                <a:path w="21849" h="10407" extrusionOk="0">
                  <a:moveTo>
                    <a:pt x="21194" y="1"/>
                  </a:moveTo>
                  <a:lnTo>
                    <a:pt x="762" y="7585"/>
                  </a:lnTo>
                  <a:lnTo>
                    <a:pt x="0" y="9002"/>
                  </a:lnTo>
                  <a:lnTo>
                    <a:pt x="1036" y="10407"/>
                  </a:lnTo>
                  <a:lnTo>
                    <a:pt x="21848" y="3870"/>
                  </a:lnTo>
                  <a:lnTo>
                    <a:pt x="20539" y="2120"/>
                  </a:lnTo>
                  <a:lnTo>
                    <a:pt x="21194" y="1"/>
                  </a:lnTo>
                  <a:close/>
                </a:path>
              </a:pathLst>
            </a:custGeom>
            <a:solidFill>
              <a:srgbClr val="F1C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28;p31">
              <a:extLst>
                <a:ext uri="{FF2B5EF4-FFF2-40B4-BE49-F238E27FC236}">
                  <a16:creationId xmlns:a16="http://schemas.microsoft.com/office/drawing/2014/main" id="{FCDEC47B-1C7B-46AD-8D89-5107ACDB81F1}"/>
                </a:ext>
              </a:extLst>
            </p:cNvPr>
            <p:cNvSpPr/>
            <p:nvPr/>
          </p:nvSpPr>
          <p:spPr>
            <a:xfrm>
              <a:off x="6139907" y="3083990"/>
              <a:ext cx="16032" cy="22880"/>
            </a:xfrm>
            <a:custGeom>
              <a:avLst/>
              <a:gdLst/>
              <a:ahLst/>
              <a:cxnLst/>
              <a:rect l="l" t="t" r="r" b="b"/>
              <a:pathLst>
                <a:path w="501" h="715" extrusionOk="0">
                  <a:moveTo>
                    <a:pt x="298" y="0"/>
                  </a:moveTo>
                  <a:lnTo>
                    <a:pt x="0" y="108"/>
                  </a:lnTo>
                  <a:cubicBezTo>
                    <a:pt x="72" y="310"/>
                    <a:pt x="131" y="512"/>
                    <a:pt x="191" y="715"/>
                  </a:cubicBezTo>
                  <a:lnTo>
                    <a:pt x="500" y="619"/>
                  </a:lnTo>
                  <a:cubicBezTo>
                    <a:pt x="441" y="417"/>
                    <a:pt x="369" y="215"/>
                    <a:pt x="298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29;p31">
              <a:extLst>
                <a:ext uri="{FF2B5EF4-FFF2-40B4-BE49-F238E27FC236}">
                  <a16:creationId xmlns:a16="http://schemas.microsoft.com/office/drawing/2014/main" id="{FC2FA9F4-E29A-423C-9378-FCD2116AD2D4}"/>
                </a:ext>
              </a:extLst>
            </p:cNvPr>
            <p:cNvSpPr/>
            <p:nvPr/>
          </p:nvSpPr>
          <p:spPr>
            <a:xfrm>
              <a:off x="6151331" y="3124374"/>
              <a:ext cx="13376" cy="21760"/>
            </a:xfrm>
            <a:custGeom>
              <a:avLst/>
              <a:gdLst/>
              <a:ahLst/>
              <a:cxnLst/>
              <a:rect l="l" t="t" r="r" b="b"/>
              <a:pathLst>
                <a:path w="418" h="680" extrusionOk="0">
                  <a:moveTo>
                    <a:pt x="310" y="0"/>
                  </a:moveTo>
                  <a:lnTo>
                    <a:pt x="1" y="60"/>
                  </a:lnTo>
                  <a:cubicBezTo>
                    <a:pt x="36" y="215"/>
                    <a:pt x="60" y="358"/>
                    <a:pt x="84" y="512"/>
                  </a:cubicBezTo>
                  <a:cubicBezTo>
                    <a:pt x="96" y="572"/>
                    <a:pt x="96" y="631"/>
                    <a:pt x="108" y="679"/>
                  </a:cubicBezTo>
                  <a:lnTo>
                    <a:pt x="417" y="643"/>
                  </a:lnTo>
                  <a:cubicBezTo>
                    <a:pt x="417" y="584"/>
                    <a:pt x="405" y="524"/>
                    <a:pt x="393" y="465"/>
                  </a:cubicBezTo>
                  <a:cubicBezTo>
                    <a:pt x="382" y="310"/>
                    <a:pt x="346" y="155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30;p31">
              <a:extLst>
                <a:ext uri="{FF2B5EF4-FFF2-40B4-BE49-F238E27FC236}">
                  <a16:creationId xmlns:a16="http://schemas.microsoft.com/office/drawing/2014/main" id="{47B91A88-B465-46F5-A194-2AB2636A0338}"/>
                </a:ext>
              </a:extLst>
            </p:cNvPr>
            <p:cNvSpPr/>
            <p:nvPr/>
          </p:nvSpPr>
          <p:spPr>
            <a:xfrm>
              <a:off x="6120867" y="2803958"/>
              <a:ext cx="18304" cy="22880"/>
            </a:xfrm>
            <a:custGeom>
              <a:avLst/>
              <a:gdLst/>
              <a:ahLst/>
              <a:cxnLst/>
              <a:rect l="l" t="t" r="r" b="b"/>
              <a:pathLst>
                <a:path w="572" h="715" extrusionOk="0">
                  <a:moveTo>
                    <a:pt x="286" y="0"/>
                  </a:moveTo>
                  <a:lnTo>
                    <a:pt x="0" y="167"/>
                  </a:lnTo>
                  <a:cubicBezTo>
                    <a:pt x="107" y="346"/>
                    <a:pt x="202" y="524"/>
                    <a:pt x="274" y="715"/>
                  </a:cubicBezTo>
                  <a:lnTo>
                    <a:pt x="572" y="608"/>
                  </a:lnTo>
                  <a:cubicBezTo>
                    <a:pt x="500" y="393"/>
                    <a:pt x="393" y="191"/>
                    <a:pt x="286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31;p31">
              <a:extLst>
                <a:ext uri="{FF2B5EF4-FFF2-40B4-BE49-F238E27FC236}">
                  <a16:creationId xmlns:a16="http://schemas.microsoft.com/office/drawing/2014/main" id="{1E23B4EE-FF90-4F01-9961-34D1AC86547E}"/>
                </a:ext>
              </a:extLst>
            </p:cNvPr>
            <p:cNvSpPr/>
            <p:nvPr/>
          </p:nvSpPr>
          <p:spPr>
            <a:xfrm>
              <a:off x="6104483" y="277042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32;p31">
              <a:extLst>
                <a:ext uri="{FF2B5EF4-FFF2-40B4-BE49-F238E27FC236}">
                  <a16:creationId xmlns:a16="http://schemas.microsoft.com/office/drawing/2014/main" id="{AAFD571D-45A3-4BB5-9FBC-C84AFFFFBB69}"/>
                </a:ext>
              </a:extLst>
            </p:cNvPr>
            <p:cNvSpPr/>
            <p:nvPr/>
          </p:nvSpPr>
          <p:spPr>
            <a:xfrm>
              <a:off x="6114755" y="3006262"/>
              <a:ext cx="14880" cy="22496"/>
            </a:xfrm>
            <a:custGeom>
              <a:avLst/>
              <a:gdLst/>
              <a:ahLst/>
              <a:cxnLst/>
              <a:rect l="l" t="t" r="r" b="b"/>
              <a:pathLst>
                <a:path w="465" h="703" extrusionOk="0">
                  <a:moveTo>
                    <a:pt x="322" y="0"/>
                  </a:moveTo>
                  <a:lnTo>
                    <a:pt x="1" y="60"/>
                  </a:lnTo>
                  <a:cubicBezTo>
                    <a:pt x="48" y="274"/>
                    <a:pt x="96" y="489"/>
                    <a:pt x="155" y="703"/>
                  </a:cubicBezTo>
                  <a:lnTo>
                    <a:pt x="465" y="608"/>
                  </a:lnTo>
                  <a:cubicBezTo>
                    <a:pt x="405" y="405"/>
                    <a:pt x="358" y="203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33;p31">
              <a:extLst>
                <a:ext uri="{FF2B5EF4-FFF2-40B4-BE49-F238E27FC236}">
                  <a16:creationId xmlns:a16="http://schemas.microsoft.com/office/drawing/2014/main" id="{F16A6839-3F66-45D1-A188-5FDDA98A6C23}"/>
                </a:ext>
              </a:extLst>
            </p:cNvPr>
            <p:cNvSpPr/>
            <p:nvPr/>
          </p:nvSpPr>
          <p:spPr>
            <a:xfrm>
              <a:off x="6115139" y="2924342"/>
              <a:ext cx="14880" cy="22528"/>
            </a:xfrm>
            <a:custGeom>
              <a:avLst/>
              <a:gdLst/>
              <a:ahLst/>
              <a:cxnLst/>
              <a:rect l="l" t="t" r="r" b="b"/>
              <a:pathLst>
                <a:path w="465" h="704" extrusionOk="0">
                  <a:moveTo>
                    <a:pt x="155" y="1"/>
                  </a:moveTo>
                  <a:cubicBezTo>
                    <a:pt x="96" y="215"/>
                    <a:pt x="48" y="429"/>
                    <a:pt x="0" y="632"/>
                  </a:cubicBezTo>
                  <a:lnTo>
                    <a:pt x="310" y="703"/>
                  </a:lnTo>
                  <a:cubicBezTo>
                    <a:pt x="358" y="501"/>
                    <a:pt x="405" y="298"/>
                    <a:pt x="465" y="84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34;p31">
              <a:extLst>
                <a:ext uri="{FF2B5EF4-FFF2-40B4-BE49-F238E27FC236}">
                  <a16:creationId xmlns:a16="http://schemas.microsoft.com/office/drawing/2014/main" id="{12FBF60F-4BE8-401E-8821-F5EBF963B3FE}"/>
                </a:ext>
              </a:extLst>
            </p:cNvPr>
            <p:cNvSpPr/>
            <p:nvPr/>
          </p:nvSpPr>
          <p:spPr>
            <a:xfrm>
              <a:off x="6096835" y="2770422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39" y="1"/>
                  </a:moveTo>
                  <a:lnTo>
                    <a:pt x="1" y="203"/>
                  </a:lnTo>
                  <a:cubicBezTo>
                    <a:pt x="144" y="370"/>
                    <a:pt x="275" y="536"/>
                    <a:pt x="406" y="703"/>
                  </a:cubicBezTo>
                  <a:lnTo>
                    <a:pt x="656" y="501"/>
                  </a:lnTo>
                  <a:cubicBezTo>
                    <a:pt x="525" y="334"/>
                    <a:pt x="382" y="167"/>
                    <a:pt x="23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35;p31">
              <a:extLst>
                <a:ext uri="{FF2B5EF4-FFF2-40B4-BE49-F238E27FC236}">
                  <a16:creationId xmlns:a16="http://schemas.microsoft.com/office/drawing/2014/main" id="{C4DB8372-BFA5-4CD8-8DB2-A107F997FAB1}"/>
                </a:ext>
              </a:extLst>
            </p:cNvPr>
            <p:cNvSpPr/>
            <p:nvPr/>
          </p:nvSpPr>
          <p:spPr>
            <a:xfrm>
              <a:off x="6111331" y="2965878"/>
              <a:ext cx="11072" cy="21376"/>
            </a:xfrm>
            <a:custGeom>
              <a:avLst/>
              <a:gdLst/>
              <a:ahLst/>
              <a:cxnLst/>
              <a:rect l="l" t="t" r="r" b="b"/>
              <a:pathLst>
                <a:path w="346" h="668" extrusionOk="0">
                  <a:moveTo>
                    <a:pt x="24" y="0"/>
                  </a:moveTo>
                  <a:cubicBezTo>
                    <a:pt x="0" y="227"/>
                    <a:pt x="0" y="441"/>
                    <a:pt x="24" y="667"/>
                  </a:cubicBezTo>
                  <a:lnTo>
                    <a:pt x="346" y="643"/>
                  </a:lnTo>
                  <a:cubicBezTo>
                    <a:pt x="322" y="441"/>
                    <a:pt x="322" y="227"/>
                    <a:pt x="334" y="2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36;p31">
              <a:extLst>
                <a:ext uri="{FF2B5EF4-FFF2-40B4-BE49-F238E27FC236}">
                  <a16:creationId xmlns:a16="http://schemas.microsoft.com/office/drawing/2014/main" id="{B3EDE480-5D2C-4F7D-A201-02298847E8EE}"/>
                </a:ext>
              </a:extLst>
            </p:cNvPr>
            <p:cNvSpPr/>
            <p:nvPr/>
          </p:nvSpPr>
          <p:spPr>
            <a:xfrm>
              <a:off x="6134179" y="2844726"/>
              <a:ext cx="11072" cy="21344"/>
            </a:xfrm>
            <a:custGeom>
              <a:avLst/>
              <a:gdLst/>
              <a:ahLst/>
              <a:cxnLst/>
              <a:rect l="l" t="t" r="r" b="b"/>
              <a:pathLst>
                <a:path w="346" h="667" extrusionOk="0">
                  <a:moveTo>
                    <a:pt x="322" y="0"/>
                  </a:moveTo>
                  <a:lnTo>
                    <a:pt x="1" y="36"/>
                  </a:lnTo>
                  <a:cubicBezTo>
                    <a:pt x="25" y="238"/>
                    <a:pt x="25" y="441"/>
                    <a:pt x="1" y="643"/>
                  </a:cubicBezTo>
                  <a:lnTo>
                    <a:pt x="322" y="667"/>
                  </a:lnTo>
                  <a:cubicBezTo>
                    <a:pt x="346" y="453"/>
                    <a:pt x="346" y="226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37;p31">
              <a:extLst>
                <a:ext uri="{FF2B5EF4-FFF2-40B4-BE49-F238E27FC236}">
                  <a16:creationId xmlns:a16="http://schemas.microsoft.com/office/drawing/2014/main" id="{0EAFEA57-3F4B-47EE-A977-2244A609264B}"/>
                </a:ext>
              </a:extLst>
            </p:cNvPr>
            <p:cNvSpPr/>
            <p:nvPr/>
          </p:nvSpPr>
          <p:spPr>
            <a:xfrm>
              <a:off x="6070563" y="2738806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62" y="0"/>
                  </a:moveTo>
                  <a:lnTo>
                    <a:pt x="0" y="179"/>
                  </a:lnTo>
                  <a:cubicBezTo>
                    <a:pt x="131" y="358"/>
                    <a:pt x="262" y="536"/>
                    <a:pt x="405" y="703"/>
                  </a:cubicBezTo>
                  <a:lnTo>
                    <a:pt x="655" y="500"/>
                  </a:lnTo>
                  <a:cubicBezTo>
                    <a:pt x="512" y="334"/>
                    <a:pt x="381" y="167"/>
                    <a:pt x="26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38;p31">
              <a:extLst>
                <a:ext uri="{FF2B5EF4-FFF2-40B4-BE49-F238E27FC236}">
                  <a16:creationId xmlns:a16="http://schemas.microsoft.com/office/drawing/2014/main" id="{65D5C443-2BA7-44B7-B0A6-AAA66B044D90}"/>
                </a:ext>
              </a:extLst>
            </p:cNvPr>
            <p:cNvSpPr/>
            <p:nvPr/>
          </p:nvSpPr>
          <p:spPr>
            <a:xfrm>
              <a:off x="6125795" y="2884726"/>
              <a:ext cx="15296" cy="22496"/>
            </a:xfrm>
            <a:custGeom>
              <a:avLst/>
              <a:gdLst/>
              <a:ahLst/>
              <a:cxnLst/>
              <a:rect l="l" t="t" r="r" b="b"/>
              <a:pathLst>
                <a:path w="478" h="703" extrusionOk="0">
                  <a:moveTo>
                    <a:pt x="167" y="0"/>
                  </a:moveTo>
                  <a:cubicBezTo>
                    <a:pt x="120" y="215"/>
                    <a:pt x="60" y="417"/>
                    <a:pt x="1" y="620"/>
                  </a:cubicBezTo>
                  <a:lnTo>
                    <a:pt x="310" y="703"/>
                  </a:lnTo>
                  <a:cubicBezTo>
                    <a:pt x="370" y="500"/>
                    <a:pt x="429" y="286"/>
                    <a:pt x="477" y="72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39;p31">
              <a:extLst>
                <a:ext uri="{FF2B5EF4-FFF2-40B4-BE49-F238E27FC236}">
                  <a16:creationId xmlns:a16="http://schemas.microsoft.com/office/drawing/2014/main" id="{4EEA4070-2594-4D45-8DE0-16487FBD8686}"/>
                </a:ext>
              </a:extLst>
            </p:cNvPr>
            <p:cNvSpPr/>
            <p:nvPr/>
          </p:nvSpPr>
          <p:spPr>
            <a:xfrm>
              <a:off x="6047715" y="2663350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48" y="1"/>
                  </a:moveTo>
                  <a:cubicBezTo>
                    <a:pt x="12" y="227"/>
                    <a:pt x="0" y="441"/>
                    <a:pt x="12" y="668"/>
                  </a:cubicBezTo>
                  <a:lnTo>
                    <a:pt x="333" y="656"/>
                  </a:lnTo>
                  <a:cubicBezTo>
                    <a:pt x="321" y="453"/>
                    <a:pt x="333" y="251"/>
                    <a:pt x="357" y="49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40;p31">
              <a:extLst>
                <a:ext uri="{FF2B5EF4-FFF2-40B4-BE49-F238E27FC236}">
                  <a16:creationId xmlns:a16="http://schemas.microsoft.com/office/drawing/2014/main" id="{38F38264-22C4-47A0-960B-F78456B1E3C9}"/>
                </a:ext>
              </a:extLst>
            </p:cNvPr>
            <p:cNvSpPr/>
            <p:nvPr/>
          </p:nvSpPr>
          <p:spPr>
            <a:xfrm>
              <a:off x="6053795" y="2622582"/>
              <a:ext cx="16800" cy="22912"/>
            </a:xfrm>
            <a:custGeom>
              <a:avLst/>
              <a:gdLst/>
              <a:ahLst/>
              <a:cxnLst/>
              <a:rect l="l" t="t" r="r" b="b"/>
              <a:pathLst>
                <a:path w="525" h="716" extrusionOk="0">
                  <a:moveTo>
                    <a:pt x="227" y="1"/>
                  </a:moveTo>
                  <a:cubicBezTo>
                    <a:pt x="143" y="203"/>
                    <a:pt x="60" y="418"/>
                    <a:pt x="1" y="620"/>
                  </a:cubicBezTo>
                  <a:lnTo>
                    <a:pt x="310" y="715"/>
                  </a:lnTo>
                  <a:cubicBezTo>
                    <a:pt x="370" y="513"/>
                    <a:pt x="441" y="322"/>
                    <a:pt x="524" y="132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41;p31">
              <a:extLst>
                <a:ext uri="{FF2B5EF4-FFF2-40B4-BE49-F238E27FC236}">
                  <a16:creationId xmlns:a16="http://schemas.microsoft.com/office/drawing/2014/main" id="{11CB4049-4B71-40F3-BD60-D60407E62D1D}"/>
                </a:ext>
              </a:extLst>
            </p:cNvPr>
            <p:cNvSpPr/>
            <p:nvPr/>
          </p:nvSpPr>
          <p:spPr>
            <a:xfrm>
              <a:off x="6051523" y="2703382"/>
              <a:ext cx="17152" cy="22880"/>
            </a:xfrm>
            <a:custGeom>
              <a:avLst/>
              <a:gdLst/>
              <a:ahLst/>
              <a:cxnLst/>
              <a:rect l="l" t="t" r="r" b="b"/>
              <a:pathLst>
                <a:path w="536" h="715" extrusionOk="0">
                  <a:moveTo>
                    <a:pt x="310" y="0"/>
                  </a:moveTo>
                  <a:lnTo>
                    <a:pt x="0" y="95"/>
                  </a:lnTo>
                  <a:lnTo>
                    <a:pt x="24" y="167"/>
                  </a:lnTo>
                  <a:cubicBezTo>
                    <a:pt x="83" y="357"/>
                    <a:pt x="155" y="548"/>
                    <a:pt x="250" y="714"/>
                  </a:cubicBezTo>
                  <a:lnTo>
                    <a:pt x="536" y="572"/>
                  </a:lnTo>
                  <a:cubicBezTo>
                    <a:pt x="453" y="417"/>
                    <a:pt x="381" y="250"/>
                    <a:pt x="333" y="71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42;p31">
              <a:extLst>
                <a:ext uri="{FF2B5EF4-FFF2-40B4-BE49-F238E27FC236}">
                  <a16:creationId xmlns:a16="http://schemas.microsoft.com/office/drawing/2014/main" id="{47C398E3-6818-47E6-B0CF-46378AC33D6E}"/>
                </a:ext>
              </a:extLst>
            </p:cNvPr>
            <p:cNvSpPr/>
            <p:nvPr/>
          </p:nvSpPr>
          <p:spPr>
            <a:xfrm>
              <a:off x="5640803" y="3033686"/>
              <a:ext cx="21728" cy="21760"/>
            </a:xfrm>
            <a:custGeom>
              <a:avLst/>
              <a:gdLst/>
              <a:ahLst/>
              <a:cxnLst/>
              <a:rect l="l" t="t" r="r" b="b"/>
              <a:pathLst>
                <a:path w="679" h="680" extrusionOk="0">
                  <a:moveTo>
                    <a:pt x="226" y="1"/>
                  </a:moveTo>
                  <a:lnTo>
                    <a:pt x="0" y="227"/>
                  </a:lnTo>
                  <a:cubicBezTo>
                    <a:pt x="143" y="382"/>
                    <a:pt x="298" y="525"/>
                    <a:pt x="453" y="679"/>
                  </a:cubicBezTo>
                  <a:lnTo>
                    <a:pt x="679" y="453"/>
                  </a:lnTo>
                  <a:cubicBezTo>
                    <a:pt x="524" y="298"/>
                    <a:pt x="369" y="156"/>
                    <a:pt x="22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43;p31">
              <a:extLst>
                <a:ext uri="{FF2B5EF4-FFF2-40B4-BE49-F238E27FC236}">
                  <a16:creationId xmlns:a16="http://schemas.microsoft.com/office/drawing/2014/main" id="{24885641-DEA4-4D9D-AB43-4A347720635C}"/>
                </a:ext>
              </a:extLst>
            </p:cNvPr>
            <p:cNvSpPr/>
            <p:nvPr/>
          </p:nvSpPr>
          <p:spPr>
            <a:xfrm>
              <a:off x="6129987" y="28039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44;p31">
              <a:extLst>
                <a:ext uri="{FF2B5EF4-FFF2-40B4-BE49-F238E27FC236}">
                  <a16:creationId xmlns:a16="http://schemas.microsoft.com/office/drawing/2014/main" id="{997237E8-5819-4B64-AB6F-09223D471642}"/>
                </a:ext>
              </a:extLst>
            </p:cNvPr>
            <p:cNvSpPr/>
            <p:nvPr/>
          </p:nvSpPr>
          <p:spPr>
            <a:xfrm>
              <a:off x="5613347" y="3002838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63" y="0"/>
                  </a:moveTo>
                  <a:lnTo>
                    <a:pt x="1" y="191"/>
                  </a:lnTo>
                  <a:cubicBezTo>
                    <a:pt x="132" y="369"/>
                    <a:pt x="263" y="536"/>
                    <a:pt x="406" y="703"/>
                  </a:cubicBezTo>
                  <a:lnTo>
                    <a:pt x="656" y="500"/>
                  </a:lnTo>
                  <a:cubicBezTo>
                    <a:pt x="513" y="346"/>
                    <a:pt x="382" y="179"/>
                    <a:pt x="26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45;p31">
              <a:extLst>
                <a:ext uri="{FF2B5EF4-FFF2-40B4-BE49-F238E27FC236}">
                  <a16:creationId xmlns:a16="http://schemas.microsoft.com/office/drawing/2014/main" id="{B6379071-7F00-4FBE-ADB4-B216DFEC15F4}"/>
                </a:ext>
              </a:extLst>
            </p:cNvPr>
            <p:cNvSpPr/>
            <p:nvPr/>
          </p:nvSpPr>
          <p:spPr>
            <a:xfrm>
              <a:off x="5576035" y="2930838"/>
              <a:ext cx="16768" cy="22880"/>
            </a:xfrm>
            <a:custGeom>
              <a:avLst/>
              <a:gdLst/>
              <a:ahLst/>
              <a:cxnLst/>
              <a:rect l="l" t="t" r="r" b="b"/>
              <a:pathLst>
                <a:path w="524" h="715" extrusionOk="0">
                  <a:moveTo>
                    <a:pt x="310" y="0"/>
                  </a:moveTo>
                  <a:lnTo>
                    <a:pt x="0" y="95"/>
                  </a:lnTo>
                  <a:cubicBezTo>
                    <a:pt x="72" y="310"/>
                    <a:pt x="143" y="512"/>
                    <a:pt x="226" y="714"/>
                  </a:cubicBezTo>
                  <a:lnTo>
                    <a:pt x="524" y="595"/>
                  </a:lnTo>
                  <a:cubicBezTo>
                    <a:pt x="441" y="405"/>
                    <a:pt x="369" y="202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46;p31">
              <a:extLst>
                <a:ext uri="{FF2B5EF4-FFF2-40B4-BE49-F238E27FC236}">
                  <a16:creationId xmlns:a16="http://schemas.microsoft.com/office/drawing/2014/main" id="{D054B70F-EE44-4F7A-A1AA-46506EA20B40}"/>
                </a:ext>
              </a:extLst>
            </p:cNvPr>
            <p:cNvSpPr/>
            <p:nvPr/>
          </p:nvSpPr>
          <p:spPr>
            <a:xfrm>
              <a:off x="5640419" y="3282102"/>
              <a:ext cx="17152" cy="23264"/>
            </a:xfrm>
            <a:custGeom>
              <a:avLst/>
              <a:gdLst/>
              <a:ahLst/>
              <a:cxnLst/>
              <a:rect l="l" t="t" r="r" b="b"/>
              <a:pathLst>
                <a:path w="536" h="727" extrusionOk="0">
                  <a:moveTo>
                    <a:pt x="238" y="1"/>
                  </a:moveTo>
                  <a:cubicBezTo>
                    <a:pt x="155" y="203"/>
                    <a:pt x="72" y="405"/>
                    <a:pt x="0" y="608"/>
                  </a:cubicBezTo>
                  <a:lnTo>
                    <a:pt x="298" y="727"/>
                  </a:lnTo>
                  <a:cubicBezTo>
                    <a:pt x="369" y="524"/>
                    <a:pt x="453" y="334"/>
                    <a:pt x="536" y="132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747;p31">
              <a:extLst>
                <a:ext uri="{FF2B5EF4-FFF2-40B4-BE49-F238E27FC236}">
                  <a16:creationId xmlns:a16="http://schemas.microsoft.com/office/drawing/2014/main" id="{86EF9866-C687-42FF-A26F-2230920ACF52}"/>
                </a:ext>
              </a:extLst>
            </p:cNvPr>
            <p:cNvSpPr/>
            <p:nvPr/>
          </p:nvSpPr>
          <p:spPr>
            <a:xfrm>
              <a:off x="5622883" y="3362486"/>
              <a:ext cx="12224" cy="21760"/>
            </a:xfrm>
            <a:custGeom>
              <a:avLst/>
              <a:gdLst/>
              <a:ahLst/>
              <a:cxnLst/>
              <a:rect l="l" t="t" r="r" b="b"/>
              <a:pathLst>
                <a:path w="382" h="680" extrusionOk="0">
                  <a:moveTo>
                    <a:pt x="60" y="1"/>
                  </a:moveTo>
                  <a:cubicBezTo>
                    <a:pt x="36" y="227"/>
                    <a:pt x="12" y="441"/>
                    <a:pt x="1" y="668"/>
                  </a:cubicBezTo>
                  <a:lnTo>
                    <a:pt x="322" y="679"/>
                  </a:lnTo>
                  <a:cubicBezTo>
                    <a:pt x="334" y="465"/>
                    <a:pt x="346" y="251"/>
                    <a:pt x="382" y="48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748;p31">
              <a:extLst>
                <a:ext uri="{FF2B5EF4-FFF2-40B4-BE49-F238E27FC236}">
                  <a16:creationId xmlns:a16="http://schemas.microsoft.com/office/drawing/2014/main" id="{34E18605-66A5-4F8C-859C-989C2CD3B5E0}"/>
                </a:ext>
              </a:extLst>
            </p:cNvPr>
            <p:cNvSpPr/>
            <p:nvPr/>
          </p:nvSpPr>
          <p:spPr>
            <a:xfrm>
              <a:off x="6070179" y="2592118"/>
              <a:ext cx="18688" cy="16416"/>
            </a:xfrm>
            <a:custGeom>
              <a:avLst/>
              <a:gdLst/>
              <a:ahLst/>
              <a:cxnLst/>
              <a:rect l="l" t="t" r="r" b="b"/>
              <a:pathLst>
                <a:path w="584" h="513" extrusionOk="0">
                  <a:moveTo>
                    <a:pt x="584" y="0"/>
                  </a:moveTo>
                  <a:lnTo>
                    <a:pt x="36" y="298"/>
                  </a:lnTo>
                  <a:cubicBezTo>
                    <a:pt x="24" y="322"/>
                    <a:pt x="12" y="334"/>
                    <a:pt x="0" y="358"/>
                  </a:cubicBezTo>
                  <a:lnTo>
                    <a:pt x="286" y="512"/>
                  </a:lnTo>
                  <a:cubicBezTo>
                    <a:pt x="381" y="334"/>
                    <a:pt x="477" y="167"/>
                    <a:pt x="58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749;p31">
              <a:extLst>
                <a:ext uri="{FF2B5EF4-FFF2-40B4-BE49-F238E27FC236}">
                  <a16:creationId xmlns:a16="http://schemas.microsoft.com/office/drawing/2014/main" id="{EA2B70FF-BE69-4C55-B735-12F5E7ECA4F7}"/>
                </a:ext>
              </a:extLst>
            </p:cNvPr>
            <p:cNvSpPr/>
            <p:nvPr/>
          </p:nvSpPr>
          <p:spPr>
            <a:xfrm>
              <a:off x="5626307" y="302530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750;p31">
              <a:extLst>
                <a:ext uri="{FF2B5EF4-FFF2-40B4-BE49-F238E27FC236}">
                  <a16:creationId xmlns:a16="http://schemas.microsoft.com/office/drawing/2014/main" id="{F1D8FDAA-EEA6-4AEB-A590-31E646929B63}"/>
                </a:ext>
              </a:extLst>
            </p:cNvPr>
            <p:cNvSpPr/>
            <p:nvPr/>
          </p:nvSpPr>
          <p:spPr>
            <a:xfrm>
              <a:off x="5670115" y="3062646"/>
              <a:ext cx="21760" cy="22144"/>
            </a:xfrm>
            <a:custGeom>
              <a:avLst/>
              <a:gdLst/>
              <a:ahLst/>
              <a:cxnLst/>
              <a:rect l="l" t="t" r="r" b="b"/>
              <a:pathLst>
                <a:path w="680" h="692" extrusionOk="0">
                  <a:moveTo>
                    <a:pt x="227" y="1"/>
                  </a:moveTo>
                  <a:lnTo>
                    <a:pt x="1" y="227"/>
                  </a:lnTo>
                  <a:cubicBezTo>
                    <a:pt x="156" y="382"/>
                    <a:pt x="299" y="536"/>
                    <a:pt x="430" y="691"/>
                  </a:cubicBezTo>
                  <a:lnTo>
                    <a:pt x="680" y="477"/>
                  </a:lnTo>
                  <a:cubicBezTo>
                    <a:pt x="537" y="310"/>
                    <a:pt x="382" y="155"/>
                    <a:pt x="227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751;p31">
              <a:extLst>
                <a:ext uri="{FF2B5EF4-FFF2-40B4-BE49-F238E27FC236}">
                  <a16:creationId xmlns:a16="http://schemas.microsoft.com/office/drawing/2014/main" id="{8DFACAF9-2EC3-4DD1-B37F-007619A844AB}"/>
                </a:ext>
              </a:extLst>
            </p:cNvPr>
            <p:cNvSpPr/>
            <p:nvPr/>
          </p:nvSpPr>
          <p:spPr>
            <a:xfrm>
              <a:off x="5696035" y="3094646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274" y="1"/>
                  </a:moveTo>
                  <a:lnTo>
                    <a:pt x="1" y="179"/>
                  </a:lnTo>
                  <a:cubicBezTo>
                    <a:pt x="120" y="358"/>
                    <a:pt x="215" y="537"/>
                    <a:pt x="298" y="715"/>
                  </a:cubicBezTo>
                  <a:lnTo>
                    <a:pt x="596" y="596"/>
                  </a:lnTo>
                  <a:cubicBezTo>
                    <a:pt x="501" y="382"/>
                    <a:pt x="393" y="191"/>
                    <a:pt x="274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752;p31">
              <a:extLst>
                <a:ext uri="{FF2B5EF4-FFF2-40B4-BE49-F238E27FC236}">
                  <a16:creationId xmlns:a16="http://schemas.microsoft.com/office/drawing/2014/main" id="{25BEBDA9-5D77-40EB-8C94-F9CF012DBF1D}"/>
                </a:ext>
              </a:extLst>
            </p:cNvPr>
            <p:cNvSpPr/>
            <p:nvPr/>
          </p:nvSpPr>
          <p:spPr>
            <a:xfrm>
              <a:off x="5591651" y="2968534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286" y="1"/>
                  </a:moveTo>
                  <a:lnTo>
                    <a:pt x="0" y="144"/>
                  </a:lnTo>
                  <a:cubicBezTo>
                    <a:pt x="95" y="334"/>
                    <a:pt x="203" y="525"/>
                    <a:pt x="322" y="715"/>
                  </a:cubicBezTo>
                  <a:lnTo>
                    <a:pt x="596" y="548"/>
                  </a:lnTo>
                  <a:cubicBezTo>
                    <a:pt x="488" y="370"/>
                    <a:pt x="381" y="179"/>
                    <a:pt x="28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753;p31">
              <a:extLst>
                <a:ext uri="{FF2B5EF4-FFF2-40B4-BE49-F238E27FC236}">
                  <a16:creationId xmlns:a16="http://schemas.microsoft.com/office/drawing/2014/main" id="{3220C937-0964-4CD2-958A-B4AD069FA658}"/>
                </a:ext>
              </a:extLst>
            </p:cNvPr>
            <p:cNvSpPr/>
            <p:nvPr/>
          </p:nvSpPr>
          <p:spPr>
            <a:xfrm>
              <a:off x="5683843" y="30847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754;p31">
              <a:extLst>
                <a:ext uri="{FF2B5EF4-FFF2-40B4-BE49-F238E27FC236}">
                  <a16:creationId xmlns:a16="http://schemas.microsoft.com/office/drawing/2014/main" id="{9A854BC9-584C-4110-A4C5-6F51DAC2FE89}"/>
                </a:ext>
              </a:extLst>
            </p:cNvPr>
            <p:cNvSpPr/>
            <p:nvPr/>
          </p:nvSpPr>
          <p:spPr>
            <a:xfrm>
              <a:off x="5566883" y="2891574"/>
              <a:ext cx="13728" cy="22144"/>
            </a:xfrm>
            <a:custGeom>
              <a:avLst/>
              <a:gdLst/>
              <a:ahLst/>
              <a:cxnLst/>
              <a:rect l="l" t="t" r="r" b="b"/>
              <a:pathLst>
                <a:path w="429" h="692" extrusionOk="0">
                  <a:moveTo>
                    <a:pt x="310" y="1"/>
                  </a:moveTo>
                  <a:lnTo>
                    <a:pt x="0" y="48"/>
                  </a:lnTo>
                  <a:lnTo>
                    <a:pt x="0" y="84"/>
                  </a:lnTo>
                  <a:cubicBezTo>
                    <a:pt x="36" y="286"/>
                    <a:pt x="72" y="489"/>
                    <a:pt x="119" y="691"/>
                  </a:cubicBezTo>
                  <a:lnTo>
                    <a:pt x="429" y="620"/>
                  </a:lnTo>
                  <a:cubicBezTo>
                    <a:pt x="381" y="429"/>
                    <a:pt x="346" y="227"/>
                    <a:pt x="322" y="36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755;p31">
              <a:extLst>
                <a:ext uri="{FF2B5EF4-FFF2-40B4-BE49-F238E27FC236}">
                  <a16:creationId xmlns:a16="http://schemas.microsoft.com/office/drawing/2014/main" id="{DD8E2F4D-F797-4BCA-AB56-D4284CC08FE4}"/>
                </a:ext>
              </a:extLst>
            </p:cNvPr>
            <p:cNvSpPr/>
            <p:nvPr/>
          </p:nvSpPr>
          <p:spPr>
            <a:xfrm>
              <a:off x="6126179" y="3045110"/>
              <a:ext cx="16416" cy="22912"/>
            </a:xfrm>
            <a:custGeom>
              <a:avLst/>
              <a:gdLst/>
              <a:ahLst/>
              <a:cxnLst/>
              <a:rect l="l" t="t" r="r" b="b"/>
              <a:pathLst>
                <a:path w="513" h="716" extrusionOk="0">
                  <a:moveTo>
                    <a:pt x="298" y="1"/>
                  </a:moveTo>
                  <a:lnTo>
                    <a:pt x="1" y="108"/>
                  </a:lnTo>
                  <a:cubicBezTo>
                    <a:pt x="60" y="310"/>
                    <a:pt x="132" y="513"/>
                    <a:pt x="215" y="715"/>
                  </a:cubicBezTo>
                  <a:lnTo>
                    <a:pt x="513" y="608"/>
                  </a:lnTo>
                  <a:cubicBezTo>
                    <a:pt x="441" y="406"/>
                    <a:pt x="370" y="203"/>
                    <a:pt x="298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756;p31">
              <a:extLst>
                <a:ext uri="{FF2B5EF4-FFF2-40B4-BE49-F238E27FC236}">
                  <a16:creationId xmlns:a16="http://schemas.microsoft.com/office/drawing/2014/main" id="{81E8E178-2579-46EC-AA4B-A51A7F29EC31}"/>
                </a:ext>
              </a:extLst>
            </p:cNvPr>
            <p:cNvSpPr/>
            <p:nvPr/>
          </p:nvSpPr>
          <p:spPr>
            <a:xfrm>
              <a:off x="5699459" y="3174294"/>
              <a:ext cx="17568" cy="22880"/>
            </a:xfrm>
            <a:custGeom>
              <a:avLst/>
              <a:gdLst/>
              <a:ahLst/>
              <a:cxnLst/>
              <a:rect l="l" t="t" r="r" b="b"/>
              <a:pathLst>
                <a:path w="549" h="715" extrusionOk="0">
                  <a:moveTo>
                    <a:pt x="239" y="0"/>
                  </a:moveTo>
                  <a:cubicBezTo>
                    <a:pt x="179" y="191"/>
                    <a:pt x="96" y="381"/>
                    <a:pt x="1" y="572"/>
                  </a:cubicBezTo>
                  <a:lnTo>
                    <a:pt x="286" y="715"/>
                  </a:lnTo>
                  <a:cubicBezTo>
                    <a:pt x="394" y="524"/>
                    <a:pt x="477" y="310"/>
                    <a:pt x="548" y="107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757;p31">
              <a:extLst>
                <a:ext uri="{FF2B5EF4-FFF2-40B4-BE49-F238E27FC236}">
                  <a16:creationId xmlns:a16="http://schemas.microsoft.com/office/drawing/2014/main" id="{15B3CF1B-A5C9-40D3-BDC3-8C9A00A62BED}"/>
                </a:ext>
              </a:extLst>
            </p:cNvPr>
            <p:cNvSpPr/>
            <p:nvPr/>
          </p:nvSpPr>
          <p:spPr>
            <a:xfrm>
              <a:off x="5678499" y="3210486"/>
              <a:ext cx="19840" cy="22880"/>
            </a:xfrm>
            <a:custGeom>
              <a:avLst/>
              <a:gdLst/>
              <a:ahLst/>
              <a:cxnLst/>
              <a:rect l="l" t="t" r="r" b="b"/>
              <a:pathLst>
                <a:path w="620" h="715" extrusionOk="0">
                  <a:moveTo>
                    <a:pt x="346" y="0"/>
                  </a:moveTo>
                  <a:cubicBezTo>
                    <a:pt x="239" y="179"/>
                    <a:pt x="120" y="357"/>
                    <a:pt x="1" y="536"/>
                  </a:cubicBezTo>
                  <a:lnTo>
                    <a:pt x="275" y="715"/>
                  </a:lnTo>
                  <a:cubicBezTo>
                    <a:pt x="394" y="524"/>
                    <a:pt x="513" y="346"/>
                    <a:pt x="620" y="167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758;p31">
              <a:extLst>
                <a:ext uri="{FF2B5EF4-FFF2-40B4-BE49-F238E27FC236}">
                  <a16:creationId xmlns:a16="http://schemas.microsoft.com/office/drawing/2014/main" id="{2E2EE20C-D072-4A58-84F2-C4239AA5DAF4}"/>
                </a:ext>
              </a:extLst>
            </p:cNvPr>
            <p:cNvSpPr/>
            <p:nvPr/>
          </p:nvSpPr>
          <p:spPr>
            <a:xfrm>
              <a:off x="5740227" y="3440214"/>
              <a:ext cx="20608" cy="22912"/>
            </a:xfrm>
            <a:custGeom>
              <a:avLst/>
              <a:gdLst/>
              <a:ahLst/>
              <a:cxnLst/>
              <a:rect l="l" t="t" r="r" b="b"/>
              <a:pathLst>
                <a:path w="644" h="716" extrusionOk="0">
                  <a:moveTo>
                    <a:pt x="382" y="1"/>
                  </a:moveTo>
                  <a:cubicBezTo>
                    <a:pt x="263" y="179"/>
                    <a:pt x="132" y="346"/>
                    <a:pt x="1" y="489"/>
                  </a:cubicBezTo>
                  <a:lnTo>
                    <a:pt x="239" y="715"/>
                  </a:lnTo>
                  <a:cubicBezTo>
                    <a:pt x="382" y="548"/>
                    <a:pt x="525" y="370"/>
                    <a:pt x="644" y="179"/>
                  </a:cubicBezTo>
                  <a:lnTo>
                    <a:pt x="38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759;p31">
              <a:extLst>
                <a:ext uri="{FF2B5EF4-FFF2-40B4-BE49-F238E27FC236}">
                  <a16:creationId xmlns:a16="http://schemas.microsoft.com/office/drawing/2014/main" id="{F0B2FB19-2A89-4A7D-BA4F-CFBC22FC8C0C}"/>
                </a:ext>
              </a:extLst>
            </p:cNvPr>
            <p:cNvSpPr/>
            <p:nvPr/>
          </p:nvSpPr>
          <p:spPr>
            <a:xfrm>
              <a:off x="5781379" y="3368214"/>
              <a:ext cx="19072" cy="22880"/>
            </a:xfrm>
            <a:custGeom>
              <a:avLst/>
              <a:gdLst/>
              <a:ahLst/>
              <a:cxnLst/>
              <a:rect l="l" t="t" r="r" b="b"/>
              <a:pathLst>
                <a:path w="596" h="715" extrusionOk="0">
                  <a:moveTo>
                    <a:pt x="322" y="0"/>
                  </a:moveTo>
                  <a:cubicBezTo>
                    <a:pt x="215" y="179"/>
                    <a:pt x="108" y="370"/>
                    <a:pt x="1" y="560"/>
                  </a:cubicBezTo>
                  <a:lnTo>
                    <a:pt x="274" y="715"/>
                  </a:lnTo>
                  <a:cubicBezTo>
                    <a:pt x="382" y="524"/>
                    <a:pt x="489" y="346"/>
                    <a:pt x="596" y="167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760;p31">
              <a:extLst>
                <a:ext uri="{FF2B5EF4-FFF2-40B4-BE49-F238E27FC236}">
                  <a16:creationId xmlns:a16="http://schemas.microsoft.com/office/drawing/2014/main" id="{4E10ECAB-51E3-4EBC-91E1-E4B43C061DD2}"/>
                </a:ext>
              </a:extLst>
            </p:cNvPr>
            <p:cNvSpPr/>
            <p:nvPr/>
          </p:nvSpPr>
          <p:spPr>
            <a:xfrm>
              <a:off x="5708227" y="3468406"/>
              <a:ext cx="22496" cy="16800"/>
            </a:xfrm>
            <a:custGeom>
              <a:avLst/>
              <a:gdLst/>
              <a:ahLst/>
              <a:cxnLst/>
              <a:rect l="l" t="t" r="r" b="b"/>
              <a:pathLst>
                <a:path w="703" h="525" extrusionOk="0">
                  <a:moveTo>
                    <a:pt x="536" y="1"/>
                  </a:moveTo>
                  <a:cubicBezTo>
                    <a:pt x="382" y="96"/>
                    <a:pt x="215" y="156"/>
                    <a:pt x="24" y="203"/>
                  </a:cubicBezTo>
                  <a:lnTo>
                    <a:pt x="1" y="203"/>
                  </a:lnTo>
                  <a:lnTo>
                    <a:pt x="60" y="525"/>
                  </a:lnTo>
                  <a:lnTo>
                    <a:pt x="96" y="513"/>
                  </a:lnTo>
                  <a:cubicBezTo>
                    <a:pt x="322" y="465"/>
                    <a:pt x="524" y="382"/>
                    <a:pt x="703" y="275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761;p31">
              <a:extLst>
                <a:ext uri="{FF2B5EF4-FFF2-40B4-BE49-F238E27FC236}">
                  <a16:creationId xmlns:a16="http://schemas.microsoft.com/office/drawing/2014/main" id="{8A762AF4-ABC5-4845-B3DF-1AEABB34C660}"/>
                </a:ext>
              </a:extLst>
            </p:cNvPr>
            <p:cNvSpPr/>
            <p:nvPr/>
          </p:nvSpPr>
          <p:spPr>
            <a:xfrm>
              <a:off x="5710883" y="3134646"/>
              <a:ext cx="11488" cy="21760"/>
            </a:xfrm>
            <a:custGeom>
              <a:avLst/>
              <a:gdLst/>
              <a:ahLst/>
              <a:cxnLst/>
              <a:rect l="l" t="t" r="r" b="b"/>
              <a:pathLst>
                <a:path w="359" h="680" extrusionOk="0">
                  <a:moveTo>
                    <a:pt x="322" y="1"/>
                  </a:moveTo>
                  <a:lnTo>
                    <a:pt x="1" y="49"/>
                  </a:lnTo>
                  <a:lnTo>
                    <a:pt x="1" y="72"/>
                  </a:lnTo>
                  <a:cubicBezTo>
                    <a:pt x="13" y="120"/>
                    <a:pt x="25" y="168"/>
                    <a:pt x="25" y="215"/>
                  </a:cubicBezTo>
                  <a:cubicBezTo>
                    <a:pt x="37" y="358"/>
                    <a:pt x="37" y="501"/>
                    <a:pt x="13" y="644"/>
                  </a:cubicBezTo>
                  <a:lnTo>
                    <a:pt x="334" y="680"/>
                  </a:lnTo>
                  <a:cubicBezTo>
                    <a:pt x="358" y="525"/>
                    <a:pt x="358" y="358"/>
                    <a:pt x="346" y="191"/>
                  </a:cubicBezTo>
                  <a:cubicBezTo>
                    <a:pt x="334" y="132"/>
                    <a:pt x="334" y="84"/>
                    <a:pt x="322" y="2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762;p31">
              <a:extLst>
                <a:ext uri="{FF2B5EF4-FFF2-40B4-BE49-F238E27FC236}">
                  <a16:creationId xmlns:a16="http://schemas.microsoft.com/office/drawing/2014/main" id="{EF3C7854-A28A-43B0-95F1-3BDBA7C228BE}"/>
                </a:ext>
              </a:extLst>
            </p:cNvPr>
            <p:cNvSpPr/>
            <p:nvPr/>
          </p:nvSpPr>
          <p:spPr>
            <a:xfrm>
              <a:off x="5762339" y="3404790"/>
              <a:ext cx="18688" cy="22880"/>
            </a:xfrm>
            <a:custGeom>
              <a:avLst/>
              <a:gdLst/>
              <a:ahLst/>
              <a:cxnLst/>
              <a:rect l="l" t="t" r="r" b="b"/>
              <a:pathLst>
                <a:path w="584" h="715" extrusionOk="0">
                  <a:moveTo>
                    <a:pt x="298" y="0"/>
                  </a:moveTo>
                  <a:cubicBezTo>
                    <a:pt x="203" y="191"/>
                    <a:pt x="107" y="381"/>
                    <a:pt x="0" y="560"/>
                  </a:cubicBezTo>
                  <a:lnTo>
                    <a:pt x="286" y="715"/>
                  </a:lnTo>
                  <a:cubicBezTo>
                    <a:pt x="393" y="524"/>
                    <a:pt x="488" y="334"/>
                    <a:pt x="584" y="143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763;p31">
              <a:extLst>
                <a:ext uri="{FF2B5EF4-FFF2-40B4-BE49-F238E27FC236}">
                  <a16:creationId xmlns:a16="http://schemas.microsoft.com/office/drawing/2014/main" id="{2A5E850E-8043-4E97-B0EC-154000BA1DBA}"/>
                </a:ext>
              </a:extLst>
            </p:cNvPr>
            <p:cNvSpPr/>
            <p:nvPr/>
          </p:nvSpPr>
          <p:spPr>
            <a:xfrm>
              <a:off x="5803107" y="3333526"/>
              <a:ext cx="20224" cy="22912"/>
            </a:xfrm>
            <a:custGeom>
              <a:avLst/>
              <a:gdLst/>
              <a:ahLst/>
              <a:cxnLst/>
              <a:rect l="l" t="t" r="r" b="b"/>
              <a:pathLst>
                <a:path w="632" h="716" extrusionOk="0">
                  <a:moveTo>
                    <a:pt x="381" y="1"/>
                  </a:moveTo>
                  <a:cubicBezTo>
                    <a:pt x="250" y="180"/>
                    <a:pt x="119" y="358"/>
                    <a:pt x="0" y="537"/>
                  </a:cubicBezTo>
                  <a:lnTo>
                    <a:pt x="262" y="715"/>
                  </a:lnTo>
                  <a:cubicBezTo>
                    <a:pt x="381" y="537"/>
                    <a:pt x="512" y="370"/>
                    <a:pt x="631" y="191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764;p31">
              <a:extLst>
                <a:ext uri="{FF2B5EF4-FFF2-40B4-BE49-F238E27FC236}">
                  <a16:creationId xmlns:a16="http://schemas.microsoft.com/office/drawing/2014/main" id="{8051FD1C-678C-43A6-8C8B-39B82FD3127C}"/>
                </a:ext>
              </a:extLst>
            </p:cNvPr>
            <p:cNvSpPr/>
            <p:nvPr/>
          </p:nvSpPr>
          <p:spPr>
            <a:xfrm>
              <a:off x="5628611" y="3321718"/>
              <a:ext cx="14880" cy="22528"/>
            </a:xfrm>
            <a:custGeom>
              <a:avLst/>
              <a:gdLst/>
              <a:ahLst/>
              <a:cxnLst/>
              <a:rect l="l" t="t" r="r" b="b"/>
              <a:pathLst>
                <a:path w="465" h="704" extrusionOk="0">
                  <a:moveTo>
                    <a:pt x="167" y="1"/>
                  </a:moveTo>
                  <a:cubicBezTo>
                    <a:pt x="95" y="203"/>
                    <a:pt x="48" y="418"/>
                    <a:pt x="0" y="632"/>
                  </a:cubicBezTo>
                  <a:lnTo>
                    <a:pt x="310" y="703"/>
                  </a:lnTo>
                  <a:cubicBezTo>
                    <a:pt x="357" y="489"/>
                    <a:pt x="405" y="287"/>
                    <a:pt x="464" y="84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765;p31">
              <a:extLst>
                <a:ext uri="{FF2B5EF4-FFF2-40B4-BE49-F238E27FC236}">
                  <a16:creationId xmlns:a16="http://schemas.microsoft.com/office/drawing/2014/main" id="{65E3DD05-7B64-46E4-A6D1-998B8E839C20}"/>
                </a:ext>
              </a:extLst>
            </p:cNvPr>
            <p:cNvSpPr/>
            <p:nvPr/>
          </p:nvSpPr>
          <p:spPr>
            <a:xfrm>
              <a:off x="5636227" y="3440982"/>
              <a:ext cx="20608" cy="22496"/>
            </a:xfrm>
            <a:custGeom>
              <a:avLst/>
              <a:gdLst/>
              <a:ahLst/>
              <a:cxnLst/>
              <a:rect l="l" t="t" r="r" b="b"/>
              <a:pathLst>
                <a:path w="644" h="703" extrusionOk="0">
                  <a:moveTo>
                    <a:pt x="274" y="0"/>
                  </a:moveTo>
                  <a:lnTo>
                    <a:pt x="0" y="167"/>
                  </a:lnTo>
                  <a:cubicBezTo>
                    <a:pt x="119" y="358"/>
                    <a:pt x="250" y="548"/>
                    <a:pt x="417" y="703"/>
                  </a:cubicBezTo>
                  <a:lnTo>
                    <a:pt x="643" y="477"/>
                  </a:lnTo>
                  <a:cubicBezTo>
                    <a:pt x="500" y="334"/>
                    <a:pt x="381" y="179"/>
                    <a:pt x="27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766;p31">
              <a:extLst>
                <a:ext uri="{FF2B5EF4-FFF2-40B4-BE49-F238E27FC236}">
                  <a16:creationId xmlns:a16="http://schemas.microsoft.com/office/drawing/2014/main" id="{9E98337C-2EAC-41E5-B973-96097818731D}"/>
                </a:ext>
              </a:extLst>
            </p:cNvPr>
            <p:cNvSpPr/>
            <p:nvPr/>
          </p:nvSpPr>
          <p:spPr>
            <a:xfrm>
              <a:off x="5623651" y="3404022"/>
              <a:ext cx="14112" cy="22144"/>
            </a:xfrm>
            <a:custGeom>
              <a:avLst/>
              <a:gdLst/>
              <a:ahLst/>
              <a:cxnLst/>
              <a:rect l="l" t="t" r="r" b="b"/>
              <a:pathLst>
                <a:path w="441" h="692" extrusionOk="0">
                  <a:moveTo>
                    <a:pt x="322" y="1"/>
                  </a:moveTo>
                  <a:lnTo>
                    <a:pt x="0" y="36"/>
                  </a:lnTo>
                  <a:cubicBezTo>
                    <a:pt x="12" y="84"/>
                    <a:pt x="12" y="132"/>
                    <a:pt x="24" y="179"/>
                  </a:cubicBezTo>
                  <a:cubicBezTo>
                    <a:pt x="48" y="358"/>
                    <a:pt x="84" y="524"/>
                    <a:pt x="131" y="691"/>
                  </a:cubicBezTo>
                  <a:lnTo>
                    <a:pt x="441" y="596"/>
                  </a:lnTo>
                  <a:cubicBezTo>
                    <a:pt x="393" y="453"/>
                    <a:pt x="358" y="298"/>
                    <a:pt x="334" y="143"/>
                  </a:cubicBezTo>
                  <a:cubicBezTo>
                    <a:pt x="334" y="96"/>
                    <a:pt x="322" y="48"/>
                    <a:pt x="322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767;p31">
              <a:extLst>
                <a:ext uri="{FF2B5EF4-FFF2-40B4-BE49-F238E27FC236}">
                  <a16:creationId xmlns:a16="http://schemas.microsoft.com/office/drawing/2014/main" id="{9450F266-187C-484D-ACED-512CDEC637BF}"/>
                </a:ext>
              </a:extLst>
            </p:cNvPr>
            <p:cNvSpPr/>
            <p:nvPr/>
          </p:nvSpPr>
          <p:spPr>
            <a:xfrm>
              <a:off x="5628611" y="33419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768;p31">
              <a:extLst>
                <a:ext uri="{FF2B5EF4-FFF2-40B4-BE49-F238E27FC236}">
                  <a16:creationId xmlns:a16="http://schemas.microsoft.com/office/drawing/2014/main" id="{FDEEAFC5-AF5D-4C40-99B2-9629E124FB45}"/>
                </a:ext>
              </a:extLst>
            </p:cNvPr>
            <p:cNvSpPr/>
            <p:nvPr/>
          </p:nvSpPr>
          <p:spPr>
            <a:xfrm>
              <a:off x="5667075" y="3468022"/>
              <a:ext cx="22528" cy="16800"/>
            </a:xfrm>
            <a:custGeom>
              <a:avLst/>
              <a:gdLst/>
              <a:ahLst/>
              <a:cxnLst/>
              <a:rect l="l" t="t" r="r" b="b"/>
              <a:pathLst>
                <a:path w="704" h="525" extrusionOk="0">
                  <a:moveTo>
                    <a:pt x="155" y="1"/>
                  </a:moveTo>
                  <a:lnTo>
                    <a:pt x="1" y="275"/>
                  </a:lnTo>
                  <a:cubicBezTo>
                    <a:pt x="203" y="394"/>
                    <a:pt x="417" y="477"/>
                    <a:pt x="644" y="525"/>
                  </a:cubicBezTo>
                  <a:lnTo>
                    <a:pt x="703" y="215"/>
                  </a:lnTo>
                  <a:cubicBezTo>
                    <a:pt x="513" y="179"/>
                    <a:pt x="334" y="96"/>
                    <a:pt x="155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69;p31">
              <a:extLst>
                <a:ext uri="{FF2B5EF4-FFF2-40B4-BE49-F238E27FC236}">
                  <a16:creationId xmlns:a16="http://schemas.microsoft.com/office/drawing/2014/main" id="{0A4D0AF7-29A8-4F46-BDD9-F0BDFF1F799C}"/>
                </a:ext>
              </a:extLst>
            </p:cNvPr>
            <p:cNvSpPr/>
            <p:nvPr/>
          </p:nvSpPr>
          <p:spPr>
            <a:xfrm>
              <a:off x="5657187" y="3245142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322" y="1"/>
                  </a:moveTo>
                  <a:lnTo>
                    <a:pt x="274" y="84"/>
                  </a:lnTo>
                  <a:cubicBezTo>
                    <a:pt x="179" y="239"/>
                    <a:pt x="83" y="406"/>
                    <a:pt x="0" y="572"/>
                  </a:cubicBezTo>
                  <a:lnTo>
                    <a:pt x="286" y="715"/>
                  </a:lnTo>
                  <a:cubicBezTo>
                    <a:pt x="369" y="560"/>
                    <a:pt x="453" y="406"/>
                    <a:pt x="548" y="251"/>
                  </a:cubicBezTo>
                  <a:lnTo>
                    <a:pt x="595" y="167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;p31">
              <a:extLst>
                <a:ext uri="{FF2B5EF4-FFF2-40B4-BE49-F238E27FC236}">
                  <a16:creationId xmlns:a16="http://schemas.microsoft.com/office/drawing/2014/main" id="{2010C018-E4C8-4E07-8711-0D879327F768}"/>
                </a:ext>
              </a:extLst>
            </p:cNvPr>
            <p:cNvSpPr/>
            <p:nvPr/>
          </p:nvSpPr>
          <p:spPr>
            <a:xfrm>
              <a:off x="6117795" y="3240182"/>
              <a:ext cx="20608" cy="22912"/>
            </a:xfrm>
            <a:custGeom>
              <a:avLst/>
              <a:gdLst/>
              <a:ahLst/>
              <a:cxnLst/>
              <a:rect l="l" t="t" r="r" b="b"/>
              <a:pathLst>
                <a:path w="644" h="716" extrusionOk="0">
                  <a:moveTo>
                    <a:pt x="370" y="1"/>
                  </a:moveTo>
                  <a:cubicBezTo>
                    <a:pt x="263" y="180"/>
                    <a:pt x="132" y="346"/>
                    <a:pt x="1" y="513"/>
                  </a:cubicBezTo>
                  <a:lnTo>
                    <a:pt x="251" y="715"/>
                  </a:lnTo>
                  <a:cubicBezTo>
                    <a:pt x="382" y="537"/>
                    <a:pt x="513" y="358"/>
                    <a:pt x="644" y="18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1;p31">
              <a:extLst>
                <a:ext uri="{FF2B5EF4-FFF2-40B4-BE49-F238E27FC236}">
                  <a16:creationId xmlns:a16="http://schemas.microsoft.com/office/drawing/2014/main" id="{85C95F34-0710-49D3-8D0F-95B7331F2800}"/>
                </a:ext>
              </a:extLst>
            </p:cNvPr>
            <p:cNvSpPr/>
            <p:nvPr/>
          </p:nvSpPr>
          <p:spPr>
            <a:xfrm>
              <a:off x="6058371" y="3299254"/>
              <a:ext cx="22880" cy="20224"/>
            </a:xfrm>
            <a:custGeom>
              <a:avLst/>
              <a:gdLst/>
              <a:ahLst/>
              <a:cxnLst/>
              <a:rect l="l" t="t" r="r" b="b"/>
              <a:pathLst>
                <a:path w="715" h="632" extrusionOk="0">
                  <a:moveTo>
                    <a:pt x="512" y="0"/>
                  </a:moveTo>
                  <a:cubicBezTo>
                    <a:pt x="358" y="131"/>
                    <a:pt x="179" y="250"/>
                    <a:pt x="0" y="369"/>
                  </a:cubicBezTo>
                  <a:lnTo>
                    <a:pt x="179" y="631"/>
                  </a:lnTo>
                  <a:cubicBezTo>
                    <a:pt x="358" y="524"/>
                    <a:pt x="548" y="393"/>
                    <a:pt x="715" y="262"/>
                  </a:cubicBezTo>
                  <a:lnTo>
                    <a:pt x="51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2;p31">
              <a:extLst>
                <a:ext uri="{FF2B5EF4-FFF2-40B4-BE49-F238E27FC236}">
                  <a16:creationId xmlns:a16="http://schemas.microsoft.com/office/drawing/2014/main" id="{508E5465-7097-4FCC-9D0C-6E63570D473D}"/>
                </a:ext>
              </a:extLst>
            </p:cNvPr>
            <p:cNvSpPr/>
            <p:nvPr/>
          </p:nvSpPr>
          <p:spPr>
            <a:xfrm>
              <a:off x="5980643" y="3320982"/>
              <a:ext cx="22880" cy="16032"/>
            </a:xfrm>
            <a:custGeom>
              <a:avLst/>
              <a:gdLst/>
              <a:ahLst/>
              <a:cxnLst/>
              <a:rect l="l" t="t" r="r" b="b"/>
              <a:pathLst>
                <a:path w="715" h="501" extrusionOk="0">
                  <a:moveTo>
                    <a:pt x="167" y="0"/>
                  </a:moveTo>
                  <a:lnTo>
                    <a:pt x="1" y="286"/>
                  </a:lnTo>
                  <a:cubicBezTo>
                    <a:pt x="215" y="405"/>
                    <a:pt x="441" y="476"/>
                    <a:pt x="679" y="500"/>
                  </a:cubicBezTo>
                  <a:lnTo>
                    <a:pt x="715" y="179"/>
                  </a:lnTo>
                  <a:cubicBezTo>
                    <a:pt x="524" y="167"/>
                    <a:pt x="334" y="107"/>
                    <a:pt x="167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3;p31">
              <a:extLst>
                <a:ext uri="{FF2B5EF4-FFF2-40B4-BE49-F238E27FC236}">
                  <a16:creationId xmlns:a16="http://schemas.microsoft.com/office/drawing/2014/main" id="{87AA00A0-B61E-4F3D-B9C2-A20F6635F63E}"/>
                </a:ext>
              </a:extLst>
            </p:cNvPr>
            <p:cNvSpPr/>
            <p:nvPr/>
          </p:nvSpPr>
          <p:spPr>
            <a:xfrm>
              <a:off x="5828259" y="3301526"/>
              <a:ext cx="21344" cy="22528"/>
            </a:xfrm>
            <a:custGeom>
              <a:avLst/>
              <a:gdLst/>
              <a:ahLst/>
              <a:cxnLst/>
              <a:rect l="l" t="t" r="r" b="b"/>
              <a:pathLst>
                <a:path w="667" h="704" extrusionOk="0">
                  <a:moveTo>
                    <a:pt x="429" y="1"/>
                  </a:moveTo>
                  <a:cubicBezTo>
                    <a:pt x="286" y="168"/>
                    <a:pt x="143" y="322"/>
                    <a:pt x="0" y="489"/>
                  </a:cubicBezTo>
                  <a:lnTo>
                    <a:pt x="250" y="703"/>
                  </a:lnTo>
                  <a:cubicBezTo>
                    <a:pt x="381" y="537"/>
                    <a:pt x="524" y="370"/>
                    <a:pt x="667" y="215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774;p31">
              <a:extLst>
                <a:ext uri="{FF2B5EF4-FFF2-40B4-BE49-F238E27FC236}">
                  <a16:creationId xmlns:a16="http://schemas.microsoft.com/office/drawing/2014/main" id="{76B70B75-4F4A-4FA4-894C-333819C663B3}"/>
                </a:ext>
              </a:extLst>
            </p:cNvPr>
            <p:cNvSpPr/>
            <p:nvPr/>
          </p:nvSpPr>
          <p:spPr>
            <a:xfrm>
              <a:off x="6089987" y="3271830"/>
              <a:ext cx="22144" cy="21728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453" y="0"/>
                  </a:moveTo>
                  <a:cubicBezTo>
                    <a:pt x="310" y="155"/>
                    <a:pt x="155" y="298"/>
                    <a:pt x="1" y="453"/>
                  </a:cubicBezTo>
                  <a:lnTo>
                    <a:pt x="227" y="679"/>
                  </a:lnTo>
                  <a:cubicBezTo>
                    <a:pt x="382" y="536"/>
                    <a:pt x="536" y="381"/>
                    <a:pt x="691" y="214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775;p31">
              <a:extLst>
                <a:ext uri="{FF2B5EF4-FFF2-40B4-BE49-F238E27FC236}">
                  <a16:creationId xmlns:a16="http://schemas.microsoft.com/office/drawing/2014/main" id="{6AA73DF4-4FD9-4062-9053-756610CA895E}"/>
                </a:ext>
              </a:extLst>
            </p:cNvPr>
            <p:cNvSpPr/>
            <p:nvPr/>
          </p:nvSpPr>
          <p:spPr>
            <a:xfrm>
              <a:off x="6153251" y="3165910"/>
              <a:ext cx="12576" cy="21728"/>
            </a:xfrm>
            <a:custGeom>
              <a:avLst/>
              <a:gdLst/>
              <a:ahLst/>
              <a:cxnLst/>
              <a:rect l="l" t="t" r="r" b="b"/>
              <a:pathLst>
                <a:path w="393" h="679" extrusionOk="0">
                  <a:moveTo>
                    <a:pt x="71" y="0"/>
                  </a:moveTo>
                  <a:cubicBezTo>
                    <a:pt x="71" y="84"/>
                    <a:pt x="60" y="167"/>
                    <a:pt x="60" y="238"/>
                  </a:cubicBezTo>
                  <a:cubicBezTo>
                    <a:pt x="48" y="369"/>
                    <a:pt x="24" y="500"/>
                    <a:pt x="0" y="619"/>
                  </a:cubicBezTo>
                  <a:lnTo>
                    <a:pt x="310" y="679"/>
                  </a:lnTo>
                  <a:cubicBezTo>
                    <a:pt x="345" y="548"/>
                    <a:pt x="357" y="405"/>
                    <a:pt x="369" y="274"/>
                  </a:cubicBezTo>
                  <a:cubicBezTo>
                    <a:pt x="381" y="179"/>
                    <a:pt x="393" y="95"/>
                    <a:pt x="393" y="12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776;p31">
              <a:extLst>
                <a:ext uri="{FF2B5EF4-FFF2-40B4-BE49-F238E27FC236}">
                  <a16:creationId xmlns:a16="http://schemas.microsoft.com/office/drawing/2014/main" id="{F0088D71-3F71-4DE8-A3D0-CAA8B4BA46AF}"/>
                </a:ext>
              </a:extLst>
            </p:cNvPr>
            <p:cNvSpPr/>
            <p:nvPr/>
          </p:nvSpPr>
          <p:spPr>
            <a:xfrm>
              <a:off x="6139907" y="3204758"/>
              <a:ext cx="17536" cy="22880"/>
            </a:xfrm>
            <a:custGeom>
              <a:avLst/>
              <a:gdLst/>
              <a:ahLst/>
              <a:cxnLst/>
              <a:rect l="l" t="t" r="r" b="b"/>
              <a:pathLst>
                <a:path w="548" h="715" extrusionOk="0">
                  <a:moveTo>
                    <a:pt x="250" y="1"/>
                  </a:moveTo>
                  <a:cubicBezTo>
                    <a:pt x="179" y="191"/>
                    <a:pt x="96" y="382"/>
                    <a:pt x="0" y="572"/>
                  </a:cubicBezTo>
                  <a:lnTo>
                    <a:pt x="286" y="715"/>
                  </a:lnTo>
                  <a:cubicBezTo>
                    <a:pt x="393" y="525"/>
                    <a:pt x="477" y="322"/>
                    <a:pt x="548" y="108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777;p31">
              <a:extLst>
                <a:ext uri="{FF2B5EF4-FFF2-40B4-BE49-F238E27FC236}">
                  <a16:creationId xmlns:a16="http://schemas.microsoft.com/office/drawing/2014/main" id="{35360F41-C105-4CB9-9229-F7D0C0DA6F36}"/>
                </a:ext>
              </a:extLst>
            </p:cNvPr>
            <p:cNvSpPr/>
            <p:nvPr/>
          </p:nvSpPr>
          <p:spPr>
            <a:xfrm>
              <a:off x="6022179" y="3320214"/>
              <a:ext cx="22880" cy="15648"/>
            </a:xfrm>
            <a:custGeom>
              <a:avLst/>
              <a:gdLst/>
              <a:ahLst/>
              <a:cxnLst/>
              <a:rect l="l" t="t" r="r" b="b"/>
              <a:pathLst>
                <a:path w="715" h="489" extrusionOk="0">
                  <a:moveTo>
                    <a:pt x="584" y="0"/>
                  </a:moveTo>
                  <a:cubicBezTo>
                    <a:pt x="393" y="84"/>
                    <a:pt x="191" y="143"/>
                    <a:pt x="0" y="179"/>
                  </a:cubicBezTo>
                  <a:lnTo>
                    <a:pt x="72" y="488"/>
                  </a:lnTo>
                  <a:cubicBezTo>
                    <a:pt x="286" y="453"/>
                    <a:pt x="500" y="381"/>
                    <a:pt x="715" y="286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778;p31">
              <a:extLst>
                <a:ext uri="{FF2B5EF4-FFF2-40B4-BE49-F238E27FC236}">
                  <a16:creationId xmlns:a16="http://schemas.microsoft.com/office/drawing/2014/main" id="{76335134-4B9D-4175-BE48-CF7E97C72EC7}"/>
                </a:ext>
              </a:extLst>
            </p:cNvPr>
            <p:cNvSpPr/>
            <p:nvPr/>
          </p:nvSpPr>
          <p:spPr>
            <a:xfrm>
              <a:off x="5856451" y="3272214"/>
              <a:ext cx="22112" cy="21728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476" y="0"/>
                  </a:moveTo>
                  <a:cubicBezTo>
                    <a:pt x="310" y="143"/>
                    <a:pt x="155" y="298"/>
                    <a:pt x="0" y="452"/>
                  </a:cubicBezTo>
                  <a:lnTo>
                    <a:pt x="226" y="679"/>
                  </a:lnTo>
                  <a:cubicBezTo>
                    <a:pt x="381" y="524"/>
                    <a:pt x="536" y="381"/>
                    <a:pt x="691" y="238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779;p31">
              <a:extLst>
                <a:ext uri="{FF2B5EF4-FFF2-40B4-BE49-F238E27FC236}">
                  <a16:creationId xmlns:a16="http://schemas.microsoft.com/office/drawing/2014/main" id="{68D64C51-80DA-4C2B-A0F9-5CF9D828A303}"/>
                </a:ext>
              </a:extLst>
            </p:cNvPr>
            <p:cNvSpPr/>
            <p:nvPr/>
          </p:nvSpPr>
          <p:spPr>
            <a:xfrm>
              <a:off x="5951299" y="3292758"/>
              <a:ext cx="20224" cy="22912"/>
            </a:xfrm>
            <a:custGeom>
              <a:avLst/>
              <a:gdLst/>
              <a:ahLst/>
              <a:cxnLst/>
              <a:rect l="l" t="t" r="r" b="b"/>
              <a:pathLst>
                <a:path w="632" h="716" extrusionOk="0">
                  <a:moveTo>
                    <a:pt x="263" y="1"/>
                  </a:moveTo>
                  <a:lnTo>
                    <a:pt x="1" y="180"/>
                  </a:lnTo>
                  <a:cubicBezTo>
                    <a:pt x="120" y="358"/>
                    <a:pt x="251" y="549"/>
                    <a:pt x="394" y="715"/>
                  </a:cubicBezTo>
                  <a:lnTo>
                    <a:pt x="632" y="501"/>
                  </a:lnTo>
                  <a:cubicBezTo>
                    <a:pt x="501" y="358"/>
                    <a:pt x="382" y="180"/>
                    <a:pt x="263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780;p31">
              <a:extLst>
                <a:ext uri="{FF2B5EF4-FFF2-40B4-BE49-F238E27FC236}">
                  <a16:creationId xmlns:a16="http://schemas.microsoft.com/office/drawing/2014/main" id="{EFF6CAF6-88B2-439A-A2A0-35F11BD2E3EE}"/>
                </a:ext>
              </a:extLst>
            </p:cNvPr>
            <p:cNvSpPr/>
            <p:nvPr/>
          </p:nvSpPr>
          <p:spPr>
            <a:xfrm>
              <a:off x="5888451" y="3252022"/>
              <a:ext cx="22112" cy="15648"/>
            </a:xfrm>
            <a:custGeom>
              <a:avLst/>
              <a:gdLst/>
              <a:ahLst/>
              <a:cxnLst/>
              <a:rect l="l" t="t" r="r" b="b"/>
              <a:pathLst>
                <a:path w="691" h="489" extrusionOk="0">
                  <a:moveTo>
                    <a:pt x="631" y="0"/>
                  </a:moveTo>
                  <a:cubicBezTo>
                    <a:pt x="596" y="0"/>
                    <a:pt x="560" y="12"/>
                    <a:pt x="536" y="12"/>
                  </a:cubicBezTo>
                  <a:cubicBezTo>
                    <a:pt x="334" y="36"/>
                    <a:pt x="167" y="119"/>
                    <a:pt x="0" y="214"/>
                  </a:cubicBezTo>
                  <a:lnTo>
                    <a:pt x="167" y="488"/>
                  </a:lnTo>
                  <a:cubicBezTo>
                    <a:pt x="310" y="405"/>
                    <a:pt x="441" y="345"/>
                    <a:pt x="584" y="333"/>
                  </a:cubicBezTo>
                  <a:lnTo>
                    <a:pt x="643" y="321"/>
                  </a:lnTo>
                  <a:lnTo>
                    <a:pt x="691" y="32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781;p31">
              <a:extLst>
                <a:ext uri="{FF2B5EF4-FFF2-40B4-BE49-F238E27FC236}">
                  <a16:creationId xmlns:a16="http://schemas.microsoft.com/office/drawing/2014/main" id="{A877E536-2E1B-4A9A-B9B7-51ABF9C9C21F}"/>
                </a:ext>
              </a:extLst>
            </p:cNvPr>
            <p:cNvSpPr/>
            <p:nvPr/>
          </p:nvSpPr>
          <p:spPr>
            <a:xfrm>
              <a:off x="5849571" y="33084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782;p31">
              <a:extLst>
                <a:ext uri="{FF2B5EF4-FFF2-40B4-BE49-F238E27FC236}">
                  <a16:creationId xmlns:a16="http://schemas.microsoft.com/office/drawing/2014/main" id="{EA53D8DD-C4B1-430D-B7CA-B840B1389178}"/>
                </a:ext>
              </a:extLst>
            </p:cNvPr>
            <p:cNvSpPr/>
            <p:nvPr/>
          </p:nvSpPr>
          <p:spPr>
            <a:xfrm>
              <a:off x="5939875" y="328171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783;p31">
              <a:extLst>
                <a:ext uri="{FF2B5EF4-FFF2-40B4-BE49-F238E27FC236}">
                  <a16:creationId xmlns:a16="http://schemas.microsoft.com/office/drawing/2014/main" id="{8B529796-842C-4455-B6D6-0EC75F4652F2}"/>
                </a:ext>
              </a:extLst>
            </p:cNvPr>
            <p:cNvSpPr/>
            <p:nvPr/>
          </p:nvSpPr>
          <p:spPr>
            <a:xfrm>
              <a:off x="5926531" y="3259638"/>
              <a:ext cx="21376" cy="22112"/>
            </a:xfrm>
            <a:custGeom>
              <a:avLst/>
              <a:gdLst/>
              <a:ahLst/>
              <a:cxnLst/>
              <a:rect l="l" t="t" r="r" b="b"/>
              <a:pathLst>
                <a:path w="668" h="691" extrusionOk="0">
                  <a:moveTo>
                    <a:pt x="191" y="0"/>
                  </a:moveTo>
                  <a:lnTo>
                    <a:pt x="1" y="250"/>
                  </a:lnTo>
                  <a:cubicBezTo>
                    <a:pt x="144" y="357"/>
                    <a:pt x="287" y="512"/>
                    <a:pt x="418" y="691"/>
                  </a:cubicBezTo>
                  <a:lnTo>
                    <a:pt x="668" y="500"/>
                  </a:lnTo>
                  <a:cubicBezTo>
                    <a:pt x="525" y="310"/>
                    <a:pt x="382" y="131"/>
                    <a:pt x="191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784;p31">
              <a:extLst>
                <a:ext uri="{FF2B5EF4-FFF2-40B4-BE49-F238E27FC236}">
                  <a16:creationId xmlns:a16="http://schemas.microsoft.com/office/drawing/2014/main" id="{F27A5163-DCDD-4E4C-BD2C-9EF0F2668026}"/>
                </a:ext>
              </a:extLst>
            </p:cNvPr>
            <p:cNvSpPr/>
            <p:nvPr/>
          </p:nvSpPr>
          <p:spPr>
            <a:xfrm>
              <a:off x="5811107" y="2864150"/>
              <a:ext cx="11456" cy="20992"/>
            </a:xfrm>
            <a:custGeom>
              <a:avLst/>
              <a:gdLst/>
              <a:ahLst/>
              <a:cxnLst/>
              <a:rect l="l" t="t" r="r" b="b"/>
              <a:pathLst>
                <a:path w="358" h="656" extrusionOk="0">
                  <a:moveTo>
                    <a:pt x="36" y="0"/>
                  </a:moveTo>
                  <a:lnTo>
                    <a:pt x="0" y="643"/>
                  </a:lnTo>
                  <a:lnTo>
                    <a:pt x="310" y="655"/>
                  </a:lnTo>
                  <a:lnTo>
                    <a:pt x="357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785;p31">
              <a:extLst>
                <a:ext uri="{FF2B5EF4-FFF2-40B4-BE49-F238E27FC236}">
                  <a16:creationId xmlns:a16="http://schemas.microsoft.com/office/drawing/2014/main" id="{EB3D47CB-1E25-4D4D-B9FF-F965DA7A230C}"/>
                </a:ext>
              </a:extLst>
            </p:cNvPr>
            <p:cNvSpPr/>
            <p:nvPr/>
          </p:nvSpPr>
          <p:spPr>
            <a:xfrm>
              <a:off x="5876259" y="3141910"/>
              <a:ext cx="14112" cy="22112"/>
            </a:xfrm>
            <a:custGeom>
              <a:avLst/>
              <a:gdLst/>
              <a:ahLst/>
              <a:cxnLst/>
              <a:rect l="l" t="t" r="r" b="b"/>
              <a:pathLst>
                <a:path w="441" h="691" extrusionOk="0">
                  <a:moveTo>
                    <a:pt x="322" y="0"/>
                  </a:moveTo>
                  <a:lnTo>
                    <a:pt x="0" y="72"/>
                  </a:lnTo>
                  <a:cubicBezTo>
                    <a:pt x="48" y="286"/>
                    <a:pt x="95" y="488"/>
                    <a:pt x="131" y="691"/>
                  </a:cubicBezTo>
                  <a:lnTo>
                    <a:pt x="441" y="631"/>
                  </a:lnTo>
                  <a:cubicBezTo>
                    <a:pt x="405" y="429"/>
                    <a:pt x="357" y="214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786;p31">
              <a:extLst>
                <a:ext uri="{FF2B5EF4-FFF2-40B4-BE49-F238E27FC236}">
                  <a16:creationId xmlns:a16="http://schemas.microsoft.com/office/drawing/2014/main" id="{CB959A29-1BCC-4DEC-8D82-5BF132E1DA80}"/>
                </a:ext>
              </a:extLst>
            </p:cNvPr>
            <p:cNvSpPr/>
            <p:nvPr/>
          </p:nvSpPr>
          <p:spPr>
            <a:xfrm>
              <a:off x="5819107" y="2740694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36" y="1"/>
                  </a:moveTo>
                  <a:lnTo>
                    <a:pt x="0" y="644"/>
                  </a:lnTo>
                  <a:lnTo>
                    <a:pt x="322" y="668"/>
                  </a:lnTo>
                  <a:lnTo>
                    <a:pt x="357" y="2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787;p31">
              <a:extLst>
                <a:ext uri="{FF2B5EF4-FFF2-40B4-BE49-F238E27FC236}">
                  <a16:creationId xmlns:a16="http://schemas.microsoft.com/office/drawing/2014/main" id="{9E85E971-1D55-4FE8-AE25-EDAE50F640B9}"/>
                </a:ext>
              </a:extLst>
            </p:cNvPr>
            <p:cNvSpPr/>
            <p:nvPr/>
          </p:nvSpPr>
          <p:spPr>
            <a:xfrm>
              <a:off x="5813763" y="2822998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48" y="1"/>
                  </a:moveTo>
                  <a:lnTo>
                    <a:pt x="1" y="644"/>
                  </a:lnTo>
                  <a:lnTo>
                    <a:pt x="322" y="667"/>
                  </a:lnTo>
                  <a:lnTo>
                    <a:pt x="358" y="24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788;p31">
              <a:extLst>
                <a:ext uri="{FF2B5EF4-FFF2-40B4-BE49-F238E27FC236}">
                  <a16:creationId xmlns:a16="http://schemas.microsoft.com/office/drawing/2014/main" id="{05F80B44-5A0B-4805-A135-774DF38D9E8A}"/>
                </a:ext>
              </a:extLst>
            </p:cNvPr>
            <p:cNvSpPr/>
            <p:nvPr/>
          </p:nvSpPr>
          <p:spPr>
            <a:xfrm>
              <a:off x="5816419" y="2782230"/>
              <a:ext cx="11488" cy="20992"/>
            </a:xfrm>
            <a:custGeom>
              <a:avLst/>
              <a:gdLst/>
              <a:ahLst/>
              <a:cxnLst/>
              <a:rect l="l" t="t" r="r" b="b"/>
              <a:pathLst>
                <a:path w="359" h="656" extrusionOk="0">
                  <a:moveTo>
                    <a:pt x="37" y="1"/>
                  </a:moveTo>
                  <a:lnTo>
                    <a:pt x="1" y="644"/>
                  </a:lnTo>
                  <a:lnTo>
                    <a:pt x="322" y="655"/>
                  </a:lnTo>
                  <a:lnTo>
                    <a:pt x="358" y="24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789;p31">
              <a:extLst>
                <a:ext uri="{FF2B5EF4-FFF2-40B4-BE49-F238E27FC236}">
                  <a16:creationId xmlns:a16="http://schemas.microsoft.com/office/drawing/2014/main" id="{0B600FF0-DA16-43AA-AB12-2F2B745CD803}"/>
                </a:ext>
              </a:extLst>
            </p:cNvPr>
            <p:cNvSpPr/>
            <p:nvPr/>
          </p:nvSpPr>
          <p:spPr>
            <a:xfrm>
              <a:off x="5877379" y="31018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790;p31">
              <a:extLst>
                <a:ext uri="{FF2B5EF4-FFF2-40B4-BE49-F238E27FC236}">
                  <a16:creationId xmlns:a16="http://schemas.microsoft.com/office/drawing/2014/main" id="{9A20377D-9319-42CD-AF9B-2075387DCC8D}"/>
                </a:ext>
              </a:extLst>
            </p:cNvPr>
            <p:cNvSpPr/>
            <p:nvPr/>
          </p:nvSpPr>
          <p:spPr>
            <a:xfrm>
              <a:off x="5867491" y="3101878"/>
              <a:ext cx="14496" cy="22144"/>
            </a:xfrm>
            <a:custGeom>
              <a:avLst/>
              <a:gdLst/>
              <a:ahLst/>
              <a:cxnLst/>
              <a:rect l="l" t="t" r="r" b="b"/>
              <a:pathLst>
                <a:path w="453" h="692" extrusionOk="0">
                  <a:moveTo>
                    <a:pt x="310" y="1"/>
                  </a:moveTo>
                  <a:lnTo>
                    <a:pt x="0" y="72"/>
                  </a:lnTo>
                  <a:cubicBezTo>
                    <a:pt x="48" y="275"/>
                    <a:pt x="96" y="489"/>
                    <a:pt x="143" y="692"/>
                  </a:cubicBezTo>
                  <a:lnTo>
                    <a:pt x="453" y="620"/>
                  </a:lnTo>
                  <a:cubicBezTo>
                    <a:pt x="405" y="418"/>
                    <a:pt x="358" y="203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791;p31">
              <a:extLst>
                <a:ext uri="{FF2B5EF4-FFF2-40B4-BE49-F238E27FC236}">
                  <a16:creationId xmlns:a16="http://schemas.microsoft.com/office/drawing/2014/main" id="{05FA000E-091F-416A-B00A-1AB89FE20CF5}"/>
                </a:ext>
              </a:extLst>
            </p:cNvPr>
            <p:cNvSpPr/>
            <p:nvPr/>
          </p:nvSpPr>
          <p:spPr>
            <a:xfrm>
              <a:off x="5884259" y="3182294"/>
              <a:ext cx="13728" cy="22112"/>
            </a:xfrm>
            <a:custGeom>
              <a:avLst/>
              <a:gdLst/>
              <a:ahLst/>
              <a:cxnLst/>
              <a:rect l="l" t="t" r="r" b="b"/>
              <a:pathLst>
                <a:path w="429" h="691" extrusionOk="0">
                  <a:moveTo>
                    <a:pt x="322" y="0"/>
                  </a:moveTo>
                  <a:lnTo>
                    <a:pt x="0" y="60"/>
                  </a:lnTo>
                  <a:cubicBezTo>
                    <a:pt x="36" y="274"/>
                    <a:pt x="84" y="488"/>
                    <a:pt x="107" y="691"/>
                  </a:cubicBezTo>
                  <a:lnTo>
                    <a:pt x="429" y="643"/>
                  </a:lnTo>
                  <a:cubicBezTo>
                    <a:pt x="393" y="429"/>
                    <a:pt x="357" y="214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792;p31">
              <a:extLst>
                <a:ext uri="{FF2B5EF4-FFF2-40B4-BE49-F238E27FC236}">
                  <a16:creationId xmlns:a16="http://schemas.microsoft.com/office/drawing/2014/main" id="{783A160B-2CE0-408C-A472-52197608C396}"/>
                </a:ext>
              </a:extLst>
            </p:cNvPr>
            <p:cNvSpPr/>
            <p:nvPr/>
          </p:nvSpPr>
          <p:spPr>
            <a:xfrm>
              <a:off x="5886531" y="31419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793;p31">
              <a:extLst>
                <a:ext uri="{FF2B5EF4-FFF2-40B4-BE49-F238E27FC236}">
                  <a16:creationId xmlns:a16="http://schemas.microsoft.com/office/drawing/2014/main" id="{89422885-F53E-48B2-BA16-1FE15AEB3BD7}"/>
                </a:ext>
              </a:extLst>
            </p:cNvPr>
            <p:cNvSpPr/>
            <p:nvPr/>
          </p:nvSpPr>
          <p:spPr>
            <a:xfrm>
              <a:off x="5894915" y="3264214"/>
              <a:ext cx="11072" cy="20960"/>
            </a:xfrm>
            <a:custGeom>
              <a:avLst/>
              <a:gdLst/>
              <a:ahLst/>
              <a:cxnLst/>
              <a:rect l="l" t="t" r="r" b="b"/>
              <a:pathLst>
                <a:path w="346" h="655" extrusionOk="0">
                  <a:moveTo>
                    <a:pt x="322" y="0"/>
                  </a:moveTo>
                  <a:lnTo>
                    <a:pt x="1" y="24"/>
                  </a:lnTo>
                  <a:cubicBezTo>
                    <a:pt x="24" y="250"/>
                    <a:pt x="24" y="464"/>
                    <a:pt x="24" y="655"/>
                  </a:cubicBezTo>
                  <a:lnTo>
                    <a:pt x="346" y="655"/>
                  </a:lnTo>
                  <a:cubicBezTo>
                    <a:pt x="346" y="452"/>
                    <a:pt x="346" y="238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794;p31">
              <a:extLst>
                <a:ext uri="{FF2B5EF4-FFF2-40B4-BE49-F238E27FC236}">
                  <a16:creationId xmlns:a16="http://schemas.microsoft.com/office/drawing/2014/main" id="{67A3934E-67E3-4783-AC49-620258E666CC}"/>
                </a:ext>
              </a:extLst>
            </p:cNvPr>
            <p:cNvSpPr/>
            <p:nvPr/>
          </p:nvSpPr>
          <p:spPr>
            <a:xfrm>
              <a:off x="5824803" y="2942646"/>
              <a:ext cx="15648" cy="22880"/>
            </a:xfrm>
            <a:custGeom>
              <a:avLst/>
              <a:gdLst/>
              <a:ahLst/>
              <a:cxnLst/>
              <a:rect l="l" t="t" r="r" b="b"/>
              <a:pathLst>
                <a:path w="489" h="715" extrusionOk="0">
                  <a:moveTo>
                    <a:pt x="310" y="0"/>
                  </a:moveTo>
                  <a:lnTo>
                    <a:pt x="1" y="95"/>
                  </a:lnTo>
                  <a:cubicBezTo>
                    <a:pt x="60" y="286"/>
                    <a:pt x="120" y="488"/>
                    <a:pt x="179" y="715"/>
                  </a:cubicBezTo>
                  <a:lnTo>
                    <a:pt x="489" y="619"/>
                  </a:lnTo>
                  <a:cubicBezTo>
                    <a:pt x="429" y="405"/>
                    <a:pt x="370" y="203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795;p31">
              <a:extLst>
                <a:ext uri="{FF2B5EF4-FFF2-40B4-BE49-F238E27FC236}">
                  <a16:creationId xmlns:a16="http://schemas.microsoft.com/office/drawing/2014/main" id="{2BADCB8B-1DBD-4CFB-A310-C3620B11242A}"/>
                </a:ext>
              </a:extLst>
            </p:cNvPr>
            <p:cNvSpPr/>
            <p:nvPr/>
          </p:nvSpPr>
          <p:spPr>
            <a:xfrm>
              <a:off x="5836259" y="2982262"/>
              <a:ext cx="15648" cy="22496"/>
            </a:xfrm>
            <a:custGeom>
              <a:avLst/>
              <a:gdLst/>
              <a:ahLst/>
              <a:cxnLst/>
              <a:rect l="l" t="t" r="r" b="b"/>
              <a:pathLst>
                <a:path w="489" h="703" extrusionOk="0">
                  <a:moveTo>
                    <a:pt x="310" y="0"/>
                  </a:moveTo>
                  <a:lnTo>
                    <a:pt x="0" y="84"/>
                  </a:lnTo>
                  <a:cubicBezTo>
                    <a:pt x="60" y="286"/>
                    <a:pt x="119" y="500"/>
                    <a:pt x="179" y="703"/>
                  </a:cubicBezTo>
                  <a:lnTo>
                    <a:pt x="488" y="620"/>
                  </a:lnTo>
                  <a:cubicBezTo>
                    <a:pt x="429" y="405"/>
                    <a:pt x="369" y="203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796;p31">
              <a:extLst>
                <a:ext uri="{FF2B5EF4-FFF2-40B4-BE49-F238E27FC236}">
                  <a16:creationId xmlns:a16="http://schemas.microsoft.com/office/drawing/2014/main" id="{132902B9-B8CF-4129-9FED-1246CE2DC836}"/>
                </a:ext>
              </a:extLst>
            </p:cNvPr>
            <p:cNvSpPr/>
            <p:nvPr/>
          </p:nvSpPr>
          <p:spPr>
            <a:xfrm>
              <a:off x="5857187" y="30218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797;p31">
              <a:extLst>
                <a:ext uri="{FF2B5EF4-FFF2-40B4-BE49-F238E27FC236}">
                  <a16:creationId xmlns:a16="http://schemas.microsoft.com/office/drawing/2014/main" id="{F927CC53-864F-4A73-A57C-DA50AC3DE6E9}"/>
                </a:ext>
              </a:extLst>
            </p:cNvPr>
            <p:cNvSpPr/>
            <p:nvPr/>
          </p:nvSpPr>
          <p:spPr>
            <a:xfrm>
              <a:off x="5812995" y="2903382"/>
              <a:ext cx="16032" cy="22528"/>
            </a:xfrm>
            <a:custGeom>
              <a:avLst/>
              <a:gdLst/>
              <a:ahLst/>
              <a:cxnLst/>
              <a:rect l="l" t="t" r="r" b="b"/>
              <a:pathLst>
                <a:path w="501" h="704" extrusionOk="0">
                  <a:moveTo>
                    <a:pt x="310" y="1"/>
                  </a:moveTo>
                  <a:lnTo>
                    <a:pt x="1" y="96"/>
                  </a:lnTo>
                  <a:cubicBezTo>
                    <a:pt x="48" y="239"/>
                    <a:pt x="108" y="453"/>
                    <a:pt x="191" y="703"/>
                  </a:cubicBezTo>
                  <a:lnTo>
                    <a:pt x="501" y="620"/>
                  </a:lnTo>
                  <a:cubicBezTo>
                    <a:pt x="417" y="358"/>
                    <a:pt x="358" y="144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798;p31">
              <a:extLst>
                <a:ext uri="{FF2B5EF4-FFF2-40B4-BE49-F238E27FC236}">
                  <a16:creationId xmlns:a16="http://schemas.microsoft.com/office/drawing/2014/main" id="{E48891C3-8851-453D-B2AF-A7CA16ABB47B}"/>
                </a:ext>
              </a:extLst>
            </p:cNvPr>
            <p:cNvSpPr/>
            <p:nvPr/>
          </p:nvSpPr>
          <p:spPr>
            <a:xfrm>
              <a:off x="5893763" y="3304950"/>
              <a:ext cx="10720" cy="5376"/>
            </a:xfrm>
            <a:custGeom>
              <a:avLst/>
              <a:gdLst/>
              <a:ahLst/>
              <a:cxnLst/>
              <a:rect l="l" t="t" r="r" b="b"/>
              <a:pathLst>
                <a:path w="335" h="168" extrusionOk="0">
                  <a:moveTo>
                    <a:pt x="25" y="1"/>
                  </a:moveTo>
                  <a:cubicBezTo>
                    <a:pt x="13" y="37"/>
                    <a:pt x="13" y="72"/>
                    <a:pt x="1" y="120"/>
                  </a:cubicBezTo>
                  <a:lnTo>
                    <a:pt x="322" y="168"/>
                  </a:lnTo>
                  <a:cubicBezTo>
                    <a:pt x="322" y="132"/>
                    <a:pt x="334" y="84"/>
                    <a:pt x="334" y="49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799;p31">
              <a:extLst>
                <a:ext uri="{FF2B5EF4-FFF2-40B4-BE49-F238E27FC236}">
                  <a16:creationId xmlns:a16="http://schemas.microsoft.com/office/drawing/2014/main" id="{EB49F026-9E3E-491C-8C30-FAAC7F9EE23E}"/>
                </a:ext>
              </a:extLst>
            </p:cNvPr>
            <p:cNvSpPr/>
            <p:nvPr/>
          </p:nvSpPr>
          <p:spPr>
            <a:xfrm>
              <a:off x="5890723" y="3223062"/>
              <a:ext cx="12992" cy="21728"/>
            </a:xfrm>
            <a:custGeom>
              <a:avLst/>
              <a:gdLst/>
              <a:ahLst/>
              <a:cxnLst/>
              <a:rect l="l" t="t" r="r" b="b"/>
              <a:pathLst>
                <a:path w="406" h="679" extrusionOk="0">
                  <a:moveTo>
                    <a:pt x="322" y="0"/>
                  </a:moveTo>
                  <a:lnTo>
                    <a:pt x="1" y="48"/>
                  </a:lnTo>
                  <a:cubicBezTo>
                    <a:pt x="36" y="262"/>
                    <a:pt x="60" y="476"/>
                    <a:pt x="84" y="679"/>
                  </a:cubicBezTo>
                  <a:lnTo>
                    <a:pt x="405" y="643"/>
                  </a:lnTo>
                  <a:cubicBezTo>
                    <a:pt x="382" y="441"/>
                    <a:pt x="358" y="226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800;p31">
              <a:extLst>
                <a:ext uri="{FF2B5EF4-FFF2-40B4-BE49-F238E27FC236}">
                  <a16:creationId xmlns:a16="http://schemas.microsoft.com/office/drawing/2014/main" id="{F7090D32-BC9C-481D-8824-6BB4A3D14CF2}"/>
                </a:ext>
              </a:extLst>
            </p:cNvPr>
            <p:cNvSpPr/>
            <p:nvPr/>
          </p:nvSpPr>
          <p:spPr>
            <a:xfrm>
              <a:off x="5905219" y="3264214"/>
              <a:ext cx="32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01;p31">
              <a:extLst>
                <a:ext uri="{FF2B5EF4-FFF2-40B4-BE49-F238E27FC236}">
                  <a16:creationId xmlns:a16="http://schemas.microsoft.com/office/drawing/2014/main" id="{24282AFE-F079-4FA7-9960-CFB77C008A5B}"/>
                </a:ext>
              </a:extLst>
            </p:cNvPr>
            <p:cNvSpPr/>
            <p:nvPr/>
          </p:nvSpPr>
          <p:spPr>
            <a:xfrm>
              <a:off x="5847299" y="3021878"/>
              <a:ext cx="15264" cy="22528"/>
            </a:xfrm>
            <a:custGeom>
              <a:avLst/>
              <a:gdLst/>
              <a:ahLst/>
              <a:cxnLst/>
              <a:rect l="l" t="t" r="r" b="b"/>
              <a:pathLst>
                <a:path w="477" h="704" extrusionOk="0">
                  <a:moveTo>
                    <a:pt x="310" y="1"/>
                  </a:moveTo>
                  <a:lnTo>
                    <a:pt x="0" y="84"/>
                  </a:lnTo>
                  <a:cubicBezTo>
                    <a:pt x="48" y="286"/>
                    <a:pt x="107" y="501"/>
                    <a:pt x="167" y="703"/>
                  </a:cubicBezTo>
                  <a:lnTo>
                    <a:pt x="477" y="632"/>
                  </a:lnTo>
                  <a:cubicBezTo>
                    <a:pt x="417" y="417"/>
                    <a:pt x="358" y="203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802;p31">
              <a:extLst>
                <a:ext uri="{FF2B5EF4-FFF2-40B4-BE49-F238E27FC236}">
                  <a16:creationId xmlns:a16="http://schemas.microsoft.com/office/drawing/2014/main" id="{67D20948-FF27-4387-93C9-3179F8631400}"/>
                </a:ext>
              </a:extLst>
            </p:cNvPr>
            <p:cNvSpPr/>
            <p:nvPr/>
          </p:nvSpPr>
          <p:spPr>
            <a:xfrm>
              <a:off x="5857571" y="3061878"/>
              <a:ext cx="14912" cy="22528"/>
            </a:xfrm>
            <a:custGeom>
              <a:avLst/>
              <a:gdLst/>
              <a:ahLst/>
              <a:cxnLst/>
              <a:rect l="l" t="t" r="r" b="b"/>
              <a:pathLst>
                <a:path w="466" h="704" extrusionOk="0">
                  <a:moveTo>
                    <a:pt x="310" y="1"/>
                  </a:moveTo>
                  <a:lnTo>
                    <a:pt x="1" y="72"/>
                  </a:lnTo>
                  <a:cubicBezTo>
                    <a:pt x="48" y="287"/>
                    <a:pt x="108" y="489"/>
                    <a:pt x="156" y="703"/>
                  </a:cubicBezTo>
                  <a:lnTo>
                    <a:pt x="465" y="620"/>
                  </a:lnTo>
                  <a:cubicBezTo>
                    <a:pt x="418" y="418"/>
                    <a:pt x="358" y="203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803;p31">
              <a:extLst>
                <a:ext uri="{FF2B5EF4-FFF2-40B4-BE49-F238E27FC236}">
                  <a16:creationId xmlns:a16="http://schemas.microsoft.com/office/drawing/2014/main" id="{1FAB5F4C-1897-40EB-9B0F-C02FBF51C931}"/>
                </a:ext>
              </a:extLst>
            </p:cNvPr>
            <p:cNvSpPr/>
            <p:nvPr/>
          </p:nvSpPr>
          <p:spPr>
            <a:xfrm>
              <a:off x="5971107" y="2826806"/>
              <a:ext cx="22912" cy="18336"/>
            </a:xfrm>
            <a:custGeom>
              <a:avLst/>
              <a:gdLst/>
              <a:ahLst/>
              <a:cxnLst/>
              <a:rect l="l" t="t" r="r" b="b"/>
              <a:pathLst>
                <a:path w="716" h="573" extrusionOk="0">
                  <a:moveTo>
                    <a:pt x="584" y="1"/>
                  </a:moveTo>
                  <a:lnTo>
                    <a:pt x="1" y="286"/>
                  </a:lnTo>
                  <a:lnTo>
                    <a:pt x="132" y="572"/>
                  </a:lnTo>
                  <a:lnTo>
                    <a:pt x="715" y="29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804;p31">
              <a:extLst>
                <a:ext uri="{FF2B5EF4-FFF2-40B4-BE49-F238E27FC236}">
                  <a16:creationId xmlns:a16="http://schemas.microsoft.com/office/drawing/2014/main" id="{7F25BFCD-EBAA-4908-94DB-597AAA6CF026}"/>
                </a:ext>
              </a:extLst>
            </p:cNvPr>
            <p:cNvSpPr/>
            <p:nvPr/>
          </p:nvSpPr>
          <p:spPr>
            <a:xfrm>
              <a:off x="5897571" y="2862230"/>
              <a:ext cx="22912" cy="17952"/>
            </a:xfrm>
            <a:custGeom>
              <a:avLst/>
              <a:gdLst/>
              <a:ahLst/>
              <a:cxnLst/>
              <a:rect l="l" t="t" r="r" b="b"/>
              <a:pathLst>
                <a:path w="716" h="561" extrusionOk="0">
                  <a:moveTo>
                    <a:pt x="572" y="1"/>
                  </a:moveTo>
                  <a:lnTo>
                    <a:pt x="1" y="275"/>
                  </a:lnTo>
                  <a:lnTo>
                    <a:pt x="132" y="561"/>
                  </a:lnTo>
                  <a:lnTo>
                    <a:pt x="715" y="28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805;p31">
              <a:extLst>
                <a:ext uri="{FF2B5EF4-FFF2-40B4-BE49-F238E27FC236}">
                  <a16:creationId xmlns:a16="http://schemas.microsoft.com/office/drawing/2014/main" id="{8BD0F151-C497-4297-AD94-0D50FE7D2A03}"/>
                </a:ext>
              </a:extLst>
            </p:cNvPr>
            <p:cNvSpPr/>
            <p:nvPr/>
          </p:nvSpPr>
          <p:spPr>
            <a:xfrm>
              <a:off x="5934531" y="2844726"/>
              <a:ext cx="22912" cy="17920"/>
            </a:xfrm>
            <a:custGeom>
              <a:avLst/>
              <a:gdLst/>
              <a:ahLst/>
              <a:cxnLst/>
              <a:rect l="l" t="t" r="r" b="b"/>
              <a:pathLst>
                <a:path w="716" h="560" extrusionOk="0">
                  <a:moveTo>
                    <a:pt x="584" y="0"/>
                  </a:moveTo>
                  <a:lnTo>
                    <a:pt x="1" y="274"/>
                  </a:lnTo>
                  <a:lnTo>
                    <a:pt x="144" y="560"/>
                  </a:lnTo>
                  <a:lnTo>
                    <a:pt x="715" y="28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806;p31">
              <a:extLst>
                <a:ext uri="{FF2B5EF4-FFF2-40B4-BE49-F238E27FC236}">
                  <a16:creationId xmlns:a16="http://schemas.microsoft.com/office/drawing/2014/main" id="{003B8052-FB27-44FA-A067-30655713EEDD}"/>
                </a:ext>
              </a:extLst>
            </p:cNvPr>
            <p:cNvSpPr/>
            <p:nvPr/>
          </p:nvSpPr>
          <p:spPr>
            <a:xfrm>
              <a:off x="5860259" y="2879766"/>
              <a:ext cx="23264" cy="17952"/>
            </a:xfrm>
            <a:custGeom>
              <a:avLst/>
              <a:gdLst/>
              <a:ahLst/>
              <a:cxnLst/>
              <a:rect l="l" t="t" r="r" b="b"/>
              <a:pathLst>
                <a:path w="727" h="561" extrusionOk="0">
                  <a:moveTo>
                    <a:pt x="584" y="1"/>
                  </a:moveTo>
                  <a:lnTo>
                    <a:pt x="0" y="274"/>
                  </a:lnTo>
                  <a:lnTo>
                    <a:pt x="143" y="560"/>
                  </a:lnTo>
                  <a:lnTo>
                    <a:pt x="726" y="28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807;p31">
              <a:extLst>
                <a:ext uri="{FF2B5EF4-FFF2-40B4-BE49-F238E27FC236}">
                  <a16:creationId xmlns:a16="http://schemas.microsoft.com/office/drawing/2014/main" id="{56E8E58E-7327-4F54-98C0-181F676213E8}"/>
                </a:ext>
              </a:extLst>
            </p:cNvPr>
            <p:cNvSpPr/>
            <p:nvPr/>
          </p:nvSpPr>
          <p:spPr>
            <a:xfrm>
              <a:off x="6045795" y="2791766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84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808;p31">
              <a:extLst>
                <a:ext uri="{FF2B5EF4-FFF2-40B4-BE49-F238E27FC236}">
                  <a16:creationId xmlns:a16="http://schemas.microsoft.com/office/drawing/2014/main" id="{005D4542-2AA9-4AA7-8B76-78C1D08E71F5}"/>
                </a:ext>
              </a:extLst>
            </p:cNvPr>
            <p:cNvSpPr/>
            <p:nvPr/>
          </p:nvSpPr>
          <p:spPr>
            <a:xfrm>
              <a:off x="6119715" y="275634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09;p31">
              <a:extLst>
                <a:ext uri="{FF2B5EF4-FFF2-40B4-BE49-F238E27FC236}">
                  <a16:creationId xmlns:a16="http://schemas.microsoft.com/office/drawing/2014/main" id="{8C99200A-9E9E-4B7B-B8DF-5A8868D8FA57}"/>
                </a:ext>
              </a:extLst>
            </p:cNvPr>
            <p:cNvSpPr/>
            <p:nvPr/>
          </p:nvSpPr>
          <p:spPr>
            <a:xfrm>
              <a:off x="6082371" y="2774230"/>
              <a:ext cx="22880" cy="17952"/>
            </a:xfrm>
            <a:custGeom>
              <a:avLst/>
              <a:gdLst/>
              <a:ahLst/>
              <a:cxnLst/>
              <a:rect l="l" t="t" r="r" b="b"/>
              <a:pathLst>
                <a:path w="715" h="561" extrusionOk="0">
                  <a:moveTo>
                    <a:pt x="572" y="1"/>
                  </a:moveTo>
                  <a:lnTo>
                    <a:pt x="0" y="274"/>
                  </a:lnTo>
                  <a:lnTo>
                    <a:pt x="131" y="560"/>
                  </a:lnTo>
                  <a:lnTo>
                    <a:pt x="715" y="286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10;p31">
              <a:extLst>
                <a:ext uri="{FF2B5EF4-FFF2-40B4-BE49-F238E27FC236}">
                  <a16:creationId xmlns:a16="http://schemas.microsoft.com/office/drawing/2014/main" id="{BD75A3B7-B831-4E4E-B4F3-DA0DFD76C7DC}"/>
                </a:ext>
              </a:extLst>
            </p:cNvPr>
            <p:cNvSpPr/>
            <p:nvPr/>
          </p:nvSpPr>
          <p:spPr>
            <a:xfrm>
              <a:off x="6008835" y="2809270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72" y="1"/>
                  </a:moveTo>
                  <a:lnTo>
                    <a:pt x="1" y="275"/>
                  </a:lnTo>
                  <a:lnTo>
                    <a:pt x="132" y="572"/>
                  </a:lnTo>
                  <a:lnTo>
                    <a:pt x="715" y="29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811;p31">
              <a:extLst>
                <a:ext uri="{FF2B5EF4-FFF2-40B4-BE49-F238E27FC236}">
                  <a16:creationId xmlns:a16="http://schemas.microsoft.com/office/drawing/2014/main" id="{31B57182-71C8-41CB-8AD9-98BEAB0C1A28}"/>
                </a:ext>
              </a:extLst>
            </p:cNvPr>
            <p:cNvSpPr/>
            <p:nvPr/>
          </p:nvSpPr>
          <p:spPr>
            <a:xfrm>
              <a:off x="5600771" y="3002838"/>
              <a:ext cx="22912" cy="17920"/>
            </a:xfrm>
            <a:custGeom>
              <a:avLst/>
              <a:gdLst/>
              <a:ahLst/>
              <a:cxnLst/>
              <a:rect l="l" t="t" r="r" b="b"/>
              <a:pathLst>
                <a:path w="716" h="560" extrusionOk="0">
                  <a:moveTo>
                    <a:pt x="572" y="0"/>
                  </a:moveTo>
                  <a:lnTo>
                    <a:pt x="1" y="274"/>
                  </a:lnTo>
                  <a:lnTo>
                    <a:pt x="132" y="560"/>
                  </a:lnTo>
                  <a:lnTo>
                    <a:pt x="715" y="28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812;p31">
              <a:extLst>
                <a:ext uri="{FF2B5EF4-FFF2-40B4-BE49-F238E27FC236}">
                  <a16:creationId xmlns:a16="http://schemas.microsoft.com/office/drawing/2014/main" id="{CAB20514-E2E9-4475-BA11-574A81AFF14F}"/>
                </a:ext>
              </a:extLst>
            </p:cNvPr>
            <p:cNvSpPr/>
            <p:nvPr/>
          </p:nvSpPr>
          <p:spPr>
            <a:xfrm>
              <a:off x="5637731" y="2985302"/>
              <a:ext cx="22912" cy="18336"/>
            </a:xfrm>
            <a:custGeom>
              <a:avLst/>
              <a:gdLst/>
              <a:ahLst/>
              <a:cxnLst/>
              <a:rect l="l" t="t" r="r" b="b"/>
              <a:pathLst>
                <a:path w="716" h="573" extrusionOk="0">
                  <a:moveTo>
                    <a:pt x="584" y="1"/>
                  </a:moveTo>
                  <a:lnTo>
                    <a:pt x="1" y="274"/>
                  </a:lnTo>
                  <a:lnTo>
                    <a:pt x="144" y="572"/>
                  </a:lnTo>
                  <a:lnTo>
                    <a:pt x="715" y="29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813;p31">
              <a:extLst>
                <a:ext uri="{FF2B5EF4-FFF2-40B4-BE49-F238E27FC236}">
                  <a16:creationId xmlns:a16="http://schemas.microsoft.com/office/drawing/2014/main" id="{332EC822-7339-4BC0-8BEB-0816055F3DD2}"/>
                </a:ext>
              </a:extLst>
            </p:cNvPr>
            <p:cNvSpPr/>
            <p:nvPr/>
          </p:nvSpPr>
          <p:spPr>
            <a:xfrm>
              <a:off x="5823299" y="289730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98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814;p31">
              <a:extLst>
                <a:ext uri="{FF2B5EF4-FFF2-40B4-BE49-F238E27FC236}">
                  <a16:creationId xmlns:a16="http://schemas.microsoft.com/office/drawing/2014/main" id="{9D72471D-F1B5-43FA-8BF8-9360B1923B5F}"/>
                </a:ext>
              </a:extLst>
            </p:cNvPr>
            <p:cNvSpPr/>
            <p:nvPr/>
          </p:nvSpPr>
          <p:spPr>
            <a:xfrm>
              <a:off x="5675075" y="2967766"/>
              <a:ext cx="22912" cy="17952"/>
            </a:xfrm>
            <a:custGeom>
              <a:avLst/>
              <a:gdLst/>
              <a:ahLst/>
              <a:cxnLst/>
              <a:rect l="l" t="t" r="r" b="b"/>
              <a:pathLst>
                <a:path w="716" h="561" extrusionOk="0">
                  <a:moveTo>
                    <a:pt x="584" y="1"/>
                  </a:moveTo>
                  <a:lnTo>
                    <a:pt x="1" y="275"/>
                  </a:lnTo>
                  <a:lnTo>
                    <a:pt x="144" y="561"/>
                  </a:lnTo>
                  <a:lnTo>
                    <a:pt x="715" y="287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15;p31">
              <a:extLst>
                <a:ext uri="{FF2B5EF4-FFF2-40B4-BE49-F238E27FC236}">
                  <a16:creationId xmlns:a16="http://schemas.microsoft.com/office/drawing/2014/main" id="{6F4F5B56-CE9B-474E-833F-D816E13710F3}"/>
                </a:ext>
              </a:extLst>
            </p:cNvPr>
            <p:cNvSpPr/>
            <p:nvPr/>
          </p:nvSpPr>
          <p:spPr>
            <a:xfrm>
              <a:off x="5563843" y="3020726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72" y="1"/>
                  </a:moveTo>
                  <a:lnTo>
                    <a:pt x="0" y="275"/>
                  </a:lnTo>
                  <a:lnTo>
                    <a:pt x="131" y="572"/>
                  </a:lnTo>
                  <a:lnTo>
                    <a:pt x="714" y="29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16;p31">
              <a:extLst>
                <a:ext uri="{FF2B5EF4-FFF2-40B4-BE49-F238E27FC236}">
                  <a16:creationId xmlns:a16="http://schemas.microsoft.com/office/drawing/2014/main" id="{73850CCB-518A-4E3D-907A-DFA048CE1E8F}"/>
                </a:ext>
              </a:extLst>
            </p:cNvPr>
            <p:cNvSpPr/>
            <p:nvPr/>
          </p:nvSpPr>
          <p:spPr>
            <a:xfrm>
              <a:off x="5785955" y="2915190"/>
              <a:ext cx="23264" cy="17952"/>
            </a:xfrm>
            <a:custGeom>
              <a:avLst/>
              <a:gdLst/>
              <a:ahLst/>
              <a:cxnLst/>
              <a:rect l="l" t="t" r="r" b="b"/>
              <a:pathLst>
                <a:path w="727" h="561" extrusionOk="0">
                  <a:moveTo>
                    <a:pt x="584" y="1"/>
                  </a:moveTo>
                  <a:lnTo>
                    <a:pt x="0" y="275"/>
                  </a:lnTo>
                  <a:lnTo>
                    <a:pt x="143" y="560"/>
                  </a:lnTo>
                  <a:lnTo>
                    <a:pt x="727" y="287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17;p31">
              <a:extLst>
                <a:ext uri="{FF2B5EF4-FFF2-40B4-BE49-F238E27FC236}">
                  <a16:creationId xmlns:a16="http://schemas.microsoft.com/office/drawing/2014/main" id="{C6DF1B87-3114-4118-9132-A883E06432DF}"/>
                </a:ext>
              </a:extLst>
            </p:cNvPr>
            <p:cNvSpPr/>
            <p:nvPr/>
          </p:nvSpPr>
          <p:spPr>
            <a:xfrm>
              <a:off x="5748995" y="2932342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84" y="1"/>
                  </a:moveTo>
                  <a:lnTo>
                    <a:pt x="1" y="275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18;p31">
              <a:extLst>
                <a:ext uri="{FF2B5EF4-FFF2-40B4-BE49-F238E27FC236}">
                  <a16:creationId xmlns:a16="http://schemas.microsoft.com/office/drawing/2014/main" id="{EBF22529-FE1D-401B-9A05-C95B8AEAF16E}"/>
                </a:ext>
              </a:extLst>
            </p:cNvPr>
            <p:cNvSpPr/>
            <p:nvPr/>
          </p:nvSpPr>
          <p:spPr>
            <a:xfrm>
              <a:off x="5712035" y="295026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1" y="274"/>
                  </a:lnTo>
                  <a:lnTo>
                    <a:pt x="132" y="572"/>
                  </a:lnTo>
                  <a:lnTo>
                    <a:pt x="715" y="298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19;p31">
              <a:extLst>
                <a:ext uri="{FF2B5EF4-FFF2-40B4-BE49-F238E27FC236}">
                  <a16:creationId xmlns:a16="http://schemas.microsoft.com/office/drawing/2014/main" id="{2A0497B3-CC6B-4A74-82AC-B5BC68A93194}"/>
                </a:ext>
              </a:extLst>
            </p:cNvPr>
            <p:cNvSpPr/>
            <p:nvPr/>
          </p:nvSpPr>
          <p:spPr>
            <a:xfrm>
              <a:off x="5958531" y="3141462"/>
              <a:ext cx="96064" cy="89696"/>
            </a:xfrm>
            <a:custGeom>
              <a:avLst/>
              <a:gdLst/>
              <a:ahLst/>
              <a:cxnLst/>
              <a:rect l="l" t="t" r="r" b="b"/>
              <a:pathLst>
                <a:path w="3002" h="2803" extrusionOk="0">
                  <a:moveTo>
                    <a:pt x="1516" y="322"/>
                  </a:moveTo>
                  <a:cubicBezTo>
                    <a:pt x="2043" y="322"/>
                    <a:pt x="2497" y="713"/>
                    <a:pt x="2573" y="1240"/>
                  </a:cubicBezTo>
                  <a:cubicBezTo>
                    <a:pt x="2656" y="1836"/>
                    <a:pt x="2251" y="2383"/>
                    <a:pt x="1656" y="2467"/>
                  </a:cubicBezTo>
                  <a:cubicBezTo>
                    <a:pt x="1600" y="2476"/>
                    <a:pt x="1544" y="2480"/>
                    <a:pt x="1489" y="2480"/>
                  </a:cubicBezTo>
                  <a:cubicBezTo>
                    <a:pt x="971" y="2480"/>
                    <a:pt x="516" y="2089"/>
                    <a:pt x="430" y="1562"/>
                  </a:cubicBezTo>
                  <a:cubicBezTo>
                    <a:pt x="346" y="967"/>
                    <a:pt x="751" y="419"/>
                    <a:pt x="1346" y="336"/>
                  </a:cubicBezTo>
                  <a:cubicBezTo>
                    <a:pt x="1404" y="326"/>
                    <a:pt x="1460" y="322"/>
                    <a:pt x="1516" y="322"/>
                  </a:cubicBezTo>
                  <a:close/>
                  <a:moveTo>
                    <a:pt x="1499" y="0"/>
                  </a:moveTo>
                  <a:cubicBezTo>
                    <a:pt x="1433" y="0"/>
                    <a:pt x="1366" y="5"/>
                    <a:pt x="1299" y="14"/>
                  </a:cubicBezTo>
                  <a:cubicBezTo>
                    <a:pt x="537" y="121"/>
                    <a:pt x="1" y="836"/>
                    <a:pt x="120" y="1598"/>
                  </a:cubicBezTo>
                  <a:cubicBezTo>
                    <a:pt x="218" y="2304"/>
                    <a:pt x="822" y="2802"/>
                    <a:pt x="1506" y="2802"/>
                  </a:cubicBezTo>
                  <a:cubicBezTo>
                    <a:pt x="1571" y="2802"/>
                    <a:pt x="1637" y="2798"/>
                    <a:pt x="1704" y="2788"/>
                  </a:cubicBezTo>
                  <a:cubicBezTo>
                    <a:pt x="2466" y="2681"/>
                    <a:pt x="3001" y="1967"/>
                    <a:pt x="2894" y="1205"/>
                  </a:cubicBezTo>
                  <a:cubicBezTo>
                    <a:pt x="2785" y="498"/>
                    <a:pt x="2191" y="0"/>
                    <a:pt x="1499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20;p31">
              <a:extLst>
                <a:ext uri="{FF2B5EF4-FFF2-40B4-BE49-F238E27FC236}">
                  <a16:creationId xmlns:a16="http://schemas.microsoft.com/office/drawing/2014/main" id="{B0F8C91D-A0FF-4AC3-8C3A-A8E4E5415B32}"/>
                </a:ext>
              </a:extLst>
            </p:cNvPr>
            <p:cNvSpPr/>
            <p:nvPr/>
          </p:nvSpPr>
          <p:spPr>
            <a:xfrm>
              <a:off x="5981795" y="2748566"/>
              <a:ext cx="32800" cy="30784"/>
            </a:xfrm>
            <a:custGeom>
              <a:avLst/>
              <a:gdLst/>
              <a:ahLst/>
              <a:cxnLst/>
              <a:rect l="l" t="t" r="r" b="b"/>
              <a:pathLst>
                <a:path w="1025" h="962" extrusionOk="0">
                  <a:moveTo>
                    <a:pt x="512" y="313"/>
                  </a:moveTo>
                  <a:cubicBezTo>
                    <a:pt x="595" y="313"/>
                    <a:pt x="656" y="370"/>
                    <a:pt x="667" y="457"/>
                  </a:cubicBezTo>
                  <a:cubicBezTo>
                    <a:pt x="679" y="541"/>
                    <a:pt x="619" y="624"/>
                    <a:pt x="536" y="636"/>
                  </a:cubicBezTo>
                  <a:cubicBezTo>
                    <a:pt x="529" y="637"/>
                    <a:pt x="522" y="637"/>
                    <a:pt x="515" y="637"/>
                  </a:cubicBezTo>
                  <a:cubicBezTo>
                    <a:pt x="439" y="637"/>
                    <a:pt x="368" y="581"/>
                    <a:pt x="357" y="505"/>
                  </a:cubicBezTo>
                  <a:cubicBezTo>
                    <a:pt x="346" y="410"/>
                    <a:pt x="405" y="326"/>
                    <a:pt x="488" y="314"/>
                  </a:cubicBezTo>
                  <a:cubicBezTo>
                    <a:pt x="496" y="313"/>
                    <a:pt x="504" y="313"/>
                    <a:pt x="512" y="313"/>
                  </a:cubicBezTo>
                  <a:close/>
                  <a:moveTo>
                    <a:pt x="508" y="0"/>
                  </a:moveTo>
                  <a:cubicBezTo>
                    <a:pt x="485" y="0"/>
                    <a:pt x="463" y="2"/>
                    <a:pt x="441" y="5"/>
                  </a:cubicBezTo>
                  <a:cubicBezTo>
                    <a:pt x="179" y="41"/>
                    <a:pt x="0" y="279"/>
                    <a:pt x="36" y="541"/>
                  </a:cubicBezTo>
                  <a:cubicBezTo>
                    <a:pt x="69" y="791"/>
                    <a:pt x="281" y="962"/>
                    <a:pt x="517" y="962"/>
                  </a:cubicBezTo>
                  <a:cubicBezTo>
                    <a:pt x="539" y="962"/>
                    <a:pt x="561" y="960"/>
                    <a:pt x="584" y="957"/>
                  </a:cubicBezTo>
                  <a:cubicBezTo>
                    <a:pt x="846" y="910"/>
                    <a:pt x="1024" y="672"/>
                    <a:pt x="988" y="410"/>
                  </a:cubicBezTo>
                  <a:cubicBezTo>
                    <a:pt x="956" y="170"/>
                    <a:pt x="744" y="0"/>
                    <a:pt x="508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821;p31">
              <a:extLst>
                <a:ext uri="{FF2B5EF4-FFF2-40B4-BE49-F238E27FC236}">
                  <a16:creationId xmlns:a16="http://schemas.microsoft.com/office/drawing/2014/main" id="{68652B1C-930F-4997-A8D4-2B242B73D7CC}"/>
                </a:ext>
              </a:extLst>
            </p:cNvPr>
            <p:cNvSpPr/>
            <p:nvPr/>
          </p:nvSpPr>
          <p:spPr>
            <a:xfrm>
              <a:off x="5696803" y="3240182"/>
              <a:ext cx="96416" cy="90336"/>
            </a:xfrm>
            <a:custGeom>
              <a:avLst/>
              <a:gdLst/>
              <a:ahLst/>
              <a:cxnLst/>
              <a:rect l="l" t="t" r="r" b="b"/>
              <a:pathLst>
                <a:path w="3013" h="2823" extrusionOk="0">
                  <a:moveTo>
                    <a:pt x="1929" y="346"/>
                  </a:moveTo>
                  <a:lnTo>
                    <a:pt x="2644" y="1239"/>
                  </a:lnTo>
                  <a:lnTo>
                    <a:pt x="2212" y="2313"/>
                  </a:lnTo>
                  <a:lnTo>
                    <a:pt x="2212" y="2313"/>
                  </a:lnTo>
                  <a:lnTo>
                    <a:pt x="1084" y="2477"/>
                  </a:lnTo>
                  <a:lnTo>
                    <a:pt x="369" y="1573"/>
                  </a:lnTo>
                  <a:lnTo>
                    <a:pt x="798" y="513"/>
                  </a:lnTo>
                  <a:lnTo>
                    <a:pt x="1929" y="346"/>
                  </a:lnTo>
                  <a:close/>
                  <a:moveTo>
                    <a:pt x="2072" y="1"/>
                  </a:moveTo>
                  <a:lnTo>
                    <a:pt x="572" y="215"/>
                  </a:lnTo>
                  <a:lnTo>
                    <a:pt x="0" y="1632"/>
                  </a:lnTo>
                  <a:lnTo>
                    <a:pt x="941" y="2823"/>
                  </a:lnTo>
                  <a:lnTo>
                    <a:pt x="2358" y="2620"/>
                  </a:lnTo>
                  <a:lnTo>
                    <a:pt x="2453" y="2596"/>
                  </a:lnTo>
                  <a:lnTo>
                    <a:pt x="3013" y="1192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22;p31">
              <a:extLst>
                <a:ext uri="{FF2B5EF4-FFF2-40B4-BE49-F238E27FC236}">
                  <a16:creationId xmlns:a16="http://schemas.microsoft.com/office/drawing/2014/main" id="{757A91E0-35CB-425C-B8CD-16F50FCFA4A9}"/>
                </a:ext>
              </a:extLst>
            </p:cNvPr>
            <p:cNvSpPr/>
            <p:nvPr/>
          </p:nvSpPr>
          <p:spPr>
            <a:xfrm>
              <a:off x="6853891" y="2487286"/>
              <a:ext cx="61376" cy="1089760"/>
            </a:xfrm>
            <a:custGeom>
              <a:avLst/>
              <a:gdLst/>
              <a:ahLst/>
              <a:cxnLst/>
              <a:rect l="l" t="t" r="r" b="b"/>
              <a:pathLst>
                <a:path w="1918" h="34055" extrusionOk="0">
                  <a:moveTo>
                    <a:pt x="110" y="0"/>
                  </a:moveTo>
                  <a:cubicBezTo>
                    <a:pt x="49" y="0"/>
                    <a:pt x="1" y="45"/>
                    <a:pt x="1" y="109"/>
                  </a:cubicBezTo>
                  <a:cubicBezTo>
                    <a:pt x="1" y="181"/>
                    <a:pt x="48" y="228"/>
                    <a:pt x="108" y="240"/>
                  </a:cubicBezTo>
                  <a:lnTo>
                    <a:pt x="1679" y="359"/>
                  </a:lnTo>
                  <a:lnTo>
                    <a:pt x="1679" y="33935"/>
                  </a:lnTo>
                  <a:cubicBezTo>
                    <a:pt x="1679" y="34006"/>
                    <a:pt x="1739" y="34054"/>
                    <a:pt x="1798" y="34054"/>
                  </a:cubicBezTo>
                  <a:cubicBezTo>
                    <a:pt x="1870" y="34054"/>
                    <a:pt x="1918" y="34006"/>
                    <a:pt x="1918" y="33935"/>
                  </a:cubicBezTo>
                  <a:lnTo>
                    <a:pt x="1918" y="145"/>
                  </a:lnTo>
                  <a:lnTo>
                    <a:pt x="132" y="2"/>
                  </a:ln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23;p31">
              <a:extLst>
                <a:ext uri="{FF2B5EF4-FFF2-40B4-BE49-F238E27FC236}">
                  <a16:creationId xmlns:a16="http://schemas.microsoft.com/office/drawing/2014/main" id="{3F0A1E04-FF27-45CD-9B0F-A89A94FAB42A}"/>
                </a:ext>
              </a:extLst>
            </p:cNvPr>
            <p:cNvSpPr/>
            <p:nvPr/>
          </p:nvSpPr>
          <p:spPr>
            <a:xfrm>
              <a:off x="6883235" y="2472086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24;p31">
              <a:extLst>
                <a:ext uri="{FF2B5EF4-FFF2-40B4-BE49-F238E27FC236}">
                  <a16:creationId xmlns:a16="http://schemas.microsoft.com/office/drawing/2014/main" id="{5541B1E9-09D4-409E-B414-1BA5F8155C22}"/>
                </a:ext>
              </a:extLst>
            </p:cNvPr>
            <p:cNvSpPr/>
            <p:nvPr/>
          </p:nvSpPr>
          <p:spPr>
            <a:xfrm>
              <a:off x="6883235" y="2556694"/>
              <a:ext cx="61760" cy="61728"/>
            </a:xfrm>
            <a:custGeom>
              <a:avLst/>
              <a:gdLst/>
              <a:ahLst/>
              <a:cxnLst/>
              <a:rect l="l" t="t" r="r" b="b"/>
              <a:pathLst>
                <a:path w="1930" h="1929" extrusionOk="0">
                  <a:moveTo>
                    <a:pt x="965" y="0"/>
                  </a:moveTo>
                  <a:cubicBezTo>
                    <a:pt x="429" y="0"/>
                    <a:pt x="0" y="441"/>
                    <a:pt x="0" y="965"/>
                  </a:cubicBezTo>
                  <a:cubicBezTo>
                    <a:pt x="0" y="1500"/>
                    <a:pt x="429" y="1929"/>
                    <a:pt x="965" y="1929"/>
                  </a:cubicBezTo>
                  <a:cubicBezTo>
                    <a:pt x="1501" y="1929"/>
                    <a:pt x="1929" y="1500"/>
                    <a:pt x="1929" y="965"/>
                  </a:cubicBezTo>
                  <a:cubicBezTo>
                    <a:pt x="1929" y="441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825;p31">
              <a:extLst>
                <a:ext uri="{FF2B5EF4-FFF2-40B4-BE49-F238E27FC236}">
                  <a16:creationId xmlns:a16="http://schemas.microsoft.com/office/drawing/2014/main" id="{76A7AB80-E35A-4BE1-83AA-40A720B03E52}"/>
                </a:ext>
              </a:extLst>
            </p:cNvPr>
            <p:cNvSpPr/>
            <p:nvPr/>
          </p:nvSpPr>
          <p:spPr>
            <a:xfrm>
              <a:off x="6883235" y="2641654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53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826;p31">
              <a:extLst>
                <a:ext uri="{FF2B5EF4-FFF2-40B4-BE49-F238E27FC236}">
                  <a16:creationId xmlns:a16="http://schemas.microsoft.com/office/drawing/2014/main" id="{3DDD2730-07DC-4087-A07E-EEBC932863AC}"/>
                </a:ext>
              </a:extLst>
            </p:cNvPr>
            <p:cNvSpPr/>
            <p:nvPr/>
          </p:nvSpPr>
          <p:spPr>
            <a:xfrm>
              <a:off x="6883235" y="2726230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53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27;p31">
              <a:extLst>
                <a:ext uri="{FF2B5EF4-FFF2-40B4-BE49-F238E27FC236}">
                  <a16:creationId xmlns:a16="http://schemas.microsoft.com/office/drawing/2014/main" id="{921C9BAD-4D1C-498E-BE87-885F458AB014}"/>
                </a:ext>
              </a:extLst>
            </p:cNvPr>
            <p:cNvSpPr/>
            <p:nvPr/>
          </p:nvSpPr>
          <p:spPr>
            <a:xfrm>
              <a:off x="6883235" y="2810806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65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65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28;p31">
              <a:extLst>
                <a:ext uri="{FF2B5EF4-FFF2-40B4-BE49-F238E27FC236}">
                  <a16:creationId xmlns:a16="http://schemas.microsoft.com/office/drawing/2014/main" id="{E141BFF9-7EF2-4499-802F-67524AB3B03B}"/>
                </a:ext>
              </a:extLst>
            </p:cNvPr>
            <p:cNvSpPr/>
            <p:nvPr/>
          </p:nvSpPr>
          <p:spPr>
            <a:xfrm>
              <a:off x="6883235" y="2895382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65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65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29;p31">
              <a:extLst>
                <a:ext uri="{FF2B5EF4-FFF2-40B4-BE49-F238E27FC236}">
                  <a16:creationId xmlns:a16="http://schemas.microsoft.com/office/drawing/2014/main" id="{7E335EE7-6F78-4C78-B7C9-64CEF1A15E2A}"/>
                </a:ext>
              </a:extLst>
            </p:cNvPr>
            <p:cNvSpPr/>
            <p:nvPr/>
          </p:nvSpPr>
          <p:spPr>
            <a:xfrm>
              <a:off x="6883235" y="2979958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30"/>
                    <a:pt x="0" y="965"/>
                  </a:cubicBezTo>
                  <a:cubicBezTo>
                    <a:pt x="0" y="1489"/>
                    <a:pt x="429" y="1930"/>
                    <a:pt x="965" y="1930"/>
                  </a:cubicBezTo>
                  <a:cubicBezTo>
                    <a:pt x="1501" y="1930"/>
                    <a:pt x="1929" y="1489"/>
                    <a:pt x="1929" y="965"/>
                  </a:cubicBezTo>
                  <a:cubicBezTo>
                    <a:pt x="1929" y="430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30;p31">
              <a:extLst>
                <a:ext uri="{FF2B5EF4-FFF2-40B4-BE49-F238E27FC236}">
                  <a16:creationId xmlns:a16="http://schemas.microsoft.com/office/drawing/2014/main" id="{AE07E086-5C61-4175-983D-0CBEFF963240}"/>
                </a:ext>
              </a:extLst>
            </p:cNvPr>
            <p:cNvSpPr/>
            <p:nvPr/>
          </p:nvSpPr>
          <p:spPr>
            <a:xfrm>
              <a:off x="6883235" y="3064566"/>
              <a:ext cx="61760" cy="61728"/>
            </a:xfrm>
            <a:custGeom>
              <a:avLst/>
              <a:gdLst/>
              <a:ahLst/>
              <a:cxnLst/>
              <a:rect l="l" t="t" r="r" b="b"/>
              <a:pathLst>
                <a:path w="1930" h="1929" extrusionOk="0">
                  <a:moveTo>
                    <a:pt x="965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500"/>
                    <a:pt x="429" y="1929"/>
                    <a:pt x="965" y="1929"/>
                  </a:cubicBezTo>
                  <a:cubicBezTo>
                    <a:pt x="1501" y="1929"/>
                    <a:pt x="1929" y="1500"/>
                    <a:pt x="1929" y="965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31;p31">
              <a:extLst>
                <a:ext uri="{FF2B5EF4-FFF2-40B4-BE49-F238E27FC236}">
                  <a16:creationId xmlns:a16="http://schemas.microsoft.com/office/drawing/2014/main" id="{DBE95109-C595-4353-A27A-746A01635A47}"/>
                </a:ext>
              </a:extLst>
            </p:cNvPr>
            <p:cNvSpPr/>
            <p:nvPr/>
          </p:nvSpPr>
          <p:spPr>
            <a:xfrm>
              <a:off x="6883235" y="3149142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501"/>
                    <a:pt x="429" y="1929"/>
                    <a:pt x="965" y="1929"/>
                  </a:cubicBezTo>
                  <a:cubicBezTo>
                    <a:pt x="1501" y="1929"/>
                    <a:pt x="1929" y="1501"/>
                    <a:pt x="1929" y="965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32;p31">
              <a:extLst>
                <a:ext uri="{FF2B5EF4-FFF2-40B4-BE49-F238E27FC236}">
                  <a16:creationId xmlns:a16="http://schemas.microsoft.com/office/drawing/2014/main" id="{46A68231-BA00-46B5-8276-44BD69D73386}"/>
                </a:ext>
              </a:extLst>
            </p:cNvPr>
            <p:cNvSpPr/>
            <p:nvPr/>
          </p:nvSpPr>
          <p:spPr>
            <a:xfrm>
              <a:off x="6883235" y="3233718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29"/>
                    <a:pt x="965" y="1929"/>
                  </a:cubicBezTo>
                  <a:cubicBezTo>
                    <a:pt x="1501" y="1929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33;p31">
              <a:extLst>
                <a:ext uri="{FF2B5EF4-FFF2-40B4-BE49-F238E27FC236}">
                  <a16:creationId xmlns:a16="http://schemas.microsoft.com/office/drawing/2014/main" id="{83EADF49-CFCE-46CB-9F3C-12238AC6AE4E}"/>
                </a:ext>
              </a:extLst>
            </p:cNvPr>
            <p:cNvSpPr/>
            <p:nvPr/>
          </p:nvSpPr>
          <p:spPr>
            <a:xfrm>
              <a:off x="6883235" y="3318294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834;p31">
              <a:extLst>
                <a:ext uri="{FF2B5EF4-FFF2-40B4-BE49-F238E27FC236}">
                  <a16:creationId xmlns:a16="http://schemas.microsoft.com/office/drawing/2014/main" id="{BE4B8821-AA9D-4253-A86C-76A1EA067A7A}"/>
                </a:ext>
              </a:extLst>
            </p:cNvPr>
            <p:cNvSpPr/>
            <p:nvPr/>
          </p:nvSpPr>
          <p:spPr>
            <a:xfrm>
              <a:off x="6883235" y="3403254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53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53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835;p31">
              <a:extLst>
                <a:ext uri="{FF2B5EF4-FFF2-40B4-BE49-F238E27FC236}">
                  <a16:creationId xmlns:a16="http://schemas.microsoft.com/office/drawing/2014/main" id="{ADB211BE-C7E9-4B8E-AE1C-5A6E497FB82C}"/>
                </a:ext>
              </a:extLst>
            </p:cNvPr>
            <p:cNvSpPr/>
            <p:nvPr/>
          </p:nvSpPr>
          <p:spPr>
            <a:xfrm>
              <a:off x="6883235" y="3487830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30"/>
                    <a:pt x="0" y="953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53"/>
                  </a:cubicBezTo>
                  <a:cubicBezTo>
                    <a:pt x="1929" y="430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36;p31">
              <a:extLst>
                <a:ext uri="{FF2B5EF4-FFF2-40B4-BE49-F238E27FC236}">
                  <a16:creationId xmlns:a16="http://schemas.microsoft.com/office/drawing/2014/main" id="{C313117F-2370-4C72-BE07-C075E0D4BF70}"/>
                </a:ext>
              </a:extLst>
            </p:cNvPr>
            <p:cNvSpPr/>
            <p:nvPr/>
          </p:nvSpPr>
          <p:spPr>
            <a:xfrm>
              <a:off x="6883235" y="2476662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65"/>
                    <a:pt x="1286" y="1465"/>
                  </a:cubicBezTo>
                  <a:cubicBezTo>
                    <a:pt x="751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37;p31">
              <a:extLst>
                <a:ext uri="{FF2B5EF4-FFF2-40B4-BE49-F238E27FC236}">
                  <a16:creationId xmlns:a16="http://schemas.microsoft.com/office/drawing/2014/main" id="{AC2537A7-A10A-464D-9615-6B0BF7B771C9}"/>
                </a:ext>
              </a:extLst>
            </p:cNvPr>
            <p:cNvSpPr/>
            <p:nvPr/>
          </p:nvSpPr>
          <p:spPr>
            <a:xfrm>
              <a:off x="6883235" y="2561270"/>
              <a:ext cx="57184" cy="57152"/>
            </a:xfrm>
            <a:custGeom>
              <a:avLst/>
              <a:gdLst/>
              <a:ahLst/>
              <a:cxnLst/>
              <a:rect l="l" t="t" r="r" b="b"/>
              <a:pathLst>
                <a:path w="1787" h="1786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79"/>
                    <a:pt x="0" y="476"/>
                    <a:pt x="0" y="822"/>
                  </a:cubicBezTo>
                  <a:cubicBezTo>
                    <a:pt x="0" y="1357"/>
                    <a:pt x="429" y="1786"/>
                    <a:pt x="965" y="1786"/>
                  </a:cubicBezTo>
                  <a:cubicBezTo>
                    <a:pt x="1310" y="1786"/>
                    <a:pt x="1620" y="1595"/>
                    <a:pt x="1786" y="1322"/>
                  </a:cubicBezTo>
                  <a:lnTo>
                    <a:pt x="1786" y="1322"/>
                  </a:lnTo>
                  <a:cubicBezTo>
                    <a:pt x="1643" y="1417"/>
                    <a:pt x="1465" y="1464"/>
                    <a:pt x="1286" y="1464"/>
                  </a:cubicBezTo>
                  <a:cubicBezTo>
                    <a:pt x="751" y="1464"/>
                    <a:pt x="322" y="1036"/>
                    <a:pt x="322" y="500"/>
                  </a:cubicBezTo>
                  <a:cubicBezTo>
                    <a:pt x="322" y="321"/>
                    <a:pt x="381" y="155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38;p31">
              <a:extLst>
                <a:ext uri="{FF2B5EF4-FFF2-40B4-BE49-F238E27FC236}">
                  <a16:creationId xmlns:a16="http://schemas.microsoft.com/office/drawing/2014/main" id="{CB6817AE-9B5F-490B-8EB0-FAA199C4642C}"/>
                </a:ext>
              </a:extLst>
            </p:cNvPr>
            <p:cNvSpPr/>
            <p:nvPr/>
          </p:nvSpPr>
          <p:spPr>
            <a:xfrm>
              <a:off x="6883235" y="264623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4"/>
                    <a:pt x="0" y="810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84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488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839;p31">
              <a:extLst>
                <a:ext uri="{FF2B5EF4-FFF2-40B4-BE49-F238E27FC236}">
                  <a16:creationId xmlns:a16="http://schemas.microsoft.com/office/drawing/2014/main" id="{223A704C-9322-471A-9A4A-18CEDF0C25E7}"/>
                </a:ext>
              </a:extLst>
            </p:cNvPr>
            <p:cNvSpPr/>
            <p:nvPr/>
          </p:nvSpPr>
          <p:spPr>
            <a:xfrm>
              <a:off x="6883235" y="2730806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5"/>
                    <a:pt x="0" y="810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96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500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840;p31">
              <a:extLst>
                <a:ext uri="{FF2B5EF4-FFF2-40B4-BE49-F238E27FC236}">
                  <a16:creationId xmlns:a16="http://schemas.microsoft.com/office/drawing/2014/main" id="{000242B9-7AF2-4C00-8EB2-C5EB11CE6B9C}"/>
                </a:ext>
              </a:extLst>
            </p:cNvPr>
            <p:cNvSpPr/>
            <p:nvPr/>
          </p:nvSpPr>
          <p:spPr>
            <a:xfrm>
              <a:off x="6883235" y="2815382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5"/>
                    <a:pt x="0" y="822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96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501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841;p31">
              <a:extLst>
                <a:ext uri="{FF2B5EF4-FFF2-40B4-BE49-F238E27FC236}">
                  <a16:creationId xmlns:a16="http://schemas.microsoft.com/office/drawing/2014/main" id="{70BDE28B-0AFF-4A52-BF8B-8DBE0EAA3F01}"/>
                </a:ext>
              </a:extLst>
            </p:cNvPr>
            <p:cNvSpPr/>
            <p:nvPr/>
          </p:nvSpPr>
          <p:spPr>
            <a:xfrm>
              <a:off x="6883235" y="2899958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cubicBezTo>
                    <a:pt x="191" y="167"/>
                    <a:pt x="0" y="465"/>
                    <a:pt x="0" y="822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1279" y="1453"/>
                    <a:pt x="1272" y="1453"/>
                    <a:pt x="1265" y="1453"/>
                  </a:cubicBezTo>
                  <a:cubicBezTo>
                    <a:pt x="739" y="1453"/>
                    <a:pt x="322" y="1018"/>
                    <a:pt x="322" y="501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842;p31">
              <a:extLst>
                <a:ext uri="{FF2B5EF4-FFF2-40B4-BE49-F238E27FC236}">
                  <a16:creationId xmlns:a16="http://schemas.microsoft.com/office/drawing/2014/main" id="{4D2BB6B8-1432-4C43-8838-27015DD64A30}"/>
                </a:ext>
              </a:extLst>
            </p:cNvPr>
            <p:cNvSpPr/>
            <p:nvPr/>
          </p:nvSpPr>
          <p:spPr>
            <a:xfrm>
              <a:off x="6883235" y="298453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cubicBezTo>
                    <a:pt x="191" y="168"/>
                    <a:pt x="0" y="477"/>
                    <a:pt x="0" y="822"/>
                  </a:cubicBezTo>
                  <a:cubicBezTo>
                    <a:pt x="0" y="1346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65"/>
                    <a:pt x="1286" y="1465"/>
                  </a:cubicBezTo>
                  <a:cubicBezTo>
                    <a:pt x="751" y="1465"/>
                    <a:pt x="322" y="1025"/>
                    <a:pt x="322" y="501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843;p31">
              <a:extLst>
                <a:ext uri="{FF2B5EF4-FFF2-40B4-BE49-F238E27FC236}">
                  <a16:creationId xmlns:a16="http://schemas.microsoft.com/office/drawing/2014/main" id="{773527B8-6050-4764-A2AE-03981037D188}"/>
                </a:ext>
              </a:extLst>
            </p:cNvPr>
            <p:cNvSpPr/>
            <p:nvPr/>
          </p:nvSpPr>
          <p:spPr>
            <a:xfrm>
              <a:off x="6883235" y="3069142"/>
              <a:ext cx="57184" cy="57152"/>
            </a:xfrm>
            <a:custGeom>
              <a:avLst/>
              <a:gdLst/>
              <a:ahLst/>
              <a:cxnLst/>
              <a:rect l="l" t="t" r="r" b="b"/>
              <a:pathLst>
                <a:path w="1787" h="1786" extrusionOk="0">
                  <a:moveTo>
                    <a:pt x="465" y="0"/>
                  </a:moveTo>
                  <a:cubicBezTo>
                    <a:pt x="191" y="167"/>
                    <a:pt x="0" y="476"/>
                    <a:pt x="0" y="822"/>
                  </a:cubicBezTo>
                  <a:cubicBezTo>
                    <a:pt x="0" y="1357"/>
                    <a:pt x="429" y="1786"/>
                    <a:pt x="965" y="1786"/>
                  </a:cubicBezTo>
                  <a:cubicBezTo>
                    <a:pt x="1310" y="1786"/>
                    <a:pt x="1620" y="1595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4"/>
                    <a:pt x="1286" y="1464"/>
                  </a:cubicBezTo>
                  <a:cubicBezTo>
                    <a:pt x="751" y="1464"/>
                    <a:pt x="322" y="1036"/>
                    <a:pt x="322" y="500"/>
                  </a:cubicBezTo>
                  <a:cubicBezTo>
                    <a:pt x="322" y="321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844;p31">
              <a:extLst>
                <a:ext uri="{FF2B5EF4-FFF2-40B4-BE49-F238E27FC236}">
                  <a16:creationId xmlns:a16="http://schemas.microsoft.com/office/drawing/2014/main" id="{8B2E2793-6FB2-4A6E-9518-DE2C5547FBC5}"/>
                </a:ext>
              </a:extLst>
            </p:cNvPr>
            <p:cNvSpPr/>
            <p:nvPr/>
          </p:nvSpPr>
          <p:spPr>
            <a:xfrm>
              <a:off x="6883235" y="3153718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67"/>
                    <a:pt x="0" y="476"/>
                    <a:pt x="0" y="822"/>
                  </a:cubicBezTo>
                  <a:cubicBezTo>
                    <a:pt x="0" y="1358"/>
                    <a:pt x="429" y="1786"/>
                    <a:pt x="965" y="1786"/>
                  </a:cubicBezTo>
                  <a:cubicBezTo>
                    <a:pt x="1310" y="1786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0"/>
                  </a:cubicBezTo>
                  <a:cubicBezTo>
                    <a:pt x="322" y="322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845;p31">
              <a:extLst>
                <a:ext uri="{FF2B5EF4-FFF2-40B4-BE49-F238E27FC236}">
                  <a16:creationId xmlns:a16="http://schemas.microsoft.com/office/drawing/2014/main" id="{10B5B62D-5FCD-4541-9AF4-F41DB4B426E0}"/>
                </a:ext>
              </a:extLst>
            </p:cNvPr>
            <p:cNvSpPr/>
            <p:nvPr/>
          </p:nvSpPr>
          <p:spPr>
            <a:xfrm>
              <a:off x="6883235" y="323829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6"/>
                    <a:pt x="965" y="1786"/>
                  </a:cubicBezTo>
                  <a:cubicBezTo>
                    <a:pt x="1310" y="1786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0"/>
                  </a:cubicBezTo>
                  <a:cubicBezTo>
                    <a:pt x="322" y="322"/>
                    <a:pt x="381" y="155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846;p31">
              <a:extLst>
                <a:ext uri="{FF2B5EF4-FFF2-40B4-BE49-F238E27FC236}">
                  <a16:creationId xmlns:a16="http://schemas.microsoft.com/office/drawing/2014/main" id="{7277DD26-68E7-4639-A6E6-30CAD04809CB}"/>
                </a:ext>
              </a:extLst>
            </p:cNvPr>
            <p:cNvSpPr/>
            <p:nvPr/>
          </p:nvSpPr>
          <p:spPr>
            <a:xfrm>
              <a:off x="6883235" y="3322870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17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1"/>
                  </a:cubicBezTo>
                  <a:cubicBezTo>
                    <a:pt x="322" y="322"/>
                    <a:pt x="381" y="155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847;p31">
              <a:extLst>
                <a:ext uri="{FF2B5EF4-FFF2-40B4-BE49-F238E27FC236}">
                  <a16:creationId xmlns:a16="http://schemas.microsoft.com/office/drawing/2014/main" id="{F8B65333-D5AA-43C9-89A5-A4DC167315D1}"/>
                </a:ext>
              </a:extLst>
            </p:cNvPr>
            <p:cNvSpPr/>
            <p:nvPr/>
          </p:nvSpPr>
          <p:spPr>
            <a:xfrm>
              <a:off x="6883235" y="340783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67"/>
                    <a:pt x="0" y="465"/>
                    <a:pt x="0" y="810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84"/>
                    <a:pt x="1786" y="1310"/>
                  </a:cubicBezTo>
                  <a:lnTo>
                    <a:pt x="1786" y="1310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751" y="1453"/>
                    <a:pt x="322" y="1025"/>
                    <a:pt x="322" y="489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48;p31">
              <a:extLst>
                <a:ext uri="{FF2B5EF4-FFF2-40B4-BE49-F238E27FC236}">
                  <a16:creationId xmlns:a16="http://schemas.microsoft.com/office/drawing/2014/main" id="{75749E15-4144-47A3-B4F9-13417F6BFF00}"/>
                </a:ext>
              </a:extLst>
            </p:cNvPr>
            <p:cNvSpPr/>
            <p:nvPr/>
          </p:nvSpPr>
          <p:spPr>
            <a:xfrm>
              <a:off x="6883235" y="3492406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68"/>
                    <a:pt x="0" y="465"/>
                    <a:pt x="0" y="810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96"/>
                    <a:pt x="1786" y="1311"/>
                  </a:cubicBezTo>
                  <a:lnTo>
                    <a:pt x="1786" y="1311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751" y="1453"/>
                    <a:pt x="322" y="1025"/>
                    <a:pt x="322" y="489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49;p31">
              <a:extLst>
                <a:ext uri="{FF2B5EF4-FFF2-40B4-BE49-F238E27FC236}">
                  <a16:creationId xmlns:a16="http://schemas.microsoft.com/office/drawing/2014/main" id="{41315D2B-C6D3-4FC7-87CA-00437E5E8A24}"/>
                </a:ext>
              </a:extLst>
            </p:cNvPr>
            <p:cNvSpPr/>
            <p:nvPr/>
          </p:nvSpPr>
          <p:spPr>
            <a:xfrm>
              <a:off x="7513411" y="2720886"/>
              <a:ext cx="61760" cy="501440"/>
            </a:xfrm>
            <a:custGeom>
              <a:avLst/>
              <a:gdLst/>
              <a:ahLst/>
              <a:cxnLst/>
              <a:rect l="l" t="t" r="r" b="b"/>
              <a:pathLst>
                <a:path w="1930" h="15670" extrusionOk="0">
                  <a:moveTo>
                    <a:pt x="131" y="1"/>
                  </a:moveTo>
                  <a:cubicBezTo>
                    <a:pt x="60" y="1"/>
                    <a:pt x="12" y="48"/>
                    <a:pt x="0" y="120"/>
                  </a:cubicBezTo>
                  <a:cubicBezTo>
                    <a:pt x="0" y="179"/>
                    <a:pt x="48" y="239"/>
                    <a:pt x="108" y="239"/>
                  </a:cubicBezTo>
                  <a:lnTo>
                    <a:pt x="1679" y="370"/>
                  </a:lnTo>
                  <a:lnTo>
                    <a:pt x="1679" y="15669"/>
                  </a:lnTo>
                  <a:lnTo>
                    <a:pt x="1929" y="15669"/>
                  </a:lnTo>
                  <a:lnTo>
                    <a:pt x="1929" y="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850;p31">
              <a:extLst>
                <a:ext uri="{FF2B5EF4-FFF2-40B4-BE49-F238E27FC236}">
                  <a16:creationId xmlns:a16="http://schemas.microsoft.com/office/drawing/2014/main" id="{BE74E1E2-5FDE-4788-A4CF-A2BD5504EEA7}"/>
                </a:ext>
              </a:extLst>
            </p:cNvPr>
            <p:cNvSpPr/>
            <p:nvPr/>
          </p:nvSpPr>
          <p:spPr>
            <a:xfrm>
              <a:off x="7542755" y="2706038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0"/>
                  </a:moveTo>
                  <a:cubicBezTo>
                    <a:pt x="441" y="0"/>
                    <a:pt x="0" y="429"/>
                    <a:pt x="0" y="965"/>
                  </a:cubicBezTo>
                  <a:cubicBezTo>
                    <a:pt x="0" y="1489"/>
                    <a:pt x="441" y="1929"/>
                    <a:pt x="965" y="1929"/>
                  </a:cubicBezTo>
                  <a:cubicBezTo>
                    <a:pt x="1500" y="1929"/>
                    <a:pt x="1929" y="1489"/>
                    <a:pt x="1929" y="965"/>
                  </a:cubicBezTo>
                  <a:cubicBezTo>
                    <a:pt x="1929" y="429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851;p31">
              <a:extLst>
                <a:ext uri="{FF2B5EF4-FFF2-40B4-BE49-F238E27FC236}">
                  <a16:creationId xmlns:a16="http://schemas.microsoft.com/office/drawing/2014/main" id="{FB6C36F0-0AC0-45D0-B1CD-11AC0EC6DA6F}"/>
                </a:ext>
              </a:extLst>
            </p:cNvPr>
            <p:cNvSpPr/>
            <p:nvPr/>
          </p:nvSpPr>
          <p:spPr>
            <a:xfrm>
              <a:off x="7542755" y="2790614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29"/>
                    <a:pt x="0" y="965"/>
                  </a:cubicBezTo>
                  <a:cubicBezTo>
                    <a:pt x="0" y="1489"/>
                    <a:pt x="441" y="1929"/>
                    <a:pt x="965" y="1929"/>
                  </a:cubicBezTo>
                  <a:cubicBezTo>
                    <a:pt x="1500" y="1929"/>
                    <a:pt x="1929" y="1489"/>
                    <a:pt x="1929" y="965"/>
                  </a:cubicBezTo>
                  <a:cubicBezTo>
                    <a:pt x="1929" y="429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852;p31">
              <a:extLst>
                <a:ext uri="{FF2B5EF4-FFF2-40B4-BE49-F238E27FC236}">
                  <a16:creationId xmlns:a16="http://schemas.microsoft.com/office/drawing/2014/main" id="{F1851A3A-FAFE-4917-A22B-1554C7973232}"/>
                </a:ext>
              </a:extLst>
            </p:cNvPr>
            <p:cNvSpPr/>
            <p:nvPr/>
          </p:nvSpPr>
          <p:spPr>
            <a:xfrm>
              <a:off x="7542755" y="2875190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29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0" y="1930"/>
                    <a:pt x="1929" y="1501"/>
                    <a:pt x="1929" y="965"/>
                  </a:cubicBezTo>
                  <a:cubicBezTo>
                    <a:pt x="1929" y="429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853;p31">
              <a:extLst>
                <a:ext uri="{FF2B5EF4-FFF2-40B4-BE49-F238E27FC236}">
                  <a16:creationId xmlns:a16="http://schemas.microsoft.com/office/drawing/2014/main" id="{D8555955-BD5D-41C8-85B8-95B04964589E}"/>
                </a:ext>
              </a:extLst>
            </p:cNvPr>
            <p:cNvSpPr/>
            <p:nvPr/>
          </p:nvSpPr>
          <p:spPr>
            <a:xfrm>
              <a:off x="7542755" y="2959766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30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0" y="1930"/>
                    <a:pt x="1929" y="1501"/>
                    <a:pt x="1929" y="965"/>
                  </a:cubicBezTo>
                  <a:cubicBezTo>
                    <a:pt x="1929" y="430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854;p31">
              <a:extLst>
                <a:ext uri="{FF2B5EF4-FFF2-40B4-BE49-F238E27FC236}">
                  <a16:creationId xmlns:a16="http://schemas.microsoft.com/office/drawing/2014/main" id="{3B2EB657-56F2-4776-810C-6FCC13F776AA}"/>
                </a:ext>
              </a:extLst>
            </p:cNvPr>
            <p:cNvSpPr/>
            <p:nvPr/>
          </p:nvSpPr>
          <p:spPr>
            <a:xfrm>
              <a:off x="7542755" y="3044374"/>
              <a:ext cx="61728" cy="61728"/>
            </a:xfrm>
            <a:custGeom>
              <a:avLst/>
              <a:gdLst/>
              <a:ahLst/>
              <a:cxnLst/>
              <a:rect l="l" t="t" r="r" b="b"/>
              <a:pathLst>
                <a:path w="1929" h="1929" extrusionOk="0">
                  <a:moveTo>
                    <a:pt x="965" y="0"/>
                  </a:moveTo>
                  <a:cubicBezTo>
                    <a:pt x="441" y="0"/>
                    <a:pt x="0" y="441"/>
                    <a:pt x="0" y="965"/>
                  </a:cubicBezTo>
                  <a:cubicBezTo>
                    <a:pt x="0" y="1500"/>
                    <a:pt x="441" y="1929"/>
                    <a:pt x="965" y="1929"/>
                  </a:cubicBezTo>
                  <a:cubicBezTo>
                    <a:pt x="1500" y="1929"/>
                    <a:pt x="1929" y="1500"/>
                    <a:pt x="1929" y="965"/>
                  </a:cubicBezTo>
                  <a:cubicBezTo>
                    <a:pt x="1929" y="441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855;p31">
              <a:extLst>
                <a:ext uri="{FF2B5EF4-FFF2-40B4-BE49-F238E27FC236}">
                  <a16:creationId xmlns:a16="http://schemas.microsoft.com/office/drawing/2014/main" id="{B1570425-970F-4814-8FA2-6C3DACEE07C2}"/>
                </a:ext>
              </a:extLst>
            </p:cNvPr>
            <p:cNvSpPr/>
            <p:nvPr/>
          </p:nvSpPr>
          <p:spPr>
            <a:xfrm>
              <a:off x="7542755" y="3129334"/>
              <a:ext cx="61728" cy="61376"/>
            </a:xfrm>
            <a:custGeom>
              <a:avLst/>
              <a:gdLst/>
              <a:ahLst/>
              <a:cxnLst/>
              <a:rect l="l" t="t" r="r" b="b"/>
              <a:pathLst>
                <a:path w="1929" h="1918" extrusionOk="0">
                  <a:moveTo>
                    <a:pt x="965" y="0"/>
                  </a:moveTo>
                  <a:cubicBezTo>
                    <a:pt x="441" y="0"/>
                    <a:pt x="0" y="429"/>
                    <a:pt x="0" y="953"/>
                  </a:cubicBezTo>
                  <a:cubicBezTo>
                    <a:pt x="0" y="1488"/>
                    <a:pt x="441" y="1917"/>
                    <a:pt x="965" y="1917"/>
                  </a:cubicBezTo>
                  <a:cubicBezTo>
                    <a:pt x="1500" y="1917"/>
                    <a:pt x="1929" y="1488"/>
                    <a:pt x="1929" y="953"/>
                  </a:cubicBezTo>
                  <a:cubicBezTo>
                    <a:pt x="1929" y="429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856;p31">
              <a:extLst>
                <a:ext uri="{FF2B5EF4-FFF2-40B4-BE49-F238E27FC236}">
                  <a16:creationId xmlns:a16="http://schemas.microsoft.com/office/drawing/2014/main" id="{792D0C6C-B6C5-4768-9CB8-D92DF3E1EE1F}"/>
                </a:ext>
              </a:extLst>
            </p:cNvPr>
            <p:cNvSpPr/>
            <p:nvPr/>
          </p:nvSpPr>
          <p:spPr>
            <a:xfrm>
              <a:off x="7542755" y="271061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46"/>
                    <a:pt x="441" y="1786"/>
                    <a:pt x="965" y="1786"/>
                  </a:cubicBezTo>
                  <a:cubicBezTo>
                    <a:pt x="1310" y="1786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77" y="1465"/>
                    <a:pt x="1286" y="1465"/>
                  </a:cubicBezTo>
                  <a:cubicBezTo>
                    <a:pt x="762" y="1465"/>
                    <a:pt x="322" y="1024"/>
                    <a:pt x="322" y="500"/>
                  </a:cubicBezTo>
                  <a:cubicBezTo>
                    <a:pt x="322" y="310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857;p31">
              <a:extLst>
                <a:ext uri="{FF2B5EF4-FFF2-40B4-BE49-F238E27FC236}">
                  <a16:creationId xmlns:a16="http://schemas.microsoft.com/office/drawing/2014/main" id="{1D6504E3-352C-4F8A-8626-096AAD4B7390}"/>
                </a:ext>
              </a:extLst>
            </p:cNvPr>
            <p:cNvSpPr/>
            <p:nvPr/>
          </p:nvSpPr>
          <p:spPr>
            <a:xfrm>
              <a:off x="7542755" y="2795190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6"/>
                    <a:pt x="965" y="1786"/>
                  </a:cubicBezTo>
                  <a:cubicBezTo>
                    <a:pt x="1310" y="1786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77" y="1465"/>
                    <a:pt x="1286" y="1465"/>
                  </a:cubicBezTo>
                  <a:cubicBezTo>
                    <a:pt x="762" y="1465"/>
                    <a:pt x="322" y="1036"/>
                    <a:pt x="322" y="501"/>
                  </a:cubicBezTo>
                  <a:cubicBezTo>
                    <a:pt x="322" y="322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858;p31">
              <a:extLst>
                <a:ext uri="{FF2B5EF4-FFF2-40B4-BE49-F238E27FC236}">
                  <a16:creationId xmlns:a16="http://schemas.microsoft.com/office/drawing/2014/main" id="{B8F06BA6-96CE-434A-80FC-E3F36BEEC582}"/>
                </a:ext>
              </a:extLst>
            </p:cNvPr>
            <p:cNvSpPr/>
            <p:nvPr/>
          </p:nvSpPr>
          <p:spPr>
            <a:xfrm>
              <a:off x="7542755" y="2879766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77" y="1465"/>
                    <a:pt x="1286" y="1465"/>
                  </a:cubicBezTo>
                  <a:cubicBezTo>
                    <a:pt x="762" y="1465"/>
                    <a:pt x="322" y="1036"/>
                    <a:pt x="322" y="501"/>
                  </a:cubicBezTo>
                  <a:cubicBezTo>
                    <a:pt x="322" y="322"/>
                    <a:pt x="381" y="143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859;p31">
              <a:extLst>
                <a:ext uri="{FF2B5EF4-FFF2-40B4-BE49-F238E27FC236}">
                  <a16:creationId xmlns:a16="http://schemas.microsoft.com/office/drawing/2014/main" id="{9115C741-C540-471F-A346-71195FC31522}"/>
                </a:ext>
              </a:extLst>
            </p:cNvPr>
            <p:cNvSpPr/>
            <p:nvPr/>
          </p:nvSpPr>
          <p:spPr>
            <a:xfrm>
              <a:off x="7542755" y="2964342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77" y="1465"/>
                    <a:pt x="1286" y="1465"/>
                  </a:cubicBezTo>
                  <a:cubicBezTo>
                    <a:pt x="762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860;p31">
              <a:extLst>
                <a:ext uri="{FF2B5EF4-FFF2-40B4-BE49-F238E27FC236}">
                  <a16:creationId xmlns:a16="http://schemas.microsoft.com/office/drawing/2014/main" id="{7913BF00-A207-4183-B8F4-933FE4D51C9E}"/>
                </a:ext>
              </a:extLst>
            </p:cNvPr>
            <p:cNvSpPr/>
            <p:nvPr/>
          </p:nvSpPr>
          <p:spPr>
            <a:xfrm>
              <a:off x="7542755" y="3048918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80"/>
                    <a:pt x="0" y="477"/>
                    <a:pt x="0" y="823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3"/>
                  </a:cubicBezTo>
                  <a:lnTo>
                    <a:pt x="1786" y="1323"/>
                  </a:lnTo>
                  <a:cubicBezTo>
                    <a:pt x="1643" y="1418"/>
                    <a:pt x="1477" y="1465"/>
                    <a:pt x="1286" y="1465"/>
                  </a:cubicBezTo>
                  <a:cubicBezTo>
                    <a:pt x="762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861;p31">
              <a:extLst>
                <a:ext uri="{FF2B5EF4-FFF2-40B4-BE49-F238E27FC236}">
                  <a16:creationId xmlns:a16="http://schemas.microsoft.com/office/drawing/2014/main" id="{3C172309-3DA6-4D8B-92E3-C15CC3E3B983}"/>
                </a:ext>
              </a:extLst>
            </p:cNvPr>
            <p:cNvSpPr/>
            <p:nvPr/>
          </p:nvSpPr>
          <p:spPr>
            <a:xfrm>
              <a:off x="7542755" y="313391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64"/>
                    <a:pt x="0" y="810"/>
                  </a:cubicBezTo>
                  <a:cubicBezTo>
                    <a:pt x="0" y="1345"/>
                    <a:pt x="441" y="1774"/>
                    <a:pt x="965" y="1774"/>
                  </a:cubicBezTo>
                  <a:cubicBezTo>
                    <a:pt x="1310" y="1774"/>
                    <a:pt x="1619" y="1584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77" y="1453"/>
                    <a:pt x="1286" y="1453"/>
                  </a:cubicBezTo>
                  <a:cubicBezTo>
                    <a:pt x="762" y="1453"/>
                    <a:pt x="322" y="1024"/>
                    <a:pt x="322" y="488"/>
                  </a:cubicBezTo>
                  <a:cubicBezTo>
                    <a:pt x="322" y="310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862;p31">
              <a:extLst>
                <a:ext uri="{FF2B5EF4-FFF2-40B4-BE49-F238E27FC236}">
                  <a16:creationId xmlns:a16="http://schemas.microsoft.com/office/drawing/2014/main" id="{3BD53334-D6F3-4034-B805-A2FC0ACAE2DA}"/>
                </a:ext>
              </a:extLst>
            </p:cNvPr>
            <p:cNvSpPr/>
            <p:nvPr/>
          </p:nvSpPr>
          <p:spPr>
            <a:xfrm>
              <a:off x="2888067" y="4660566"/>
              <a:ext cx="206144" cy="148608"/>
            </a:xfrm>
            <a:custGeom>
              <a:avLst/>
              <a:gdLst/>
              <a:ahLst/>
              <a:cxnLst/>
              <a:rect l="l" t="t" r="r" b="b"/>
              <a:pathLst>
                <a:path w="6442" h="4644" extrusionOk="0">
                  <a:moveTo>
                    <a:pt x="2492" y="1"/>
                  </a:moveTo>
                  <a:cubicBezTo>
                    <a:pt x="1588" y="1"/>
                    <a:pt x="817" y="369"/>
                    <a:pt x="501" y="1048"/>
                  </a:cubicBezTo>
                  <a:cubicBezTo>
                    <a:pt x="0" y="2120"/>
                    <a:pt x="810" y="3560"/>
                    <a:pt x="2310" y="4263"/>
                  </a:cubicBezTo>
                  <a:cubicBezTo>
                    <a:pt x="2860" y="4520"/>
                    <a:pt x="3427" y="4643"/>
                    <a:pt x="3950" y="4643"/>
                  </a:cubicBezTo>
                  <a:cubicBezTo>
                    <a:pt x="4854" y="4643"/>
                    <a:pt x="5625" y="4275"/>
                    <a:pt x="5942" y="3596"/>
                  </a:cubicBezTo>
                  <a:cubicBezTo>
                    <a:pt x="6442" y="2524"/>
                    <a:pt x="5632" y="1084"/>
                    <a:pt x="4132" y="381"/>
                  </a:cubicBezTo>
                  <a:cubicBezTo>
                    <a:pt x="3582" y="124"/>
                    <a:pt x="3015" y="1"/>
                    <a:pt x="2492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863;p31">
              <a:extLst>
                <a:ext uri="{FF2B5EF4-FFF2-40B4-BE49-F238E27FC236}">
                  <a16:creationId xmlns:a16="http://schemas.microsoft.com/office/drawing/2014/main" id="{F5CEEC5A-0F80-4F47-9387-44BD99124F3C}"/>
                </a:ext>
              </a:extLst>
            </p:cNvPr>
            <p:cNvSpPr/>
            <p:nvPr/>
          </p:nvSpPr>
          <p:spPr>
            <a:xfrm>
              <a:off x="2884259" y="4667830"/>
              <a:ext cx="206144" cy="148576"/>
            </a:xfrm>
            <a:custGeom>
              <a:avLst/>
              <a:gdLst/>
              <a:ahLst/>
              <a:cxnLst/>
              <a:rect l="l" t="t" r="r" b="b"/>
              <a:pathLst>
                <a:path w="6442" h="4643" extrusionOk="0">
                  <a:moveTo>
                    <a:pt x="2487" y="0"/>
                  </a:moveTo>
                  <a:cubicBezTo>
                    <a:pt x="1584" y="0"/>
                    <a:pt x="817" y="368"/>
                    <a:pt x="500" y="1047"/>
                  </a:cubicBezTo>
                  <a:cubicBezTo>
                    <a:pt x="0" y="2119"/>
                    <a:pt x="810" y="3560"/>
                    <a:pt x="2310" y="4262"/>
                  </a:cubicBezTo>
                  <a:cubicBezTo>
                    <a:pt x="2860" y="4519"/>
                    <a:pt x="3427" y="4642"/>
                    <a:pt x="3950" y="4642"/>
                  </a:cubicBezTo>
                  <a:cubicBezTo>
                    <a:pt x="4854" y="4642"/>
                    <a:pt x="5625" y="4274"/>
                    <a:pt x="5942" y="3595"/>
                  </a:cubicBezTo>
                  <a:cubicBezTo>
                    <a:pt x="6442" y="2524"/>
                    <a:pt x="5632" y="1083"/>
                    <a:pt x="4132" y="381"/>
                  </a:cubicBezTo>
                  <a:cubicBezTo>
                    <a:pt x="3578" y="123"/>
                    <a:pt x="3010" y="0"/>
                    <a:pt x="248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864;p31">
              <a:extLst>
                <a:ext uri="{FF2B5EF4-FFF2-40B4-BE49-F238E27FC236}">
                  <a16:creationId xmlns:a16="http://schemas.microsoft.com/office/drawing/2014/main" id="{70EF044B-E62B-433F-8A7F-4DB9F3E4C2CC}"/>
                </a:ext>
              </a:extLst>
            </p:cNvPr>
            <p:cNvSpPr/>
            <p:nvPr/>
          </p:nvSpPr>
          <p:spPr>
            <a:xfrm>
              <a:off x="2586691" y="4874390"/>
              <a:ext cx="206912" cy="145408"/>
            </a:xfrm>
            <a:custGeom>
              <a:avLst/>
              <a:gdLst/>
              <a:ahLst/>
              <a:cxnLst/>
              <a:rect l="l" t="t" r="r" b="b"/>
              <a:pathLst>
                <a:path w="6466" h="4544" extrusionOk="0">
                  <a:moveTo>
                    <a:pt x="3882" y="0"/>
                  </a:moveTo>
                  <a:cubicBezTo>
                    <a:pt x="3428" y="0"/>
                    <a:pt x="2944" y="87"/>
                    <a:pt x="2465" y="272"/>
                  </a:cubicBezTo>
                  <a:cubicBezTo>
                    <a:pt x="917" y="867"/>
                    <a:pt x="1" y="2236"/>
                    <a:pt x="429" y="3343"/>
                  </a:cubicBezTo>
                  <a:cubicBezTo>
                    <a:pt x="717" y="4108"/>
                    <a:pt x="1567" y="4543"/>
                    <a:pt x="2579" y="4543"/>
                  </a:cubicBezTo>
                  <a:cubicBezTo>
                    <a:pt x="3033" y="4543"/>
                    <a:pt x="3519" y="4456"/>
                    <a:pt x="4001" y="4272"/>
                  </a:cubicBezTo>
                  <a:cubicBezTo>
                    <a:pt x="5549" y="3677"/>
                    <a:pt x="6466" y="2308"/>
                    <a:pt x="6037" y="1200"/>
                  </a:cubicBezTo>
                  <a:cubicBezTo>
                    <a:pt x="5749" y="435"/>
                    <a:pt x="4893" y="0"/>
                    <a:pt x="3882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865;p31">
              <a:extLst>
                <a:ext uri="{FF2B5EF4-FFF2-40B4-BE49-F238E27FC236}">
                  <a16:creationId xmlns:a16="http://schemas.microsoft.com/office/drawing/2014/main" id="{96BEFE33-4668-40B7-A92D-3816AA7D9649}"/>
                </a:ext>
              </a:extLst>
            </p:cNvPr>
            <p:cNvSpPr/>
            <p:nvPr/>
          </p:nvSpPr>
          <p:spPr>
            <a:xfrm>
              <a:off x="2589347" y="4882006"/>
              <a:ext cx="206560" cy="145408"/>
            </a:xfrm>
            <a:custGeom>
              <a:avLst/>
              <a:gdLst/>
              <a:ahLst/>
              <a:cxnLst/>
              <a:rect l="l" t="t" r="r" b="b"/>
              <a:pathLst>
                <a:path w="6455" h="4544" extrusionOk="0">
                  <a:moveTo>
                    <a:pt x="3880" y="0"/>
                  </a:moveTo>
                  <a:cubicBezTo>
                    <a:pt x="3428" y="0"/>
                    <a:pt x="2944" y="88"/>
                    <a:pt x="2466" y="272"/>
                  </a:cubicBezTo>
                  <a:cubicBezTo>
                    <a:pt x="906" y="855"/>
                    <a:pt x="1" y="2236"/>
                    <a:pt x="418" y="3343"/>
                  </a:cubicBezTo>
                  <a:cubicBezTo>
                    <a:pt x="714" y="4108"/>
                    <a:pt x="1566" y="4544"/>
                    <a:pt x="2576" y="4544"/>
                  </a:cubicBezTo>
                  <a:cubicBezTo>
                    <a:pt x="3027" y="4544"/>
                    <a:pt x="3511" y="4456"/>
                    <a:pt x="3990" y="4272"/>
                  </a:cubicBezTo>
                  <a:cubicBezTo>
                    <a:pt x="5537" y="3677"/>
                    <a:pt x="6454" y="2296"/>
                    <a:pt x="6037" y="1200"/>
                  </a:cubicBezTo>
                  <a:cubicBezTo>
                    <a:pt x="5741" y="436"/>
                    <a:pt x="4889" y="0"/>
                    <a:pt x="3880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866;p31">
              <a:extLst>
                <a:ext uri="{FF2B5EF4-FFF2-40B4-BE49-F238E27FC236}">
                  <a16:creationId xmlns:a16="http://schemas.microsoft.com/office/drawing/2014/main" id="{BEBBE487-1799-42EF-BBBE-9B79C57A75AA}"/>
                </a:ext>
              </a:extLst>
            </p:cNvPr>
            <p:cNvSpPr/>
            <p:nvPr/>
          </p:nvSpPr>
          <p:spPr>
            <a:xfrm>
              <a:off x="2549347" y="4706646"/>
              <a:ext cx="983392" cy="438592"/>
            </a:xfrm>
            <a:custGeom>
              <a:avLst/>
              <a:gdLst/>
              <a:ahLst/>
              <a:cxnLst/>
              <a:rect l="l" t="t" r="r" b="b"/>
              <a:pathLst>
                <a:path w="30731" h="13706" extrusionOk="0">
                  <a:moveTo>
                    <a:pt x="14584" y="1"/>
                  </a:moveTo>
                  <a:cubicBezTo>
                    <a:pt x="14360" y="1"/>
                    <a:pt x="14134" y="9"/>
                    <a:pt x="13907" y="25"/>
                  </a:cubicBezTo>
                  <a:cubicBezTo>
                    <a:pt x="9133" y="382"/>
                    <a:pt x="4073" y="6823"/>
                    <a:pt x="1" y="13705"/>
                  </a:cubicBezTo>
                  <a:lnTo>
                    <a:pt x="30731" y="13705"/>
                  </a:lnTo>
                  <a:cubicBezTo>
                    <a:pt x="28301" y="9309"/>
                    <a:pt x="22264" y="1"/>
                    <a:pt x="14584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867;p31">
              <a:extLst>
                <a:ext uri="{FF2B5EF4-FFF2-40B4-BE49-F238E27FC236}">
                  <a16:creationId xmlns:a16="http://schemas.microsoft.com/office/drawing/2014/main" id="{AC5CD30A-390F-443A-BC30-C743FD5B4BB2}"/>
                </a:ext>
              </a:extLst>
            </p:cNvPr>
            <p:cNvSpPr/>
            <p:nvPr/>
          </p:nvSpPr>
          <p:spPr>
            <a:xfrm>
              <a:off x="2800067" y="4789174"/>
              <a:ext cx="225184" cy="146080"/>
            </a:xfrm>
            <a:custGeom>
              <a:avLst/>
              <a:gdLst/>
              <a:ahLst/>
              <a:cxnLst/>
              <a:rect l="l" t="t" r="r" b="b"/>
              <a:pathLst>
                <a:path w="7037" h="4565" extrusionOk="0">
                  <a:moveTo>
                    <a:pt x="4046" y="0"/>
                  </a:moveTo>
                  <a:cubicBezTo>
                    <a:pt x="3731" y="0"/>
                    <a:pt x="3404" y="33"/>
                    <a:pt x="3072" y="101"/>
                  </a:cubicBezTo>
                  <a:cubicBezTo>
                    <a:pt x="1262" y="470"/>
                    <a:pt x="0" y="1756"/>
                    <a:pt x="250" y="2958"/>
                  </a:cubicBezTo>
                  <a:cubicBezTo>
                    <a:pt x="443" y="3934"/>
                    <a:pt x="1577" y="4565"/>
                    <a:pt x="2964" y="4565"/>
                  </a:cubicBezTo>
                  <a:cubicBezTo>
                    <a:pt x="3287" y="4565"/>
                    <a:pt x="3623" y="4530"/>
                    <a:pt x="3965" y="4459"/>
                  </a:cubicBezTo>
                  <a:cubicBezTo>
                    <a:pt x="5775" y="4089"/>
                    <a:pt x="7037" y="2815"/>
                    <a:pt x="6787" y="1613"/>
                  </a:cubicBezTo>
                  <a:cubicBezTo>
                    <a:pt x="6583" y="632"/>
                    <a:pt x="5437" y="0"/>
                    <a:pt x="404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868;p31">
              <a:extLst>
                <a:ext uri="{FF2B5EF4-FFF2-40B4-BE49-F238E27FC236}">
                  <a16:creationId xmlns:a16="http://schemas.microsoft.com/office/drawing/2014/main" id="{C5F51875-D105-492C-80CE-040E23D8E781}"/>
                </a:ext>
              </a:extLst>
            </p:cNvPr>
            <p:cNvSpPr/>
            <p:nvPr/>
          </p:nvSpPr>
          <p:spPr>
            <a:xfrm>
              <a:off x="2802723" y="4776182"/>
              <a:ext cx="225216" cy="145984"/>
            </a:xfrm>
            <a:custGeom>
              <a:avLst/>
              <a:gdLst/>
              <a:ahLst/>
              <a:cxnLst/>
              <a:rect l="l" t="t" r="r" b="b"/>
              <a:pathLst>
                <a:path w="7038" h="4562" extrusionOk="0">
                  <a:moveTo>
                    <a:pt x="4061" y="0"/>
                  </a:moveTo>
                  <a:cubicBezTo>
                    <a:pt x="3742" y="0"/>
                    <a:pt x="3410" y="33"/>
                    <a:pt x="3072" y="102"/>
                  </a:cubicBezTo>
                  <a:cubicBezTo>
                    <a:pt x="1263" y="471"/>
                    <a:pt x="0" y="1745"/>
                    <a:pt x="251" y="2948"/>
                  </a:cubicBezTo>
                  <a:cubicBezTo>
                    <a:pt x="454" y="3936"/>
                    <a:pt x="1595" y="4561"/>
                    <a:pt x="2982" y="4561"/>
                  </a:cubicBezTo>
                  <a:cubicBezTo>
                    <a:pt x="3300" y="4561"/>
                    <a:pt x="3630" y="4529"/>
                    <a:pt x="3965" y="4460"/>
                  </a:cubicBezTo>
                  <a:cubicBezTo>
                    <a:pt x="5775" y="4091"/>
                    <a:pt x="7037" y="2817"/>
                    <a:pt x="6787" y="1614"/>
                  </a:cubicBezTo>
                  <a:cubicBezTo>
                    <a:pt x="6593" y="626"/>
                    <a:pt x="5454" y="0"/>
                    <a:pt x="4061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869;p31">
              <a:extLst>
                <a:ext uri="{FF2B5EF4-FFF2-40B4-BE49-F238E27FC236}">
                  <a16:creationId xmlns:a16="http://schemas.microsoft.com/office/drawing/2014/main" id="{C9178766-E776-4D2F-AD46-94E42B0A25F7}"/>
                </a:ext>
              </a:extLst>
            </p:cNvPr>
            <p:cNvSpPr/>
            <p:nvPr/>
          </p:nvSpPr>
          <p:spPr>
            <a:xfrm>
              <a:off x="2771107" y="4974262"/>
              <a:ext cx="227488" cy="155840"/>
            </a:xfrm>
            <a:custGeom>
              <a:avLst/>
              <a:gdLst/>
              <a:ahLst/>
              <a:cxnLst/>
              <a:rect l="l" t="t" r="r" b="b"/>
              <a:pathLst>
                <a:path w="7109" h="4870" extrusionOk="0">
                  <a:moveTo>
                    <a:pt x="4477" y="1"/>
                  </a:moveTo>
                  <a:cubicBezTo>
                    <a:pt x="3911" y="1"/>
                    <a:pt x="3290" y="127"/>
                    <a:pt x="2679" y="389"/>
                  </a:cubicBezTo>
                  <a:cubicBezTo>
                    <a:pt x="977" y="1127"/>
                    <a:pt x="0" y="2627"/>
                    <a:pt x="488" y="3759"/>
                  </a:cubicBezTo>
                  <a:cubicBezTo>
                    <a:pt x="799" y="4478"/>
                    <a:pt x="1630" y="4870"/>
                    <a:pt x="2628" y="4870"/>
                  </a:cubicBezTo>
                  <a:cubicBezTo>
                    <a:pt x="3200" y="4870"/>
                    <a:pt x="3826" y="4742"/>
                    <a:pt x="4441" y="4473"/>
                  </a:cubicBezTo>
                  <a:cubicBezTo>
                    <a:pt x="6132" y="3747"/>
                    <a:pt x="7108" y="2235"/>
                    <a:pt x="6620" y="1115"/>
                  </a:cubicBezTo>
                  <a:cubicBezTo>
                    <a:pt x="6308" y="393"/>
                    <a:pt x="5477" y="1"/>
                    <a:pt x="4477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870;p31">
              <a:extLst>
                <a:ext uri="{FF2B5EF4-FFF2-40B4-BE49-F238E27FC236}">
                  <a16:creationId xmlns:a16="http://schemas.microsoft.com/office/drawing/2014/main" id="{8E2DE527-2D4B-4CB3-AA65-997D26F3B5AC}"/>
                </a:ext>
              </a:extLst>
            </p:cNvPr>
            <p:cNvSpPr/>
            <p:nvPr/>
          </p:nvSpPr>
          <p:spPr>
            <a:xfrm>
              <a:off x="2771491" y="4961302"/>
              <a:ext cx="227488" cy="155872"/>
            </a:xfrm>
            <a:custGeom>
              <a:avLst/>
              <a:gdLst/>
              <a:ahLst/>
              <a:cxnLst/>
              <a:rect l="l" t="t" r="r" b="b"/>
              <a:pathLst>
                <a:path w="7109" h="4871" extrusionOk="0">
                  <a:moveTo>
                    <a:pt x="4481" y="1"/>
                  </a:moveTo>
                  <a:cubicBezTo>
                    <a:pt x="3913" y="1"/>
                    <a:pt x="3292" y="126"/>
                    <a:pt x="2679" y="389"/>
                  </a:cubicBezTo>
                  <a:cubicBezTo>
                    <a:pt x="988" y="1116"/>
                    <a:pt x="0" y="2628"/>
                    <a:pt x="488" y="3759"/>
                  </a:cubicBezTo>
                  <a:cubicBezTo>
                    <a:pt x="799" y="4478"/>
                    <a:pt x="1630" y="4870"/>
                    <a:pt x="2628" y="4870"/>
                  </a:cubicBezTo>
                  <a:cubicBezTo>
                    <a:pt x="3200" y="4870"/>
                    <a:pt x="3826" y="4742"/>
                    <a:pt x="4441" y="4473"/>
                  </a:cubicBezTo>
                  <a:cubicBezTo>
                    <a:pt x="6132" y="3747"/>
                    <a:pt x="7108" y="2235"/>
                    <a:pt x="6620" y="1104"/>
                  </a:cubicBezTo>
                  <a:cubicBezTo>
                    <a:pt x="6309" y="390"/>
                    <a:pt x="5479" y="1"/>
                    <a:pt x="4481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871;p31">
              <a:extLst>
                <a:ext uri="{FF2B5EF4-FFF2-40B4-BE49-F238E27FC236}">
                  <a16:creationId xmlns:a16="http://schemas.microsoft.com/office/drawing/2014/main" id="{AB7F7419-D08A-4D0D-A52C-28BA64E47C7D}"/>
                </a:ext>
              </a:extLst>
            </p:cNvPr>
            <p:cNvSpPr/>
            <p:nvPr/>
          </p:nvSpPr>
          <p:spPr>
            <a:xfrm>
              <a:off x="3053411" y="4760982"/>
              <a:ext cx="219104" cy="170624"/>
            </a:xfrm>
            <a:custGeom>
              <a:avLst/>
              <a:gdLst/>
              <a:ahLst/>
              <a:cxnLst/>
              <a:rect l="l" t="t" r="r" b="b"/>
              <a:pathLst>
                <a:path w="6847" h="5332" extrusionOk="0">
                  <a:moveTo>
                    <a:pt x="2311" y="0"/>
                  </a:moveTo>
                  <a:cubicBezTo>
                    <a:pt x="1638" y="0"/>
                    <a:pt x="1057" y="230"/>
                    <a:pt x="715" y="696"/>
                  </a:cubicBezTo>
                  <a:cubicBezTo>
                    <a:pt x="1" y="1696"/>
                    <a:pt x="620" y="3375"/>
                    <a:pt x="2108" y="4470"/>
                  </a:cubicBezTo>
                  <a:cubicBezTo>
                    <a:pt x="2893" y="5042"/>
                    <a:pt x="3763" y="5331"/>
                    <a:pt x="4517" y="5331"/>
                  </a:cubicBezTo>
                  <a:cubicBezTo>
                    <a:pt x="5194" y="5331"/>
                    <a:pt x="5777" y="5098"/>
                    <a:pt x="6121" y="4625"/>
                  </a:cubicBezTo>
                  <a:cubicBezTo>
                    <a:pt x="6847" y="3637"/>
                    <a:pt x="6216" y="1946"/>
                    <a:pt x="4728" y="863"/>
                  </a:cubicBezTo>
                  <a:cubicBezTo>
                    <a:pt x="3941" y="290"/>
                    <a:pt x="3067" y="0"/>
                    <a:pt x="2311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872;p31">
              <a:extLst>
                <a:ext uri="{FF2B5EF4-FFF2-40B4-BE49-F238E27FC236}">
                  <a16:creationId xmlns:a16="http://schemas.microsoft.com/office/drawing/2014/main" id="{CC732322-9476-475D-8607-0EBB4868E1AA}"/>
                </a:ext>
              </a:extLst>
            </p:cNvPr>
            <p:cNvSpPr/>
            <p:nvPr/>
          </p:nvSpPr>
          <p:spPr>
            <a:xfrm>
              <a:off x="3055715" y="4748118"/>
              <a:ext cx="219104" cy="170592"/>
            </a:xfrm>
            <a:custGeom>
              <a:avLst/>
              <a:gdLst/>
              <a:ahLst/>
              <a:cxnLst/>
              <a:rect l="l" t="t" r="r" b="b"/>
              <a:pathLst>
                <a:path w="6847" h="5331" extrusionOk="0">
                  <a:moveTo>
                    <a:pt x="2324" y="0"/>
                  </a:moveTo>
                  <a:cubicBezTo>
                    <a:pt x="1650" y="0"/>
                    <a:pt x="1069" y="234"/>
                    <a:pt x="727" y="705"/>
                  </a:cubicBezTo>
                  <a:cubicBezTo>
                    <a:pt x="0" y="1693"/>
                    <a:pt x="631" y="3384"/>
                    <a:pt x="2120" y="4468"/>
                  </a:cubicBezTo>
                  <a:cubicBezTo>
                    <a:pt x="2906" y="5040"/>
                    <a:pt x="3780" y="5330"/>
                    <a:pt x="4536" y="5330"/>
                  </a:cubicBezTo>
                  <a:cubicBezTo>
                    <a:pt x="5209" y="5330"/>
                    <a:pt x="5790" y="5100"/>
                    <a:pt x="6132" y="4634"/>
                  </a:cubicBezTo>
                  <a:cubicBezTo>
                    <a:pt x="6846" y="3634"/>
                    <a:pt x="6227" y="1955"/>
                    <a:pt x="4739" y="872"/>
                  </a:cubicBezTo>
                  <a:cubicBezTo>
                    <a:pt x="3953" y="293"/>
                    <a:pt x="3080" y="0"/>
                    <a:pt x="232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873;p31">
              <a:extLst>
                <a:ext uri="{FF2B5EF4-FFF2-40B4-BE49-F238E27FC236}">
                  <a16:creationId xmlns:a16="http://schemas.microsoft.com/office/drawing/2014/main" id="{431AD460-3EBA-4150-B72D-7DB81A7EF1A4}"/>
                </a:ext>
              </a:extLst>
            </p:cNvPr>
            <p:cNvSpPr/>
            <p:nvPr/>
          </p:nvSpPr>
          <p:spPr>
            <a:xfrm>
              <a:off x="2798147" y="4733334"/>
              <a:ext cx="734592" cy="411904"/>
            </a:xfrm>
            <a:custGeom>
              <a:avLst/>
              <a:gdLst/>
              <a:ahLst/>
              <a:cxnLst/>
              <a:rect l="l" t="t" r="r" b="b"/>
              <a:pathLst>
                <a:path w="22956" h="12872" extrusionOk="0">
                  <a:moveTo>
                    <a:pt x="10800" y="0"/>
                  </a:moveTo>
                  <a:cubicBezTo>
                    <a:pt x="8764" y="5513"/>
                    <a:pt x="4858" y="9966"/>
                    <a:pt x="1" y="12871"/>
                  </a:cubicBezTo>
                  <a:lnTo>
                    <a:pt x="22956" y="12871"/>
                  </a:lnTo>
                  <a:cubicBezTo>
                    <a:pt x="20968" y="9263"/>
                    <a:pt x="16562" y="2370"/>
                    <a:pt x="10800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874;p31">
              <a:extLst>
                <a:ext uri="{FF2B5EF4-FFF2-40B4-BE49-F238E27FC236}">
                  <a16:creationId xmlns:a16="http://schemas.microsoft.com/office/drawing/2014/main" id="{50781C34-2DC8-449D-8ECF-82CA135017D2}"/>
                </a:ext>
              </a:extLst>
            </p:cNvPr>
            <p:cNvSpPr/>
            <p:nvPr/>
          </p:nvSpPr>
          <p:spPr>
            <a:xfrm>
              <a:off x="8648771" y="2550966"/>
              <a:ext cx="307520" cy="471712"/>
            </a:xfrm>
            <a:custGeom>
              <a:avLst/>
              <a:gdLst/>
              <a:ahLst/>
              <a:cxnLst/>
              <a:rect l="l" t="t" r="r" b="b"/>
              <a:pathLst>
                <a:path w="9610" h="14741" extrusionOk="0">
                  <a:moveTo>
                    <a:pt x="1409" y="0"/>
                  </a:moveTo>
                  <a:cubicBezTo>
                    <a:pt x="1064" y="0"/>
                    <a:pt x="726" y="148"/>
                    <a:pt x="489" y="429"/>
                  </a:cubicBezTo>
                  <a:cubicBezTo>
                    <a:pt x="1" y="1001"/>
                    <a:pt x="144" y="1870"/>
                    <a:pt x="787" y="2263"/>
                  </a:cubicBezTo>
                  <a:lnTo>
                    <a:pt x="3966" y="4168"/>
                  </a:lnTo>
                  <a:cubicBezTo>
                    <a:pt x="6311" y="6013"/>
                    <a:pt x="7216" y="9156"/>
                    <a:pt x="6204" y="11966"/>
                  </a:cubicBezTo>
                  <a:lnTo>
                    <a:pt x="5216" y="14740"/>
                  </a:lnTo>
                  <a:lnTo>
                    <a:pt x="7609" y="12883"/>
                  </a:lnTo>
                  <a:lnTo>
                    <a:pt x="7835" y="12502"/>
                  </a:lnTo>
                  <a:cubicBezTo>
                    <a:pt x="9609" y="8430"/>
                    <a:pt x="8050" y="3680"/>
                    <a:pt x="4216" y="1453"/>
                  </a:cubicBezTo>
                  <a:lnTo>
                    <a:pt x="2025" y="167"/>
                  </a:lnTo>
                  <a:cubicBezTo>
                    <a:pt x="1831" y="55"/>
                    <a:pt x="1619" y="0"/>
                    <a:pt x="1409" y="0"/>
                  </a:cubicBezTo>
                  <a:close/>
                </a:path>
              </a:pathLst>
            </a:custGeom>
            <a:solidFill>
              <a:srgbClr val="EA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875;p31">
              <a:extLst>
                <a:ext uri="{FF2B5EF4-FFF2-40B4-BE49-F238E27FC236}">
                  <a16:creationId xmlns:a16="http://schemas.microsoft.com/office/drawing/2014/main" id="{8C68CD28-DCCF-4B31-8AE4-5A2FB3457237}"/>
                </a:ext>
              </a:extLst>
            </p:cNvPr>
            <p:cNvSpPr/>
            <p:nvPr/>
          </p:nvSpPr>
          <p:spPr>
            <a:xfrm>
              <a:off x="8523811" y="2607158"/>
              <a:ext cx="269024" cy="418944"/>
            </a:xfrm>
            <a:custGeom>
              <a:avLst/>
              <a:gdLst/>
              <a:ahLst/>
              <a:cxnLst/>
              <a:rect l="l" t="t" r="r" b="b"/>
              <a:pathLst>
                <a:path w="8407" h="13092" extrusionOk="0">
                  <a:moveTo>
                    <a:pt x="6532" y="1"/>
                  </a:moveTo>
                  <a:cubicBezTo>
                    <a:pt x="6096" y="1"/>
                    <a:pt x="5670" y="219"/>
                    <a:pt x="5430" y="614"/>
                  </a:cubicBezTo>
                  <a:cubicBezTo>
                    <a:pt x="3215" y="4257"/>
                    <a:pt x="1429" y="8103"/>
                    <a:pt x="1" y="12044"/>
                  </a:cubicBezTo>
                  <a:lnTo>
                    <a:pt x="2870" y="13092"/>
                  </a:lnTo>
                  <a:cubicBezTo>
                    <a:pt x="4239" y="9317"/>
                    <a:pt x="5942" y="5662"/>
                    <a:pt x="8037" y="2209"/>
                  </a:cubicBezTo>
                  <a:cubicBezTo>
                    <a:pt x="8407" y="1614"/>
                    <a:pt x="8228" y="840"/>
                    <a:pt x="7633" y="471"/>
                  </a:cubicBezTo>
                  <a:lnTo>
                    <a:pt x="7216" y="197"/>
                  </a:lnTo>
                  <a:cubicBezTo>
                    <a:pt x="7003" y="64"/>
                    <a:pt x="6766" y="1"/>
                    <a:pt x="6532" y="1"/>
                  </a:cubicBez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876;p31">
              <a:extLst>
                <a:ext uri="{FF2B5EF4-FFF2-40B4-BE49-F238E27FC236}">
                  <a16:creationId xmlns:a16="http://schemas.microsoft.com/office/drawing/2014/main" id="{77B61A56-3418-4418-B87B-433DC384680A}"/>
                </a:ext>
              </a:extLst>
            </p:cNvPr>
            <p:cNvSpPr/>
            <p:nvPr/>
          </p:nvSpPr>
          <p:spPr>
            <a:xfrm>
              <a:off x="8550883" y="2609270"/>
              <a:ext cx="241952" cy="416832"/>
            </a:xfrm>
            <a:custGeom>
              <a:avLst/>
              <a:gdLst/>
              <a:ahLst/>
              <a:cxnLst/>
              <a:rect l="l" t="t" r="r" b="b"/>
              <a:pathLst>
                <a:path w="7561" h="13026" extrusionOk="0">
                  <a:moveTo>
                    <a:pt x="6096" y="0"/>
                  </a:moveTo>
                  <a:cubicBezTo>
                    <a:pt x="4941" y="1869"/>
                    <a:pt x="2119" y="6680"/>
                    <a:pt x="0" y="12287"/>
                  </a:cubicBezTo>
                  <a:lnTo>
                    <a:pt x="2024" y="13026"/>
                  </a:lnTo>
                  <a:cubicBezTo>
                    <a:pt x="3393" y="9251"/>
                    <a:pt x="5096" y="5596"/>
                    <a:pt x="7191" y="2143"/>
                  </a:cubicBezTo>
                  <a:cubicBezTo>
                    <a:pt x="7561" y="1548"/>
                    <a:pt x="7370" y="774"/>
                    <a:pt x="6787" y="405"/>
                  </a:cubicBezTo>
                  <a:lnTo>
                    <a:pt x="6370" y="131"/>
                  </a:lnTo>
                  <a:cubicBezTo>
                    <a:pt x="6287" y="84"/>
                    <a:pt x="6191" y="36"/>
                    <a:pt x="609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877;p31">
              <a:extLst>
                <a:ext uri="{FF2B5EF4-FFF2-40B4-BE49-F238E27FC236}">
                  <a16:creationId xmlns:a16="http://schemas.microsoft.com/office/drawing/2014/main" id="{E44A1DED-AFBD-4BF1-B227-0EB2FD5C8B08}"/>
                </a:ext>
              </a:extLst>
            </p:cNvPr>
            <p:cNvSpPr/>
            <p:nvPr/>
          </p:nvSpPr>
          <p:spPr>
            <a:xfrm>
              <a:off x="8372195" y="2896470"/>
              <a:ext cx="546368" cy="234432"/>
            </a:xfrm>
            <a:custGeom>
              <a:avLst/>
              <a:gdLst/>
              <a:ahLst/>
              <a:cxnLst/>
              <a:rect l="l" t="t" r="r" b="b"/>
              <a:pathLst>
                <a:path w="17074" h="7326" extrusionOk="0">
                  <a:moveTo>
                    <a:pt x="3935" y="1"/>
                  </a:moveTo>
                  <a:cubicBezTo>
                    <a:pt x="2468" y="1"/>
                    <a:pt x="1065" y="863"/>
                    <a:pt x="464" y="2312"/>
                  </a:cubicBezTo>
                  <a:cubicBezTo>
                    <a:pt x="0" y="3420"/>
                    <a:pt x="393" y="4705"/>
                    <a:pt x="1393" y="5348"/>
                  </a:cubicBezTo>
                  <a:lnTo>
                    <a:pt x="3941" y="7015"/>
                  </a:lnTo>
                  <a:lnTo>
                    <a:pt x="8537" y="7313"/>
                  </a:lnTo>
                  <a:cubicBezTo>
                    <a:pt x="8663" y="7321"/>
                    <a:pt x="8790" y="7325"/>
                    <a:pt x="8916" y="7325"/>
                  </a:cubicBezTo>
                  <a:cubicBezTo>
                    <a:pt x="11898" y="7325"/>
                    <a:pt x="14985" y="5080"/>
                    <a:pt x="16264" y="2396"/>
                  </a:cubicBezTo>
                  <a:lnTo>
                    <a:pt x="17074" y="336"/>
                  </a:lnTo>
                  <a:lnTo>
                    <a:pt x="14966" y="2181"/>
                  </a:lnTo>
                  <a:cubicBezTo>
                    <a:pt x="14187" y="2866"/>
                    <a:pt x="13203" y="3220"/>
                    <a:pt x="12210" y="3220"/>
                  </a:cubicBezTo>
                  <a:cubicBezTo>
                    <a:pt x="11563" y="3220"/>
                    <a:pt x="10912" y="3070"/>
                    <a:pt x="10311" y="2765"/>
                  </a:cubicBezTo>
                  <a:lnTo>
                    <a:pt x="5632" y="407"/>
                  </a:lnTo>
                  <a:cubicBezTo>
                    <a:pt x="5085" y="131"/>
                    <a:pt x="4506" y="1"/>
                    <a:pt x="3935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878;p31">
              <a:extLst>
                <a:ext uri="{FF2B5EF4-FFF2-40B4-BE49-F238E27FC236}">
                  <a16:creationId xmlns:a16="http://schemas.microsoft.com/office/drawing/2014/main" id="{951B6D33-2B63-487F-8F72-D0B7100748CC}"/>
                </a:ext>
              </a:extLst>
            </p:cNvPr>
            <p:cNvSpPr/>
            <p:nvPr/>
          </p:nvSpPr>
          <p:spPr>
            <a:xfrm>
              <a:off x="8316547" y="2981494"/>
              <a:ext cx="329984" cy="2159168"/>
            </a:xfrm>
            <a:custGeom>
              <a:avLst/>
              <a:gdLst/>
              <a:ahLst/>
              <a:cxnLst/>
              <a:rect l="l" t="t" r="r" b="b"/>
              <a:pathLst>
                <a:path w="10312" h="67474" extrusionOk="0">
                  <a:moveTo>
                    <a:pt x="5513" y="1"/>
                  </a:moveTo>
                  <a:cubicBezTo>
                    <a:pt x="2715" y="7704"/>
                    <a:pt x="1263" y="15764"/>
                    <a:pt x="632" y="23515"/>
                  </a:cubicBezTo>
                  <a:cubicBezTo>
                    <a:pt x="1" y="31266"/>
                    <a:pt x="191" y="38720"/>
                    <a:pt x="727" y="45209"/>
                  </a:cubicBezTo>
                  <a:cubicBezTo>
                    <a:pt x="1810" y="58186"/>
                    <a:pt x="4239" y="67366"/>
                    <a:pt x="4263" y="67473"/>
                  </a:cubicBezTo>
                  <a:lnTo>
                    <a:pt x="9192" y="66152"/>
                  </a:lnTo>
                  <a:lnTo>
                    <a:pt x="9180" y="66116"/>
                  </a:lnTo>
                  <a:cubicBezTo>
                    <a:pt x="9180" y="66080"/>
                    <a:pt x="9169" y="66021"/>
                    <a:pt x="9145" y="65949"/>
                  </a:cubicBezTo>
                  <a:cubicBezTo>
                    <a:pt x="9109" y="65806"/>
                    <a:pt x="9049" y="65592"/>
                    <a:pt x="8978" y="65294"/>
                  </a:cubicBezTo>
                  <a:cubicBezTo>
                    <a:pt x="8847" y="64723"/>
                    <a:pt x="8645" y="63854"/>
                    <a:pt x="8407" y="62746"/>
                  </a:cubicBezTo>
                  <a:cubicBezTo>
                    <a:pt x="7942" y="60532"/>
                    <a:pt x="7335" y="57329"/>
                    <a:pt x="6787" y="53436"/>
                  </a:cubicBezTo>
                  <a:cubicBezTo>
                    <a:pt x="5680" y="45637"/>
                    <a:pt x="4811" y="35029"/>
                    <a:pt x="5716" y="23932"/>
                  </a:cubicBezTo>
                  <a:cubicBezTo>
                    <a:pt x="6311" y="16526"/>
                    <a:pt x="7704" y="8906"/>
                    <a:pt x="10312" y="1739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879;p31">
              <a:extLst>
                <a:ext uri="{FF2B5EF4-FFF2-40B4-BE49-F238E27FC236}">
                  <a16:creationId xmlns:a16="http://schemas.microsoft.com/office/drawing/2014/main" id="{95F6DBFE-2971-44B7-9094-5C30DE609875}"/>
                </a:ext>
              </a:extLst>
            </p:cNvPr>
            <p:cNvSpPr/>
            <p:nvPr/>
          </p:nvSpPr>
          <p:spPr>
            <a:xfrm>
              <a:off x="8361891" y="2998646"/>
              <a:ext cx="267872" cy="2122560"/>
            </a:xfrm>
            <a:custGeom>
              <a:avLst/>
              <a:gdLst/>
              <a:ahLst/>
              <a:cxnLst/>
              <a:rect l="l" t="t" r="r" b="b"/>
              <a:pathLst>
                <a:path w="8371" h="66330" extrusionOk="0">
                  <a:moveTo>
                    <a:pt x="5501" y="0"/>
                  </a:moveTo>
                  <a:cubicBezTo>
                    <a:pt x="2715" y="7704"/>
                    <a:pt x="1263" y="15740"/>
                    <a:pt x="632" y="23479"/>
                  </a:cubicBezTo>
                  <a:cubicBezTo>
                    <a:pt x="1" y="31230"/>
                    <a:pt x="191" y="38684"/>
                    <a:pt x="727" y="45173"/>
                  </a:cubicBezTo>
                  <a:cubicBezTo>
                    <a:pt x="1596" y="55579"/>
                    <a:pt x="3322" y="63520"/>
                    <a:pt x="4001" y="66330"/>
                  </a:cubicBezTo>
                  <a:lnTo>
                    <a:pt x="7263" y="65461"/>
                  </a:lnTo>
                  <a:lnTo>
                    <a:pt x="7263" y="65449"/>
                  </a:lnTo>
                  <a:lnTo>
                    <a:pt x="7251" y="65413"/>
                  </a:lnTo>
                  <a:cubicBezTo>
                    <a:pt x="7240" y="65377"/>
                    <a:pt x="7228" y="65330"/>
                    <a:pt x="7216" y="65258"/>
                  </a:cubicBezTo>
                  <a:cubicBezTo>
                    <a:pt x="7168" y="65116"/>
                    <a:pt x="7121" y="64889"/>
                    <a:pt x="7049" y="64604"/>
                  </a:cubicBezTo>
                  <a:cubicBezTo>
                    <a:pt x="6906" y="64020"/>
                    <a:pt x="6716" y="63163"/>
                    <a:pt x="6478" y="62056"/>
                  </a:cubicBezTo>
                  <a:cubicBezTo>
                    <a:pt x="6013" y="59841"/>
                    <a:pt x="5394" y="56638"/>
                    <a:pt x="4846" y="52733"/>
                  </a:cubicBezTo>
                  <a:cubicBezTo>
                    <a:pt x="3739" y="44934"/>
                    <a:pt x="2870" y="34338"/>
                    <a:pt x="3775" y="23241"/>
                  </a:cubicBezTo>
                  <a:cubicBezTo>
                    <a:pt x="4382" y="15836"/>
                    <a:pt x="5775" y="8216"/>
                    <a:pt x="8371" y="1048"/>
                  </a:cubicBezTo>
                  <a:lnTo>
                    <a:pt x="5501" y="0"/>
                  </a:lnTo>
                  <a:close/>
                </a:path>
              </a:pathLst>
            </a:custGeom>
            <a:solidFill>
              <a:srgbClr val="231F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880;p31">
              <a:extLst>
                <a:ext uri="{FF2B5EF4-FFF2-40B4-BE49-F238E27FC236}">
                  <a16:creationId xmlns:a16="http://schemas.microsoft.com/office/drawing/2014/main" id="{8A6A0322-15CC-49F4-9841-50464D66C950}"/>
                </a:ext>
              </a:extLst>
            </p:cNvPr>
            <p:cNvSpPr/>
            <p:nvPr/>
          </p:nvSpPr>
          <p:spPr>
            <a:xfrm>
              <a:off x="8484579" y="2997878"/>
              <a:ext cx="127648" cy="243872"/>
            </a:xfrm>
            <a:custGeom>
              <a:avLst/>
              <a:gdLst/>
              <a:ahLst/>
              <a:cxnLst/>
              <a:rect l="l" t="t" r="r" b="b"/>
              <a:pathLst>
                <a:path w="3989" h="7621" extrusionOk="0">
                  <a:moveTo>
                    <a:pt x="1679" y="1"/>
                  </a:moveTo>
                  <a:cubicBezTo>
                    <a:pt x="1048" y="1727"/>
                    <a:pt x="500" y="3477"/>
                    <a:pt x="0" y="5239"/>
                  </a:cubicBezTo>
                  <a:cubicBezTo>
                    <a:pt x="620" y="6037"/>
                    <a:pt x="1262" y="6835"/>
                    <a:pt x="1905" y="7621"/>
                  </a:cubicBezTo>
                  <a:cubicBezTo>
                    <a:pt x="2489" y="5323"/>
                    <a:pt x="3179" y="3060"/>
                    <a:pt x="3989" y="834"/>
                  </a:cubicBezTo>
                  <a:lnTo>
                    <a:pt x="1679" y="1"/>
                  </a:lnTo>
                  <a:close/>
                </a:path>
              </a:pathLst>
            </a:custGeom>
            <a:solidFill>
              <a:srgbClr val="513153">
                <a:alpha val="5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881;p31">
              <a:extLst>
                <a:ext uri="{FF2B5EF4-FFF2-40B4-BE49-F238E27FC236}">
                  <a16:creationId xmlns:a16="http://schemas.microsoft.com/office/drawing/2014/main" id="{8BA91AB3-3F0D-4E14-80E8-CC2780CB5122}"/>
                </a:ext>
              </a:extLst>
            </p:cNvPr>
            <p:cNvSpPr/>
            <p:nvPr/>
          </p:nvSpPr>
          <p:spPr>
            <a:xfrm>
              <a:off x="8432387" y="3306486"/>
              <a:ext cx="80800" cy="151296"/>
            </a:xfrm>
            <a:custGeom>
              <a:avLst/>
              <a:gdLst/>
              <a:ahLst/>
              <a:cxnLst/>
              <a:rect l="l" t="t" r="r" b="b"/>
              <a:pathLst>
                <a:path w="2525" h="4728" extrusionOk="0">
                  <a:moveTo>
                    <a:pt x="512" y="1"/>
                  </a:moveTo>
                  <a:cubicBezTo>
                    <a:pt x="322" y="798"/>
                    <a:pt x="167" y="1596"/>
                    <a:pt x="0" y="2394"/>
                  </a:cubicBezTo>
                  <a:cubicBezTo>
                    <a:pt x="655" y="3203"/>
                    <a:pt x="1369" y="3977"/>
                    <a:pt x="2096" y="4727"/>
                  </a:cubicBezTo>
                  <a:cubicBezTo>
                    <a:pt x="2227" y="3965"/>
                    <a:pt x="2370" y="3191"/>
                    <a:pt x="2524" y="2429"/>
                  </a:cubicBezTo>
                  <a:cubicBezTo>
                    <a:pt x="1846" y="1632"/>
                    <a:pt x="1167" y="810"/>
                    <a:pt x="512" y="1"/>
                  </a:cubicBezTo>
                  <a:close/>
                </a:path>
              </a:pathLst>
            </a:custGeom>
            <a:solidFill>
              <a:srgbClr val="513153">
                <a:alpha val="5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882;p31">
              <a:extLst>
                <a:ext uri="{FF2B5EF4-FFF2-40B4-BE49-F238E27FC236}">
                  <a16:creationId xmlns:a16="http://schemas.microsoft.com/office/drawing/2014/main" id="{098D32CB-C8E8-4632-AB86-BFD3688E0605}"/>
                </a:ext>
              </a:extLst>
            </p:cNvPr>
            <p:cNvSpPr/>
            <p:nvPr/>
          </p:nvSpPr>
          <p:spPr>
            <a:xfrm>
              <a:off x="8389699" y="3534326"/>
              <a:ext cx="88416" cy="209952"/>
            </a:xfrm>
            <a:custGeom>
              <a:avLst/>
              <a:gdLst/>
              <a:ahLst/>
              <a:cxnLst/>
              <a:rect l="l" t="t" r="r" b="b"/>
              <a:pathLst>
                <a:path w="2763" h="6561" extrusionOk="0">
                  <a:moveTo>
                    <a:pt x="525" y="1"/>
                  </a:moveTo>
                  <a:cubicBezTo>
                    <a:pt x="322" y="1394"/>
                    <a:pt x="156" y="2798"/>
                    <a:pt x="1" y="4180"/>
                  </a:cubicBezTo>
                  <a:cubicBezTo>
                    <a:pt x="763" y="4989"/>
                    <a:pt x="1537" y="5787"/>
                    <a:pt x="2334" y="6561"/>
                  </a:cubicBezTo>
                  <a:cubicBezTo>
                    <a:pt x="2334" y="6466"/>
                    <a:pt x="2346" y="6358"/>
                    <a:pt x="2358" y="6263"/>
                  </a:cubicBezTo>
                  <a:cubicBezTo>
                    <a:pt x="2465" y="4918"/>
                    <a:pt x="2596" y="3560"/>
                    <a:pt x="2763" y="2203"/>
                  </a:cubicBezTo>
                  <a:cubicBezTo>
                    <a:pt x="1989" y="1489"/>
                    <a:pt x="1239" y="763"/>
                    <a:pt x="525" y="1"/>
                  </a:cubicBezTo>
                  <a:close/>
                </a:path>
              </a:pathLst>
            </a:custGeom>
            <a:solidFill>
              <a:srgbClr val="513153">
                <a:alpha val="5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883;p31">
              <a:extLst>
                <a:ext uri="{FF2B5EF4-FFF2-40B4-BE49-F238E27FC236}">
                  <a16:creationId xmlns:a16="http://schemas.microsoft.com/office/drawing/2014/main" id="{1278D7C6-0201-4584-AA60-B29BE6DDC92B}"/>
                </a:ext>
              </a:extLst>
            </p:cNvPr>
            <p:cNvSpPr/>
            <p:nvPr/>
          </p:nvSpPr>
          <p:spPr>
            <a:xfrm>
              <a:off x="8369507" y="3823126"/>
              <a:ext cx="86144" cy="293408"/>
            </a:xfrm>
            <a:custGeom>
              <a:avLst/>
              <a:gdLst/>
              <a:ahLst/>
              <a:cxnLst/>
              <a:rect l="l" t="t" r="r" b="b"/>
              <a:pathLst>
                <a:path w="2692" h="9169" extrusionOk="0">
                  <a:moveTo>
                    <a:pt x="227" y="0"/>
                  </a:moveTo>
                  <a:cubicBezTo>
                    <a:pt x="96" y="2239"/>
                    <a:pt x="25" y="4453"/>
                    <a:pt x="1" y="6608"/>
                  </a:cubicBezTo>
                  <a:cubicBezTo>
                    <a:pt x="763" y="7370"/>
                    <a:pt x="1572" y="8097"/>
                    <a:pt x="2299" y="8835"/>
                  </a:cubicBezTo>
                  <a:cubicBezTo>
                    <a:pt x="2406" y="8954"/>
                    <a:pt x="2525" y="9061"/>
                    <a:pt x="2632" y="9168"/>
                  </a:cubicBezTo>
                  <a:cubicBezTo>
                    <a:pt x="2596" y="6989"/>
                    <a:pt x="2608" y="4739"/>
                    <a:pt x="2692" y="2465"/>
                  </a:cubicBezTo>
                  <a:cubicBezTo>
                    <a:pt x="1834" y="1679"/>
                    <a:pt x="1001" y="870"/>
                    <a:pt x="22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884;p31">
              <a:extLst>
                <a:ext uri="{FF2B5EF4-FFF2-40B4-BE49-F238E27FC236}">
                  <a16:creationId xmlns:a16="http://schemas.microsoft.com/office/drawing/2014/main" id="{6B7B2668-1F01-4C31-BF2A-7334FE7C779B}"/>
                </a:ext>
              </a:extLst>
            </p:cNvPr>
            <p:cNvSpPr/>
            <p:nvPr/>
          </p:nvSpPr>
          <p:spPr>
            <a:xfrm>
              <a:off x="8369507" y="4084502"/>
              <a:ext cx="88064" cy="146336"/>
            </a:xfrm>
            <a:custGeom>
              <a:avLst/>
              <a:gdLst/>
              <a:ahLst/>
              <a:cxnLst/>
              <a:rect l="l" t="t" r="r" b="b"/>
              <a:pathLst>
                <a:path w="2752" h="4573" extrusionOk="0">
                  <a:moveTo>
                    <a:pt x="1" y="0"/>
                  </a:moveTo>
                  <a:cubicBezTo>
                    <a:pt x="1" y="750"/>
                    <a:pt x="13" y="1476"/>
                    <a:pt x="25" y="2203"/>
                  </a:cubicBezTo>
                  <a:cubicBezTo>
                    <a:pt x="906" y="3048"/>
                    <a:pt x="1858" y="3822"/>
                    <a:pt x="2751" y="4572"/>
                  </a:cubicBezTo>
                  <a:cubicBezTo>
                    <a:pt x="2715" y="3953"/>
                    <a:pt x="2692" y="3322"/>
                    <a:pt x="2680" y="2679"/>
                  </a:cubicBezTo>
                  <a:cubicBezTo>
                    <a:pt x="2060" y="2060"/>
                    <a:pt x="1441" y="1441"/>
                    <a:pt x="834" y="834"/>
                  </a:cubicBezTo>
                  <a:cubicBezTo>
                    <a:pt x="560" y="548"/>
                    <a:pt x="275" y="274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885;p31">
              <a:extLst>
                <a:ext uri="{FF2B5EF4-FFF2-40B4-BE49-F238E27FC236}">
                  <a16:creationId xmlns:a16="http://schemas.microsoft.com/office/drawing/2014/main" id="{7AC69EE1-0B65-4663-A270-2FB53220D5D5}"/>
                </a:ext>
              </a:extLst>
            </p:cNvPr>
            <p:cNvSpPr/>
            <p:nvPr/>
          </p:nvSpPr>
          <p:spPr>
            <a:xfrm>
              <a:off x="8371811" y="4206038"/>
              <a:ext cx="204608" cy="903744"/>
            </a:xfrm>
            <a:custGeom>
              <a:avLst/>
              <a:gdLst/>
              <a:ahLst/>
              <a:cxnLst/>
              <a:rect l="l" t="t" r="r" b="b"/>
              <a:pathLst>
                <a:path w="6394" h="28242" extrusionOk="0">
                  <a:moveTo>
                    <a:pt x="0" y="0"/>
                  </a:moveTo>
                  <a:lnTo>
                    <a:pt x="0" y="0"/>
                  </a:lnTo>
                  <a:cubicBezTo>
                    <a:pt x="83" y="2584"/>
                    <a:pt x="226" y="5072"/>
                    <a:pt x="417" y="7442"/>
                  </a:cubicBezTo>
                  <a:cubicBezTo>
                    <a:pt x="1250" y="17431"/>
                    <a:pt x="2881" y="25158"/>
                    <a:pt x="3596" y="28242"/>
                  </a:cubicBezTo>
                  <a:lnTo>
                    <a:pt x="6394" y="27492"/>
                  </a:lnTo>
                  <a:lnTo>
                    <a:pt x="6382" y="27456"/>
                  </a:lnTo>
                  <a:cubicBezTo>
                    <a:pt x="6382" y="27420"/>
                    <a:pt x="6358" y="27361"/>
                    <a:pt x="6346" y="27289"/>
                  </a:cubicBezTo>
                  <a:cubicBezTo>
                    <a:pt x="6310" y="27146"/>
                    <a:pt x="6251" y="26920"/>
                    <a:pt x="6179" y="26634"/>
                  </a:cubicBezTo>
                  <a:cubicBezTo>
                    <a:pt x="6049" y="26051"/>
                    <a:pt x="5846" y="25194"/>
                    <a:pt x="5608" y="24086"/>
                  </a:cubicBezTo>
                  <a:cubicBezTo>
                    <a:pt x="5144" y="21872"/>
                    <a:pt x="4536" y="18669"/>
                    <a:pt x="3977" y="14776"/>
                  </a:cubicBezTo>
                  <a:cubicBezTo>
                    <a:pt x="3465" y="11156"/>
                    <a:pt x="3012" y="6942"/>
                    <a:pt x="2750" y="2358"/>
                  </a:cubicBezTo>
                  <a:cubicBezTo>
                    <a:pt x="2536" y="2167"/>
                    <a:pt x="2322" y="1989"/>
                    <a:pt x="2096" y="1798"/>
                  </a:cubicBezTo>
                  <a:cubicBezTo>
                    <a:pt x="1417" y="1215"/>
                    <a:pt x="691" y="619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886;p31">
              <a:extLst>
                <a:ext uri="{FF2B5EF4-FFF2-40B4-BE49-F238E27FC236}">
                  <a16:creationId xmlns:a16="http://schemas.microsoft.com/office/drawing/2014/main" id="{41B7DD7D-90BD-4791-B214-C4B69CC365D8}"/>
                </a:ext>
              </a:extLst>
            </p:cNvPr>
            <p:cNvSpPr/>
            <p:nvPr/>
          </p:nvSpPr>
          <p:spPr>
            <a:xfrm>
              <a:off x="8395811" y="2546134"/>
              <a:ext cx="538752" cy="458880"/>
            </a:xfrm>
            <a:custGeom>
              <a:avLst/>
              <a:gdLst/>
              <a:ahLst/>
              <a:cxnLst/>
              <a:rect l="l" t="t" r="r" b="b"/>
              <a:pathLst>
                <a:path w="16836" h="14340" extrusionOk="0">
                  <a:moveTo>
                    <a:pt x="9296" y="0"/>
                  </a:moveTo>
                  <a:cubicBezTo>
                    <a:pt x="9201" y="0"/>
                    <a:pt x="9106" y="11"/>
                    <a:pt x="9013" y="32"/>
                  </a:cubicBezTo>
                  <a:cubicBezTo>
                    <a:pt x="9013" y="32"/>
                    <a:pt x="8799" y="116"/>
                    <a:pt x="8644" y="259"/>
                  </a:cubicBezTo>
                  <a:cubicBezTo>
                    <a:pt x="8573" y="330"/>
                    <a:pt x="8501" y="413"/>
                    <a:pt x="8466" y="485"/>
                  </a:cubicBezTo>
                  <a:cubicBezTo>
                    <a:pt x="8418" y="544"/>
                    <a:pt x="8394" y="580"/>
                    <a:pt x="8394" y="580"/>
                  </a:cubicBezTo>
                  <a:cubicBezTo>
                    <a:pt x="8394" y="580"/>
                    <a:pt x="8430" y="556"/>
                    <a:pt x="8489" y="509"/>
                  </a:cubicBezTo>
                  <a:cubicBezTo>
                    <a:pt x="8549" y="461"/>
                    <a:pt x="8632" y="413"/>
                    <a:pt x="8716" y="366"/>
                  </a:cubicBezTo>
                  <a:cubicBezTo>
                    <a:pt x="8894" y="294"/>
                    <a:pt x="9073" y="283"/>
                    <a:pt x="9073" y="283"/>
                  </a:cubicBezTo>
                  <a:cubicBezTo>
                    <a:pt x="9151" y="264"/>
                    <a:pt x="9230" y="255"/>
                    <a:pt x="9309" y="255"/>
                  </a:cubicBezTo>
                  <a:cubicBezTo>
                    <a:pt x="9483" y="255"/>
                    <a:pt x="9655" y="300"/>
                    <a:pt x="9811" y="390"/>
                  </a:cubicBezTo>
                  <a:lnTo>
                    <a:pt x="12061" y="1711"/>
                  </a:lnTo>
                  <a:lnTo>
                    <a:pt x="12252" y="1830"/>
                  </a:lnTo>
                  <a:cubicBezTo>
                    <a:pt x="13573" y="2664"/>
                    <a:pt x="14609" y="3819"/>
                    <a:pt x="15300" y="5140"/>
                  </a:cubicBezTo>
                  <a:cubicBezTo>
                    <a:pt x="16252" y="6950"/>
                    <a:pt x="16574" y="9081"/>
                    <a:pt x="16097" y="11177"/>
                  </a:cubicBezTo>
                  <a:cubicBezTo>
                    <a:pt x="16086" y="11236"/>
                    <a:pt x="16062" y="11296"/>
                    <a:pt x="16014" y="11343"/>
                  </a:cubicBezTo>
                  <a:lnTo>
                    <a:pt x="14562" y="12796"/>
                  </a:lnTo>
                  <a:cubicBezTo>
                    <a:pt x="14240" y="13106"/>
                    <a:pt x="13883" y="13367"/>
                    <a:pt x="13502" y="13570"/>
                  </a:cubicBezTo>
                  <a:cubicBezTo>
                    <a:pt x="12871" y="13909"/>
                    <a:pt x="12165" y="14082"/>
                    <a:pt x="11454" y="14082"/>
                  </a:cubicBezTo>
                  <a:cubicBezTo>
                    <a:pt x="10743" y="14082"/>
                    <a:pt x="10025" y="13909"/>
                    <a:pt x="9370" y="13558"/>
                  </a:cubicBezTo>
                  <a:lnTo>
                    <a:pt x="5025" y="11236"/>
                  </a:lnTo>
                  <a:cubicBezTo>
                    <a:pt x="4450" y="10928"/>
                    <a:pt x="3825" y="10779"/>
                    <a:pt x="3206" y="10779"/>
                  </a:cubicBezTo>
                  <a:cubicBezTo>
                    <a:pt x="2581" y="10779"/>
                    <a:pt x="1962" y="10931"/>
                    <a:pt x="1405" y="11224"/>
                  </a:cubicBezTo>
                  <a:cubicBezTo>
                    <a:pt x="1203" y="11331"/>
                    <a:pt x="1000" y="11462"/>
                    <a:pt x="810" y="11617"/>
                  </a:cubicBezTo>
                  <a:cubicBezTo>
                    <a:pt x="810" y="11617"/>
                    <a:pt x="750" y="11665"/>
                    <a:pt x="667" y="11760"/>
                  </a:cubicBezTo>
                  <a:cubicBezTo>
                    <a:pt x="572" y="11855"/>
                    <a:pt x="465" y="11986"/>
                    <a:pt x="357" y="12129"/>
                  </a:cubicBezTo>
                  <a:cubicBezTo>
                    <a:pt x="262" y="12272"/>
                    <a:pt x="179" y="12415"/>
                    <a:pt x="107" y="12522"/>
                  </a:cubicBezTo>
                  <a:cubicBezTo>
                    <a:pt x="36" y="12629"/>
                    <a:pt x="0" y="12701"/>
                    <a:pt x="0" y="12701"/>
                  </a:cubicBezTo>
                  <a:cubicBezTo>
                    <a:pt x="0" y="12701"/>
                    <a:pt x="48" y="12641"/>
                    <a:pt x="143" y="12546"/>
                  </a:cubicBezTo>
                  <a:cubicBezTo>
                    <a:pt x="226" y="12451"/>
                    <a:pt x="334" y="12320"/>
                    <a:pt x="453" y="12213"/>
                  </a:cubicBezTo>
                  <a:cubicBezTo>
                    <a:pt x="584" y="12105"/>
                    <a:pt x="703" y="11998"/>
                    <a:pt x="810" y="11927"/>
                  </a:cubicBezTo>
                  <a:cubicBezTo>
                    <a:pt x="905" y="11855"/>
                    <a:pt x="977" y="11808"/>
                    <a:pt x="977" y="11808"/>
                  </a:cubicBezTo>
                  <a:cubicBezTo>
                    <a:pt x="1143" y="11677"/>
                    <a:pt x="1334" y="11558"/>
                    <a:pt x="1524" y="11451"/>
                  </a:cubicBezTo>
                  <a:cubicBezTo>
                    <a:pt x="2048" y="11180"/>
                    <a:pt x="2629" y="11037"/>
                    <a:pt x="3216" y="11037"/>
                  </a:cubicBezTo>
                  <a:cubicBezTo>
                    <a:pt x="3790" y="11037"/>
                    <a:pt x="4370" y="11174"/>
                    <a:pt x="4906" y="11462"/>
                  </a:cubicBezTo>
                  <a:lnTo>
                    <a:pt x="9251" y="13784"/>
                  </a:lnTo>
                  <a:cubicBezTo>
                    <a:pt x="9945" y="14158"/>
                    <a:pt x="10698" y="14339"/>
                    <a:pt x="11445" y="14339"/>
                  </a:cubicBezTo>
                  <a:cubicBezTo>
                    <a:pt x="12198" y="14339"/>
                    <a:pt x="12946" y="14155"/>
                    <a:pt x="13621" y="13796"/>
                  </a:cubicBezTo>
                  <a:cubicBezTo>
                    <a:pt x="14026" y="13582"/>
                    <a:pt x="14407" y="13308"/>
                    <a:pt x="14740" y="12975"/>
                  </a:cubicBezTo>
                  <a:lnTo>
                    <a:pt x="16193" y="11522"/>
                  </a:lnTo>
                  <a:cubicBezTo>
                    <a:pt x="16264" y="11451"/>
                    <a:pt x="16324" y="11355"/>
                    <a:pt x="16348" y="11248"/>
                  </a:cubicBezTo>
                  <a:lnTo>
                    <a:pt x="16348" y="11236"/>
                  </a:lnTo>
                  <a:cubicBezTo>
                    <a:pt x="16836" y="9081"/>
                    <a:pt x="16514" y="6879"/>
                    <a:pt x="15526" y="5021"/>
                  </a:cubicBezTo>
                  <a:cubicBezTo>
                    <a:pt x="14812" y="3664"/>
                    <a:pt x="13740" y="2473"/>
                    <a:pt x="12383" y="1616"/>
                  </a:cubicBezTo>
                  <a:lnTo>
                    <a:pt x="12192" y="1485"/>
                  </a:lnTo>
                  <a:lnTo>
                    <a:pt x="9942" y="175"/>
                  </a:lnTo>
                  <a:cubicBezTo>
                    <a:pt x="9742" y="59"/>
                    <a:pt x="9519" y="0"/>
                    <a:pt x="9296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887;p31">
              <a:extLst>
                <a:ext uri="{FF2B5EF4-FFF2-40B4-BE49-F238E27FC236}">
                  <a16:creationId xmlns:a16="http://schemas.microsoft.com/office/drawing/2014/main" id="{B2899E42-5A4F-48B5-A409-ED5C568A873A}"/>
                </a:ext>
              </a:extLst>
            </p:cNvPr>
            <p:cNvSpPr/>
            <p:nvPr/>
          </p:nvSpPr>
          <p:spPr>
            <a:xfrm>
              <a:off x="4498947" y="3596022"/>
              <a:ext cx="297184" cy="213824"/>
            </a:xfrm>
            <a:custGeom>
              <a:avLst/>
              <a:gdLst/>
              <a:ahLst/>
              <a:cxnLst/>
              <a:rect l="l" t="t" r="r" b="b"/>
              <a:pathLst>
                <a:path w="9287" h="6682" extrusionOk="0">
                  <a:moveTo>
                    <a:pt x="3586" y="0"/>
                  </a:moveTo>
                  <a:cubicBezTo>
                    <a:pt x="2285" y="0"/>
                    <a:pt x="1179" y="529"/>
                    <a:pt x="726" y="1502"/>
                  </a:cubicBezTo>
                  <a:cubicBezTo>
                    <a:pt x="0" y="3049"/>
                    <a:pt x="1167" y="5121"/>
                    <a:pt x="3334" y="6133"/>
                  </a:cubicBezTo>
                  <a:cubicBezTo>
                    <a:pt x="4129" y="6504"/>
                    <a:pt x="4946" y="6682"/>
                    <a:pt x="5698" y="6682"/>
                  </a:cubicBezTo>
                  <a:cubicBezTo>
                    <a:pt x="6997" y="6682"/>
                    <a:pt x="8101" y="6153"/>
                    <a:pt x="8561" y="5181"/>
                  </a:cubicBezTo>
                  <a:cubicBezTo>
                    <a:pt x="9287" y="3633"/>
                    <a:pt x="8120" y="1561"/>
                    <a:pt x="5953" y="549"/>
                  </a:cubicBezTo>
                  <a:cubicBezTo>
                    <a:pt x="5158" y="178"/>
                    <a:pt x="4340" y="0"/>
                    <a:pt x="3586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888;p31">
              <a:extLst>
                <a:ext uri="{FF2B5EF4-FFF2-40B4-BE49-F238E27FC236}">
                  <a16:creationId xmlns:a16="http://schemas.microsoft.com/office/drawing/2014/main" id="{CA358ABB-5EE4-4F87-AE3E-CE37A04211F9}"/>
                </a:ext>
              </a:extLst>
            </p:cNvPr>
            <p:cNvSpPr/>
            <p:nvPr/>
          </p:nvSpPr>
          <p:spPr>
            <a:xfrm>
              <a:off x="4493219" y="3605942"/>
              <a:ext cx="296832" cy="214080"/>
            </a:xfrm>
            <a:custGeom>
              <a:avLst/>
              <a:gdLst/>
              <a:ahLst/>
              <a:cxnLst/>
              <a:rect l="l" t="t" r="r" b="b"/>
              <a:pathLst>
                <a:path w="9276" h="6690" extrusionOk="0">
                  <a:moveTo>
                    <a:pt x="3586" y="1"/>
                  </a:moveTo>
                  <a:cubicBezTo>
                    <a:pt x="2286" y="1"/>
                    <a:pt x="1175" y="532"/>
                    <a:pt x="715" y="1513"/>
                  </a:cubicBezTo>
                  <a:cubicBezTo>
                    <a:pt x="1" y="3049"/>
                    <a:pt x="1167" y="5121"/>
                    <a:pt x="3334" y="6133"/>
                  </a:cubicBezTo>
                  <a:cubicBezTo>
                    <a:pt x="4127" y="6509"/>
                    <a:pt x="4946" y="6690"/>
                    <a:pt x="5701" y="6690"/>
                  </a:cubicBezTo>
                  <a:cubicBezTo>
                    <a:pt x="6996" y="6690"/>
                    <a:pt x="8102" y="6158"/>
                    <a:pt x="8561" y="5180"/>
                  </a:cubicBezTo>
                  <a:cubicBezTo>
                    <a:pt x="9275" y="3644"/>
                    <a:pt x="8109" y="1573"/>
                    <a:pt x="5942" y="549"/>
                  </a:cubicBezTo>
                  <a:cubicBezTo>
                    <a:pt x="5153" y="178"/>
                    <a:pt x="4338" y="1"/>
                    <a:pt x="3586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889;p31">
              <a:extLst>
                <a:ext uri="{FF2B5EF4-FFF2-40B4-BE49-F238E27FC236}">
                  <a16:creationId xmlns:a16="http://schemas.microsoft.com/office/drawing/2014/main" id="{D2B27643-2DE1-4EA2-8F92-42758D4E1A4D}"/>
                </a:ext>
              </a:extLst>
            </p:cNvPr>
            <p:cNvSpPr/>
            <p:nvPr/>
          </p:nvSpPr>
          <p:spPr>
            <a:xfrm>
              <a:off x="4064579" y="3903926"/>
              <a:ext cx="297600" cy="209280"/>
            </a:xfrm>
            <a:custGeom>
              <a:avLst/>
              <a:gdLst/>
              <a:ahLst/>
              <a:cxnLst/>
              <a:rect l="l" t="t" r="r" b="b"/>
              <a:pathLst>
                <a:path w="9300" h="6540" extrusionOk="0">
                  <a:moveTo>
                    <a:pt x="5596" y="1"/>
                  </a:moveTo>
                  <a:cubicBezTo>
                    <a:pt x="4943" y="1"/>
                    <a:pt x="4243" y="127"/>
                    <a:pt x="3549" y="392"/>
                  </a:cubicBezTo>
                  <a:cubicBezTo>
                    <a:pt x="1323" y="1238"/>
                    <a:pt x="1" y="3226"/>
                    <a:pt x="608" y="4810"/>
                  </a:cubicBezTo>
                  <a:cubicBezTo>
                    <a:pt x="1037" y="5914"/>
                    <a:pt x="2269" y="6539"/>
                    <a:pt x="3726" y="6539"/>
                  </a:cubicBezTo>
                  <a:cubicBezTo>
                    <a:pt x="4374" y="6539"/>
                    <a:pt x="5066" y="6415"/>
                    <a:pt x="5752" y="6155"/>
                  </a:cubicBezTo>
                  <a:cubicBezTo>
                    <a:pt x="7990" y="5298"/>
                    <a:pt x="9300" y="3309"/>
                    <a:pt x="8693" y="1726"/>
                  </a:cubicBezTo>
                  <a:cubicBezTo>
                    <a:pt x="8274" y="625"/>
                    <a:pt x="7050" y="1"/>
                    <a:pt x="5596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890;p31">
              <a:extLst>
                <a:ext uri="{FF2B5EF4-FFF2-40B4-BE49-F238E27FC236}">
                  <a16:creationId xmlns:a16="http://schemas.microsoft.com/office/drawing/2014/main" id="{61F6BFBE-4A16-4EEA-B109-F35D8408F023}"/>
                </a:ext>
              </a:extLst>
            </p:cNvPr>
            <p:cNvSpPr/>
            <p:nvPr/>
          </p:nvSpPr>
          <p:spPr>
            <a:xfrm>
              <a:off x="4068035" y="3914966"/>
              <a:ext cx="297952" cy="209280"/>
            </a:xfrm>
            <a:custGeom>
              <a:avLst/>
              <a:gdLst/>
              <a:ahLst/>
              <a:cxnLst/>
              <a:rect l="l" t="t" r="r" b="b"/>
              <a:pathLst>
                <a:path w="9311" h="6540" extrusionOk="0">
                  <a:moveTo>
                    <a:pt x="5600" y="1"/>
                  </a:moveTo>
                  <a:cubicBezTo>
                    <a:pt x="4948" y="1"/>
                    <a:pt x="4250" y="127"/>
                    <a:pt x="3560" y="393"/>
                  </a:cubicBezTo>
                  <a:cubicBezTo>
                    <a:pt x="1322" y="1238"/>
                    <a:pt x="0" y="3226"/>
                    <a:pt x="619" y="4810"/>
                  </a:cubicBezTo>
                  <a:cubicBezTo>
                    <a:pt x="1040" y="5914"/>
                    <a:pt x="2270" y="6539"/>
                    <a:pt x="3729" y="6539"/>
                  </a:cubicBezTo>
                  <a:cubicBezTo>
                    <a:pt x="4379" y="6539"/>
                    <a:pt x="5074" y="6416"/>
                    <a:pt x="5763" y="6155"/>
                  </a:cubicBezTo>
                  <a:cubicBezTo>
                    <a:pt x="7989" y="5298"/>
                    <a:pt x="9311" y="3310"/>
                    <a:pt x="8704" y="1726"/>
                  </a:cubicBezTo>
                  <a:cubicBezTo>
                    <a:pt x="8276" y="625"/>
                    <a:pt x="7050" y="1"/>
                    <a:pt x="5600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891;p31">
              <a:extLst>
                <a:ext uri="{FF2B5EF4-FFF2-40B4-BE49-F238E27FC236}">
                  <a16:creationId xmlns:a16="http://schemas.microsoft.com/office/drawing/2014/main" id="{14B44D40-2A6B-47D5-861D-D02529BA31D2}"/>
                </a:ext>
              </a:extLst>
            </p:cNvPr>
            <p:cNvSpPr/>
            <p:nvPr/>
          </p:nvSpPr>
          <p:spPr>
            <a:xfrm>
              <a:off x="3763235" y="4419318"/>
              <a:ext cx="281952" cy="233952"/>
            </a:xfrm>
            <a:custGeom>
              <a:avLst/>
              <a:gdLst/>
              <a:ahLst/>
              <a:cxnLst/>
              <a:rect l="l" t="t" r="r" b="b"/>
              <a:pathLst>
                <a:path w="8811" h="7311" extrusionOk="0">
                  <a:moveTo>
                    <a:pt x="5647" y="0"/>
                  </a:moveTo>
                  <a:cubicBezTo>
                    <a:pt x="4609" y="0"/>
                    <a:pt x="3429" y="441"/>
                    <a:pt x="2417" y="1300"/>
                  </a:cubicBezTo>
                  <a:cubicBezTo>
                    <a:pt x="595" y="2848"/>
                    <a:pt x="0" y="5158"/>
                    <a:pt x="1107" y="6456"/>
                  </a:cubicBezTo>
                  <a:cubicBezTo>
                    <a:pt x="1592" y="7030"/>
                    <a:pt x="2329" y="7311"/>
                    <a:pt x="3158" y="7311"/>
                  </a:cubicBezTo>
                  <a:cubicBezTo>
                    <a:pt x="4201" y="7311"/>
                    <a:pt x="5390" y="6866"/>
                    <a:pt x="6406" y="6003"/>
                  </a:cubicBezTo>
                  <a:cubicBezTo>
                    <a:pt x="8227" y="4468"/>
                    <a:pt x="8811" y="2158"/>
                    <a:pt x="7703" y="860"/>
                  </a:cubicBezTo>
                  <a:cubicBezTo>
                    <a:pt x="7216" y="283"/>
                    <a:pt x="6477" y="0"/>
                    <a:pt x="5647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892;p31">
              <a:extLst>
                <a:ext uri="{FF2B5EF4-FFF2-40B4-BE49-F238E27FC236}">
                  <a16:creationId xmlns:a16="http://schemas.microsoft.com/office/drawing/2014/main" id="{8107549D-9CE6-453D-8D8F-C55D02F2A7AC}"/>
                </a:ext>
              </a:extLst>
            </p:cNvPr>
            <p:cNvSpPr/>
            <p:nvPr/>
          </p:nvSpPr>
          <p:spPr>
            <a:xfrm>
              <a:off x="3770083" y="4428214"/>
              <a:ext cx="281984" cy="233856"/>
            </a:xfrm>
            <a:custGeom>
              <a:avLst/>
              <a:gdLst/>
              <a:ahLst/>
              <a:cxnLst/>
              <a:rect l="l" t="t" r="r" b="b"/>
              <a:pathLst>
                <a:path w="8812" h="7308" extrusionOk="0">
                  <a:moveTo>
                    <a:pt x="5658" y="1"/>
                  </a:moveTo>
                  <a:cubicBezTo>
                    <a:pt x="4618" y="1"/>
                    <a:pt x="3433" y="446"/>
                    <a:pt x="2417" y="1308"/>
                  </a:cubicBezTo>
                  <a:cubicBezTo>
                    <a:pt x="596" y="2844"/>
                    <a:pt x="0" y="5154"/>
                    <a:pt x="1108" y="6452"/>
                  </a:cubicBezTo>
                  <a:cubicBezTo>
                    <a:pt x="1593" y="7027"/>
                    <a:pt x="2330" y="7308"/>
                    <a:pt x="3159" y="7308"/>
                  </a:cubicBezTo>
                  <a:cubicBezTo>
                    <a:pt x="4199" y="7308"/>
                    <a:pt x="5386" y="6866"/>
                    <a:pt x="6406" y="6011"/>
                  </a:cubicBezTo>
                  <a:cubicBezTo>
                    <a:pt x="8228" y="4463"/>
                    <a:pt x="8811" y="2154"/>
                    <a:pt x="7704" y="856"/>
                  </a:cubicBezTo>
                  <a:cubicBezTo>
                    <a:pt x="7219" y="281"/>
                    <a:pt x="6484" y="1"/>
                    <a:pt x="5658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893;p31">
              <a:extLst>
                <a:ext uri="{FF2B5EF4-FFF2-40B4-BE49-F238E27FC236}">
                  <a16:creationId xmlns:a16="http://schemas.microsoft.com/office/drawing/2014/main" id="{72342DE2-E44B-46B3-B402-5DD9D6E22D89}"/>
                </a:ext>
              </a:extLst>
            </p:cNvPr>
            <p:cNvSpPr/>
            <p:nvPr/>
          </p:nvSpPr>
          <p:spPr>
            <a:xfrm>
              <a:off x="3628739" y="3662710"/>
              <a:ext cx="1851296" cy="1410112"/>
            </a:xfrm>
            <a:custGeom>
              <a:avLst/>
              <a:gdLst/>
              <a:ahLst/>
              <a:cxnLst/>
              <a:rect l="l" t="t" r="r" b="b"/>
              <a:pathLst>
                <a:path w="57853" h="44066" extrusionOk="0">
                  <a:moveTo>
                    <a:pt x="32965" y="0"/>
                  </a:moveTo>
                  <a:cubicBezTo>
                    <a:pt x="32635" y="0"/>
                    <a:pt x="32303" y="12"/>
                    <a:pt x="31969" y="37"/>
                  </a:cubicBezTo>
                  <a:cubicBezTo>
                    <a:pt x="16967" y="1132"/>
                    <a:pt x="0" y="44066"/>
                    <a:pt x="0" y="44066"/>
                  </a:cubicBezTo>
                  <a:lnTo>
                    <a:pt x="57853" y="22956"/>
                  </a:lnTo>
                  <a:cubicBezTo>
                    <a:pt x="57853" y="22956"/>
                    <a:pt x="47439" y="0"/>
                    <a:pt x="32965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894;p31">
              <a:extLst>
                <a:ext uri="{FF2B5EF4-FFF2-40B4-BE49-F238E27FC236}">
                  <a16:creationId xmlns:a16="http://schemas.microsoft.com/office/drawing/2014/main" id="{77CD7C6A-C787-4538-8209-DB05BA79A892}"/>
                </a:ext>
              </a:extLst>
            </p:cNvPr>
            <p:cNvSpPr/>
            <p:nvPr/>
          </p:nvSpPr>
          <p:spPr>
            <a:xfrm>
              <a:off x="3628739" y="3706550"/>
              <a:ext cx="1851296" cy="1366272"/>
            </a:xfrm>
            <a:custGeom>
              <a:avLst/>
              <a:gdLst/>
              <a:ahLst/>
              <a:cxnLst/>
              <a:rect l="l" t="t" r="r" b="b"/>
              <a:pathLst>
                <a:path w="57853" h="42696" extrusionOk="0">
                  <a:moveTo>
                    <a:pt x="39124" y="0"/>
                  </a:moveTo>
                  <a:cubicBezTo>
                    <a:pt x="41565" y="2917"/>
                    <a:pt x="43601" y="6227"/>
                    <a:pt x="43744" y="9989"/>
                  </a:cubicBezTo>
                  <a:cubicBezTo>
                    <a:pt x="44101" y="20586"/>
                    <a:pt x="33969" y="27682"/>
                    <a:pt x="25206" y="31611"/>
                  </a:cubicBezTo>
                  <a:cubicBezTo>
                    <a:pt x="22405" y="32809"/>
                    <a:pt x="19570" y="33360"/>
                    <a:pt x="16787" y="33360"/>
                  </a:cubicBezTo>
                  <a:cubicBezTo>
                    <a:pt x="12850" y="33360"/>
                    <a:pt x="9017" y="32258"/>
                    <a:pt x="5537" y="30325"/>
                  </a:cubicBezTo>
                  <a:cubicBezTo>
                    <a:pt x="2131" y="37314"/>
                    <a:pt x="0" y="42696"/>
                    <a:pt x="0" y="42696"/>
                  </a:cubicBezTo>
                  <a:lnTo>
                    <a:pt x="57853" y="21586"/>
                  </a:lnTo>
                  <a:cubicBezTo>
                    <a:pt x="57853" y="21586"/>
                    <a:pt x="50304" y="4953"/>
                    <a:pt x="39124" y="0"/>
                  </a:cubicBezTo>
                  <a:close/>
                </a:path>
              </a:pathLst>
            </a:custGeom>
            <a:solidFill>
              <a:srgbClr val="513153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895;p31">
              <a:extLst>
                <a:ext uri="{FF2B5EF4-FFF2-40B4-BE49-F238E27FC236}">
                  <a16:creationId xmlns:a16="http://schemas.microsoft.com/office/drawing/2014/main" id="{83DDBBB0-FD1F-4508-9EF1-42AA470B011B}"/>
                </a:ext>
              </a:extLst>
            </p:cNvPr>
            <p:cNvSpPr/>
            <p:nvPr/>
          </p:nvSpPr>
          <p:spPr>
            <a:xfrm>
              <a:off x="4306915" y="3846998"/>
              <a:ext cx="324256" cy="210240"/>
            </a:xfrm>
            <a:custGeom>
              <a:avLst/>
              <a:gdLst/>
              <a:ahLst/>
              <a:cxnLst/>
              <a:rect l="l" t="t" r="r" b="b"/>
              <a:pathLst>
                <a:path w="10133" h="6570" extrusionOk="0">
                  <a:moveTo>
                    <a:pt x="5838" y="0"/>
                  </a:moveTo>
                  <a:cubicBezTo>
                    <a:pt x="5379" y="0"/>
                    <a:pt x="4902" y="48"/>
                    <a:pt x="4418" y="147"/>
                  </a:cubicBezTo>
                  <a:cubicBezTo>
                    <a:pt x="1822" y="683"/>
                    <a:pt x="0" y="2517"/>
                    <a:pt x="358" y="4255"/>
                  </a:cubicBezTo>
                  <a:cubicBezTo>
                    <a:pt x="648" y="5668"/>
                    <a:pt x="2284" y="6570"/>
                    <a:pt x="4287" y="6570"/>
                  </a:cubicBezTo>
                  <a:cubicBezTo>
                    <a:pt x="4747" y="6570"/>
                    <a:pt x="5228" y="6522"/>
                    <a:pt x="5715" y="6422"/>
                  </a:cubicBezTo>
                  <a:cubicBezTo>
                    <a:pt x="8311" y="5898"/>
                    <a:pt x="10133" y="4053"/>
                    <a:pt x="9775" y="2314"/>
                  </a:cubicBezTo>
                  <a:cubicBezTo>
                    <a:pt x="9485" y="909"/>
                    <a:pt x="7844" y="0"/>
                    <a:pt x="5838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896;p31">
              <a:extLst>
                <a:ext uri="{FF2B5EF4-FFF2-40B4-BE49-F238E27FC236}">
                  <a16:creationId xmlns:a16="http://schemas.microsoft.com/office/drawing/2014/main" id="{30117DA0-42A4-4043-854F-1A7444F39D00}"/>
                </a:ext>
              </a:extLst>
            </p:cNvPr>
            <p:cNvSpPr/>
            <p:nvPr/>
          </p:nvSpPr>
          <p:spPr>
            <a:xfrm>
              <a:off x="4311491" y="3828342"/>
              <a:ext cx="324256" cy="210432"/>
            </a:xfrm>
            <a:custGeom>
              <a:avLst/>
              <a:gdLst/>
              <a:ahLst/>
              <a:cxnLst/>
              <a:rect l="l" t="t" r="r" b="b"/>
              <a:pathLst>
                <a:path w="10133" h="6576" extrusionOk="0">
                  <a:moveTo>
                    <a:pt x="5832" y="0"/>
                  </a:moveTo>
                  <a:cubicBezTo>
                    <a:pt x="5375" y="0"/>
                    <a:pt x="4899" y="47"/>
                    <a:pt x="4417" y="147"/>
                  </a:cubicBezTo>
                  <a:cubicBezTo>
                    <a:pt x="1810" y="683"/>
                    <a:pt x="0" y="2516"/>
                    <a:pt x="346" y="4255"/>
                  </a:cubicBezTo>
                  <a:cubicBezTo>
                    <a:pt x="637" y="5673"/>
                    <a:pt x="2291" y="6576"/>
                    <a:pt x="4300" y="6576"/>
                  </a:cubicBezTo>
                  <a:cubicBezTo>
                    <a:pt x="4754" y="6576"/>
                    <a:pt x="5225" y="6530"/>
                    <a:pt x="5703" y="6433"/>
                  </a:cubicBezTo>
                  <a:cubicBezTo>
                    <a:pt x="8311" y="5898"/>
                    <a:pt x="10132" y="4052"/>
                    <a:pt x="9775" y="2326"/>
                  </a:cubicBezTo>
                  <a:cubicBezTo>
                    <a:pt x="9484" y="910"/>
                    <a:pt x="7836" y="0"/>
                    <a:pt x="583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897;p31">
              <a:extLst>
                <a:ext uri="{FF2B5EF4-FFF2-40B4-BE49-F238E27FC236}">
                  <a16:creationId xmlns:a16="http://schemas.microsoft.com/office/drawing/2014/main" id="{46641791-3932-4059-B93D-5B1726F80CD5}"/>
                </a:ext>
              </a:extLst>
            </p:cNvPr>
            <p:cNvSpPr/>
            <p:nvPr/>
          </p:nvSpPr>
          <p:spPr>
            <a:xfrm>
              <a:off x="3975427" y="4137846"/>
              <a:ext cx="268640" cy="278720"/>
            </a:xfrm>
            <a:custGeom>
              <a:avLst/>
              <a:gdLst/>
              <a:ahLst/>
              <a:cxnLst/>
              <a:rect l="l" t="t" r="r" b="b"/>
              <a:pathLst>
                <a:path w="8395" h="8710" extrusionOk="0">
                  <a:moveTo>
                    <a:pt x="5586" y="0"/>
                  </a:moveTo>
                  <a:cubicBezTo>
                    <a:pt x="4249" y="0"/>
                    <a:pt x="2671" y="937"/>
                    <a:pt x="1561" y="2524"/>
                  </a:cubicBezTo>
                  <a:cubicBezTo>
                    <a:pt x="49" y="4715"/>
                    <a:pt x="1" y="7298"/>
                    <a:pt x="1465" y="8311"/>
                  </a:cubicBezTo>
                  <a:cubicBezTo>
                    <a:pt x="1859" y="8581"/>
                    <a:pt x="2322" y="8710"/>
                    <a:pt x="2818" y="8710"/>
                  </a:cubicBezTo>
                  <a:cubicBezTo>
                    <a:pt x="4155" y="8710"/>
                    <a:pt x="5732" y="7777"/>
                    <a:pt x="6835" y="6179"/>
                  </a:cubicBezTo>
                  <a:cubicBezTo>
                    <a:pt x="8347" y="4000"/>
                    <a:pt x="8395" y="1417"/>
                    <a:pt x="6942" y="405"/>
                  </a:cubicBezTo>
                  <a:cubicBezTo>
                    <a:pt x="6548" y="130"/>
                    <a:pt x="6084" y="0"/>
                    <a:pt x="558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898;p31">
              <a:extLst>
                <a:ext uri="{FF2B5EF4-FFF2-40B4-BE49-F238E27FC236}">
                  <a16:creationId xmlns:a16="http://schemas.microsoft.com/office/drawing/2014/main" id="{CB77B660-B6C2-4EF4-8CA9-E6059364EF81}"/>
                </a:ext>
              </a:extLst>
            </p:cNvPr>
            <p:cNvSpPr/>
            <p:nvPr/>
          </p:nvSpPr>
          <p:spPr>
            <a:xfrm>
              <a:off x="3966307" y="4121462"/>
              <a:ext cx="268256" cy="278880"/>
            </a:xfrm>
            <a:custGeom>
              <a:avLst/>
              <a:gdLst/>
              <a:ahLst/>
              <a:cxnLst/>
              <a:rect l="l" t="t" r="r" b="b"/>
              <a:pathLst>
                <a:path w="8383" h="8715" extrusionOk="0">
                  <a:moveTo>
                    <a:pt x="5575" y="0"/>
                  </a:moveTo>
                  <a:cubicBezTo>
                    <a:pt x="4238" y="0"/>
                    <a:pt x="2662" y="939"/>
                    <a:pt x="1560" y="2536"/>
                  </a:cubicBezTo>
                  <a:cubicBezTo>
                    <a:pt x="48" y="4715"/>
                    <a:pt x="0" y="7299"/>
                    <a:pt x="1453" y="8311"/>
                  </a:cubicBezTo>
                  <a:cubicBezTo>
                    <a:pt x="1847" y="8585"/>
                    <a:pt x="2311" y="8715"/>
                    <a:pt x="2808" y="8715"/>
                  </a:cubicBezTo>
                  <a:cubicBezTo>
                    <a:pt x="4144" y="8715"/>
                    <a:pt x="5720" y="7776"/>
                    <a:pt x="6822" y="6179"/>
                  </a:cubicBezTo>
                  <a:cubicBezTo>
                    <a:pt x="8335" y="4001"/>
                    <a:pt x="8382" y="1417"/>
                    <a:pt x="6930" y="405"/>
                  </a:cubicBezTo>
                  <a:cubicBezTo>
                    <a:pt x="6536" y="130"/>
                    <a:pt x="6072" y="0"/>
                    <a:pt x="5575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899;p31">
              <a:extLst>
                <a:ext uri="{FF2B5EF4-FFF2-40B4-BE49-F238E27FC236}">
                  <a16:creationId xmlns:a16="http://schemas.microsoft.com/office/drawing/2014/main" id="{811A29DA-3A38-411D-8813-453346E575F9}"/>
                </a:ext>
              </a:extLst>
            </p:cNvPr>
            <p:cNvSpPr/>
            <p:nvPr/>
          </p:nvSpPr>
          <p:spPr>
            <a:xfrm>
              <a:off x="4556099" y="4105430"/>
              <a:ext cx="327680" cy="224480"/>
            </a:xfrm>
            <a:custGeom>
              <a:avLst/>
              <a:gdLst/>
              <a:ahLst/>
              <a:cxnLst/>
              <a:rect l="l" t="t" r="r" b="b"/>
              <a:pathLst>
                <a:path w="10240" h="7015" extrusionOk="0">
                  <a:moveTo>
                    <a:pt x="6445" y="0"/>
                  </a:moveTo>
                  <a:cubicBezTo>
                    <a:pt x="5627" y="0"/>
                    <a:pt x="4729" y="181"/>
                    <a:pt x="3846" y="561"/>
                  </a:cubicBezTo>
                  <a:cubicBezTo>
                    <a:pt x="1405" y="1620"/>
                    <a:pt x="0" y="3787"/>
                    <a:pt x="703" y="5418"/>
                  </a:cubicBezTo>
                  <a:cubicBezTo>
                    <a:pt x="1151" y="6451"/>
                    <a:pt x="2350" y="7014"/>
                    <a:pt x="3794" y="7014"/>
                  </a:cubicBezTo>
                  <a:cubicBezTo>
                    <a:pt x="4613" y="7014"/>
                    <a:pt x="5510" y="6833"/>
                    <a:pt x="6394" y="6454"/>
                  </a:cubicBezTo>
                  <a:cubicBezTo>
                    <a:pt x="8834" y="5394"/>
                    <a:pt x="10239" y="3228"/>
                    <a:pt x="9537" y="1596"/>
                  </a:cubicBezTo>
                  <a:cubicBezTo>
                    <a:pt x="9089" y="563"/>
                    <a:pt x="7889" y="0"/>
                    <a:pt x="6445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900;p31">
              <a:extLst>
                <a:ext uri="{FF2B5EF4-FFF2-40B4-BE49-F238E27FC236}">
                  <a16:creationId xmlns:a16="http://schemas.microsoft.com/office/drawing/2014/main" id="{5FBEE3FA-CED8-42F9-B89C-FC2566174F1D}"/>
                </a:ext>
              </a:extLst>
            </p:cNvPr>
            <p:cNvSpPr/>
            <p:nvPr/>
          </p:nvSpPr>
          <p:spPr>
            <a:xfrm>
              <a:off x="4556835" y="4086262"/>
              <a:ext cx="327328" cy="224480"/>
            </a:xfrm>
            <a:custGeom>
              <a:avLst/>
              <a:gdLst/>
              <a:ahLst/>
              <a:cxnLst/>
              <a:rect l="l" t="t" r="r" b="b"/>
              <a:pathLst>
                <a:path w="10229" h="7015" extrusionOk="0">
                  <a:moveTo>
                    <a:pt x="6447" y="1"/>
                  </a:moveTo>
                  <a:cubicBezTo>
                    <a:pt x="5627" y="1"/>
                    <a:pt x="4729" y="184"/>
                    <a:pt x="3847" y="564"/>
                  </a:cubicBezTo>
                  <a:cubicBezTo>
                    <a:pt x="1406" y="1624"/>
                    <a:pt x="1" y="3791"/>
                    <a:pt x="703" y="5410"/>
                  </a:cubicBezTo>
                  <a:cubicBezTo>
                    <a:pt x="1151" y="6449"/>
                    <a:pt x="2347" y="7015"/>
                    <a:pt x="3784" y="7015"/>
                  </a:cubicBezTo>
                  <a:cubicBezTo>
                    <a:pt x="4603" y="7015"/>
                    <a:pt x="5501" y="6831"/>
                    <a:pt x="6383" y="6446"/>
                  </a:cubicBezTo>
                  <a:cubicBezTo>
                    <a:pt x="8823" y="5398"/>
                    <a:pt x="10228" y="3219"/>
                    <a:pt x="9526" y="1600"/>
                  </a:cubicBezTo>
                  <a:cubicBezTo>
                    <a:pt x="9079" y="562"/>
                    <a:pt x="7883" y="1"/>
                    <a:pt x="6447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901;p31">
              <a:extLst>
                <a:ext uri="{FF2B5EF4-FFF2-40B4-BE49-F238E27FC236}">
                  <a16:creationId xmlns:a16="http://schemas.microsoft.com/office/drawing/2014/main" id="{F73ACD45-BCD5-46AF-A7F9-E78CC094B0F3}"/>
                </a:ext>
              </a:extLst>
            </p:cNvPr>
            <p:cNvSpPr/>
            <p:nvPr/>
          </p:nvSpPr>
          <p:spPr>
            <a:xfrm>
              <a:off x="5123395" y="4392534"/>
              <a:ext cx="324640" cy="211072"/>
            </a:xfrm>
            <a:custGeom>
              <a:avLst/>
              <a:gdLst/>
              <a:ahLst/>
              <a:cxnLst/>
              <a:rect l="l" t="t" r="r" b="b"/>
              <a:pathLst>
                <a:path w="10145" h="6596" extrusionOk="0">
                  <a:moveTo>
                    <a:pt x="5882" y="1"/>
                  </a:moveTo>
                  <a:cubicBezTo>
                    <a:pt x="5406" y="1"/>
                    <a:pt x="4910" y="52"/>
                    <a:pt x="4406" y="161"/>
                  </a:cubicBezTo>
                  <a:cubicBezTo>
                    <a:pt x="1810" y="721"/>
                    <a:pt x="0" y="2578"/>
                    <a:pt x="370" y="4304"/>
                  </a:cubicBezTo>
                  <a:cubicBezTo>
                    <a:pt x="677" y="5705"/>
                    <a:pt x="2298" y="6596"/>
                    <a:pt x="4275" y="6596"/>
                  </a:cubicBezTo>
                  <a:cubicBezTo>
                    <a:pt x="4751" y="6596"/>
                    <a:pt x="5247" y="6544"/>
                    <a:pt x="5751" y="6436"/>
                  </a:cubicBezTo>
                  <a:cubicBezTo>
                    <a:pt x="8347" y="5876"/>
                    <a:pt x="10145" y="4019"/>
                    <a:pt x="9775" y="2292"/>
                  </a:cubicBezTo>
                  <a:cubicBezTo>
                    <a:pt x="9478" y="891"/>
                    <a:pt x="7858" y="1"/>
                    <a:pt x="5882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902;p31">
              <a:extLst>
                <a:ext uri="{FF2B5EF4-FFF2-40B4-BE49-F238E27FC236}">
                  <a16:creationId xmlns:a16="http://schemas.microsoft.com/office/drawing/2014/main" id="{F08DDCD6-B597-4533-B350-5208CE141E7B}"/>
                </a:ext>
              </a:extLst>
            </p:cNvPr>
            <p:cNvSpPr/>
            <p:nvPr/>
          </p:nvSpPr>
          <p:spPr>
            <a:xfrm>
              <a:off x="5127587" y="4374262"/>
              <a:ext cx="324640" cy="210912"/>
            </a:xfrm>
            <a:custGeom>
              <a:avLst/>
              <a:gdLst/>
              <a:ahLst/>
              <a:cxnLst/>
              <a:rect l="l" t="t" r="r" b="b"/>
              <a:pathLst>
                <a:path w="10145" h="6591" extrusionOk="0">
                  <a:moveTo>
                    <a:pt x="5882" y="0"/>
                  </a:moveTo>
                  <a:cubicBezTo>
                    <a:pt x="5406" y="0"/>
                    <a:pt x="4909" y="52"/>
                    <a:pt x="4406" y="161"/>
                  </a:cubicBezTo>
                  <a:cubicBezTo>
                    <a:pt x="1810" y="720"/>
                    <a:pt x="0" y="2577"/>
                    <a:pt x="370" y="4304"/>
                  </a:cubicBezTo>
                  <a:cubicBezTo>
                    <a:pt x="677" y="5707"/>
                    <a:pt x="2304" y="6591"/>
                    <a:pt x="4286" y="6591"/>
                  </a:cubicBezTo>
                  <a:cubicBezTo>
                    <a:pt x="4758" y="6591"/>
                    <a:pt x="5251" y="6541"/>
                    <a:pt x="5751" y="6435"/>
                  </a:cubicBezTo>
                  <a:cubicBezTo>
                    <a:pt x="8347" y="5876"/>
                    <a:pt x="10145" y="4018"/>
                    <a:pt x="9775" y="2292"/>
                  </a:cubicBezTo>
                  <a:cubicBezTo>
                    <a:pt x="9478" y="891"/>
                    <a:pt x="7858" y="0"/>
                    <a:pt x="588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903;p31">
              <a:extLst>
                <a:ext uri="{FF2B5EF4-FFF2-40B4-BE49-F238E27FC236}">
                  <a16:creationId xmlns:a16="http://schemas.microsoft.com/office/drawing/2014/main" id="{93229DB0-AE92-45DD-A5DE-B42EC1F6277E}"/>
                </a:ext>
              </a:extLst>
            </p:cNvPr>
            <p:cNvSpPr/>
            <p:nvPr/>
          </p:nvSpPr>
          <p:spPr>
            <a:xfrm>
              <a:off x="3756739" y="4784374"/>
              <a:ext cx="325792" cy="230144"/>
            </a:xfrm>
            <a:custGeom>
              <a:avLst/>
              <a:gdLst/>
              <a:ahLst/>
              <a:cxnLst/>
              <a:rect l="l" t="t" r="r" b="b"/>
              <a:pathLst>
                <a:path w="10181" h="7192" extrusionOk="0">
                  <a:moveTo>
                    <a:pt x="6537" y="1"/>
                  </a:moveTo>
                  <a:cubicBezTo>
                    <a:pt x="5627" y="1"/>
                    <a:pt x="4612" y="242"/>
                    <a:pt x="3632" y="739"/>
                  </a:cubicBezTo>
                  <a:cubicBezTo>
                    <a:pt x="1263" y="1942"/>
                    <a:pt x="1" y="4204"/>
                    <a:pt x="810" y="5775"/>
                  </a:cubicBezTo>
                  <a:cubicBezTo>
                    <a:pt x="1279" y="6705"/>
                    <a:pt x="2358" y="7191"/>
                    <a:pt x="3649" y="7191"/>
                  </a:cubicBezTo>
                  <a:cubicBezTo>
                    <a:pt x="4558" y="7191"/>
                    <a:pt x="5571" y="6951"/>
                    <a:pt x="6549" y="6454"/>
                  </a:cubicBezTo>
                  <a:cubicBezTo>
                    <a:pt x="8907" y="5240"/>
                    <a:pt x="10181" y="2989"/>
                    <a:pt x="9371" y="1406"/>
                  </a:cubicBezTo>
                  <a:cubicBezTo>
                    <a:pt x="8903" y="484"/>
                    <a:pt x="7826" y="1"/>
                    <a:pt x="653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904;p31">
              <a:extLst>
                <a:ext uri="{FF2B5EF4-FFF2-40B4-BE49-F238E27FC236}">
                  <a16:creationId xmlns:a16="http://schemas.microsoft.com/office/drawing/2014/main" id="{5ACCC2BB-C85C-44F4-BCBE-517020D74F92}"/>
                </a:ext>
              </a:extLst>
            </p:cNvPr>
            <p:cNvSpPr/>
            <p:nvPr/>
          </p:nvSpPr>
          <p:spPr>
            <a:xfrm>
              <a:off x="3755971" y="4765430"/>
              <a:ext cx="325792" cy="230208"/>
            </a:xfrm>
            <a:custGeom>
              <a:avLst/>
              <a:gdLst/>
              <a:ahLst/>
              <a:cxnLst/>
              <a:rect l="l" t="t" r="r" b="b"/>
              <a:pathLst>
                <a:path w="10181" h="7194" extrusionOk="0">
                  <a:moveTo>
                    <a:pt x="6542" y="1"/>
                  </a:moveTo>
                  <a:cubicBezTo>
                    <a:pt x="5631" y="1"/>
                    <a:pt x="4614" y="244"/>
                    <a:pt x="3632" y="748"/>
                  </a:cubicBezTo>
                  <a:cubicBezTo>
                    <a:pt x="1275" y="1950"/>
                    <a:pt x="1" y="4212"/>
                    <a:pt x="811" y="5784"/>
                  </a:cubicBezTo>
                  <a:cubicBezTo>
                    <a:pt x="1279" y="6706"/>
                    <a:pt x="2358" y="7194"/>
                    <a:pt x="3649" y="7194"/>
                  </a:cubicBezTo>
                  <a:cubicBezTo>
                    <a:pt x="4557" y="7194"/>
                    <a:pt x="5571" y="6952"/>
                    <a:pt x="6549" y="6451"/>
                  </a:cubicBezTo>
                  <a:cubicBezTo>
                    <a:pt x="8919" y="5248"/>
                    <a:pt x="10181" y="2986"/>
                    <a:pt x="9371" y="1414"/>
                  </a:cubicBezTo>
                  <a:cubicBezTo>
                    <a:pt x="8904" y="487"/>
                    <a:pt x="7829" y="1"/>
                    <a:pt x="6542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905;p31">
              <a:extLst>
                <a:ext uri="{FF2B5EF4-FFF2-40B4-BE49-F238E27FC236}">
                  <a16:creationId xmlns:a16="http://schemas.microsoft.com/office/drawing/2014/main" id="{B43497CB-EAC6-499C-A4A5-40EDAE82E362}"/>
                </a:ext>
              </a:extLst>
            </p:cNvPr>
            <p:cNvSpPr/>
            <p:nvPr/>
          </p:nvSpPr>
          <p:spPr>
            <a:xfrm>
              <a:off x="4736675" y="3740662"/>
              <a:ext cx="315488" cy="245728"/>
            </a:xfrm>
            <a:custGeom>
              <a:avLst/>
              <a:gdLst/>
              <a:ahLst/>
              <a:cxnLst/>
              <a:rect l="l" t="t" r="r" b="b"/>
              <a:pathLst>
                <a:path w="9859" h="7679" extrusionOk="0">
                  <a:moveTo>
                    <a:pt x="3335" y="0"/>
                  </a:moveTo>
                  <a:cubicBezTo>
                    <a:pt x="2368" y="0"/>
                    <a:pt x="1536" y="333"/>
                    <a:pt x="1048" y="1006"/>
                  </a:cubicBezTo>
                  <a:cubicBezTo>
                    <a:pt x="1" y="2446"/>
                    <a:pt x="894" y="4863"/>
                    <a:pt x="3049" y="6435"/>
                  </a:cubicBezTo>
                  <a:cubicBezTo>
                    <a:pt x="4182" y="7260"/>
                    <a:pt x="5439" y="7679"/>
                    <a:pt x="6526" y="7679"/>
                  </a:cubicBezTo>
                  <a:cubicBezTo>
                    <a:pt x="7495" y="7679"/>
                    <a:pt x="8329" y="7346"/>
                    <a:pt x="8823" y="6673"/>
                  </a:cubicBezTo>
                  <a:cubicBezTo>
                    <a:pt x="9859" y="5233"/>
                    <a:pt x="8966" y="2816"/>
                    <a:pt x="6811" y="1244"/>
                  </a:cubicBezTo>
                  <a:cubicBezTo>
                    <a:pt x="5678" y="419"/>
                    <a:pt x="4421" y="0"/>
                    <a:pt x="3335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906;p31">
              <a:extLst>
                <a:ext uri="{FF2B5EF4-FFF2-40B4-BE49-F238E27FC236}">
                  <a16:creationId xmlns:a16="http://schemas.microsoft.com/office/drawing/2014/main" id="{61CE13AC-C452-437B-8E9F-B406969F62D1}"/>
                </a:ext>
              </a:extLst>
            </p:cNvPr>
            <p:cNvSpPr/>
            <p:nvPr/>
          </p:nvSpPr>
          <p:spPr>
            <a:xfrm>
              <a:off x="4740099" y="3722102"/>
              <a:ext cx="315520" cy="245632"/>
            </a:xfrm>
            <a:custGeom>
              <a:avLst/>
              <a:gdLst/>
              <a:ahLst/>
              <a:cxnLst/>
              <a:rect l="l" t="t" r="r" b="b"/>
              <a:pathLst>
                <a:path w="9860" h="7676" extrusionOk="0">
                  <a:moveTo>
                    <a:pt x="3342" y="0"/>
                  </a:moveTo>
                  <a:cubicBezTo>
                    <a:pt x="2372" y="0"/>
                    <a:pt x="1537" y="335"/>
                    <a:pt x="1049" y="1014"/>
                  </a:cubicBezTo>
                  <a:cubicBezTo>
                    <a:pt x="1" y="2443"/>
                    <a:pt x="906" y="4872"/>
                    <a:pt x="3049" y="6432"/>
                  </a:cubicBezTo>
                  <a:cubicBezTo>
                    <a:pt x="4182" y="7257"/>
                    <a:pt x="5439" y="7675"/>
                    <a:pt x="6526" y="7675"/>
                  </a:cubicBezTo>
                  <a:cubicBezTo>
                    <a:pt x="7495" y="7675"/>
                    <a:pt x="8330" y="7343"/>
                    <a:pt x="8823" y="6670"/>
                  </a:cubicBezTo>
                  <a:cubicBezTo>
                    <a:pt x="9859" y="5241"/>
                    <a:pt x="8966" y="2812"/>
                    <a:pt x="6823" y="1252"/>
                  </a:cubicBezTo>
                  <a:cubicBezTo>
                    <a:pt x="5690" y="422"/>
                    <a:pt x="4431" y="0"/>
                    <a:pt x="334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907;p31">
              <a:extLst>
                <a:ext uri="{FF2B5EF4-FFF2-40B4-BE49-F238E27FC236}">
                  <a16:creationId xmlns:a16="http://schemas.microsoft.com/office/drawing/2014/main" id="{95986224-F9BC-4AD6-AB9A-1B1F70C232CC}"/>
                </a:ext>
              </a:extLst>
            </p:cNvPr>
            <p:cNvSpPr/>
            <p:nvPr/>
          </p:nvSpPr>
          <p:spPr>
            <a:xfrm>
              <a:off x="5082243" y="4024790"/>
              <a:ext cx="260256" cy="289344"/>
            </a:xfrm>
            <a:custGeom>
              <a:avLst/>
              <a:gdLst/>
              <a:ahLst/>
              <a:cxnLst/>
              <a:rect l="l" t="t" r="r" b="b"/>
              <a:pathLst>
                <a:path w="8133" h="9042" extrusionOk="0">
                  <a:moveTo>
                    <a:pt x="2903" y="1"/>
                  </a:moveTo>
                  <a:cubicBezTo>
                    <a:pt x="2536" y="1"/>
                    <a:pt x="2182" y="80"/>
                    <a:pt x="1858" y="247"/>
                  </a:cubicBezTo>
                  <a:cubicBezTo>
                    <a:pt x="286" y="1068"/>
                    <a:pt x="1" y="3640"/>
                    <a:pt x="1215" y="5998"/>
                  </a:cubicBezTo>
                  <a:cubicBezTo>
                    <a:pt x="2179" y="7868"/>
                    <a:pt x="3803" y="9042"/>
                    <a:pt x="5223" y="9042"/>
                  </a:cubicBezTo>
                  <a:cubicBezTo>
                    <a:pt x="5593" y="9042"/>
                    <a:pt x="5948" y="8963"/>
                    <a:pt x="6275" y="8796"/>
                  </a:cubicBezTo>
                  <a:cubicBezTo>
                    <a:pt x="7847" y="7986"/>
                    <a:pt x="8133" y="5414"/>
                    <a:pt x="6906" y="3057"/>
                  </a:cubicBezTo>
                  <a:cubicBezTo>
                    <a:pt x="5942" y="1176"/>
                    <a:pt x="4318" y="1"/>
                    <a:pt x="2903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908;p31">
              <a:extLst>
                <a:ext uri="{FF2B5EF4-FFF2-40B4-BE49-F238E27FC236}">
                  <a16:creationId xmlns:a16="http://schemas.microsoft.com/office/drawing/2014/main" id="{CAE8CA04-993E-471C-85A5-D9B2761435BB}"/>
                </a:ext>
              </a:extLst>
            </p:cNvPr>
            <p:cNvSpPr/>
            <p:nvPr/>
          </p:nvSpPr>
          <p:spPr>
            <a:xfrm>
              <a:off x="5093667" y="4009942"/>
              <a:ext cx="260256" cy="289344"/>
            </a:xfrm>
            <a:custGeom>
              <a:avLst/>
              <a:gdLst/>
              <a:ahLst/>
              <a:cxnLst/>
              <a:rect l="l" t="t" r="r" b="b"/>
              <a:pathLst>
                <a:path w="8133" h="9042" extrusionOk="0">
                  <a:moveTo>
                    <a:pt x="2904" y="0"/>
                  </a:moveTo>
                  <a:cubicBezTo>
                    <a:pt x="2536" y="0"/>
                    <a:pt x="2182" y="80"/>
                    <a:pt x="1858" y="247"/>
                  </a:cubicBezTo>
                  <a:cubicBezTo>
                    <a:pt x="287" y="1068"/>
                    <a:pt x="1" y="3640"/>
                    <a:pt x="1215" y="5997"/>
                  </a:cubicBezTo>
                  <a:cubicBezTo>
                    <a:pt x="2188" y="7868"/>
                    <a:pt x="3814" y="9042"/>
                    <a:pt x="5229" y="9042"/>
                  </a:cubicBezTo>
                  <a:cubicBezTo>
                    <a:pt x="5597" y="9042"/>
                    <a:pt x="5951" y="8962"/>
                    <a:pt x="6275" y="8795"/>
                  </a:cubicBezTo>
                  <a:cubicBezTo>
                    <a:pt x="7847" y="7986"/>
                    <a:pt x="8133" y="5414"/>
                    <a:pt x="6918" y="3056"/>
                  </a:cubicBezTo>
                  <a:cubicBezTo>
                    <a:pt x="5945" y="1176"/>
                    <a:pt x="4319" y="0"/>
                    <a:pt x="290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909;p31">
              <a:extLst>
                <a:ext uri="{FF2B5EF4-FFF2-40B4-BE49-F238E27FC236}">
                  <a16:creationId xmlns:a16="http://schemas.microsoft.com/office/drawing/2014/main" id="{C4E8FCC2-6039-47CD-8CFC-DB1BA7B3C44B}"/>
                </a:ext>
              </a:extLst>
            </p:cNvPr>
            <p:cNvSpPr/>
            <p:nvPr/>
          </p:nvSpPr>
          <p:spPr>
            <a:xfrm>
              <a:off x="4205187" y="4352502"/>
              <a:ext cx="266720" cy="279520"/>
            </a:xfrm>
            <a:custGeom>
              <a:avLst/>
              <a:gdLst/>
              <a:ahLst/>
              <a:cxnLst/>
              <a:rect l="l" t="t" r="r" b="b"/>
              <a:pathLst>
                <a:path w="8335" h="8735" extrusionOk="0">
                  <a:moveTo>
                    <a:pt x="5539" y="1"/>
                  </a:moveTo>
                  <a:cubicBezTo>
                    <a:pt x="4196" y="1"/>
                    <a:pt x="2614" y="950"/>
                    <a:pt x="1512" y="2567"/>
                  </a:cubicBezTo>
                  <a:cubicBezTo>
                    <a:pt x="24" y="4758"/>
                    <a:pt x="0" y="7353"/>
                    <a:pt x="1465" y="8341"/>
                  </a:cubicBezTo>
                  <a:cubicBezTo>
                    <a:pt x="1855" y="8608"/>
                    <a:pt x="2313" y="8734"/>
                    <a:pt x="2802" y="8734"/>
                  </a:cubicBezTo>
                  <a:cubicBezTo>
                    <a:pt x="4147" y="8734"/>
                    <a:pt x="5731" y="7781"/>
                    <a:pt x="6823" y="6175"/>
                  </a:cubicBezTo>
                  <a:cubicBezTo>
                    <a:pt x="8311" y="3972"/>
                    <a:pt x="8335" y="1388"/>
                    <a:pt x="6870" y="388"/>
                  </a:cubicBezTo>
                  <a:cubicBezTo>
                    <a:pt x="6481" y="125"/>
                    <a:pt x="6026" y="1"/>
                    <a:pt x="553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910;p31">
              <a:extLst>
                <a:ext uri="{FF2B5EF4-FFF2-40B4-BE49-F238E27FC236}">
                  <a16:creationId xmlns:a16="http://schemas.microsoft.com/office/drawing/2014/main" id="{D5895F85-924A-4BC6-95CD-BC17ACE32A09}"/>
                </a:ext>
              </a:extLst>
            </p:cNvPr>
            <p:cNvSpPr/>
            <p:nvPr/>
          </p:nvSpPr>
          <p:spPr>
            <a:xfrm>
              <a:off x="4195267" y="4336182"/>
              <a:ext cx="266752" cy="279456"/>
            </a:xfrm>
            <a:custGeom>
              <a:avLst/>
              <a:gdLst/>
              <a:ahLst/>
              <a:cxnLst/>
              <a:rect l="l" t="t" r="r" b="b"/>
              <a:pathLst>
                <a:path w="8336" h="8733" extrusionOk="0">
                  <a:moveTo>
                    <a:pt x="5545" y="0"/>
                  </a:moveTo>
                  <a:cubicBezTo>
                    <a:pt x="4202" y="0"/>
                    <a:pt x="2619" y="955"/>
                    <a:pt x="1525" y="2565"/>
                  </a:cubicBezTo>
                  <a:cubicBezTo>
                    <a:pt x="25" y="4768"/>
                    <a:pt x="1" y="7351"/>
                    <a:pt x="1465" y="8339"/>
                  </a:cubicBezTo>
                  <a:cubicBezTo>
                    <a:pt x="1856" y="8606"/>
                    <a:pt x="2313" y="8732"/>
                    <a:pt x="2803" y="8732"/>
                  </a:cubicBezTo>
                  <a:cubicBezTo>
                    <a:pt x="4148" y="8732"/>
                    <a:pt x="5732" y="7779"/>
                    <a:pt x="6823" y="6173"/>
                  </a:cubicBezTo>
                  <a:cubicBezTo>
                    <a:pt x="8311" y="3970"/>
                    <a:pt x="8335" y="1386"/>
                    <a:pt x="6871" y="386"/>
                  </a:cubicBezTo>
                  <a:cubicBezTo>
                    <a:pt x="6483" y="124"/>
                    <a:pt x="6030" y="0"/>
                    <a:pt x="5545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911;p31">
              <a:extLst>
                <a:ext uri="{FF2B5EF4-FFF2-40B4-BE49-F238E27FC236}">
                  <a16:creationId xmlns:a16="http://schemas.microsoft.com/office/drawing/2014/main" id="{1FF5E4F2-A200-48F3-A614-EC95AC6BD4D4}"/>
                </a:ext>
              </a:extLst>
            </p:cNvPr>
            <p:cNvSpPr/>
            <p:nvPr/>
          </p:nvSpPr>
          <p:spPr>
            <a:xfrm>
              <a:off x="3628739" y="3700438"/>
              <a:ext cx="1851296" cy="1372384"/>
            </a:xfrm>
            <a:custGeom>
              <a:avLst/>
              <a:gdLst/>
              <a:ahLst/>
              <a:cxnLst/>
              <a:rect l="l" t="t" r="r" b="b"/>
              <a:pathLst>
                <a:path w="57853" h="42887" extrusionOk="0">
                  <a:moveTo>
                    <a:pt x="38696" y="1"/>
                  </a:moveTo>
                  <a:cubicBezTo>
                    <a:pt x="33969" y="12776"/>
                    <a:pt x="22301" y="21622"/>
                    <a:pt x="9109" y="23551"/>
                  </a:cubicBezTo>
                  <a:cubicBezTo>
                    <a:pt x="3679" y="33600"/>
                    <a:pt x="0" y="42887"/>
                    <a:pt x="0" y="42887"/>
                  </a:cubicBezTo>
                  <a:lnTo>
                    <a:pt x="57853" y="21777"/>
                  </a:lnTo>
                  <a:cubicBezTo>
                    <a:pt x="57853" y="21777"/>
                    <a:pt x="50114" y="4704"/>
                    <a:pt x="38696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912;p31">
              <a:extLst>
                <a:ext uri="{FF2B5EF4-FFF2-40B4-BE49-F238E27FC236}">
                  <a16:creationId xmlns:a16="http://schemas.microsoft.com/office/drawing/2014/main" id="{CE63C766-BC6B-4275-AFD4-DE0914273514}"/>
                </a:ext>
              </a:extLst>
            </p:cNvPr>
            <p:cNvSpPr/>
            <p:nvPr/>
          </p:nvSpPr>
          <p:spPr>
            <a:xfrm>
              <a:off x="8219779" y="3729942"/>
              <a:ext cx="297600" cy="212192"/>
            </a:xfrm>
            <a:custGeom>
              <a:avLst/>
              <a:gdLst/>
              <a:ahLst/>
              <a:cxnLst/>
              <a:rect l="l" t="t" r="r" b="b"/>
              <a:pathLst>
                <a:path w="9300" h="6631" extrusionOk="0">
                  <a:moveTo>
                    <a:pt x="5677" y="1"/>
                  </a:moveTo>
                  <a:cubicBezTo>
                    <a:pt x="4957" y="1"/>
                    <a:pt x="4178" y="161"/>
                    <a:pt x="3418" y="495"/>
                  </a:cubicBezTo>
                  <a:cubicBezTo>
                    <a:pt x="1227" y="1448"/>
                    <a:pt x="1" y="3484"/>
                    <a:pt x="691" y="5044"/>
                  </a:cubicBezTo>
                  <a:cubicBezTo>
                    <a:pt x="1135" y="6064"/>
                    <a:pt x="2282" y="6631"/>
                    <a:pt x="3636" y="6631"/>
                  </a:cubicBezTo>
                  <a:cubicBezTo>
                    <a:pt x="4351" y="6631"/>
                    <a:pt x="5125" y="6473"/>
                    <a:pt x="5882" y="6139"/>
                  </a:cubicBezTo>
                  <a:cubicBezTo>
                    <a:pt x="8073" y="5187"/>
                    <a:pt x="9299" y="3151"/>
                    <a:pt x="8621" y="1591"/>
                  </a:cubicBezTo>
                  <a:cubicBezTo>
                    <a:pt x="8178" y="565"/>
                    <a:pt x="7030" y="1"/>
                    <a:pt x="567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913;p31">
              <a:extLst>
                <a:ext uri="{FF2B5EF4-FFF2-40B4-BE49-F238E27FC236}">
                  <a16:creationId xmlns:a16="http://schemas.microsoft.com/office/drawing/2014/main" id="{4AE34D15-9FC9-4743-B795-18C69736C939}"/>
                </a:ext>
              </a:extLst>
            </p:cNvPr>
            <p:cNvSpPr/>
            <p:nvPr/>
          </p:nvSpPr>
          <p:spPr>
            <a:xfrm>
              <a:off x="2913987" y="4254422"/>
              <a:ext cx="6230496" cy="890816"/>
            </a:xfrm>
            <a:custGeom>
              <a:avLst/>
              <a:gdLst/>
              <a:ahLst/>
              <a:cxnLst/>
              <a:rect l="l" t="t" r="r" b="b"/>
              <a:pathLst>
                <a:path w="194703" h="27838" extrusionOk="0">
                  <a:moveTo>
                    <a:pt x="90138" y="0"/>
                  </a:moveTo>
                  <a:cubicBezTo>
                    <a:pt x="52442" y="0"/>
                    <a:pt x="20960" y="14508"/>
                    <a:pt x="0" y="27837"/>
                  </a:cubicBezTo>
                  <a:lnTo>
                    <a:pt x="194703" y="27837"/>
                  </a:lnTo>
                  <a:lnTo>
                    <a:pt x="194703" y="26825"/>
                  </a:lnTo>
                  <a:cubicBezTo>
                    <a:pt x="172986" y="16490"/>
                    <a:pt x="144459" y="6203"/>
                    <a:pt x="110645" y="1441"/>
                  </a:cubicBezTo>
                  <a:cubicBezTo>
                    <a:pt x="103632" y="452"/>
                    <a:pt x="96788" y="0"/>
                    <a:pt x="90138" y="0"/>
                  </a:cubicBezTo>
                  <a:close/>
                </a:path>
              </a:pathLst>
            </a:custGeom>
            <a:solidFill>
              <a:srgbClr val="C6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914;p31">
              <a:extLst>
                <a:ext uri="{FF2B5EF4-FFF2-40B4-BE49-F238E27FC236}">
                  <a16:creationId xmlns:a16="http://schemas.microsoft.com/office/drawing/2014/main" id="{3CBEC33E-9625-4369-B58C-97E0BF8E4B18}"/>
                </a:ext>
              </a:extLst>
            </p:cNvPr>
            <p:cNvSpPr/>
            <p:nvPr/>
          </p:nvSpPr>
          <p:spPr>
            <a:xfrm>
              <a:off x="2913987" y="4254582"/>
              <a:ext cx="3486176" cy="890656"/>
            </a:xfrm>
            <a:custGeom>
              <a:avLst/>
              <a:gdLst/>
              <a:ahLst/>
              <a:cxnLst/>
              <a:rect l="l" t="t" r="r" b="b"/>
              <a:pathLst>
                <a:path w="108943" h="27833" extrusionOk="0">
                  <a:moveTo>
                    <a:pt x="90150" y="1"/>
                  </a:moveTo>
                  <a:cubicBezTo>
                    <a:pt x="52449" y="1"/>
                    <a:pt x="20964" y="14512"/>
                    <a:pt x="0" y="27832"/>
                  </a:cubicBezTo>
                  <a:lnTo>
                    <a:pt x="50602" y="27832"/>
                  </a:lnTo>
                  <a:lnTo>
                    <a:pt x="108942" y="1210"/>
                  </a:lnTo>
                  <a:cubicBezTo>
                    <a:pt x="102527" y="382"/>
                    <a:pt x="96257" y="1"/>
                    <a:pt x="90150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915;p31">
              <a:extLst>
                <a:ext uri="{FF2B5EF4-FFF2-40B4-BE49-F238E27FC236}">
                  <a16:creationId xmlns:a16="http://schemas.microsoft.com/office/drawing/2014/main" id="{4638DF81-DE95-49CB-9F7D-C7BEBCFDDA65}"/>
                </a:ext>
              </a:extLst>
            </p:cNvPr>
            <p:cNvSpPr/>
            <p:nvPr/>
          </p:nvSpPr>
          <p:spPr>
            <a:xfrm>
              <a:off x="6200483" y="4468918"/>
              <a:ext cx="2944000" cy="676320"/>
            </a:xfrm>
            <a:custGeom>
              <a:avLst/>
              <a:gdLst/>
              <a:ahLst/>
              <a:cxnLst/>
              <a:rect l="l" t="t" r="r" b="b"/>
              <a:pathLst>
                <a:path w="92000" h="21135" extrusionOk="0">
                  <a:moveTo>
                    <a:pt x="35398" y="0"/>
                  </a:moveTo>
                  <a:lnTo>
                    <a:pt x="0" y="21134"/>
                  </a:lnTo>
                  <a:lnTo>
                    <a:pt x="92000" y="21134"/>
                  </a:lnTo>
                  <a:lnTo>
                    <a:pt x="92000" y="20122"/>
                  </a:lnTo>
                  <a:cubicBezTo>
                    <a:pt x="76439" y="12716"/>
                    <a:pt x="57389" y="5346"/>
                    <a:pt x="35398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916;p31">
              <a:extLst>
                <a:ext uri="{FF2B5EF4-FFF2-40B4-BE49-F238E27FC236}">
                  <a16:creationId xmlns:a16="http://schemas.microsoft.com/office/drawing/2014/main" id="{2C8EE208-A050-49D0-9A20-643542BD951E}"/>
                </a:ext>
              </a:extLst>
            </p:cNvPr>
            <p:cNvSpPr/>
            <p:nvPr/>
          </p:nvSpPr>
          <p:spPr>
            <a:xfrm>
              <a:off x="4875363" y="4359414"/>
              <a:ext cx="328064" cy="221920"/>
            </a:xfrm>
            <a:custGeom>
              <a:avLst/>
              <a:gdLst/>
              <a:ahLst/>
              <a:cxnLst/>
              <a:rect l="l" t="t" r="r" b="b"/>
              <a:pathLst>
                <a:path w="10252" h="6935" extrusionOk="0">
                  <a:moveTo>
                    <a:pt x="6390" y="1"/>
                  </a:moveTo>
                  <a:cubicBezTo>
                    <a:pt x="5616" y="1"/>
                    <a:pt x="4775" y="159"/>
                    <a:pt x="3941" y="494"/>
                  </a:cubicBezTo>
                  <a:cubicBezTo>
                    <a:pt x="1477" y="1470"/>
                    <a:pt x="0" y="3601"/>
                    <a:pt x="655" y="5244"/>
                  </a:cubicBezTo>
                  <a:cubicBezTo>
                    <a:pt x="1089" y="6332"/>
                    <a:pt x="2346" y="6934"/>
                    <a:pt x="3862" y="6934"/>
                  </a:cubicBezTo>
                  <a:cubicBezTo>
                    <a:pt x="4636" y="6934"/>
                    <a:pt x="5477" y="6777"/>
                    <a:pt x="6311" y="6447"/>
                  </a:cubicBezTo>
                  <a:cubicBezTo>
                    <a:pt x="8775" y="5470"/>
                    <a:pt x="10252" y="3339"/>
                    <a:pt x="9597" y="1696"/>
                  </a:cubicBezTo>
                  <a:cubicBezTo>
                    <a:pt x="9163" y="609"/>
                    <a:pt x="7906" y="1"/>
                    <a:pt x="6390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917;p31">
              <a:extLst>
                <a:ext uri="{FF2B5EF4-FFF2-40B4-BE49-F238E27FC236}">
                  <a16:creationId xmlns:a16="http://schemas.microsoft.com/office/drawing/2014/main" id="{DD022DA2-96C3-4801-9316-F10905AD39AA}"/>
                </a:ext>
              </a:extLst>
            </p:cNvPr>
            <p:cNvSpPr/>
            <p:nvPr/>
          </p:nvSpPr>
          <p:spPr>
            <a:xfrm>
              <a:off x="4876899" y="4340534"/>
              <a:ext cx="327680" cy="222016"/>
            </a:xfrm>
            <a:custGeom>
              <a:avLst/>
              <a:gdLst/>
              <a:ahLst/>
              <a:cxnLst/>
              <a:rect l="l" t="t" r="r" b="b"/>
              <a:pathLst>
                <a:path w="10240" h="6938" extrusionOk="0">
                  <a:moveTo>
                    <a:pt x="6384" y="1"/>
                  </a:moveTo>
                  <a:cubicBezTo>
                    <a:pt x="5609" y="1"/>
                    <a:pt x="4767" y="158"/>
                    <a:pt x="3929" y="488"/>
                  </a:cubicBezTo>
                  <a:cubicBezTo>
                    <a:pt x="1465" y="1476"/>
                    <a:pt x="0" y="3596"/>
                    <a:pt x="655" y="5251"/>
                  </a:cubicBezTo>
                  <a:cubicBezTo>
                    <a:pt x="1087" y="6335"/>
                    <a:pt x="2334" y="6937"/>
                    <a:pt x="3840" y="6937"/>
                  </a:cubicBezTo>
                  <a:cubicBezTo>
                    <a:pt x="4616" y="6937"/>
                    <a:pt x="5460" y="6777"/>
                    <a:pt x="6299" y="6441"/>
                  </a:cubicBezTo>
                  <a:cubicBezTo>
                    <a:pt x="8775" y="5465"/>
                    <a:pt x="10239" y="3334"/>
                    <a:pt x="9585" y="1691"/>
                  </a:cubicBezTo>
                  <a:cubicBezTo>
                    <a:pt x="9151" y="603"/>
                    <a:pt x="7899" y="1"/>
                    <a:pt x="6384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918;p31">
              <a:extLst>
                <a:ext uri="{FF2B5EF4-FFF2-40B4-BE49-F238E27FC236}">
                  <a16:creationId xmlns:a16="http://schemas.microsoft.com/office/drawing/2014/main" id="{1A99337A-46A4-45B1-A360-42CEB08077DF}"/>
                </a:ext>
              </a:extLst>
            </p:cNvPr>
            <p:cNvSpPr/>
            <p:nvPr/>
          </p:nvSpPr>
          <p:spPr>
            <a:xfrm>
              <a:off x="5416003" y="4407222"/>
              <a:ext cx="327680" cy="221984"/>
            </a:xfrm>
            <a:custGeom>
              <a:avLst/>
              <a:gdLst/>
              <a:ahLst/>
              <a:cxnLst/>
              <a:rect l="l" t="t" r="r" b="b"/>
              <a:pathLst>
                <a:path w="10240" h="6937" extrusionOk="0">
                  <a:moveTo>
                    <a:pt x="6387" y="0"/>
                  </a:moveTo>
                  <a:cubicBezTo>
                    <a:pt x="5615" y="0"/>
                    <a:pt x="4775" y="158"/>
                    <a:pt x="3941" y="488"/>
                  </a:cubicBezTo>
                  <a:cubicBezTo>
                    <a:pt x="1465" y="1464"/>
                    <a:pt x="0" y="3595"/>
                    <a:pt x="655" y="5238"/>
                  </a:cubicBezTo>
                  <a:cubicBezTo>
                    <a:pt x="1088" y="6331"/>
                    <a:pt x="2336" y="6936"/>
                    <a:pt x="3843" y="6936"/>
                  </a:cubicBezTo>
                  <a:cubicBezTo>
                    <a:pt x="4618" y="6936"/>
                    <a:pt x="5462" y="6776"/>
                    <a:pt x="6299" y="6441"/>
                  </a:cubicBezTo>
                  <a:cubicBezTo>
                    <a:pt x="8775" y="5465"/>
                    <a:pt x="10240" y="3333"/>
                    <a:pt x="9585" y="1690"/>
                  </a:cubicBezTo>
                  <a:cubicBezTo>
                    <a:pt x="9152" y="603"/>
                    <a:pt x="7899" y="0"/>
                    <a:pt x="6387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919;p31">
              <a:extLst>
                <a:ext uri="{FF2B5EF4-FFF2-40B4-BE49-F238E27FC236}">
                  <a16:creationId xmlns:a16="http://schemas.microsoft.com/office/drawing/2014/main" id="{AC9FA1B1-ABE1-4F33-BB0D-C758174FAB69}"/>
                </a:ext>
              </a:extLst>
            </p:cNvPr>
            <p:cNvSpPr/>
            <p:nvPr/>
          </p:nvSpPr>
          <p:spPr>
            <a:xfrm>
              <a:off x="5416387" y="4388566"/>
              <a:ext cx="328064" cy="221888"/>
            </a:xfrm>
            <a:custGeom>
              <a:avLst/>
              <a:gdLst/>
              <a:ahLst/>
              <a:cxnLst/>
              <a:rect l="l" t="t" r="r" b="b"/>
              <a:pathLst>
                <a:path w="10252" h="6934" extrusionOk="0">
                  <a:moveTo>
                    <a:pt x="6390" y="0"/>
                  </a:moveTo>
                  <a:cubicBezTo>
                    <a:pt x="5616" y="0"/>
                    <a:pt x="4775" y="157"/>
                    <a:pt x="3941" y="487"/>
                  </a:cubicBezTo>
                  <a:cubicBezTo>
                    <a:pt x="1477" y="1464"/>
                    <a:pt x="0" y="3595"/>
                    <a:pt x="655" y="5238"/>
                  </a:cubicBezTo>
                  <a:cubicBezTo>
                    <a:pt x="1089" y="6326"/>
                    <a:pt x="2346" y="6933"/>
                    <a:pt x="3862" y="6933"/>
                  </a:cubicBezTo>
                  <a:cubicBezTo>
                    <a:pt x="4636" y="6933"/>
                    <a:pt x="5477" y="6775"/>
                    <a:pt x="6311" y="6441"/>
                  </a:cubicBezTo>
                  <a:cubicBezTo>
                    <a:pt x="8775" y="5464"/>
                    <a:pt x="10252" y="3333"/>
                    <a:pt x="9597" y="1690"/>
                  </a:cubicBezTo>
                  <a:cubicBezTo>
                    <a:pt x="9163" y="602"/>
                    <a:pt x="7906" y="0"/>
                    <a:pt x="6390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920;p31">
              <a:extLst>
                <a:ext uri="{FF2B5EF4-FFF2-40B4-BE49-F238E27FC236}">
                  <a16:creationId xmlns:a16="http://schemas.microsoft.com/office/drawing/2014/main" id="{9BEBD63C-3F8A-48BE-83DD-9B3228F38DE5}"/>
                </a:ext>
              </a:extLst>
            </p:cNvPr>
            <p:cNvSpPr/>
            <p:nvPr/>
          </p:nvSpPr>
          <p:spPr>
            <a:xfrm>
              <a:off x="3973155" y="4776406"/>
              <a:ext cx="327680" cy="222112"/>
            </a:xfrm>
            <a:custGeom>
              <a:avLst/>
              <a:gdLst/>
              <a:ahLst/>
              <a:cxnLst/>
              <a:rect l="l" t="t" r="r" b="b"/>
              <a:pathLst>
                <a:path w="10240" h="6941" extrusionOk="0">
                  <a:moveTo>
                    <a:pt x="6384" y="1"/>
                  </a:moveTo>
                  <a:cubicBezTo>
                    <a:pt x="5610" y="1"/>
                    <a:pt x="4767" y="158"/>
                    <a:pt x="3930" y="488"/>
                  </a:cubicBezTo>
                  <a:cubicBezTo>
                    <a:pt x="1465" y="1476"/>
                    <a:pt x="0" y="3595"/>
                    <a:pt x="655" y="5250"/>
                  </a:cubicBezTo>
                  <a:cubicBezTo>
                    <a:pt x="1089" y="6338"/>
                    <a:pt x="2341" y="6940"/>
                    <a:pt x="3853" y="6940"/>
                  </a:cubicBezTo>
                  <a:cubicBezTo>
                    <a:pt x="4625" y="6940"/>
                    <a:pt x="5466" y="6783"/>
                    <a:pt x="6299" y="6453"/>
                  </a:cubicBezTo>
                  <a:cubicBezTo>
                    <a:pt x="8775" y="5465"/>
                    <a:pt x="10240" y="3334"/>
                    <a:pt x="9585" y="1690"/>
                  </a:cubicBezTo>
                  <a:cubicBezTo>
                    <a:pt x="9152" y="603"/>
                    <a:pt x="7899" y="1"/>
                    <a:pt x="6384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921;p31">
              <a:extLst>
                <a:ext uri="{FF2B5EF4-FFF2-40B4-BE49-F238E27FC236}">
                  <a16:creationId xmlns:a16="http://schemas.microsoft.com/office/drawing/2014/main" id="{0BA04B49-7176-4A10-862C-49B12EEC2574}"/>
                </a:ext>
              </a:extLst>
            </p:cNvPr>
            <p:cNvSpPr/>
            <p:nvPr/>
          </p:nvSpPr>
          <p:spPr>
            <a:xfrm>
              <a:off x="3973923" y="4757750"/>
              <a:ext cx="327680" cy="221984"/>
            </a:xfrm>
            <a:custGeom>
              <a:avLst/>
              <a:gdLst/>
              <a:ahLst/>
              <a:cxnLst/>
              <a:rect l="l" t="t" r="r" b="b"/>
              <a:pathLst>
                <a:path w="10240" h="6937" extrusionOk="0">
                  <a:moveTo>
                    <a:pt x="6384" y="0"/>
                  </a:moveTo>
                  <a:cubicBezTo>
                    <a:pt x="5610" y="0"/>
                    <a:pt x="4767" y="157"/>
                    <a:pt x="3929" y="488"/>
                  </a:cubicBezTo>
                  <a:cubicBezTo>
                    <a:pt x="1465" y="1476"/>
                    <a:pt x="0" y="3595"/>
                    <a:pt x="655" y="5238"/>
                  </a:cubicBezTo>
                  <a:cubicBezTo>
                    <a:pt x="1088" y="6331"/>
                    <a:pt x="2336" y="6936"/>
                    <a:pt x="3843" y="6936"/>
                  </a:cubicBezTo>
                  <a:cubicBezTo>
                    <a:pt x="4618" y="6936"/>
                    <a:pt x="5462" y="6776"/>
                    <a:pt x="6299" y="6441"/>
                  </a:cubicBezTo>
                  <a:cubicBezTo>
                    <a:pt x="8775" y="5464"/>
                    <a:pt x="10240" y="3333"/>
                    <a:pt x="9585" y="1690"/>
                  </a:cubicBezTo>
                  <a:cubicBezTo>
                    <a:pt x="9151" y="603"/>
                    <a:pt x="7899" y="0"/>
                    <a:pt x="638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922;p31">
              <a:extLst>
                <a:ext uri="{FF2B5EF4-FFF2-40B4-BE49-F238E27FC236}">
                  <a16:creationId xmlns:a16="http://schemas.microsoft.com/office/drawing/2014/main" id="{5B564AA4-F96F-4CD7-8D3B-1E1E1F064DAC}"/>
                </a:ext>
              </a:extLst>
            </p:cNvPr>
            <p:cNvSpPr/>
            <p:nvPr/>
          </p:nvSpPr>
          <p:spPr>
            <a:xfrm>
              <a:off x="5843875" y="4315830"/>
              <a:ext cx="323488" cy="209792"/>
            </a:xfrm>
            <a:custGeom>
              <a:avLst/>
              <a:gdLst/>
              <a:ahLst/>
              <a:cxnLst/>
              <a:rect l="l" t="t" r="r" b="b"/>
              <a:pathLst>
                <a:path w="10109" h="6556" extrusionOk="0">
                  <a:moveTo>
                    <a:pt x="4322" y="0"/>
                  </a:moveTo>
                  <a:cubicBezTo>
                    <a:pt x="2280" y="0"/>
                    <a:pt x="609" y="932"/>
                    <a:pt x="334" y="2368"/>
                  </a:cubicBezTo>
                  <a:cubicBezTo>
                    <a:pt x="0" y="4106"/>
                    <a:pt x="1846" y="5927"/>
                    <a:pt x="4453" y="6428"/>
                  </a:cubicBezTo>
                  <a:cubicBezTo>
                    <a:pt x="4905" y="6514"/>
                    <a:pt x="5349" y="6555"/>
                    <a:pt x="5778" y="6555"/>
                  </a:cubicBezTo>
                  <a:cubicBezTo>
                    <a:pt x="7824" y="6555"/>
                    <a:pt x="9500" y="5615"/>
                    <a:pt x="9775" y="4177"/>
                  </a:cubicBezTo>
                  <a:cubicBezTo>
                    <a:pt x="10109" y="2439"/>
                    <a:pt x="8263" y="629"/>
                    <a:pt x="5656" y="129"/>
                  </a:cubicBezTo>
                  <a:cubicBezTo>
                    <a:pt x="5201" y="42"/>
                    <a:pt x="4753" y="0"/>
                    <a:pt x="4322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923;p31">
              <a:extLst>
                <a:ext uri="{FF2B5EF4-FFF2-40B4-BE49-F238E27FC236}">
                  <a16:creationId xmlns:a16="http://schemas.microsoft.com/office/drawing/2014/main" id="{DAEA475B-2929-40FF-84DD-CBE32D93B463}"/>
                </a:ext>
              </a:extLst>
            </p:cNvPr>
            <p:cNvSpPr/>
            <p:nvPr/>
          </p:nvSpPr>
          <p:spPr>
            <a:xfrm>
              <a:off x="5854915" y="4300598"/>
              <a:ext cx="323488" cy="209792"/>
            </a:xfrm>
            <a:custGeom>
              <a:avLst/>
              <a:gdLst/>
              <a:ahLst/>
              <a:cxnLst/>
              <a:rect l="l" t="t" r="r" b="b"/>
              <a:pathLst>
                <a:path w="10109" h="6556" extrusionOk="0">
                  <a:moveTo>
                    <a:pt x="4322" y="0"/>
                  </a:moveTo>
                  <a:cubicBezTo>
                    <a:pt x="2280" y="0"/>
                    <a:pt x="609" y="932"/>
                    <a:pt x="334" y="2367"/>
                  </a:cubicBezTo>
                  <a:cubicBezTo>
                    <a:pt x="0" y="4106"/>
                    <a:pt x="1846" y="5927"/>
                    <a:pt x="4453" y="6427"/>
                  </a:cubicBezTo>
                  <a:cubicBezTo>
                    <a:pt x="4905" y="6514"/>
                    <a:pt x="5350" y="6555"/>
                    <a:pt x="5778" y="6555"/>
                  </a:cubicBezTo>
                  <a:cubicBezTo>
                    <a:pt x="7824" y="6555"/>
                    <a:pt x="9500" y="5614"/>
                    <a:pt x="9775" y="4177"/>
                  </a:cubicBezTo>
                  <a:cubicBezTo>
                    <a:pt x="10109" y="2439"/>
                    <a:pt x="8263" y="629"/>
                    <a:pt x="5656" y="129"/>
                  </a:cubicBezTo>
                  <a:cubicBezTo>
                    <a:pt x="5201" y="42"/>
                    <a:pt x="4753" y="0"/>
                    <a:pt x="432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924;p31">
              <a:extLst>
                <a:ext uri="{FF2B5EF4-FFF2-40B4-BE49-F238E27FC236}">
                  <a16:creationId xmlns:a16="http://schemas.microsoft.com/office/drawing/2014/main" id="{7DBA3220-4322-492B-A2AC-2F56FCDAECE8}"/>
                </a:ext>
              </a:extLst>
            </p:cNvPr>
            <p:cNvSpPr/>
            <p:nvPr/>
          </p:nvSpPr>
          <p:spPr>
            <a:xfrm>
              <a:off x="6898467" y="4782326"/>
              <a:ext cx="324640" cy="232704"/>
            </a:xfrm>
            <a:custGeom>
              <a:avLst/>
              <a:gdLst/>
              <a:ahLst/>
              <a:cxnLst/>
              <a:rect l="l" t="t" r="r" b="b"/>
              <a:pathLst>
                <a:path w="10145" h="7272" extrusionOk="0">
                  <a:moveTo>
                    <a:pt x="3593" y="0"/>
                  </a:moveTo>
                  <a:cubicBezTo>
                    <a:pt x="2361" y="0"/>
                    <a:pt x="1325" y="456"/>
                    <a:pt x="846" y="1339"/>
                  </a:cubicBezTo>
                  <a:cubicBezTo>
                    <a:pt x="1" y="2887"/>
                    <a:pt x="1203" y="5185"/>
                    <a:pt x="3537" y="6447"/>
                  </a:cubicBezTo>
                  <a:cubicBezTo>
                    <a:pt x="4552" y="7001"/>
                    <a:pt x="5613" y="7271"/>
                    <a:pt x="6557" y="7271"/>
                  </a:cubicBezTo>
                  <a:cubicBezTo>
                    <a:pt x="7784" y="7271"/>
                    <a:pt x="8815" y="6816"/>
                    <a:pt x="9299" y="5935"/>
                  </a:cubicBezTo>
                  <a:cubicBezTo>
                    <a:pt x="10145" y="4375"/>
                    <a:pt x="8942" y="2089"/>
                    <a:pt x="6609" y="815"/>
                  </a:cubicBezTo>
                  <a:cubicBezTo>
                    <a:pt x="5596" y="267"/>
                    <a:pt x="4537" y="0"/>
                    <a:pt x="3593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925;p31">
              <a:extLst>
                <a:ext uri="{FF2B5EF4-FFF2-40B4-BE49-F238E27FC236}">
                  <a16:creationId xmlns:a16="http://schemas.microsoft.com/office/drawing/2014/main" id="{C8EE76AF-BD1D-454D-88D8-F7305ADA026B}"/>
                </a:ext>
              </a:extLst>
            </p:cNvPr>
            <p:cNvSpPr/>
            <p:nvPr/>
          </p:nvSpPr>
          <p:spPr>
            <a:xfrm>
              <a:off x="6899619" y="4763318"/>
              <a:ext cx="324640" cy="232736"/>
            </a:xfrm>
            <a:custGeom>
              <a:avLst/>
              <a:gdLst/>
              <a:ahLst/>
              <a:cxnLst/>
              <a:rect l="l" t="t" r="r" b="b"/>
              <a:pathLst>
                <a:path w="10145" h="7273" extrusionOk="0">
                  <a:moveTo>
                    <a:pt x="3584" y="1"/>
                  </a:moveTo>
                  <a:cubicBezTo>
                    <a:pt x="2355" y="1"/>
                    <a:pt x="1323" y="456"/>
                    <a:pt x="846" y="1337"/>
                  </a:cubicBezTo>
                  <a:cubicBezTo>
                    <a:pt x="0" y="2897"/>
                    <a:pt x="1203" y="5183"/>
                    <a:pt x="3537" y="6457"/>
                  </a:cubicBezTo>
                  <a:cubicBezTo>
                    <a:pt x="4549" y="7005"/>
                    <a:pt x="5606" y="7272"/>
                    <a:pt x="6548" y="7272"/>
                  </a:cubicBezTo>
                  <a:cubicBezTo>
                    <a:pt x="7779" y="7272"/>
                    <a:pt x="8814" y="6816"/>
                    <a:pt x="9299" y="5933"/>
                  </a:cubicBezTo>
                  <a:cubicBezTo>
                    <a:pt x="10145" y="4385"/>
                    <a:pt x="8942" y="2088"/>
                    <a:pt x="6608" y="826"/>
                  </a:cubicBezTo>
                  <a:cubicBezTo>
                    <a:pt x="5593" y="271"/>
                    <a:pt x="4530" y="1"/>
                    <a:pt x="3584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926;p31">
              <a:extLst>
                <a:ext uri="{FF2B5EF4-FFF2-40B4-BE49-F238E27FC236}">
                  <a16:creationId xmlns:a16="http://schemas.microsoft.com/office/drawing/2014/main" id="{A1817491-9AAF-4226-A1AF-C7B526DFE793}"/>
                </a:ext>
              </a:extLst>
            </p:cNvPr>
            <p:cNvSpPr/>
            <p:nvPr/>
          </p:nvSpPr>
          <p:spPr>
            <a:xfrm>
              <a:off x="8225123" y="3740118"/>
              <a:ext cx="297568" cy="212320"/>
            </a:xfrm>
            <a:custGeom>
              <a:avLst/>
              <a:gdLst/>
              <a:ahLst/>
              <a:cxnLst/>
              <a:rect l="l" t="t" r="r" b="b"/>
              <a:pathLst>
                <a:path w="9299" h="6635" extrusionOk="0">
                  <a:moveTo>
                    <a:pt x="5664" y="0"/>
                  </a:moveTo>
                  <a:cubicBezTo>
                    <a:pt x="4949" y="0"/>
                    <a:pt x="4175" y="158"/>
                    <a:pt x="3417" y="487"/>
                  </a:cubicBezTo>
                  <a:cubicBezTo>
                    <a:pt x="1227" y="1451"/>
                    <a:pt x="0" y="3487"/>
                    <a:pt x="679" y="5047"/>
                  </a:cubicBezTo>
                  <a:cubicBezTo>
                    <a:pt x="1123" y="6067"/>
                    <a:pt x="2275" y="6634"/>
                    <a:pt x="3632" y="6634"/>
                  </a:cubicBezTo>
                  <a:cubicBezTo>
                    <a:pt x="4350" y="6634"/>
                    <a:pt x="5124" y="6476"/>
                    <a:pt x="5882" y="6142"/>
                  </a:cubicBezTo>
                  <a:cubicBezTo>
                    <a:pt x="8073" y="5190"/>
                    <a:pt x="9299" y="3154"/>
                    <a:pt x="8608" y="1582"/>
                  </a:cubicBezTo>
                  <a:cubicBezTo>
                    <a:pt x="8165" y="562"/>
                    <a:pt x="7018" y="0"/>
                    <a:pt x="566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927;p31">
              <a:extLst>
                <a:ext uri="{FF2B5EF4-FFF2-40B4-BE49-F238E27FC236}">
                  <a16:creationId xmlns:a16="http://schemas.microsoft.com/office/drawing/2014/main" id="{9B386245-B98D-4504-9B33-572352E8F13D}"/>
                </a:ext>
              </a:extLst>
            </p:cNvPr>
            <p:cNvSpPr/>
            <p:nvPr/>
          </p:nvSpPr>
          <p:spPr>
            <a:xfrm>
              <a:off x="7517219" y="3794646"/>
              <a:ext cx="1627264" cy="1350592"/>
            </a:xfrm>
            <a:custGeom>
              <a:avLst/>
              <a:gdLst/>
              <a:ahLst/>
              <a:cxnLst/>
              <a:rect l="l" t="t" r="r" b="b"/>
              <a:pathLst>
                <a:path w="50852" h="42206" extrusionOk="0">
                  <a:moveTo>
                    <a:pt x="25137" y="1"/>
                  </a:moveTo>
                  <a:cubicBezTo>
                    <a:pt x="10841" y="1"/>
                    <a:pt x="0" y="22286"/>
                    <a:pt x="0" y="22286"/>
                  </a:cubicBezTo>
                  <a:lnTo>
                    <a:pt x="50352" y="42205"/>
                  </a:lnTo>
                  <a:lnTo>
                    <a:pt x="50852" y="42205"/>
                  </a:lnTo>
                  <a:lnTo>
                    <a:pt x="50852" y="29799"/>
                  </a:lnTo>
                  <a:cubicBezTo>
                    <a:pt x="44863" y="17119"/>
                    <a:pt x="35529" y="974"/>
                    <a:pt x="26504" y="69"/>
                  </a:cubicBezTo>
                  <a:cubicBezTo>
                    <a:pt x="26045" y="23"/>
                    <a:pt x="25589" y="1"/>
                    <a:pt x="2513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928;p31">
              <a:extLst>
                <a:ext uri="{FF2B5EF4-FFF2-40B4-BE49-F238E27FC236}">
                  <a16:creationId xmlns:a16="http://schemas.microsoft.com/office/drawing/2014/main" id="{2C29201A-849A-4B84-B898-BC7DBE3C3502}"/>
                </a:ext>
              </a:extLst>
            </p:cNvPr>
            <p:cNvSpPr/>
            <p:nvPr/>
          </p:nvSpPr>
          <p:spPr>
            <a:xfrm>
              <a:off x="7517219" y="3833398"/>
              <a:ext cx="1627264" cy="1311840"/>
            </a:xfrm>
            <a:custGeom>
              <a:avLst/>
              <a:gdLst/>
              <a:ahLst/>
              <a:cxnLst/>
              <a:rect l="l" t="t" r="r" b="b"/>
              <a:pathLst>
                <a:path w="50852" h="40995" extrusionOk="0">
                  <a:moveTo>
                    <a:pt x="19312" y="1"/>
                  </a:moveTo>
                  <a:cubicBezTo>
                    <a:pt x="8001" y="4644"/>
                    <a:pt x="0" y="21075"/>
                    <a:pt x="0" y="21075"/>
                  </a:cubicBezTo>
                  <a:lnTo>
                    <a:pt x="50352" y="40994"/>
                  </a:lnTo>
                  <a:lnTo>
                    <a:pt x="50852" y="40994"/>
                  </a:lnTo>
                  <a:lnTo>
                    <a:pt x="50852" y="31814"/>
                  </a:lnTo>
                  <a:cubicBezTo>
                    <a:pt x="47830" y="33187"/>
                    <a:pt x="44597" y="33953"/>
                    <a:pt x="41302" y="33953"/>
                  </a:cubicBezTo>
                  <a:cubicBezTo>
                    <a:pt x="38340" y="33953"/>
                    <a:pt x="35327" y="33334"/>
                    <a:pt x="32374" y="31981"/>
                  </a:cubicBezTo>
                  <a:cubicBezTo>
                    <a:pt x="23718" y="27814"/>
                    <a:pt x="13788" y="20444"/>
                    <a:pt x="14431" y="9859"/>
                  </a:cubicBezTo>
                  <a:cubicBezTo>
                    <a:pt x="14657" y="6097"/>
                    <a:pt x="16800" y="2858"/>
                    <a:pt x="19312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929;p31">
              <a:extLst>
                <a:ext uri="{FF2B5EF4-FFF2-40B4-BE49-F238E27FC236}">
                  <a16:creationId xmlns:a16="http://schemas.microsoft.com/office/drawing/2014/main" id="{2EDAAB3A-1594-473D-AAA9-2717986DA003}"/>
                </a:ext>
              </a:extLst>
            </p:cNvPr>
            <p:cNvSpPr/>
            <p:nvPr/>
          </p:nvSpPr>
          <p:spPr>
            <a:xfrm>
              <a:off x="8461731" y="3984086"/>
              <a:ext cx="326912" cy="227136"/>
            </a:xfrm>
            <a:custGeom>
              <a:avLst/>
              <a:gdLst/>
              <a:ahLst/>
              <a:cxnLst/>
              <a:rect l="l" t="t" r="r" b="b"/>
              <a:pathLst>
                <a:path w="10216" h="7098" extrusionOk="0">
                  <a:moveTo>
                    <a:pt x="3722" y="1"/>
                  </a:moveTo>
                  <a:cubicBezTo>
                    <a:pt x="2348" y="1"/>
                    <a:pt x="1204" y="530"/>
                    <a:pt x="750" y="1519"/>
                  </a:cubicBezTo>
                  <a:cubicBezTo>
                    <a:pt x="0" y="3126"/>
                    <a:pt x="1345" y="5341"/>
                    <a:pt x="3750" y="6460"/>
                  </a:cubicBezTo>
                  <a:cubicBezTo>
                    <a:pt x="4680" y="6890"/>
                    <a:pt x="5629" y="7097"/>
                    <a:pt x="6488" y="7097"/>
                  </a:cubicBezTo>
                  <a:cubicBezTo>
                    <a:pt x="7862" y="7097"/>
                    <a:pt x="9004" y="6568"/>
                    <a:pt x="9465" y="5579"/>
                  </a:cubicBezTo>
                  <a:cubicBezTo>
                    <a:pt x="10216" y="3972"/>
                    <a:pt x="8870" y="1757"/>
                    <a:pt x="6453" y="638"/>
                  </a:cubicBezTo>
                  <a:cubicBezTo>
                    <a:pt x="5528" y="207"/>
                    <a:pt x="4580" y="1"/>
                    <a:pt x="3722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930;p31">
              <a:extLst>
                <a:ext uri="{FF2B5EF4-FFF2-40B4-BE49-F238E27FC236}">
                  <a16:creationId xmlns:a16="http://schemas.microsoft.com/office/drawing/2014/main" id="{BCBBDBA9-CA7A-4BF9-9EAF-902EB082B789}"/>
                </a:ext>
              </a:extLst>
            </p:cNvPr>
            <p:cNvSpPr/>
            <p:nvPr/>
          </p:nvSpPr>
          <p:spPr>
            <a:xfrm>
              <a:off x="8461731" y="3965430"/>
              <a:ext cx="326912" cy="226720"/>
            </a:xfrm>
            <a:custGeom>
              <a:avLst/>
              <a:gdLst/>
              <a:ahLst/>
              <a:cxnLst/>
              <a:rect l="l" t="t" r="r" b="b"/>
              <a:pathLst>
                <a:path w="10216" h="7085" extrusionOk="0">
                  <a:moveTo>
                    <a:pt x="3722" y="0"/>
                  </a:moveTo>
                  <a:cubicBezTo>
                    <a:pt x="2348" y="0"/>
                    <a:pt x="1204" y="529"/>
                    <a:pt x="750" y="1518"/>
                  </a:cubicBezTo>
                  <a:cubicBezTo>
                    <a:pt x="0" y="3126"/>
                    <a:pt x="1345" y="5328"/>
                    <a:pt x="3750" y="6448"/>
                  </a:cubicBezTo>
                  <a:cubicBezTo>
                    <a:pt x="4680" y="6878"/>
                    <a:pt x="5629" y="7085"/>
                    <a:pt x="6488" y="7085"/>
                  </a:cubicBezTo>
                  <a:cubicBezTo>
                    <a:pt x="7862" y="7085"/>
                    <a:pt x="9004" y="6556"/>
                    <a:pt x="9465" y="5567"/>
                  </a:cubicBezTo>
                  <a:cubicBezTo>
                    <a:pt x="10216" y="3959"/>
                    <a:pt x="8870" y="1757"/>
                    <a:pt x="6453" y="637"/>
                  </a:cubicBezTo>
                  <a:cubicBezTo>
                    <a:pt x="5528" y="207"/>
                    <a:pt x="4580" y="0"/>
                    <a:pt x="372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931;p31">
              <a:extLst>
                <a:ext uri="{FF2B5EF4-FFF2-40B4-BE49-F238E27FC236}">
                  <a16:creationId xmlns:a16="http://schemas.microsoft.com/office/drawing/2014/main" id="{FC326A11-289A-4B54-87F3-CB548E86B9FF}"/>
                </a:ext>
              </a:extLst>
            </p:cNvPr>
            <p:cNvSpPr/>
            <p:nvPr/>
          </p:nvSpPr>
          <p:spPr>
            <a:xfrm>
              <a:off x="8752803" y="4298518"/>
              <a:ext cx="264832" cy="281024"/>
            </a:xfrm>
            <a:custGeom>
              <a:avLst/>
              <a:gdLst/>
              <a:ahLst/>
              <a:cxnLst/>
              <a:rect l="l" t="t" r="r" b="b"/>
              <a:pathLst>
                <a:path w="8276" h="8782" extrusionOk="0">
                  <a:moveTo>
                    <a:pt x="2802" y="1"/>
                  </a:moveTo>
                  <a:cubicBezTo>
                    <a:pt x="2330" y="1"/>
                    <a:pt x="1885" y="120"/>
                    <a:pt x="1501" y="373"/>
                  </a:cubicBezTo>
                  <a:cubicBezTo>
                    <a:pt x="24" y="1337"/>
                    <a:pt x="0" y="3921"/>
                    <a:pt x="1453" y="6147"/>
                  </a:cubicBezTo>
                  <a:cubicBezTo>
                    <a:pt x="2530" y="7798"/>
                    <a:pt x="4118" y="8781"/>
                    <a:pt x="5473" y="8781"/>
                  </a:cubicBezTo>
                  <a:cubicBezTo>
                    <a:pt x="5946" y="8781"/>
                    <a:pt x="6390" y="8662"/>
                    <a:pt x="6775" y="8409"/>
                  </a:cubicBezTo>
                  <a:cubicBezTo>
                    <a:pt x="8251" y="7445"/>
                    <a:pt x="8275" y="4861"/>
                    <a:pt x="6823" y="2635"/>
                  </a:cubicBezTo>
                  <a:cubicBezTo>
                    <a:pt x="5746" y="984"/>
                    <a:pt x="4158" y="1"/>
                    <a:pt x="2802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932;p31">
              <a:extLst>
                <a:ext uri="{FF2B5EF4-FFF2-40B4-BE49-F238E27FC236}">
                  <a16:creationId xmlns:a16="http://schemas.microsoft.com/office/drawing/2014/main" id="{5C8E1E98-1FA2-4CF1-AE17-5EED50548961}"/>
                </a:ext>
              </a:extLst>
            </p:cNvPr>
            <p:cNvSpPr/>
            <p:nvPr/>
          </p:nvSpPr>
          <p:spPr>
            <a:xfrm>
              <a:off x="8763075" y="4281974"/>
              <a:ext cx="264832" cy="280960"/>
            </a:xfrm>
            <a:custGeom>
              <a:avLst/>
              <a:gdLst/>
              <a:ahLst/>
              <a:cxnLst/>
              <a:rect l="l" t="t" r="r" b="b"/>
              <a:pathLst>
                <a:path w="8276" h="8780" extrusionOk="0">
                  <a:moveTo>
                    <a:pt x="2798" y="1"/>
                  </a:moveTo>
                  <a:cubicBezTo>
                    <a:pt x="2330" y="1"/>
                    <a:pt x="1892" y="118"/>
                    <a:pt x="1513" y="366"/>
                  </a:cubicBezTo>
                  <a:cubicBezTo>
                    <a:pt x="25" y="1342"/>
                    <a:pt x="1" y="3926"/>
                    <a:pt x="1453" y="6152"/>
                  </a:cubicBezTo>
                  <a:cubicBezTo>
                    <a:pt x="2542" y="7798"/>
                    <a:pt x="4130" y="8779"/>
                    <a:pt x="5484" y="8779"/>
                  </a:cubicBezTo>
                  <a:cubicBezTo>
                    <a:pt x="5953" y="8779"/>
                    <a:pt x="6393" y="8662"/>
                    <a:pt x="6776" y="8414"/>
                  </a:cubicBezTo>
                  <a:cubicBezTo>
                    <a:pt x="8252" y="7450"/>
                    <a:pt x="8276" y="4854"/>
                    <a:pt x="6823" y="2640"/>
                  </a:cubicBezTo>
                  <a:cubicBezTo>
                    <a:pt x="5743" y="985"/>
                    <a:pt x="4151" y="1"/>
                    <a:pt x="2798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933;p31">
              <a:extLst>
                <a:ext uri="{FF2B5EF4-FFF2-40B4-BE49-F238E27FC236}">
                  <a16:creationId xmlns:a16="http://schemas.microsoft.com/office/drawing/2014/main" id="{23F2C6E5-E343-4E5D-B92A-B4CA592AE2E8}"/>
                </a:ext>
              </a:extLst>
            </p:cNvPr>
            <p:cNvSpPr/>
            <p:nvPr/>
          </p:nvSpPr>
          <p:spPr>
            <a:xfrm>
              <a:off x="8107779" y="4420310"/>
              <a:ext cx="326912" cy="226752"/>
            </a:xfrm>
            <a:custGeom>
              <a:avLst/>
              <a:gdLst/>
              <a:ahLst/>
              <a:cxnLst/>
              <a:rect l="l" t="t" r="r" b="b"/>
              <a:pathLst>
                <a:path w="10216" h="7086" extrusionOk="0">
                  <a:moveTo>
                    <a:pt x="3718" y="0"/>
                  </a:moveTo>
                  <a:cubicBezTo>
                    <a:pt x="2346" y="0"/>
                    <a:pt x="1204" y="527"/>
                    <a:pt x="750" y="1508"/>
                  </a:cubicBezTo>
                  <a:cubicBezTo>
                    <a:pt x="0" y="3115"/>
                    <a:pt x="1346" y="5329"/>
                    <a:pt x="3762" y="6449"/>
                  </a:cubicBezTo>
                  <a:cubicBezTo>
                    <a:pt x="4688" y="6879"/>
                    <a:pt x="5636" y="7086"/>
                    <a:pt x="6494" y="7086"/>
                  </a:cubicBezTo>
                  <a:cubicBezTo>
                    <a:pt x="7867" y="7086"/>
                    <a:pt x="9011" y="6557"/>
                    <a:pt x="9466" y="5568"/>
                  </a:cubicBezTo>
                  <a:cubicBezTo>
                    <a:pt x="10216" y="3960"/>
                    <a:pt x="8870" y="1746"/>
                    <a:pt x="6453" y="638"/>
                  </a:cubicBezTo>
                  <a:cubicBezTo>
                    <a:pt x="5527" y="207"/>
                    <a:pt x="4577" y="0"/>
                    <a:pt x="3718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934;p31">
              <a:extLst>
                <a:ext uri="{FF2B5EF4-FFF2-40B4-BE49-F238E27FC236}">
                  <a16:creationId xmlns:a16="http://schemas.microsoft.com/office/drawing/2014/main" id="{5CEC3191-74A8-4200-AEAA-6B8140116234}"/>
                </a:ext>
              </a:extLst>
            </p:cNvPr>
            <p:cNvSpPr/>
            <p:nvPr/>
          </p:nvSpPr>
          <p:spPr>
            <a:xfrm>
              <a:off x="8107779" y="4401270"/>
              <a:ext cx="326912" cy="226752"/>
            </a:xfrm>
            <a:custGeom>
              <a:avLst/>
              <a:gdLst/>
              <a:ahLst/>
              <a:cxnLst/>
              <a:rect l="l" t="t" r="r" b="b"/>
              <a:pathLst>
                <a:path w="10216" h="7086" extrusionOk="0">
                  <a:moveTo>
                    <a:pt x="3722" y="1"/>
                  </a:moveTo>
                  <a:cubicBezTo>
                    <a:pt x="2349" y="1"/>
                    <a:pt x="1204" y="530"/>
                    <a:pt x="750" y="1519"/>
                  </a:cubicBezTo>
                  <a:cubicBezTo>
                    <a:pt x="0" y="3127"/>
                    <a:pt x="1346" y="5329"/>
                    <a:pt x="3762" y="6448"/>
                  </a:cubicBezTo>
                  <a:cubicBezTo>
                    <a:pt x="4688" y="6879"/>
                    <a:pt x="5636" y="7086"/>
                    <a:pt x="6494" y="7086"/>
                  </a:cubicBezTo>
                  <a:cubicBezTo>
                    <a:pt x="7867" y="7086"/>
                    <a:pt x="9011" y="6556"/>
                    <a:pt x="9466" y="5567"/>
                  </a:cubicBezTo>
                  <a:cubicBezTo>
                    <a:pt x="10216" y="3972"/>
                    <a:pt x="8870" y="1757"/>
                    <a:pt x="6453" y="638"/>
                  </a:cubicBezTo>
                  <a:cubicBezTo>
                    <a:pt x="5528" y="208"/>
                    <a:pt x="4580" y="1"/>
                    <a:pt x="3722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935;p31">
              <a:extLst>
                <a:ext uri="{FF2B5EF4-FFF2-40B4-BE49-F238E27FC236}">
                  <a16:creationId xmlns:a16="http://schemas.microsoft.com/office/drawing/2014/main" id="{7BEE1D67-ADA8-4C6B-A781-946173E2B555}"/>
                </a:ext>
              </a:extLst>
            </p:cNvPr>
            <p:cNvSpPr/>
            <p:nvPr/>
          </p:nvSpPr>
          <p:spPr>
            <a:xfrm>
              <a:off x="7958019" y="3868310"/>
              <a:ext cx="317792" cy="242976"/>
            </a:xfrm>
            <a:custGeom>
              <a:avLst/>
              <a:gdLst/>
              <a:ahLst/>
              <a:cxnLst/>
              <a:rect l="l" t="t" r="r" b="b"/>
              <a:pathLst>
                <a:path w="9931" h="7593" extrusionOk="0">
                  <a:moveTo>
                    <a:pt x="6546" y="0"/>
                  </a:moveTo>
                  <a:cubicBezTo>
                    <a:pt x="5488" y="0"/>
                    <a:pt x="4271" y="385"/>
                    <a:pt x="3156" y="1148"/>
                  </a:cubicBezTo>
                  <a:cubicBezTo>
                    <a:pt x="965" y="2660"/>
                    <a:pt x="1" y="5065"/>
                    <a:pt x="1013" y="6518"/>
                  </a:cubicBezTo>
                  <a:cubicBezTo>
                    <a:pt x="1503" y="7236"/>
                    <a:pt x="2373" y="7593"/>
                    <a:pt x="3391" y="7593"/>
                  </a:cubicBezTo>
                  <a:cubicBezTo>
                    <a:pt x="4451" y="7593"/>
                    <a:pt x="5670" y="7206"/>
                    <a:pt x="6788" y="6435"/>
                  </a:cubicBezTo>
                  <a:cubicBezTo>
                    <a:pt x="8978" y="4934"/>
                    <a:pt x="9931" y="2529"/>
                    <a:pt x="8931" y="1077"/>
                  </a:cubicBezTo>
                  <a:cubicBezTo>
                    <a:pt x="8440" y="358"/>
                    <a:pt x="7567" y="0"/>
                    <a:pt x="654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936;p31">
              <a:extLst>
                <a:ext uri="{FF2B5EF4-FFF2-40B4-BE49-F238E27FC236}">
                  <a16:creationId xmlns:a16="http://schemas.microsoft.com/office/drawing/2014/main" id="{70670013-DC29-49BD-97CF-795966E84DE2}"/>
                </a:ext>
              </a:extLst>
            </p:cNvPr>
            <p:cNvSpPr/>
            <p:nvPr/>
          </p:nvSpPr>
          <p:spPr>
            <a:xfrm>
              <a:off x="7954979" y="3849686"/>
              <a:ext cx="317792" cy="242944"/>
            </a:xfrm>
            <a:custGeom>
              <a:avLst/>
              <a:gdLst/>
              <a:ahLst/>
              <a:cxnLst/>
              <a:rect l="l" t="t" r="r" b="b"/>
              <a:pathLst>
                <a:path w="9931" h="7592" extrusionOk="0">
                  <a:moveTo>
                    <a:pt x="6552" y="0"/>
                  </a:moveTo>
                  <a:cubicBezTo>
                    <a:pt x="5493" y="0"/>
                    <a:pt x="4273" y="388"/>
                    <a:pt x="3156" y="1159"/>
                  </a:cubicBezTo>
                  <a:cubicBezTo>
                    <a:pt x="965" y="2659"/>
                    <a:pt x="1" y="5064"/>
                    <a:pt x="1013" y="6517"/>
                  </a:cubicBezTo>
                  <a:cubicBezTo>
                    <a:pt x="1503" y="7234"/>
                    <a:pt x="2373" y="7592"/>
                    <a:pt x="3391" y="7592"/>
                  </a:cubicBezTo>
                  <a:cubicBezTo>
                    <a:pt x="4451" y="7592"/>
                    <a:pt x="5670" y="7204"/>
                    <a:pt x="6787" y="6433"/>
                  </a:cubicBezTo>
                  <a:cubicBezTo>
                    <a:pt x="8978" y="4933"/>
                    <a:pt x="9931" y="2528"/>
                    <a:pt x="8930" y="1075"/>
                  </a:cubicBezTo>
                  <a:cubicBezTo>
                    <a:pt x="8440" y="358"/>
                    <a:pt x="7570" y="0"/>
                    <a:pt x="655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937;p31">
              <a:extLst>
                <a:ext uri="{FF2B5EF4-FFF2-40B4-BE49-F238E27FC236}">
                  <a16:creationId xmlns:a16="http://schemas.microsoft.com/office/drawing/2014/main" id="{53C6A112-F144-44A1-8773-ED4F297991AE}"/>
                </a:ext>
              </a:extLst>
            </p:cNvPr>
            <p:cNvSpPr/>
            <p:nvPr/>
          </p:nvSpPr>
          <p:spPr>
            <a:xfrm>
              <a:off x="7660483" y="4143798"/>
              <a:ext cx="261760" cy="287136"/>
            </a:xfrm>
            <a:custGeom>
              <a:avLst/>
              <a:gdLst/>
              <a:ahLst/>
              <a:cxnLst/>
              <a:rect l="l" t="t" r="r" b="b"/>
              <a:pathLst>
                <a:path w="8180" h="8973" extrusionOk="0">
                  <a:moveTo>
                    <a:pt x="5293" y="0"/>
                  </a:moveTo>
                  <a:cubicBezTo>
                    <a:pt x="3895" y="0"/>
                    <a:pt x="2277" y="1123"/>
                    <a:pt x="1274" y="2933"/>
                  </a:cubicBezTo>
                  <a:cubicBezTo>
                    <a:pt x="0" y="5267"/>
                    <a:pt x="214" y="7839"/>
                    <a:pt x="1762" y="8696"/>
                  </a:cubicBezTo>
                  <a:cubicBezTo>
                    <a:pt x="2104" y="8884"/>
                    <a:pt x="2480" y="8973"/>
                    <a:pt x="2874" y="8973"/>
                  </a:cubicBezTo>
                  <a:cubicBezTo>
                    <a:pt x="4276" y="8973"/>
                    <a:pt x="5890" y="7842"/>
                    <a:pt x="6894" y="6029"/>
                  </a:cubicBezTo>
                  <a:cubicBezTo>
                    <a:pt x="8180" y="3707"/>
                    <a:pt x="7954" y="1124"/>
                    <a:pt x="6406" y="278"/>
                  </a:cubicBezTo>
                  <a:cubicBezTo>
                    <a:pt x="6065" y="90"/>
                    <a:pt x="5688" y="0"/>
                    <a:pt x="5293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938;p31">
              <a:extLst>
                <a:ext uri="{FF2B5EF4-FFF2-40B4-BE49-F238E27FC236}">
                  <a16:creationId xmlns:a16="http://schemas.microsoft.com/office/drawing/2014/main" id="{6A7C602D-41E8-46F9-BFDD-EE92AD6B73E9}"/>
                </a:ext>
              </a:extLst>
            </p:cNvPr>
            <p:cNvSpPr/>
            <p:nvPr/>
          </p:nvSpPr>
          <p:spPr>
            <a:xfrm>
              <a:off x="7649411" y="4128758"/>
              <a:ext cx="261792" cy="287328"/>
            </a:xfrm>
            <a:custGeom>
              <a:avLst/>
              <a:gdLst/>
              <a:ahLst/>
              <a:cxnLst/>
              <a:rect l="l" t="t" r="r" b="b"/>
              <a:pathLst>
                <a:path w="8181" h="8979" extrusionOk="0">
                  <a:moveTo>
                    <a:pt x="5305" y="0"/>
                  </a:moveTo>
                  <a:cubicBezTo>
                    <a:pt x="3905" y="0"/>
                    <a:pt x="2283" y="1124"/>
                    <a:pt x="1287" y="2939"/>
                  </a:cubicBezTo>
                  <a:cubicBezTo>
                    <a:pt x="1" y="5273"/>
                    <a:pt x="215" y="7844"/>
                    <a:pt x="1775" y="8702"/>
                  </a:cubicBezTo>
                  <a:cubicBezTo>
                    <a:pt x="2114" y="8889"/>
                    <a:pt x="2489" y="8978"/>
                    <a:pt x="2881" y="8978"/>
                  </a:cubicBezTo>
                  <a:cubicBezTo>
                    <a:pt x="4280" y="8978"/>
                    <a:pt x="5900" y="7848"/>
                    <a:pt x="6895" y="6035"/>
                  </a:cubicBezTo>
                  <a:cubicBezTo>
                    <a:pt x="8180" y="3713"/>
                    <a:pt x="7966" y="1129"/>
                    <a:pt x="6406" y="272"/>
                  </a:cubicBezTo>
                  <a:cubicBezTo>
                    <a:pt x="6069" y="88"/>
                    <a:pt x="5695" y="0"/>
                    <a:pt x="5305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939;p31">
              <a:extLst>
                <a:ext uri="{FF2B5EF4-FFF2-40B4-BE49-F238E27FC236}">
                  <a16:creationId xmlns:a16="http://schemas.microsoft.com/office/drawing/2014/main" id="{91CA0103-C8AE-407B-AD94-B57D6DB2FE34}"/>
                </a:ext>
              </a:extLst>
            </p:cNvPr>
            <p:cNvSpPr/>
            <p:nvPr/>
          </p:nvSpPr>
          <p:spPr>
            <a:xfrm>
              <a:off x="8853763" y="4717814"/>
              <a:ext cx="264448" cy="281760"/>
            </a:xfrm>
            <a:custGeom>
              <a:avLst/>
              <a:gdLst/>
              <a:ahLst/>
              <a:cxnLst/>
              <a:rect l="l" t="t" r="r" b="b"/>
              <a:pathLst>
                <a:path w="8264" h="8805" extrusionOk="0">
                  <a:moveTo>
                    <a:pt x="2802" y="0"/>
                  </a:moveTo>
                  <a:cubicBezTo>
                    <a:pt x="2343" y="0"/>
                    <a:pt x="1912" y="114"/>
                    <a:pt x="1536" y="354"/>
                  </a:cubicBezTo>
                  <a:cubicBezTo>
                    <a:pt x="48" y="1307"/>
                    <a:pt x="1" y="3891"/>
                    <a:pt x="1429" y="6129"/>
                  </a:cubicBezTo>
                  <a:cubicBezTo>
                    <a:pt x="2498" y="7803"/>
                    <a:pt x="4093" y="8805"/>
                    <a:pt x="5456" y="8805"/>
                  </a:cubicBezTo>
                  <a:cubicBezTo>
                    <a:pt x="5916" y="8805"/>
                    <a:pt x="6349" y="8691"/>
                    <a:pt x="6728" y="8451"/>
                  </a:cubicBezTo>
                  <a:cubicBezTo>
                    <a:pt x="8216" y="7486"/>
                    <a:pt x="8263" y="4903"/>
                    <a:pt x="6823" y="2664"/>
                  </a:cubicBezTo>
                  <a:cubicBezTo>
                    <a:pt x="5755" y="999"/>
                    <a:pt x="4160" y="0"/>
                    <a:pt x="2802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940;p31">
              <a:extLst>
                <a:ext uri="{FF2B5EF4-FFF2-40B4-BE49-F238E27FC236}">
                  <a16:creationId xmlns:a16="http://schemas.microsoft.com/office/drawing/2014/main" id="{396421DA-CC67-4819-9830-F94F231DB303}"/>
                </a:ext>
              </a:extLst>
            </p:cNvPr>
            <p:cNvSpPr/>
            <p:nvPr/>
          </p:nvSpPr>
          <p:spPr>
            <a:xfrm>
              <a:off x="8863683" y="4701814"/>
              <a:ext cx="264448" cy="281760"/>
            </a:xfrm>
            <a:custGeom>
              <a:avLst/>
              <a:gdLst/>
              <a:ahLst/>
              <a:cxnLst/>
              <a:rect l="l" t="t" r="r" b="b"/>
              <a:pathLst>
                <a:path w="8264" h="8805" extrusionOk="0">
                  <a:moveTo>
                    <a:pt x="2807" y="1"/>
                  </a:moveTo>
                  <a:cubicBezTo>
                    <a:pt x="2348" y="1"/>
                    <a:pt x="1914" y="114"/>
                    <a:pt x="1536" y="354"/>
                  </a:cubicBezTo>
                  <a:cubicBezTo>
                    <a:pt x="48" y="1307"/>
                    <a:pt x="0" y="3902"/>
                    <a:pt x="1441" y="6129"/>
                  </a:cubicBezTo>
                  <a:cubicBezTo>
                    <a:pt x="2509" y="7803"/>
                    <a:pt x="4104" y="8804"/>
                    <a:pt x="5463" y="8804"/>
                  </a:cubicBezTo>
                  <a:cubicBezTo>
                    <a:pt x="5921" y="8804"/>
                    <a:pt x="6352" y="8691"/>
                    <a:pt x="6727" y="8451"/>
                  </a:cubicBezTo>
                  <a:cubicBezTo>
                    <a:pt x="8215" y="7498"/>
                    <a:pt x="8263" y="4914"/>
                    <a:pt x="6834" y="2676"/>
                  </a:cubicBezTo>
                  <a:cubicBezTo>
                    <a:pt x="5766" y="1002"/>
                    <a:pt x="4171" y="1"/>
                    <a:pt x="2807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941;p31">
              <a:extLst>
                <a:ext uri="{FF2B5EF4-FFF2-40B4-BE49-F238E27FC236}">
                  <a16:creationId xmlns:a16="http://schemas.microsoft.com/office/drawing/2014/main" id="{AD4BABA3-715C-48FE-BA9B-1F35C177D456}"/>
                </a:ext>
              </a:extLst>
            </p:cNvPr>
            <p:cNvSpPr/>
            <p:nvPr/>
          </p:nvSpPr>
          <p:spPr>
            <a:xfrm>
              <a:off x="5353507" y="374043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942;p31">
              <a:extLst>
                <a:ext uri="{FF2B5EF4-FFF2-40B4-BE49-F238E27FC236}">
                  <a16:creationId xmlns:a16="http://schemas.microsoft.com/office/drawing/2014/main" id="{8417542D-2DC0-4409-8489-C3DA426AE4C8}"/>
                </a:ext>
              </a:extLst>
            </p:cNvPr>
            <p:cNvSpPr/>
            <p:nvPr/>
          </p:nvSpPr>
          <p:spPr>
            <a:xfrm>
              <a:off x="7546179" y="4507542"/>
              <a:ext cx="325792" cy="212352"/>
            </a:xfrm>
            <a:custGeom>
              <a:avLst/>
              <a:gdLst/>
              <a:ahLst/>
              <a:cxnLst/>
              <a:rect l="l" t="t" r="r" b="b"/>
              <a:pathLst>
                <a:path w="10181" h="6636" extrusionOk="0">
                  <a:moveTo>
                    <a:pt x="4208" y="1"/>
                  </a:moveTo>
                  <a:cubicBezTo>
                    <a:pt x="2305" y="1"/>
                    <a:pt x="743" y="834"/>
                    <a:pt x="417" y="2187"/>
                  </a:cubicBezTo>
                  <a:cubicBezTo>
                    <a:pt x="0" y="3901"/>
                    <a:pt x="1751" y="5806"/>
                    <a:pt x="4322" y="6437"/>
                  </a:cubicBezTo>
                  <a:cubicBezTo>
                    <a:pt x="4882" y="6571"/>
                    <a:pt x="5434" y="6635"/>
                    <a:pt x="5960" y="6635"/>
                  </a:cubicBezTo>
                  <a:cubicBezTo>
                    <a:pt x="7864" y="6635"/>
                    <a:pt x="9425" y="5801"/>
                    <a:pt x="9752" y="4449"/>
                  </a:cubicBezTo>
                  <a:cubicBezTo>
                    <a:pt x="10180" y="2734"/>
                    <a:pt x="8418" y="829"/>
                    <a:pt x="5846" y="198"/>
                  </a:cubicBezTo>
                  <a:cubicBezTo>
                    <a:pt x="5287" y="64"/>
                    <a:pt x="4734" y="1"/>
                    <a:pt x="4208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943;p31">
              <a:extLst>
                <a:ext uri="{FF2B5EF4-FFF2-40B4-BE49-F238E27FC236}">
                  <a16:creationId xmlns:a16="http://schemas.microsoft.com/office/drawing/2014/main" id="{8D3C64D7-A0D9-43E8-AD89-B4EA3F9D2E7B}"/>
                </a:ext>
              </a:extLst>
            </p:cNvPr>
            <p:cNvSpPr/>
            <p:nvPr/>
          </p:nvSpPr>
          <p:spPr>
            <a:xfrm>
              <a:off x="7542371" y="4489110"/>
              <a:ext cx="325792" cy="212256"/>
            </a:xfrm>
            <a:custGeom>
              <a:avLst/>
              <a:gdLst/>
              <a:ahLst/>
              <a:cxnLst/>
              <a:rect l="l" t="t" r="r" b="b"/>
              <a:pathLst>
                <a:path w="10181" h="6633" extrusionOk="0">
                  <a:moveTo>
                    <a:pt x="4198" y="0"/>
                  </a:moveTo>
                  <a:cubicBezTo>
                    <a:pt x="2299" y="0"/>
                    <a:pt x="743" y="839"/>
                    <a:pt x="417" y="2179"/>
                  </a:cubicBezTo>
                  <a:cubicBezTo>
                    <a:pt x="0" y="3906"/>
                    <a:pt x="1750" y="5811"/>
                    <a:pt x="4334" y="6430"/>
                  </a:cubicBezTo>
                  <a:cubicBezTo>
                    <a:pt x="4897" y="6567"/>
                    <a:pt x="5453" y="6633"/>
                    <a:pt x="5982" y="6633"/>
                  </a:cubicBezTo>
                  <a:cubicBezTo>
                    <a:pt x="7881" y="6633"/>
                    <a:pt x="9437" y="5794"/>
                    <a:pt x="9763" y="4453"/>
                  </a:cubicBezTo>
                  <a:cubicBezTo>
                    <a:pt x="10180" y="2739"/>
                    <a:pt x="8430" y="834"/>
                    <a:pt x="5846" y="203"/>
                  </a:cubicBezTo>
                  <a:cubicBezTo>
                    <a:pt x="5283" y="65"/>
                    <a:pt x="4727" y="0"/>
                    <a:pt x="4198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944;p31">
              <a:extLst>
                <a:ext uri="{FF2B5EF4-FFF2-40B4-BE49-F238E27FC236}">
                  <a16:creationId xmlns:a16="http://schemas.microsoft.com/office/drawing/2014/main" id="{5ACD2C0B-FAF1-4848-AB18-782E92605E5E}"/>
                </a:ext>
              </a:extLst>
            </p:cNvPr>
            <p:cNvSpPr/>
            <p:nvPr/>
          </p:nvSpPr>
          <p:spPr>
            <a:xfrm>
              <a:off x="7144300" y="3249853"/>
              <a:ext cx="534543" cy="455348"/>
            </a:xfrm>
            <a:custGeom>
              <a:avLst/>
              <a:gdLst/>
              <a:ahLst/>
              <a:cxnLst/>
              <a:rect l="l" t="t" r="r" b="b"/>
              <a:pathLst>
                <a:path w="10111" h="8613" extrusionOk="0">
                  <a:moveTo>
                    <a:pt x="9527" y="2967"/>
                  </a:moveTo>
                  <a:cubicBezTo>
                    <a:pt x="9109" y="2269"/>
                    <a:pt x="8418" y="1707"/>
                    <a:pt x="7719" y="1297"/>
                  </a:cubicBezTo>
                  <a:cubicBezTo>
                    <a:pt x="6942" y="843"/>
                    <a:pt x="5998" y="145"/>
                    <a:pt x="5070" y="80"/>
                  </a:cubicBezTo>
                  <a:cubicBezTo>
                    <a:pt x="3788" y="1"/>
                    <a:pt x="1232" y="310"/>
                    <a:pt x="706" y="1765"/>
                  </a:cubicBezTo>
                  <a:cubicBezTo>
                    <a:pt x="0" y="3716"/>
                    <a:pt x="2981" y="4033"/>
                    <a:pt x="4213" y="4177"/>
                  </a:cubicBezTo>
                  <a:cubicBezTo>
                    <a:pt x="4191" y="4393"/>
                    <a:pt x="3910" y="4595"/>
                    <a:pt x="3809" y="4796"/>
                  </a:cubicBezTo>
                  <a:cubicBezTo>
                    <a:pt x="3593" y="5228"/>
                    <a:pt x="3421" y="5696"/>
                    <a:pt x="3205" y="6136"/>
                  </a:cubicBezTo>
                  <a:cubicBezTo>
                    <a:pt x="2909" y="6755"/>
                    <a:pt x="2535" y="7216"/>
                    <a:pt x="2117" y="7756"/>
                  </a:cubicBezTo>
                  <a:cubicBezTo>
                    <a:pt x="2801" y="7842"/>
                    <a:pt x="3478" y="8008"/>
                    <a:pt x="4169" y="8008"/>
                  </a:cubicBezTo>
                  <a:cubicBezTo>
                    <a:pt x="4465" y="7309"/>
                    <a:pt x="4443" y="6503"/>
                    <a:pt x="4832" y="5840"/>
                  </a:cubicBezTo>
                  <a:cubicBezTo>
                    <a:pt x="5034" y="6488"/>
                    <a:pt x="4227" y="7338"/>
                    <a:pt x="4479" y="7965"/>
                  </a:cubicBezTo>
                  <a:cubicBezTo>
                    <a:pt x="5271" y="8073"/>
                    <a:pt x="6070" y="8173"/>
                    <a:pt x="6863" y="8281"/>
                  </a:cubicBezTo>
                  <a:cubicBezTo>
                    <a:pt x="6690" y="7525"/>
                    <a:pt x="6502" y="6776"/>
                    <a:pt x="6301" y="6035"/>
                  </a:cubicBezTo>
                  <a:cubicBezTo>
                    <a:pt x="6596" y="5948"/>
                    <a:pt x="6920" y="7929"/>
                    <a:pt x="7064" y="8260"/>
                  </a:cubicBezTo>
                  <a:cubicBezTo>
                    <a:pt x="7230" y="8613"/>
                    <a:pt x="8569" y="8577"/>
                    <a:pt x="8879" y="8548"/>
                  </a:cubicBezTo>
                  <a:cubicBezTo>
                    <a:pt x="8238" y="7187"/>
                    <a:pt x="7568" y="5848"/>
                    <a:pt x="6827" y="4537"/>
                  </a:cubicBezTo>
                  <a:cubicBezTo>
                    <a:pt x="7539" y="4710"/>
                    <a:pt x="8238" y="5012"/>
                    <a:pt x="8987" y="4904"/>
                  </a:cubicBezTo>
                  <a:cubicBezTo>
                    <a:pt x="10110" y="4753"/>
                    <a:pt x="9980" y="3716"/>
                    <a:pt x="9527" y="2967"/>
                  </a:cubicBezTo>
                  <a:close/>
                  <a:moveTo>
                    <a:pt x="4522" y="2470"/>
                  </a:moveTo>
                  <a:cubicBezTo>
                    <a:pt x="4054" y="3536"/>
                    <a:pt x="2254" y="3082"/>
                    <a:pt x="2628" y="1981"/>
                  </a:cubicBezTo>
                  <a:cubicBezTo>
                    <a:pt x="2592" y="2082"/>
                    <a:pt x="2556" y="2168"/>
                    <a:pt x="2628" y="1966"/>
                  </a:cubicBezTo>
                  <a:cubicBezTo>
                    <a:pt x="2700" y="1757"/>
                    <a:pt x="2664" y="1858"/>
                    <a:pt x="2628" y="1959"/>
                  </a:cubicBezTo>
                  <a:cubicBezTo>
                    <a:pt x="3017" y="879"/>
                    <a:pt x="5048" y="1282"/>
                    <a:pt x="4522" y="2470"/>
                  </a:cubicBezTo>
                  <a:close/>
                  <a:moveTo>
                    <a:pt x="6092" y="5307"/>
                  </a:moveTo>
                  <a:cubicBezTo>
                    <a:pt x="5847" y="5048"/>
                    <a:pt x="5610" y="4782"/>
                    <a:pt x="5365" y="4523"/>
                  </a:cubicBezTo>
                  <a:cubicBezTo>
                    <a:pt x="5199" y="4645"/>
                    <a:pt x="4954" y="4940"/>
                    <a:pt x="4717" y="4818"/>
                  </a:cubicBezTo>
                  <a:cubicBezTo>
                    <a:pt x="4904" y="4407"/>
                    <a:pt x="5026" y="3983"/>
                    <a:pt x="5343" y="3622"/>
                  </a:cubicBezTo>
                  <a:cubicBezTo>
                    <a:pt x="5782" y="3925"/>
                    <a:pt x="6250" y="4760"/>
                    <a:pt x="6092" y="5307"/>
                  </a:cubicBezTo>
                  <a:close/>
                  <a:moveTo>
                    <a:pt x="6956" y="3817"/>
                  </a:moveTo>
                  <a:cubicBezTo>
                    <a:pt x="6848" y="3767"/>
                    <a:pt x="6812" y="3745"/>
                    <a:pt x="6812" y="3745"/>
                  </a:cubicBezTo>
                  <a:cubicBezTo>
                    <a:pt x="6394" y="3514"/>
                    <a:pt x="6013" y="3126"/>
                    <a:pt x="6078" y="2607"/>
                  </a:cubicBezTo>
                  <a:cubicBezTo>
                    <a:pt x="6128" y="2161"/>
                    <a:pt x="7007" y="1556"/>
                    <a:pt x="7439" y="1779"/>
                  </a:cubicBezTo>
                  <a:cubicBezTo>
                    <a:pt x="7705" y="1909"/>
                    <a:pt x="8216" y="2881"/>
                    <a:pt x="8187" y="3198"/>
                  </a:cubicBezTo>
                  <a:cubicBezTo>
                    <a:pt x="8130" y="3903"/>
                    <a:pt x="7496" y="3889"/>
                    <a:pt x="6956" y="3817"/>
                  </a:cubicBezTo>
                  <a:close/>
                </a:path>
              </a:pathLst>
            </a:custGeom>
            <a:solidFill>
              <a:srgbClr val="513153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945;p31">
              <a:extLst>
                <a:ext uri="{FF2B5EF4-FFF2-40B4-BE49-F238E27FC236}">
                  <a16:creationId xmlns:a16="http://schemas.microsoft.com/office/drawing/2014/main" id="{240FF3F1-9A7D-47C2-8010-863335714343}"/>
                </a:ext>
              </a:extLst>
            </p:cNvPr>
            <p:cNvSpPr/>
            <p:nvPr/>
          </p:nvSpPr>
          <p:spPr>
            <a:xfrm>
              <a:off x="7235285" y="3684211"/>
              <a:ext cx="351780" cy="329735"/>
            </a:xfrm>
            <a:custGeom>
              <a:avLst/>
              <a:gdLst/>
              <a:ahLst/>
              <a:cxnLst/>
              <a:rect l="l" t="t" r="r" b="b"/>
              <a:pathLst>
                <a:path w="6654" h="6237" extrusionOk="0">
                  <a:moveTo>
                    <a:pt x="6157" y="1664"/>
                  </a:moveTo>
                  <a:cubicBezTo>
                    <a:pt x="6106" y="1606"/>
                    <a:pt x="6006" y="1592"/>
                    <a:pt x="5905" y="1556"/>
                  </a:cubicBezTo>
                  <a:cubicBezTo>
                    <a:pt x="5926" y="1527"/>
                    <a:pt x="5934" y="1484"/>
                    <a:pt x="5962" y="1470"/>
                  </a:cubicBezTo>
                  <a:cubicBezTo>
                    <a:pt x="6070" y="1419"/>
                    <a:pt x="6099" y="1318"/>
                    <a:pt x="6099" y="1225"/>
                  </a:cubicBezTo>
                  <a:cubicBezTo>
                    <a:pt x="6114" y="951"/>
                    <a:pt x="6056" y="706"/>
                    <a:pt x="5862" y="505"/>
                  </a:cubicBezTo>
                  <a:cubicBezTo>
                    <a:pt x="5739" y="382"/>
                    <a:pt x="5602" y="382"/>
                    <a:pt x="5509" y="526"/>
                  </a:cubicBezTo>
                  <a:cubicBezTo>
                    <a:pt x="5444" y="634"/>
                    <a:pt x="5394" y="757"/>
                    <a:pt x="5372" y="872"/>
                  </a:cubicBezTo>
                  <a:cubicBezTo>
                    <a:pt x="5336" y="1102"/>
                    <a:pt x="5329" y="1340"/>
                    <a:pt x="5307" y="1578"/>
                  </a:cubicBezTo>
                  <a:cubicBezTo>
                    <a:pt x="4940" y="1678"/>
                    <a:pt x="4645" y="1894"/>
                    <a:pt x="4357" y="2103"/>
                  </a:cubicBezTo>
                  <a:cubicBezTo>
                    <a:pt x="4018" y="2355"/>
                    <a:pt x="3644" y="2564"/>
                    <a:pt x="3377" y="2903"/>
                  </a:cubicBezTo>
                  <a:cubicBezTo>
                    <a:pt x="3370" y="2910"/>
                    <a:pt x="3363" y="2917"/>
                    <a:pt x="3356" y="2924"/>
                  </a:cubicBezTo>
                  <a:cubicBezTo>
                    <a:pt x="3349" y="2917"/>
                    <a:pt x="3341" y="2910"/>
                    <a:pt x="3341" y="2895"/>
                  </a:cubicBezTo>
                  <a:cubicBezTo>
                    <a:pt x="3132" y="2521"/>
                    <a:pt x="2801" y="2240"/>
                    <a:pt x="2513" y="1938"/>
                  </a:cubicBezTo>
                  <a:cubicBezTo>
                    <a:pt x="2268" y="1678"/>
                    <a:pt x="2024" y="1419"/>
                    <a:pt x="1678" y="1254"/>
                  </a:cubicBezTo>
                  <a:cubicBezTo>
                    <a:pt x="1700" y="1009"/>
                    <a:pt x="1736" y="778"/>
                    <a:pt x="1736" y="548"/>
                  </a:cubicBezTo>
                  <a:cubicBezTo>
                    <a:pt x="1743" y="425"/>
                    <a:pt x="1714" y="296"/>
                    <a:pt x="1664" y="181"/>
                  </a:cubicBezTo>
                  <a:cubicBezTo>
                    <a:pt x="1599" y="22"/>
                    <a:pt x="1462" y="1"/>
                    <a:pt x="1325" y="94"/>
                  </a:cubicBezTo>
                  <a:cubicBezTo>
                    <a:pt x="1095" y="260"/>
                    <a:pt x="994" y="497"/>
                    <a:pt x="958" y="764"/>
                  </a:cubicBezTo>
                  <a:cubicBezTo>
                    <a:pt x="943" y="857"/>
                    <a:pt x="958" y="958"/>
                    <a:pt x="1051" y="1030"/>
                  </a:cubicBezTo>
                  <a:cubicBezTo>
                    <a:pt x="1073" y="1052"/>
                    <a:pt x="1080" y="1095"/>
                    <a:pt x="1087" y="1124"/>
                  </a:cubicBezTo>
                  <a:cubicBezTo>
                    <a:pt x="987" y="1146"/>
                    <a:pt x="879" y="1138"/>
                    <a:pt x="821" y="1182"/>
                  </a:cubicBezTo>
                  <a:cubicBezTo>
                    <a:pt x="655" y="1318"/>
                    <a:pt x="490" y="1470"/>
                    <a:pt x="353" y="1635"/>
                  </a:cubicBezTo>
                  <a:cubicBezTo>
                    <a:pt x="216" y="1794"/>
                    <a:pt x="216" y="1952"/>
                    <a:pt x="317" y="2082"/>
                  </a:cubicBezTo>
                  <a:cubicBezTo>
                    <a:pt x="418" y="2204"/>
                    <a:pt x="583" y="2247"/>
                    <a:pt x="763" y="2168"/>
                  </a:cubicBezTo>
                  <a:cubicBezTo>
                    <a:pt x="915" y="2096"/>
                    <a:pt x="1044" y="1981"/>
                    <a:pt x="1181" y="1887"/>
                  </a:cubicBezTo>
                  <a:cubicBezTo>
                    <a:pt x="1217" y="1866"/>
                    <a:pt x="1253" y="1830"/>
                    <a:pt x="1275" y="1808"/>
                  </a:cubicBezTo>
                  <a:cubicBezTo>
                    <a:pt x="1469" y="1981"/>
                    <a:pt x="1656" y="2132"/>
                    <a:pt x="1822" y="2305"/>
                  </a:cubicBezTo>
                  <a:cubicBezTo>
                    <a:pt x="2139" y="2622"/>
                    <a:pt x="2484" y="2903"/>
                    <a:pt x="2801" y="3219"/>
                  </a:cubicBezTo>
                  <a:cubicBezTo>
                    <a:pt x="2772" y="3241"/>
                    <a:pt x="2744" y="3263"/>
                    <a:pt x="2715" y="3284"/>
                  </a:cubicBezTo>
                  <a:cubicBezTo>
                    <a:pt x="2628" y="3342"/>
                    <a:pt x="2542" y="3399"/>
                    <a:pt x="2456" y="3464"/>
                  </a:cubicBezTo>
                  <a:cubicBezTo>
                    <a:pt x="2168" y="3666"/>
                    <a:pt x="1880" y="3875"/>
                    <a:pt x="1592" y="4076"/>
                  </a:cubicBezTo>
                  <a:cubicBezTo>
                    <a:pt x="1419" y="4199"/>
                    <a:pt x="1239" y="4321"/>
                    <a:pt x="1044" y="4458"/>
                  </a:cubicBezTo>
                  <a:cubicBezTo>
                    <a:pt x="843" y="4271"/>
                    <a:pt x="605" y="4227"/>
                    <a:pt x="360" y="4220"/>
                  </a:cubicBezTo>
                  <a:cubicBezTo>
                    <a:pt x="288" y="4220"/>
                    <a:pt x="209" y="4235"/>
                    <a:pt x="137" y="4263"/>
                  </a:cubicBezTo>
                  <a:cubicBezTo>
                    <a:pt x="22" y="4314"/>
                    <a:pt x="0" y="4386"/>
                    <a:pt x="29" y="4508"/>
                  </a:cubicBezTo>
                  <a:cubicBezTo>
                    <a:pt x="94" y="4811"/>
                    <a:pt x="346" y="5020"/>
                    <a:pt x="655" y="5048"/>
                  </a:cubicBezTo>
                  <a:cubicBezTo>
                    <a:pt x="799" y="5063"/>
                    <a:pt x="922" y="5034"/>
                    <a:pt x="994" y="4890"/>
                  </a:cubicBezTo>
                  <a:cubicBezTo>
                    <a:pt x="1001" y="4861"/>
                    <a:pt x="1037" y="4847"/>
                    <a:pt x="1080" y="4804"/>
                  </a:cubicBezTo>
                  <a:cubicBezTo>
                    <a:pt x="1095" y="4861"/>
                    <a:pt x="1109" y="4904"/>
                    <a:pt x="1102" y="4940"/>
                  </a:cubicBezTo>
                  <a:cubicBezTo>
                    <a:pt x="1073" y="5099"/>
                    <a:pt x="1037" y="5257"/>
                    <a:pt x="1001" y="5416"/>
                  </a:cubicBezTo>
                  <a:cubicBezTo>
                    <a:pt x="958" y="5624"/>
                    <a:pt x="1195" y="5898"/>
                    <a:pt x="1404" y="5876"/>
                  </a:cubicBezTo>
                  <a:cubicBezTo>
                    <a:pt x="1440" y="5876"/>
                    <a:pt x="1476" y="5862"/>
                    <a:pt x="1505" y="5840"/>
                  </a:cubicBezTo>
                  <a:cubicBezTo>
                    <a:pt x="1678" y="5732"/>
                    <a:pt x="1779" y="5466"/>
                    <a:pt x="1728" y="5272"/>
                  </a:cubicBezTo>
                  <a:cubicBezTo>
                    <a:pt x="1692" y="5120"/>
                    <a:pt x="1656" y="4969"/>
                    <a:pt x="1520" y="4861"/>
                  </a:cubicBezTo>
                  <a:cubicBezTo>
                    <a:pt x="1541" y="4825"/>
                    <a:pt x="1563" y="4789"/>
                    <a:pt x="1584" y="4775"/>
                  </a:cubicBezTo>
                  <a:cubicBezTo>
                    <a:pt x="1916" y="4559"/>
                    <a:pt x="2240" y="4335"/>
                    <a:pt x="2578" y="4127"/>
                  </a:cubicBezTo>
                  <a:cubicBezTo>
                    <a:pt x="2808" y="3983"/>
                    <a:pt x="3053" y="3860"/>
                    <a:pt x="3284" y="3716"/>
                  </a:cubicBezTo>
                  <a:cubicBezTo>
                    <a:pt x="3485" y="3896"/>
                    <a:pt x="3709" y="4062"/>
                    <a:pt x="3910" y="4249"/>
                  </a:cubicBezTo>
                  <a:cubicBezTo>
                    <a:pt x="4205" y="4515"/>
                    <a:pt x="4486" y="4789"/>
                    <a:pt x="4767" y="5063"/>
                  </a:cubicBezTo>
                  <a:cubicBezTo>
                    <a:pt x="4789" y="5084"/>
                    <a:pt x="4803" y="5120"/>
                    <a:pt x="4825" y="5156"/>
                  </a:cubicBezTo>
                  <a:cubicBezTo>
                    <a:pt x="4666" y="5236"/>
                    <a:pt x="4601" y="5380"/>
                    <a:pt x="4537" y="5524"/>
                  </a:cubicBezTo>
                  <a:cubicBezTo>
                    <a:pt x="4457" y="5711"/>
                    <a:pt x="4508" y="5984"/>
                    <a:pt x="4659" y="6128"/>
                  </a:cubicBezTo>
                  <a:cubicBezTo>
                    <a:pt x="4688" y="6150"/>
                    <a:pt x="4717" y="6164"/>
                    <a:pt x="4753" y="6179"/>
                  </a:cubicBezTo>
                  <a:cubicBezTo>
                    <a:pt x="4954" y="6236"/>
                    <a:pt x="5235" y="6006"/>
                    <a:pt x="5228" y="5790"/>
                  </a:cubicBezTo>
                  <a:cubicBezTo>
                    <a:pt x="5221" y="5632"/>
                    <a:pt x="5214" y="5466"/>
                    <a:pt x="5214" y="5308"/>
                  </a:cubicBezTo>
                  <a:cubicBezTo>
                    <a:pt x="5214" y="5272"/>
                    <a:pt x="5242" y="5236"/>
                    <a:pt x="5264" y="5178"/>
                  </a:cubicBezTo>
                  <a:cubicBezTo>
                    <a:pt x="5300" y="5228"/>
                    <a:pt x="5329" y="5250"/>
                    <a:pt x="5336" y="5279"/>
                  </a:cubicBezTo>
                  <a:cubicBezTo>
                    <a:pt x="5372" y="5437"/>
                    <a:pt x="5494" y="5480"/>
                    <a:pt x="5638" y="5495"/>
                  </a:cubicBezTo>
                  <a:cubicBezTo>
                    <a:pt x="5948" y="5524"/>
                    <a:pt x="6229" y="5358"/>
                    <a:pt x="6351" y="5077"/>
                  </a:cubicBezTo>
                  <a:cubicBezTo>
                    <a:pt x="6402" y="4955"/>
                    <a:pt x="6387" y="4890"/>
                    <a:pt x="6286" y="4818"/>
                  </a:cubicBezTo>
                  <a:cubicBezTo>
                    <a:pt x="6222" y="4775"/>
                    <a:pt x="6150" y="4746"/>
                    <a:pt x="6070" y="4732"/>
                  </a:cubicBezTo>
                  <a:cubicBezTo>
                    <a:pt x="5833" y="4696"/>
                    <a:pt x="5595" y="4696"/>
                    <a:pt x="5358" y="4847"/>
                  </a:cubicBezTo>
                  <a:cubicBezTo>
                    <a:pt x="5192" y="4681"/>
                    <a:pt x="5041" y="4523"/>
                    <a:pt x="4882" y="4371"/>
                  </a:cubicBezTo>
                  <a:cubicBezTo>
                    <a:pt x="4637" y="4119"/>
                    <a:pt x="4393" y="3867"/>
                    <a:pt x="4148" y="3615"/>
                  </a:cubicBezTo>
                  <a:cubicBezTo>
                    <a:pt x="4076" y="3536"/>
                    <a:pt x="3997" y="3464"/>
                    <a:pt x="3925" y="3392"/>
                  </a:cubicBezTo>
                  <a:cubicBezTo>
                    <a:pt x="3896" y="3363"/>
                    <a:pt x="3874" y="3335"/>
                    <a:pt x="3845" y="3313"/>
                  </a:cubicBezTo>
                  <a:cubicBezTo>
                    <a:pt x="4220" y="3061"/>
                    <a:pt x="4609" y="2845"/>
                    <a:pt x="4976" y="2586"/>
                  </a:cubicBezTo>
                  <a:cubicBezTo>
                    <a:pt x="5170" y="2449"/>
                    <a:pt x="5379" y="2334"/>
                    <a:pt x="5602" y="2197"/>
                  </a:cubicBezTo>
                  <a:cubicBezTo>
                    <a:pt x="5624" y="2218"/>
                    <a:pt x="5653" y="2262"/>
                    <a:pt x="5682" y="2290"/>
                  </a:cubicBezTo>
                  <a:cubicBezTo>
                    <a:pt x="5804" y="2413"/>
                    <a:pt x="5912" y="2542"/>
                    <a:pt x="6042" y="2636"/>
                  </a:cubicBezTo>
                  <a:cubicBezTo>
                    <a:pt x="6207" y="2758"/>
                    <a:pt x="6380" y="2737"/>
                    <a:pt x="6495" y="2636"/>
                  </a:cubicBezTo>
                  <a:cubicBezTo>
                    <a:pt x="6618" y="2521"/>
                    <a:pt x="6654" y="2377"/>
                    <a:pt x="6546" y="2190"/>
                  </a:cubicBezTo>
                  <a:cubicBezTo>
                    <a:pt x="6438" y="2002"/>
                    <a:pt x="6301" y="1822"/>
                    <a:pt x="6157" y="1664"/>
                  </a:cubicBezTo>
                  <a:close/>
                </a:path>
              </a:pathLst>
            </a:custGeom>
            <a:solidFill>
              <a:srgbClr val="513153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9591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" name="Google Shape;3382;p62"/>
          <p:cNvSpPr txBox="1">
            <a:spLocks noGrp="1"/>
          </p:cNvSpPr>
          <p:nvPr>
            <p:ph type="title"/>
          </p:nvPr>
        </p:nvSpPr>
        <p:spPr>
          <a:xfrm>
            <a:off x="0" y="603885"/>
            <a:ext cx="2372360" cy="11811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04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3384" name="Google Shape;3384;p62"/>
          <p:cNvGrpSpPr/>
          <p:nvPr/>
        </p:nvGrpSpPr>
        <p:grpSpPr>
          <a:xfrm>
            <a:off x="7078774" y="2938110"/>
            <a:ext cx="851041" cy="934960"/>
            <a:chOff x="7078774" y="2938110"/>
            <a:chExt cx="851041" cy="934960"/>
          </a:xfrm>
        </p:grpSpPr>
        <p:sp>
          <p:nvSpPr>
            <p:cNvPr id="3385" name="Google Shape;3385;p62"/>
            <p:cNvSpPr/>
            <p:nvPr/>
          </p:nvSpPr>
          <p:spPr>
            <a:xfrm>
              <a:off x="7191784" y="3093009"/>
              <a:ext cx="624900" cy="624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62"/>
            <p:cNvSpPr/>
            <p:nvPr/>
          </p:nvSpPr>
          <p:spPr>
            <a:xfrm>
              <a:off x="7259344" y="3160631"/>
              <a:ext cx="489900" cy="489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62"/>
            <p:cNvSpPr/>
            <p:nvPr/>
          </p:nvSpPr>
          <p:spPr>
            <a:xfrm>
              <a:off x="7376480" y="3006551"/>
              <a:ext cx="255576" cy="798075"/>
            </a:xfrm>
            <a:custGeom>
              <a:avLst/>
              <a:gdLst/>
              <a:ahLst/>
              <a:cxnLst/>
              <a:rect l="l" t="t" r="r" b="b"/>
              <a:pathLst>
                <a:path w="6490" h="20266" extrusionOk="0">
                  <a:moveTo>
                    <a:pt x="1" y="1"/>
                  </a:moveTo>
                  <a:lnTo>
                    <a:pt x="1906" y="10561"/>
                  </a:lnTo>
                  <a:lnTo>
                    <a:pt x="6490" y="20265"/>
                  </a:lnTo>
                  <a:lnTo>
                    <a:pt x="4573" y="97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62"/>
            <p:cNvSpPr/>
            <p:nvPr/>
          </p:nvSpPr>
          <p:spPr>
            <a:xfrm>
              <a:off x="7105040" y="3278032"/>
              <a:ext cx="798036" cy="255576"/>
            </a:xfrm>
            <a:custGeom>
              <a:avLst/>
              <a:gdLst/>
              <a:ahLst/>
              <a:cxnLst/>
              <a:rect l="l" t="t" r="r" b="b"/>
              <a:pathLst>
                <a:path w="20265" h="6490" extrusionOk="0">
                  <a:moveTo>
                    <a:pt x="20264" y="0"/>
                  </a:moveTo>
                  <a:lnTo>
                    <a:pt x="9704" y="1905"/>
                  </a:lnTo>
                  <a:lnTo>
                    <a:pt x="0" y="6489"/>
                  </a:lnTo>
                  <a:lnTo>
                    <a:pt x="10561" y="4572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62"/>
            <p:cNvSpPr/>
            <p:nvPr/>
          </p:nvSpPr>
          <p:spPr>
            <a:xfrm>
              <a:off x="7263501" y="2938110"/>
              <a:ext cx="481105" cy="934960"/>
            </a:xfrm>
            <a:custGeom>
              <a:avLst/>
              <a:gdLst/>
              <a:ahLst/>
              <a:cxnLst/>
              <a:rect l="l" t="t" r="r" b="b"/>
              <a:pathLst>
                <a:path w="12217" h="23742" extrusionOk="0">
                  <a:moveTo>
                    <a:pt x="12216" y="0"/>
                  </a:moveTo>
                  <a:lnTo>
                    <a:pt x="4870" y="11228"/>
                  </a:lnTo>
                  <a:lnTo>
                    <a:pt x="0" y="23741"/>
                  </a:lnTo>
                  <a:lnTo>
                    <a:pt x="7358" y="12514"/>
                  </a:lnTo>
                  <a:lnTo>
                    <a:pt x="12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62"/>
            <p:cNvSpPr/>
            <p:nvPr/>
          </p:nvSpPr>
          <p:spPr>
            <a:xfrm>
              <a:off x="7078774" y="3186593"/>
              <a:ext cx="851041" cy="437984"/>
            </a:xfrm>
            <a:custGeom>
              <a:avLst/>
              <a:gdLst/>
              <a:ahLst/>
              <a:cxnLst/>
              <a:rect l="l" t="t" r="r" b="b"/>
              <a:pathLst>
                <a:path w="21611" h="11122" extrusionOk="0">
                  <a:moveTo>
                    <a:pt x="0" y="1"/>
                  </a:moveTo>
                  <a:lnTo>
                    <a:pt x="10156" y="6811"/>
                  </a:lnTo>
                  <a:lnTo>
                    <a:pt x="21610" y="11121"/>
                  </a:lnTo>
                  <a:lnTo>
                    <a:pt x="11442" y="43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2500544" y="1420615"/>
            <a:ext cx="5258119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600"/>
              </a:spcAft>
              <a:buSzPts val="1800"/>
              <a:buFont typeface="Fira Sans" panose="020B0503050000020004"/>
            </a:pPr>
            <a:r>
              <a:rPr lang="vi-VN" sz="28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Mua 12 hộp đồ dùng học toán hết 180 000 đồng. Hỏi mua 36 hộp đồ dùng học toán như thế hết bao nhiêu tiền?</a:t>
            </a:r>
            <a:r>
              <a:rPr lang="en-GB" sz="28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>
            <a:extLst>
              <a:ext uri="{FF2B5EF4-FFF2-40B4-BE49-F238E27FC236}">
                <a16:creationId xmlns:a16="http://schemas.microsoft.com/office/drawing/2014/main" id="{ED0AA54B-7E7C-4132-85A9-2B084A1A2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709" y="453885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5E927D47-C147-4C2A-8A84-FF0E517DF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672" y="911085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hộp: 180 000 đồng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4651BFF-1ACB-4DC6-A3C7-A93204F3F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672" y="1430198"/>
            <a:ext cx="3817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hộp: … đồng?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53195240-9534-4C12-9C96-CFA902444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322" y="1948171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31E496F-3E10-488B-8B1D-931431429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356" y="2398507"/>
            <a:ext cx="7215809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	</a:t>
            </a:r>
          </a:p>
          <a:p>
            <a:pPr eaLnBrk="1" hangingPunct="1"/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180 000 : 12 = 15 000 (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</a:t>
            </a:r>
          </a:p>
          <a:p>
            <a:pPr eaLnBrk="1" hangingPunct="1"/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 36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	15 000 x 36 =  540 000 (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540 000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AE982A-BF8E-446D-94E7-5A50276179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8" t="22290" r="21443" b="66566"/>
          <a:stretch/>
        </p:blipFill>
        <p:spPr>
          <a:xfrm>
            <a:off x="298025" y="-102810"/>
            <a:ext cx="2726340" cy="1219430"/>
          </a:xfrm>
          <a:prstGeom prst="rect">
            <a:avLst/>
          </a:prstGeom>
        </p:spPr>
      </p:pic>
      <p:sp>
        <p:nvSpPr>
          <p:cNvPr id="9" name="TextBox 33">
            <a:extLst>
              <a:ext uri="{FF2B5EF4-FFF2-40B4-BE49-F238E27FC236}">
                <a16:creationId xmlns:a16="http://schemas.microsoft.com/office/drawing/2014/main" id="{21C64394-3FBB-426D-A9D5-30F0D64F53E1}"/>
              </a:ext>
            </a:extLst>
          </p:cNvPr>
          <p:cNvSpPr txBox="1"/>
          <p:nvPr/>
        </p:nvSpPr>
        <p:spPr>
          <a:xfrm>
            <a:off x="801752" y="232102"/>
            <a:ext cx="154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24425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>
            <a:extLst>
              <a:ext uri="{FF2B5EF4-FFF2-40B4-BE49-F238E27FC236}">
                <a16:creationId xmlns:a16="http://schemas.microsoft.com/office/drawing/2014/main" id="{ED0AA54B-7E7C-4132-85A9-2B084A1A2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709" y="453885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5E927D47-C147-4C2A-8A84-FF0E517DF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672" y="911085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180 000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4651BFF-1ACB-4DC6-A3C7-A93204F3F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672" y="1430198"/>
            <a:ext cx="3817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hộp: … đồng?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53195240-9534-4C12-9C96-CFA902444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322" y="1948171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31E496F-3E10-488B-8B1D-931431429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356" y="2398507"/>
            <a:ext cx="7215809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</a:p>
          <a:p>
            <a:pPr eaLnBrk="1" hangingPunct="1"/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36 : 12  =  3 (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	180 000 x 3 =  540 000 (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540 000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063C9-B61A-4ABE-B47D-C9217D50D5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8" t="22290" r="21443" b="66566"/>
          <a:stretch/>
        </p:blipFill>
        <p:spPr>
          <a:xfrm>
            <a:off x="298025" y="-102810"/>
            <a:ext cx="2726340" cy="1219430"/>
          </a:xfrm>
          <a:prstGeom prst="rect">
            <a:avLst/>
          </a:prstGeom>
        </p:spPr>
      </p:pic>
      <p:sp>
        <p:nvSpPr>
          <p:cNvPr id="9" name="TextBox 33">
            <a:extLst>
              <a:ext uri="{FF2B5EF4-FFF2-40B4-BE49-F238E27FC236}">
                <a16:creationId xmlns:a16="http://schemas.microsoft.com/office/drawing/2014/main" id="{D013974B-B1C4-40D6-B450-D025FE6CDCFC}"/>
              </a:ext>
            </a:extLst>
          </p:cNvPr>
          <p:cNvSpPr txBox="1"/>
          <p:nvPr/>
        </p:nvSpPr>
        <p:spPr>
          <a:xfrm>
            <a:off x="801752" y="232102"/>
            <a:ext cx="154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236981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8" name="Google Shape;2918;p56"/>
          <p:cNvGrpSpPr/>
          <p:nvPr/>
        </p:nvGrpSpPr>
        <p:grpSpPr>
          <a:xfrm rot="-2700000">
            <a:off x="997681" y="4029826"/>
            <a:ext cx="703184" cy="772523"/>
            <a:chOff x="6943641" y="462327"/>
            <a:chExt cx="691552" cy="759744"/>
          </a:xfrm>
        </p:grpSpPr>
        <p:sp>
          <p:nvSpPr>
            <p:cNvPr id="2919" name="Google Shape;2919;p56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6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21" name="Google Shape;2921;p56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2922" name="Google Shape;2922;p56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56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56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56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6" name="Google Shape;2926;p56"/>
          <p:cNvGrpSpPr/>
          <p:nvPr/>
        </p:nvGrpSpPr>
        <p:grpSpPr>
          <a:xfrm>
            <a:off x="8184734" y="4128451"/>
            <a:ext cx="635357" cy="635357"/>
            <a:chOff x="3922789" y="109320"/>
            <a:chExt cx="683400" cy="683400"/>
          </a:xfrm>
        </p:grpSpPr>
        <p:sp>
          <p:nvSpPr>
            <p:cNvPr id="2927" name="Google Shape;2927;p56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56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29" name="Google Shape;2929;p56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2930" name="Google Shape;2930;p56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56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32" name="Google Shape;2932;p56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3" name="Google Shape;2933;p56"/>
          <p:cNvGrpSpPr/>
          <p:nvPr/>
        </p:nvGrpSpPr>
        <p:grpSpPr>
          <a:xfrm rot="1174436">
            <a:off x="799922" y="1026263"/>
            <a:ext cx="509807" cy="508815"/>
            <a:chOff x="-1158200" y="1575175"/>
            <a:chExt cx="491503" cy="490546"/>
          </a:xfrm>
        </p:grpSpPr>
        <p:sp>
          <p:nvSpPr>
            <p:cNvPr id="2934" name="Google Shape;2934;p56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56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6" name="Google Shape;2936;p56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2937" name="Google Shape;2937;p56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56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56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56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56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42" name="Google Shape;2942;p56"/>
          <p:cNvGrpSpPr/>
          <p:nvPr/>
        </p:nvGrpSpPr>
        <p:grpSpPr>
          <a:xfrm rot="-2389902" flipH="1">
            <a:off x="297528" y="935331"/>
            <a:ext cx="358804" cy="358169"/>
            <a:chOff x="-1158200" y="1575175"/>
            <a:chExt cx="491503" cy="490546"/>
          </a:xfrm>
        </p:grpSpPr>
        <p:sp>
          <p:nvSpPr>
            <p:cNvPr id="2943" name="Google Shape;2943;p56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6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5" name="Google Shape;2945;p56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2946" name="Google Shape;2946;p56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56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56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56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56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6123B28A-CEF1-4E72-BA26-591E4EB203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8" t="22290" r="21443" b="66566"/>
          <a:stretch/>
        </p:blipFill>
        <p:spPr>
          <a:xfrm>
            <a:off x="298025" y="-102810"/>
            <a:ext cx="2726340" cy="1219430"/>
          </a:xfrm>
          <a:prstGeom prst="rect">
            <a:avLst/>
          </a:prstGeom>
        </p:spPr>
      </p:pic>
      <p:sp>
        <p:nvSpPr>
          <p:cNvPr id="51" name="TextBox 33">
            <a:extLst>
              <a:ext uri="{FF2B5EF4-FFF2-40B4-BE49-F238E27FC236}">
                <a16:creationId xmlns:a16="http://schemas.microsoft.com/office/drawing/2014/main" id="{28C187FE-F15E-46E3-A8C8-9AC23007446D}"/>
              </a:ext>
            </a:extLst>
          </p:cNvPr>
          <p:cNvSpPr txBox="1"/>
          <p:nvPr/>
        </p:nvSpPr>
        <p:spPr>
          <a:xfrm>
            <a:off x="801752" y="232102"/>
            <a:ext cx="154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67E3BF6D-DB98-4D67-B2B0-9241C54B3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096" y="1487468"/>
            <a:ext cx="4462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180 000    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2">
            <a:extLst>
              <a:ext uri="{FF2B5EF4-FFF2-40B4-BE49-F238E27FC236}">
                <a16:creationId xmlns:a16="http://schemas.microsoft.com/office/drawing/2014/main" id="{67BBB8B3-0F0C-4D32-ADA6-BC17A5AC9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093" y="3479332"/>
            <a:ext cx="45463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…        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1C98B4-825D-4986-A955-B6E8E45B6752}"/>
              </a:ext>
            </a:extLst>
          </p:cNvPr>
          <p:cNvSpPr/>
          <p:nvPr/>
        </p:nvSpPr>
        <p:spPr>
          <a:xfrm>
            <a:off x="3923202" y="1260372"/>
            <a:ext cx="1858165" cy="977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11">
            <a:extLst>
              <a:ext uri="{FF2B5EF4-FFF2-40B4-BE49-F238E27FC236}">
                <a16:creationId xmlns:a16="http://schemas.microsoft.com/office/drawing/2014/main" id="{427284D1-28AA-42ED-998F-F1F31988F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6823">
            <a:off x="3011606" y="899007"/>
            <a:ext cx="1576138" cy="624064"/>
          </a:xfrm>
          <a:prstGeom prst="rect">
            <a:avLst/>
          </a:prstGeom>
        </p:spPr>
      </p:pic>
      <p:pic>
        <p:nvPicPr>
          <p:cNvPr id="56" name="Picture 6">
            <a:extLst>
              <a:ext uri="{FF2B5EF4-FFF2-40B4-BE49-F238E27FC236}">
                <a16:creationId xmlns:a16="http://schemas.microsoft.com/office/drawing/2014/main" id="{F28E0310-FA7D-4155-A63B-03001088A2E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911158">
            <a:off x="3402063" y="1911482"/>
            <a:ext cx="795228" cy="2051733"/>
          </a:xfrm>
          <a:prstGeom prst="rect">
            <a:avLst/>
          </a:prstGeom>
        </p:spPr>
      </p:pic>
      <p:sp>
        <p:nvSpPr>
          <p:cNvPr id="57" name="Text Box 12">
            <a:extLst>
              <a:ext uri="{FF2B5EF4-FFF2-40B4-BE49-F238E27FC236}">
                <a16:creationId xmlns:a16="http://schemas.microsoft.com/office/drawing/2014/main" id="{7D1CAD65-4A88-4793-A8A0-5DE578A63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290" y="325839"/>
            <a:ext cx="5311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TOÁN TỈ LỆ THUẬN</a:t>
            </a:r>
          </a:p>
        </p:txBody>
      </p:sp>
      <p:sp>
        <p:nvSpPr>
          <p:cNvPr id="58" name="Text Box 12">
            <a:extLst>
              <a:ext uri="{FF2B5EF4-FFF2-40B4-BE49-F238E27FC236}">
                <a16:creationId xmlns:a16="http://schemas.microsoft.com/office/drawing/2014/main" id="{88E46B4A-8DA8-4F56-B54B-2B0EB09C5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513" y="4433378"/>
            <a:ext cx="5311237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CHÉO CHIA NGANG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>
            <a:extLst>
              <a:ext uri="{FF2B5EF4-FFF2-40B4-BE49-F238E27FC236}">
                <a16:creationId xmlns:a16="http://schemas.microsoft.com/office/drawing/2014/main" id="{ED0AA54B-7E7C-4132-85A9-2B084A1A2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709" y="453885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5E927D47-C147-4C2A-8A84-FF0E517DF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672" y="911085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180 000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4651BFF-1ACB-4DC6-A3C7-A93204F3F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672" y="1430198"/>
            <a:ext cx="3817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hộp: … đồng?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53195240-9534-4C12-9C96-CFA902444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322" y="1948171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31E496F-3E10-488B-8B1D-931431429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217" y="2590802"/>
            <a:ext cx="72158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	180 000 x 36 : 12 =  540 000 (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eaLnBrk="1" hangingPunct="1"/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540 000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063C9-B61A-4ABE-B47D-C9217D50D5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8" t="22290" r="21443" b="66566"/>
          <a:stretch/>
        </p:blipFill>
        <p:spPr>
          <a:xfrm>
            <a:off x="298025" y="-102810"/>
            <a:ext cx="2726340" cy="1219430"/>
          </a:xfrm>
          <a:prstGeom prst="rect">
            <a:avLst/>
          </a:prstGeom>
        </p:spPr>
      </p:pic>
      <p:sp>
        <p:nvSpPr>
          <p:cNvPr id="9" name="TextBox 33">
            <a:extLst>
              <a:ext uri="{FF2B5EF4-FFF2-40B4-BE49-F238E27FC236}">
                <a16:creationId xmlns:a16="http://schemas.microsoft.com/office/drawing/2014/main" id="{D013974B-B1C4-40D6-B450-D025FE6CDCFC}"/>
              </a:ext>
            </a:extLst>
          </p:cNvPr>
          <p:cNvSpPr txBox="1"/>
          <p:nvPr/>
        </p:nvSpPr>
        <p:spPr>
          <a:xfrm>
            <a:off x="801752" y="232102"/>
            <a:ext cx="154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146352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31"/>
          <p:cNvGrpSpPr/>
          <p:nvPr/>
        </p:nvGrpSpPr>
        <p:grpSpPr>
          <a:xfrm>
            <a:off x="2549347" y="1380918"/>
            <a:ext cx="6595136" cy="3764320"/>
            <a:chOff x="2549347" y="1380918"/>
            <a:chExt cx="6595136" cy="3764320"/>
          </a:xfrm>
        </p:grpSpPr>
        <p:sp>
          <p:nvSpPr>
            <p:cNvPr id="688" name="Google Shape;688;p31"/>
            <p:cNvSpPr/>
            <p:nvPr/>
          </p:nvSpPr>
          <p:spPr>
            <a:xfrm>
              <a:off x="7578947" y="1380918"/>
              <a:ext cx="1039776" cy="1629952"/>
            </a:xfrm>
            <a:custGeom>
              <a:avLst/>
              <a:gdLst/>
              <a:ahLst/>
              <a:cxnLst/>
              <a:rect l="l" t="t" r="r" b="b"/>
              <a:pathLst>
                <a:path w="32493" h="50936" extrusionOk="0">
                  <a:moveTo>
                    <a:pt x="0" y="1"/>
                  </a:moveTo>
                  <a:lnTo>
                    <a:pt x="21050" y="50935"/>
                  </a:lnTo>
                  <a:cubicBezTo>
                    <a:pt x="32492" y="2165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5582499" y="1380918"/>
              <a:ext cx="2670080" cy="1766720"/>
            </a:xfrm>
            <a:custGeom>
              <a:avLst/>
              <a:gdLst/>
              <a:ahLst/>
              <a:cxnLst/>
              <a:rect l="l" t="t" r="r" b="b"/>
              <a:pathLst>
                <a:path w="83440" h="55210" extrusionOk="0">
                  <a:moveTo>
                    <a:pt x="62389" y="1"/>
                  </a:moveTo>
                  <a:lnTo>
                    <a:pt x="0" y="37255"/>
                  </a:lnTo>
                  <a:lnTo>
                    <a:pt x="10895" y="55210"/>
                  </a:lnTo>
                  <a:lnTo>
                    <a:pt x="83439" y="50935"/>
                  </a:lnTo>
                  <a:lnTo>
                    <a:pt x="62389" y="1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5616419" y="1451798"/>
              <a:ext cx="2578240" cy="1825760"/>
            </a:xfrm>
            <a:custGeom>
              <a:avLst/>
              <a:gdLst/>
              <a:ahLst/>
              <a:cxnLst/>
              <a:rect l="l" t="t" r="r" b="b"/>
              <a:pathLst>
                <a:path w="80570" h="57055" extrusionOk="0">
                  <a:moveTo>
                    <a:pt x="60377" y="0"/>
                  </a:moveTo>
                  <a:lnTo>
                    <a:pt x="0" y="35362"/>
                  </a:lnTo>
                  <a:lnTo>
                    <a:pt x="13788" y="57055"/>
                  </a:lnTo>
                  <a:lnTo>
                    <a:pt x="80570" y="48935"/>
                  </a:lnTo>
                  <a:lnTo>
                    <a:pt x="60377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7004771" y="2426006"/>
              <a:ext cx="328064" cy="328448"/>
            </a:xfrm>
            <a:custGeom>
              <a:avLst/>
              <a:gdLst/>
              <a:ahLst/>
              <a:cxnLst/>
              <a:rect l="l" t="t" r="r" b="b"/>
              <a:pathLst>
                <a:path w="10252" h="10264" extrusionOk="0">
                  <a:moveTo>
                    <a:pt x="5132" y="0"/>
                  </a:moveTo>
                  <a:cubicBezTo>
                    <a:pt x="2298" y="0"/>
                    <a:pt x="1" y="2298"/>
                    <a:pt x="1" y="5132"/>
                  </a:cubicBezTo>
                  <a:cubicBezTo>
                    <a:pt x="1" y="7966"/>
                    <a:pt x="2298" y="10263"/>
                    <a:pt x="5132" y="10263"/>
                  </a:cubicBezTo>
                  <a:cubicBezTo>
                    <a:pt x="7966" y="10263"/>
                    <a:pt x="10252" y="7966"/>
                    <a:pt x="10252" y="5132"/>
                  </a:cubicBezTo>
                  <a:cubicBezTo>
                    <a:pt x="10252" y="2298"/>
                    <a:pt x="7966" y="0"/>
                    <a:pt x="5132" y="0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6768931" y="2419126"/>
              <a:ext cx="328064" cy="328480"/>
            </a:xfrm>
            <a:custGeom>
              <a:avLst/>
              <a:gdLst/>
              <a:ahLst/>
              <a:cxnLst/>
              <a:rect l="l" t="t" r="r" b="b"/>
              <a:pathLst>
                <a:path w="10252" h="10265" extrusionOk="0">
                  <a:moveTo>
                    <a:pt x="5120" y="1"/>
                  </a:moveTo>
                  <a:cubicBezTo>
                    <a:pt x="2298" y="1"/>
                    <a:pt x="1" y="2299"/>
                    <a:pt x="1" y="5133"/>
                  </a:cubicBezTo>
                  <a:cubicBezTo>
                    <a:pt x="1" y="7966"/>
                    <a:pt x="2298" y="10264"/>
                    <a:pt x="5120" y="10264"/>
                  </a:cubicBezTo>
                  <a:cubicBezTo>
                    <a:pt x="7954" y="10264"/>
                    <a:pt x="10252" y="7966"/>
                    <a:pt x="10252" y="5133"/>
                  </a:cubicBezTo>
                  <a:cubicBezTo>
                    <a:pt x="10252" y="2299"/>
                    <a:pt x="7954" y="1"/>
                    <a:pt x="5120" y="1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7353379" y="2651926"/>
              <a:ext cx="328448" cy="328064"/>
            </a:xfrm>
            <a:custGeom>
              <a:avLst/>
              <a:gdLst/>
              <a:ahLst/>
              <a:cxnLst/>
              <a:rect l="l" t="t" r="r" b="b"/>
              <a:pathLst>
                <a:path w="10264" h="10252" extrusionOk="0">
                  <a:moveTo>
                    <a:pt x="5132" y="1"/>
                  </a:moveTo>
                  <a:cubicBezTo>
                    <a:pt x="2299" y="1"/>
                    <a:pt x="1" y="2287"/>
                    <a:pt x="1" y="5120"/>
                  </a:cubicBezTo>
                  <a:cubicBezTo>
                    <a:pt x="1" y="7954"/>
                    <a:pt x="2299" y="10252"/>
                    <a:pt x="5132" y="10252"/>
                  </a:cubicBezTo>
                  <a:cubicBezTo>
                    <a:pt x="7966" y="10252"/>
                    <a:pt x="10264" y="7954"/>
                    <a:pt x="10264" y="5120"/>
                  </a:cubicBezTo>
                  <a:cubicBezTo>
                    <a:pt x="10264" y="2287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7148419" y="2559350"/>
              <a:ext cx="328064" cy="328448"/>
            </a:xfrm>
            <a:custGeom>
              <a:avLst/>
              <a:gdLst/>
              <a:ahLst/>
              <a:cxnLst/>
              <a:rect l="l" t="t" r="r" b="b"/>
              <a:pathLst>
                <a:path w="10252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6"/>
                    <a:pt x="2298" y="10264"/>
                    <a:pt x="5132" y="10264"/>
                  </a:cubicBezTo>
                  <a:cubicBezTo>
                    <a:pt x="7954" y="10264"/>
                    <a:pt x="10251" y="7966"/>
                    <a:pt x="10251" y="5132"/>
                  </a:cubicBezTo>
                  <a:cubicBezTo>
                    <a:pt x="10251" y="2298"/>
                    <a:pt x="7954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5302083" y="2869878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0"/>
                  </a:moveTo>
                  <a:cubicBezTo>
                    <a:pt x="2298" y="0"/>
                    <a:pt x="0" y="2286"/>
                    <a:pt x="0" y="5120"/>
                  </a:cubicBezTo>
                  <a:cubicBezTo>
                    <a:pt x="0" y="7953"/>
                    <a:pt x="2298" y="10251"/>
                    <a:pt x="5132" y="10251"/>
                  </a:cubicBezTo>
                  <a:cubicBezTo>
                    <a:pt x="7954" y="10251"/>
                    <a:pt x="10252" y="7953"/>
                    <a:pt x="10252" y="5120"/>
                  </a:cubicBezTo>
                  <a:cubicBezTo>
                    <a:pt x="10252" y="2286"/>
                    <a:pt x="7954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5124931" y="2987606"/>
              <a:ext cx="328448" cy="328448"/>
            </a:xfrm>
            <a:custGeom>
              <a:avLst/>
              <a:gdLst/>
              <a:ahLst/>
              <a:cxnLst/>
              <a:rect l="l" t="t" r="r" b="b"/>
              <a:pathLst>
                <a:path w="10264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63"/>
                    <a:pt x="5132" y="10263"/>
                  </a:cubicBezTo>
                  <a:cubicBezTo>
                    <a:pt x="7965" y="10263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4958435" y="3067222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6"/>
                    <a:pt x="2298" y="10252"/>
                    <a:pt x="5132" y="10252"/>
                  </a:cubicBezTo>
                  <a:cubicBezTo>
                    <a:pt x="7965" y="10252"/>
                    <a:pt x="10251" y="7966"/>
                    <a:pt x="10251" y="5132"/>
                  </a:cubicBezTo>
                  <a:cubicBezTo>
                    <a:pt x="10251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5235395" y="2984918"/>
              <a:ext cx="328096" cy="328448"/>
            </a:xfrm>
            <a:custGeom>
              <a:avLst/>
              <a:gdLst/>
              <a:ahLst/>
              <a:cxnLst/>
              <a:rect l="l" t="t" r="r" b="b"/>
              <a:pathLst>
                <a:path w="10253" h="10264" extrusionOk="0">
                  <a:moveTo>
                    <a:pt x="5132" y="1"/>
                  </a:moveTo>
                  <a:cubicBezTo>
                    <a:pt x="2299" y="1"/>
                    <a:pt x="1" y="2299"/>
                    <a:pt x="1" y="5132"/>
                  </a:cubicBezTo>
                  <a:cubicBezTo>
                    <a:pt x="1" y="7966"/>
                    <a:pt x="2299" y="10264"/>
                    <a:pt x="5132" y="10264"/>
                  </a:cubicBezTo>
                  <a:cubicBezTo>
                    <a:pt x="7954" y="10264"/>
                    <a:pt x="10252" y="7966"/>
                    <a:pt x="10252" y="5132"/>
                  </a:cubicBezTo>
                  <a:cubicBezTo>
                    <a:pt x="10252" y="2299"/>
                    <a:pt x="7954" y="1"/>
                    <a:pt x="5132" y="1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5453347" y="2810806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1"/>
                  </a:moveTo>
                  <a:cubicBezTo>
                    <a:pt x="2298" y="1"/>
                    <a:pt x="0" y="2298"/>
                    <a:pt x="0" y="5132"/>
                  </a:cubicBezTo>
                  <a:cubicBezTo>
                    <a:pt x="0" y="7954"/>
                    <a:pt x="2298" y="10252"/>
                    <a:pt x="5132" y="10252"/>
                  </a:cubicBezTo>
                  <a:cubicBezTo>
                    <a:pt x="7966" y="10252"/>
                    <a:pt x="10252" y="7954"/>
                    <a:pt x="10252" y="5132"/>
                  </a:cubicBezTo>
                  <a:cubicBezTo>
                    <a:pt x="10252" y="2298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6861123" y="2498006"/>
              <a:ext cx="328096" cy="328064"/>
            </a:xfrm>
            <a:custGeom>
              <a:avLst/>
              <a:gdLst/>
              <a:ahLst/>
              <a:cxnLst/>
              <a:rect l="l" t="t" r="r" b="b"/>
              <a:pathLst>
                <a:path w="10253" h="10252" extrusionOk="0">
                  <a:moveTo>
                    <a:pt x="5132" y="1"/>
                  </a:moveTo>
                  <a:cubicBezTo>
                    <a:pt x="2299" y="1"/>
                    <a:pt x="1" y="2298"/>
                    <a:pt x="1" y="5120"/>
                  </a:cubicBezTo>
                  <a:cubicBezTo>
                    <a:pt x="1" y="7954"/>
                    <a:pt x="2299" y="10252"/>
                    <a:pt x="5132" y="10252"/>
                  </a:cubicBezTo>
                  <a:cubicBezTo>
                    <a:pt x="7966" y="10252"/>
                    <a:pt x="10252" y="7954"/>
                    <a:pt x="10252" y="5120"/>
                  </a:cubicBezTo>
                  <a:cubicBezTo>
                    <a:pt x="10252" y="2298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7466147" y="2702614"/>
              <a:ext cx="61376" cy="61760"/>
            </a:xfrm>
            <a:custGeom>
              <a:avLst/>
              <a:gdLst/>
              <a:ahLst/>
              <a:cxnLst/>
              <a:rect l="l" t="t" r="r" b="b"/>
              <a:pathLst>
                <a:path w="1918" h="1930" extrusionOk="0">
                  <a:moveTo>
                    <a:pt x="953" y="0"/>
                  </a:moveTo>
                  <a:cubicBezTo>
                    <a:pt x="430" y="0"/>
                    <a:pt x="1" y="429"/>
                    <a:pt x="1" y="965"/>
                  </a:cubicBezTo>
                  <a:cubicBezTo>
                    <a:pt x="1" y="1489"/>
                    <a:pt x="430" y="1929"/>
                    <a:pt x="953" y="1929"/>
                  </a:cubicBezTo>
                  <a:cubicBezTo>
                    <a:pt x="1489" y="1929"/>
                    <a:pt x="1918" y="1489"/>
                    <a:pt x="1918" y="965"/>
                  </a:cubicBezTo>
                  <a:cubicBezTo>
                    <a:pt x="1918" y="429"/>
                    <a:pt x="1489" y="0"/>
                    <a:pt x="953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6584163" y="2402006"/>
              <a:ext cx="328448" cy="328448"/>
            </a:xfrm>
            <a:custGeom>
              <a:avLst/>
              <a:gdLst/>
              <a:ahLst/>
              <a:cxnLst/>
              <a:rect l="l" t="t" r="r" b="b"/>
              <a:pathLst>
                <a:path w="10264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63"/>
                    <a:pt x="5132" y="10263"/>
                  </a:cubicBezTo>
                  <a:cubicBezTo>
                    <a:pt x="7965" y="10263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6806275" y="2468662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41" y="1"/>
                    <a:pt x="0" y="441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4857443" y="2392854"/>
              <a:ext cx="1754176" cy="1484032"/>
            </a:xfrm>
            <a:custGeom>
              <a:avLst/>
              <a:gdLst/>
              <a:ahLst/>
              <a:cxnLst/>
              <a:rect l="l" t="t" r="r" b="b"/>
              <a:pathLst>
                <a:path w="54818" h="46376" extrusionOk="0">
                  <a:moveTo>
                    <a:pt x="53734" y="0"/>
                  </a:moveTo>
                  <a:lnTo>
                    <a:pt x="1" y="28611"/>
                  </a:lnTo>
                  <a:lnTo>
                    <a:pt x="2144" y="46375"/>
                  </a:lnTo>
                  <a:lnTo>
                    <a:pt x="54817" y="30516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6576899" y="2392854"/>
              <a:ext cx="1675680" cy="1264576"/>
            </a:xfrm>
            <a:custGeom>
              <a:avLst/>
              <a:gdLst/>
              <a:ahLst/>
              <a:cxnLst/>
              <a:rect l="l" t="t" r="r" b="b"/>
              <a:pathLst>
                <a:path w="52365" h="39518" extrusionOk="0">
                  <a:moveTo>
                    <a:pt x="1" y="0"/>
                  </a:moveTo>
                  <a:lnTo>
                    <a:pt x="1084" y="30516"/>
                  </a:lnTo>
                  <a:lnTo>
                    <a:pt x="1561" y="30373"/>
                  </a:lnTo>
                  <a:lnTo>
                    <a:pt x="49745" y="39517"/>
                  </a:lnTo>
                  <a:lnTo>
                    <a:pt x="52364" y="193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4926051" y="3369366"/>
              <a:ext cx="1711840" cy="960512"/>
            </a:xfrm>
            <a:custGeom>
              <a:avLst/>
              <a:gdLst/>
              <a:ahLst/>
              <a:cxnLst/>
              <a:rect l="l" t="t" r="r" b="b"/>
              <a:pathLst>
                <a:path w="53495" h="30016" extrusionOk="0">
                  <a:moveTo>
                    <a:pt x="52673" y="0"/>
                  </a:moveTo>
                  <a:lnTo>
                    <a:pt x="0" y="15859"/>
                  </a:lnTo>
                  <a:lnTo>
                    <a:pt x="1703" y="30016"/>
                  </a:lnTo>
                  <a:lnTo>
                    <a:pt x="53150" y="23253"/>
                  </a:lnTo>
                  <a:lnTo>
                    <a:pt x="53495" y="23277"/>
                  </a:lnTo>
                  <a:lnTo>
                    <a:pt x="52673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4980515" y="4113430"/>
              <a:ext cx="1677184" cy="558976"/>
            </a:xfrm>
            <a:custGeom>
              <a:avLst/>
              <a:gdLst/>
              <a:ahLst/>
              <a:cxnLst/>
              <a:rect l="l" t="t" r="r" b="b"/>
              <a:pathLst>
                <a:path w="52412" h="17468" extrusionOk="0">
                  <a:moveTo>
                    <a:pt x="51448" y="1"/>
                  </a:moveTo>
                  <a:lnTo>
                    <a:pt x="1" y="6764"/>
                  </a:lnTo>
                  <a:lnTo>
                    <a:pt x="1286" y="17467"/>
                  </a:lnTo>
                  <a:lnTo>
                    <a:pt x="52412" y="17467"/>
                  </a:lnTo>
                  <a:lnTo>
                    <a:pt x="51793" y="25"/>
                  </a:lnTo>
                  <a:lnTo>
                    <a:pt x="51448" y="1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6637859" y="4114198"/>
              <a:ext cx="1460800" cy="558208"/>
            </a:xfrm>
            <a:custGeom>
              <a:avLst/>
              <a:gdLst/>
              <a:ahLst/>
              <a:cxnLst/>
              <a:rect l="l" t="t" r="r" b="b"/>
              <a:pathLst>
                <a:path w="45650" h="17444" extrusionOk="0">
                  <a:moveTo>
                    <a:pt x="1" y="1"/>
                  </a:moveTo>
                  <a:lnTo>
                    <a:pt x="620" y="17443"/>
                  </a:lnTo>
                  <a:lnTo>
                    <a:pt x="43732" y="17443"/>
                  </a:lnTo>
                  <a:lnTo>
                    <a:pt x="45649" y="26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6611587" y="3364790"/>
              <a:ext cx="1557184" cy="834784"/>
            </a:xfrm>
            <a:custGeom>
              <a:avLst/>
              <a:gdLst/>
              <a:ahLst/>
              <a:cxnLst/>
              <a:rect l="l" t="t" r="r" b="b"/>
              <a:pathLst>
                <a:path w="48662" h="26087" extrusionOk="0">
                  <a:moveTo>
                    <a:pt x="477" y="0"/>
                  </a:moveTo>
                  <a:lnTo>
                    <a:pt x="0" y="143"/>
                  </a:lnTo>
                  <a:lnTo>
                    <a:pt x="822" y="23420"/>
                  </a:lnTo>
                  <a:lnTo>
                    <a:pt x="46470" y="26087"/>
                  </a:lnTo>
                  <a:lnTo>
                    <a:pt x="48661" y="9144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6643971" y="4283766"/>
              <a:ext cx="1432192" cy="388640"/>
            </a:xfrm>
            <a:custGeom>
              <a:avLst/>
              <a:gdLst/>
              <a:ahLst/>
              <a:cxnLst/>
              <a:rect l="l" t="t" r="r" b="b"/>
              <a:pathLst>
                <a:path w="44756" h="12145" extrusionOk="0">
                  <a:moveTo>
                    <a:pt x="0" y="0"/>
                  </a:moveTo>
                  <a:lnTo>
                    <a:pt x="429" y="12144"/>
                  </a:lnTo>
                  <a:lnTo>
                    <a:pt x="43541" y="12144"/>
                  </a:lnTo>
                  <a:lnTo>
                    <a:pt x="44756" y="2774"/>
                  </a:lnTo>
                  <a:lnTo>
                    <a:pt x="44756" y="2774"/>
                  </a:lnTo>
                  <a:cubicBezTo>
                    <a:pt x="43184" y="4298"/>
                    <a:pt x="41505" y="5715"/>
                    <a:pt x="39696" y="7013"/>
                  </a:cubicBezTo>
                  <a:cubicBezTo>
                    <a:pt x="35116" y="10555"/>
                    <a:pt x="29961" y="12100"/>
                    <a:pt x="24779" y="12100"/>
                  </a:cubicBezTo>
                  <a:cubicBezTo>
                    <a:pt x="15573" y="12100"/>
                    <a:pt x="6285" y="7222"/>
                    <a:pt x="0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4857443" y="2392854"/>
              <a:ext cx="1800256" cy="2279552"/>
            </a:xfrm>
            <a:custGeom>
              <a:avLst/>
              <a:gdLst/>
              <a:ahLst/>
              <a:cxnLst/>
              <a:rect l="l" t="t" r="r" b="b"/>
              <a:pathLst>
                <a:path w="56258" h="71236" extrusionOk="0">
                  <a:moveTo>
                    <a:pt x="53734" y="0"/>
                  </a:moveTo>
                  <a:lnTo>
                    <a:pt x="1" y="28611"/>
                  </a:lnTo>
                  <a:lnTo>
                    <a:pt x="2144" y="46375"/>
                  </a:lnTo>
                  <a:lnTo>
                    <a:pt x="3847" y="60532"/>
                  </a:lnTo>
                  <a:lnTo>
                    <a:pt x="5132" y="71235"/>
                  </a:lnTo>
                  <a:lnTo>
                    <a:pt x="56258" y="71235"/>
                  </a:lnTo>
                  <a:lnTo>
                    <a:pt x="55639" y="53793"/>
                  </a:lnTo>
                  <a:lnTo>
                    <a:pt x="54817" y="30516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4857443" y="3199062"/>
              <a:ext cx="1800256" cy="1473344"/>
            </a:xfrm>
            <a:custGeom>
              <a:avLst/>
              <a:gdLst/>
              <a:ahLst/>
              <a:cxnLst/>
              <a:rect l="l" t="t" r="r" b="b"/>
              <a:pathLst>
                <a:path w="56258" h="46042" extrusionOk="0">
                  <a:moveTo>
                    <a:pt x="6418" y="0"/>
                  </a:moveTo>
                  <a:lnTo>
                    <a:pt x="1" y="3417"/>
                  </a:lnTo>
                  <a:lnTo>
                    <a:pt x="2144" y="21181"/>
                  </a:lnTo>
                  <a:lnTo>
                    <a:pt x="3847" y="35338"/>
                  </a:lnTo>
                  <a:lnTo>
                    <a:pt x="5132" y="46041"/>
                  </a:lnTo>
                  <a:lnTo>
                    <a:pt x="56258" y="46041"/>
                  </a:lnTo>
                  <a:lnTo>
                    <a:pt x="55770" y="32421"/>
                  </a:lnTo>
                  <a:cubicBezTo>
                    <a:pt x="53502" y="32843"/>
                    <a:pt x="51156" y="33030"/>
                    <a:pt x="48794" y="33030"/>
                  </a:cubicBezTo>
                  <a:cubicBezTo>
                    <a:pt x="43370" y="33030"/>
                    <a:pt x="37861" y="32044"/>
                    <a:pt x="33017" y="30659"/>
                  </a:cubicBezTo>
                  <a:cubicBezTo>
                    <a:pt x="18503" y="27027"/>
                    <a:pt x="8371" y="14407"/>
                    <a:pt x="6418" y="0"/>
                  </a:cubicBez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4998051" y="3358678"/>
              <a:ext cx="3112800" cy="508288"/>
            </a:xfrm>
            <a:custGeom>
              <a:avLst/>
              <a:gdLst/>
              <a:ahLst/>
              <a:cxnLst/>
              <a:rect l="l" t="t" r="r" b="b"/>
              <a:pathLst>
                <a:path w="97275" h="15884" extrusionOk="0">
                  <a:moveTo>
                    <a:pt x="50399" y="1"/>
                  </a:moveTo>
                  <a:cubicBezTo>
                    <a:pt x="50340" y="13"/>
                    <a:pt x="50304" y="13"/>
                    <a:pt x="50245" y="25"/>
                  </a:cubicBezTo>
                  <a:cubicBezTo>
                    <a:pt x="50054" y="60"/>
                    <a:pt x="49721" y="144"/>
                    <a:pt x="49221" y="275"/>
                  </a:cubicBezTo>
                  <a:cubicBezTo>
                    <a:pt x="45518" y="1287"/>
                    <a:pt x="33219" y="5025"/>
                    <a:pt x="21836" y="8526"/>
                  </a:cubicBezTo>
                  <a:cubicBezTo>
                    <a:pt x="10454" y="12014"/>
                    <a:pt x="0" y="15265"/>
                    <a:pt x="0" y="15265"/>
                  </a:cubicBezTo>
                  <a:lnTo>
                    <a:pt x="191" y="15884"/>
                  </a:lnTo>
                  <a:cubicBezTo>
                    <a:pt x="191" y="15884"/>
                    <a:pt x="381" y="15824"/>
                    <a:pt x="738" y="15705"/>
                  </a:cubicBezTo>
                  <a:cubicBezTo>
                    <a:pt x="3441" y="14872"/>
                    <a:pt x="15597" y="11097"/>
                    <a:pt x="27218" y="7537"/>
                  </a:cubicBezTo>
                  <a:cubicBezTo>
                    <a:pt x="33028" y="5763"/>
                    <a:pt x="38708" y="4037"/>
                    <a:pt x="42994" y="2751"/>
                  </a:cubicBezTo>
                  <a:cubicBezTo>
                    <a:pt x="45149" y="2108"/>
                    <a:pt x="46947" y="1584"/>
                    <a:pt x="48244" y="1215"/>
                  </a:cubicBezTo>
                  <a:cubicBezTo>
                    <a:pt x="48887" y="1025"/>
                    <a:pt x="49411" y="882"/>
                    <a:pt x="49792" y="787"/>
                  </a:cubicBezTo>
                  <a:cubicBezTo>
                    <a:pt x="49983" y="739"/>
                    <a:pt x="50126" y="703"/>
                    <a:pt x="50245" y="679"/>
                  </a:cubicBezTo>
                  <a:cubicBezTo>
                    <a:pt x="50292" y="668"/>
                    <a:pt x="50328" y="656"/>
                    <a:pt x="50352" y="656"/>
                  </a:cubicBezTo>
                  <a:cubicBezTo>
                    <a:pt x="50388" y="668"/>
                    <a:pt x="50411" y="679"/>
                    <a:pt x="50447" y="679"/>
                  </a:cubicBezTo>
                  <a:cubicBezTo>
                    <a:pt x="50626" y="739"/>
                    <a:pt x="50947" y="810"/>
                    <a:pt x="51411" y="906"/>
                  </a:cubicBezTo>
                  <a:cubicBezTo>
                    <a:pt x="54900" y="1644"/>
                    <a:pt x="66330" y="3751"/>
                    <a:pt x="76891" y="5668"/>
                  </a:cubicBezTo>
                  <a:cubicBezTo>
                    <a:pt x="87464" y="7585"/>
                    <a:pt x="97167" y="9311"/>
                    <a:pt x="97167" y="9311"/>
                  </a:cubicBezTo>
                  <a:lnTo>
                    <a:pt x="97274" y="8680"/>
                  </a:lnTo>
                  <a:cubicBezTo>
                    <a:pt x="97274" y="8680"/>
                    <a:pt x="97096" y="8657"/>
                    <a:pt x="96750" y="8597"/>
                  </a:cubicBezTo>
                  <a:cubicBezTo>
                    <a:pt x="94191" y="8133"/>
                    <a:pt x="82665" y="6073"/>
                    <a:pt x="71747" y="4073"/>
                  </a:cubicBezTo>
                  <a:cubicBezTo>
                    <a:pt x="66294" y="3084"/>
                    <a:pt x="60996" y="2108"/>
                    <a:pt x="57055" y="1358"/>
                  </a:cubicBezTo>
                  <a:cubicBezTo>
                    <a:pt x="55079" y="989"/>
                    <a:pt x="53447" y="668"/>
                    <a:pt x="52304" y="441"/>
                  </a:cubicBezTo>
                  <a:cubicBezTo>
                    <a:pt x="51733" y="322"/>
                    <a:pt x="51281" y="227"/>
                    <a:pt x="50983" y="156"/>
                  </a:cubicBezTo>
                  <a:cubicBezTo>
                    <a:pt x="50828" y="120"/>
                    <a:pt x="50709" y="96"/>
                    <a:pt x="50638" y="72"/>
                  </a:cubicBezTo>
                  <a:cubicBezTo>
                    <a:pt x="50614" y="72"/>
                    <a:pt x="50590" y="60"/>
                    <a:pt x="50578" y="60"/>
                  </a:cubicBezTo>
                  <a:cubicBezTo>
                    <a:pt x="50578" y="60"/>
                    <a:pt x="50578" y="48"/>
                    <a:pt x="50578" y="48"/>
                  </a:cubicBezTo>
                  <a:cubicBezTo>
                    <a:pt x="50519" y="25"/>
                    <a:pt x="50483" y="13"/>
                    <a:pt x="50459" y="13"/>
                  </a:cubicBezTo>
                  <a:lnTo>
                    <a:pt x="50399" y="1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5004131" y="386693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5004899" y="4103158"/>
              <a:ext cx="3012608" cy="240832"/>
            </a:xfrm>
            <a:custGeom>
              <a:avLst/>
              <a:gdLst/>
              <a:ahLst/>
              <a:cxnLst/>
              <a:rect l="l" t="t" r="r" b="b"/>
              <a:pathLst>
                <a:path w="94144" h="7526" extrusionOk="0">
                  <a:moveTo>
                    <a:pt x="50674" y="1"/>
                  </a:moveTo>
                  <a:lnTo>
                    <a:pt x="1" y="6894"/>
                  </a:lnTo>
                  <a:lnTo>
                    <a:pt x="84" y="7525"/>
                  </a:lnTo>
                  <a:lnTo>
                    <a:pt x="50697" y="643"/>
                  </a:lnTo>
                  <a:lnTo>
                    <a:pt x="94108" y="3370"/>
                  </a:lnTo>
                  <a:lnTo>
                    <a:pt x="94143" y="2727"/>
                  </a:lnTo>
                  <a:lnTo>
                    <a:pt x="50674" y="1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5007555" y="43439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4878019" y="2402774"/>
              <a:ext cx="1800256" cy="2279904"/>
            </a:xfrm>
            <a:custGeom>
              <a:avLst/>
              <a:gdLst/>
              <a:ahLst/>
              <a:cxnLst/>
              <a:rect l="l" t="t" r="r" b="b"/>
              <a:pathLst>
                <a:path w="56258" h="71247" extrusionOk="0">
                  <a:moveTo>
                    <a:pt x="53722" y="0"/>
                  </a:moveTo>
                  <a:lnTo>
                    <a:pt x="1" y="28611"/>
                  </a:lnTo>
                  <a:lnTo>
                    <a:pt x="5132" y="71247"/>
                  </a:lnTo>
                  <a:lnTo>
                    <a:pt x="7740" y="71247"/>
                  </a:lnTo>
                  <a:lnTo>
                    <a:pt x="3847" y="32302"/>
                  </a:lnTo>
                  <a:lnTo>
                    <a:pt x="45518" y="13073"/>
                  </a:lnTo>
                  <a:lnTo>
                    <a:pt x="49888" y="71247"/>
                  </a:lnTo>
                  <a:lnTo>
                    <a:pt x="56258" y="71247"/>
                  </a:lnTo>
                  <a:lnTo>
                    <a:pt x="537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6556323" y="2413046"/>
              <a:ext cx="1676064" cy="2279936"/>
            </a:xfrm>
            <a:custGeom>
              <a:avLst/>
              <a:gdLst/>
              <a:ahLst/>
              <a:cxnLst/>
              <a:rect l="l" t="t" r="r" b="b"/>
              <a:pathLst>
                <a:path w="52377" h="71248" extrusionOk="0">
                  <a:moveTo>
                    <a:pt x="1" y="0"/>
                  </a:moveTo>
                  <a:lnTo>
                    <a:pt x="2525" y="71247"/>
                  </a:lnTo>
                  <a:lnTo>
                    <a:pt x="8121" y="71247"/>
                  </a:lnTo>
                  <a:lnTo>
                    <a:pt x="7811" y="13550"/>
                  </a:lnTo>
                  <a:lnTo>
                    <a:pt x="45638" y="25087"/>
                  </a:lnTo>
                  <a:lnTo>
                    <a:pt x="40494" y="71247"/>
                  </a:lnTo>
                  <a:lnTo>
                    <a:pt x="45638" y="71247"/>
                  </a:lnTo>
                  <a:lnTo>
                    <a:pt x="52376" y="193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6576899" y="2392854"/>
              <a:ext cx="1675680" cy="2279552"/>
            </a:xfrm>
            <a:custGeom>
              <a:avLst/>
              <a:gdLst/>
              <a:ahLst/>
              <a:cxnLst/>
              <a:rect l="l" t="t" r="r" b="b"/>
              <a:pathLst>
                <a:path w="52365" h="71236" extrusionOk="0">
                  <a:moveTo>
                    <a:pt x="1" y="0"/>
                  </a:moveTo>
                  <a:lnTo>
                    <a:pt x="2525" y="71235"/>
                  </a:lnTo>
                  <a:lnTo>
                    <a:pt x="8121" y="71235"/>
                  </a:lnTo>
                  <a:lnTo>
                    <a:pt x="7811" y="13538"/>
                  </a:lnTo>
                  <a:lnTo>
                    <a:pt x="45637" y="25075"/>
                  </a:lnTo>
                  <a:lnTo>
                    <a:pt x="40494" y="71235"/>
                  </a:lnTo>
                  <a:lnTo>
                    <a:pt x="45637" y="71235"/>
                  </a:lnTo>
                  <a:lnTo>
                    <a:pt x="52364" y="193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4857154" y="2392854"/>
              <a:ext cx="1800256" cy="2279552"/>
            </a:xfrm>
            <a:custGeom>
              <a:avLst/>
              <a:gdLst/>
              <a:ahLst/>
              <a:cxnLst/>
              <a:rect l="l" t="t" r="r" b="b"/>
              <a:pathLst>
                <a:path w="56258" h="71236" extrusionOk="0">
                  <a:moveTo>
                    <a:pt x="53734" y="0"/>
                  </a:moveTo>
                  <a:lnTo>
                    <a:pt x="1" y="28611"/>
                  </a:lnTo>
                  <a:lnTo>
                    <a:pt x="5132" y="71235"/>
                  </a:lnTo>
                  <a:lnTo>
                    <a:pt x="7740" y="71235"/>
                  </a:lnTo>
                  <a:lnTo>
                    <a:pt x="3847" y="32290"/>
                  </a:lnTo>
                  <a:lnTo>
                    <a:pt x="45518" y="13062"/>
                  </a:lnTo>
                  <a:lnTo>
                    <a:pt x="49900" y="71235"/>
                  </a:lnTo>
                  <a:lnTo>
                    <a:pt x="56258" y="71235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rgbClr val="33333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4857443" y="3212374"/>
              <a:ext cx="247680" cy="1460032"/>
            </a:xfrm>
            <a:custGeom>
              <a:avLst/>
              <a:gdLst/>
              <a:ahLst/>
              <a:cxnLst/>
              <a:rect l="l" t="t" r="r" b="b"/>
              <a:pathLst>
                <a:path w="7740" h="45626" extrusionOk="0">
                  <a:moveTo>
                    <a:pt x="5621" y="1"/>
                  </a:moveTo>
                  <a:lnTo>
                    <a:pt x="1" y="3001"/>
                  </a:lnTo>
                  <a:lnTo>
                    <a:pt x="5132" y="45625"/>
                  </a:lnTo>
                  <a:lnTo>
                    <a:pt x="7740" y="45625"/>
                  </a:lnTo>
                  <a:lnTo>
                    <a:pt x="3847" y="6680"/>
                  </a:lnTo>
                  <a:lnTo>
                    <a:pt x="6930" y="5263"/>
                  </a:lnTo>
                  <a:cubicBezTo>
                    <a:pt x="6442" y="3525"/>
                    <a:pt x="6037" y="1763"/>
                    <a:pt x="5621" y="1"/>
                  </a:cubicBez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6421091" y="4001814"/>
              <a:ext cx="236608" cy="670592"/>
            </a:xfrm>
            <a:custGeom>
              <a:avLst/>
              <a:gdLst/>
              <a:ahLst/>
              <a:cxnLst/>
              <a:rect l="l" t="t" r="r" b="b"/>
              <a:pathLst>
                <a:path w="7394" h="20956" extrusionOk="0">
                  <a:moveTo>
                    <a:pt x="6656" y="0"/>
                  </a:moveTo>
                  <a:cubicBezTo>
                    <a:pt x="4989" y="2917"/>
                    <a:pt x="2691" y="5334"/>
                    <a:pt x="0" y="7275"/>
                  </a:cubicBezTo>
                  <a:lnTo>
                    <a:pt x="1036" y="20955"/>
                  </a:lnTo>
                  <a:lnTo>
                    <a:pt x="7394" y="20955"/>
                  </a:lnTo>
                  <a:lnTo>
                    <a:pt x="6656" y="0"/>
                  </a:ln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5539459" y="2824918"/>
              <a:ext cx="328448" cy="328064"/>
            </a:xfrm>
            <a:custGeom>
              <a:avLst/>
              <a:gdLst/>
              <a:ahLst/>
              <a:cxnLst/>
              <a:rect l="l" t="t" r="r" b="b"/>
              <a:pathLst>
                <a:path w="10264" h="10252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51"/>
                    <a:pt x="5132" y="10251"/>
                  </a:cubicBezTo>
                  <a:cubicBezTo>
                    <a:pt x="7965" y="10251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6153987" y="2512118"/>
              <a:ext cx="165024" cy="106304"/>
            </a:xfrm>
            <a:custGeom>
              <a:avLst/>
              <a:gdLst/>
              <a:ahLst/>
              <a:cxnLst/>
              <a:rect l="l" t="t" r="r" b="b"/>
              <a:pathLst>
                <a:path w="5157" h="3322" extrusionOk="0">
                  <a:moveTo>
                    <a:pt x="2442" y="0"/>
                  </a:moveTo>
                  <a:lnTo>
                    <a:pt x="1" y="3322"/>
                  </a:lnTo>
                  <a:lnTo>
                    <a:pt x="5156" y="54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rgbClr val="F1C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5469347" y="2512118"/>
              <a:ext cx="1018816" cy="1240544"/>
            </a:xfrm>
            <a:custGeom>
              <a:avLst/>
              <a:gdLst/>
              <a:ahLst/>
              <a:cxnLst/>
              <a:rect l="l" t="t" r="r" b="b"/>
              <a:pathLst>
                <a:path w="31838" h="38767" extrusionOk="0">
                  <a:moveTo>
                    <a:pt x="23837" y="0"/>
                  </a:moveTo>
                  <a:lnTo>
                    <a:pt x="881" y="12740"/>
                  </a:lnTo>
                  <a:lnTo>
                    <a:pt x="0" y="15050"/>
                  </a:lnTo>
                  <a:cubicBezTo>
                    <a:pt x="5656" y="31635"/>
                    <a:pt x="3560" y="38767"/>
                    <a:pt x="3560" y="38767"/>
                  </a:cubicBezTo>
                  <a:lnTo>
                    <a:pt x="24372" y="32230"/>
                  </a:lnTo>
                  <a:cubicBezTo>
                    <a:pt x="31838" y="27908"/>
                    <a:pt x="22837" y="2822"/>
                    <a:pt x="22837" y="2822"/>
                  </a:cubicBezTo>
                  <a:lnTo>
                    <a:pt x="23837" y="0"/>
                  </a:lnTo>
                  <a:close/>
                </a:path>
              </a:pathLst>
            </a:custGeom>
            <a:solidFill>
              <a:srgbClr val="F5D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6045411" y="3419638"/>
              <a:ext cx="232448" cy="137952"/>
            </a:xfrm>
            <a:custGeom>
              <a:avLst/>
              <a:gdLst/>
              <a:ahLst/>
              <a:cxnLst/>
              <a:rect l="l" t="t" r="r" b="b"/>
              <a:pathLst>
                <a:path w="7264" h="4311" extrusionOk="0">
                  <a:moveTo>
                    <a:pt x="5716" y="1"/>
                  </a:moveTo>
                  <a:lnTo>
                    <a:pt x="3370" y="1453"/>
                  </a:lnTo>
                  <a:lnTo>
                    <a:pt x="1" y="4311"/>
                  </a:lnTo>
                  <a:lnTo>
                    <a:pt x="1" y="4311"/>
                  </a:lnTo>
                  <a:lnTo>
                    <a:pt x="7263" y="1156"/>
                  </a:lnTo>
                  <a:lnTo>
                    <a:pt x="5716" y="1"/>
                  </a:lnTo>
                  <a:close/>
                </a:path>
              </a:pathLst>
            </a:custGeom>
            <a:solidFill>
              <a:srgbClr val="F0A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5550115" y="3419638"/>
              <a:ext cx="699168" cy="333024"/>
            </a:xfrm>
            <a:custGeom>
              <a:avLst/>
              <a:gdLst/>
              <a:ahLst/>
              <a:cxnLst/>
              <a:rect l="l" t="t" r="r" b="b"/>
              <a:pathLst>
                <a:path w="21849" h="10407" extrusionOk="0">
                  <a:moveTo>
                    <a:pt x="21194" y="1"/>
                  </a:moveTo>
                  <a:lnTo>
                    <a:pt x="762" y="7585"/>
                  </a:lnTo>
                  <a:lnTo>
                    <a:pt x="0" y="9002"/>
                  </a:lnTo>
                  <a:lnTo>
                    <a:pt x="1036" y="10407"/>
                  </a:lnTo>
                  <a:lnTo>
                    <a:pt x="21848" y="3870"/>
                  </a:lnTo>
                  <a:lnTo>
                    <a:pt x="20539" y="2120"/>
                  </a:lnTo>
                  <a:lnTo>
                    <a:pt x="21194" y="1"/>
                  </a:lnTo>
                  <a:close/>
                </a:path>
              </a:pathLst>
            </a:custGeom>
            <a:solidFill>
              <a:srgbClr val="F1C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6139907" y="3083990"/>
              <a:ext cx="16032" cy="22880"/>
            </a:xfrm>
            <a:custGeom>
              <a:avLst/>
              <a:gdLst/>
              <a:ahLst/>
              <a:cxnLst/>
              <a:rect l="l" t="t" r="r" b="b"/>
              <a:pathLst>
                <a:path w="501" h="715" extrusionOk="0">
                  <a:moveTo>
                    <a:pt x="298" y="0"/>
                  </a:moveTo>
                  <a:lnTo>
                    <a:pt x="0" y="108"/>
                  </a:lnTo>
                  <a:cubicBezTo>
                    <a:pt x="72" y="310"/>
                    <a:pt x="131" y="512"/>
                    <a:pt x="191" y="715"/>
                  </a:cubicBezTo>
                  <a:lnTo>
                    <a:pt x="500" y="619"/>
                  </a:lnTo>
                  <a:cubicBezTo>
                    <a:pt x="441" y="417"/>
                    <a:pt x="369" y="215"/>
                    <a:pt x="298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6151331" y="3124374"/>
              <a:ext cx="13376" cy="21760"/>
            </a:xfrm>
            <a:custGeom>
              <a:avLst/>
              <a:gdLst/>
              <a:ahLst/>
              <a:cxnLst/>
              <a:rect l="l" t="t" r="r" b="b"/>
              <a:pathLst>
                <a:path w="418" h="680" extrusionOk="0">
                  <a:moveTo>
                    <a:pt x="310" y="0"/>
                  </a:moveTo>
                  <a:lnTo>
                    <a:pt x="1" y="60"/>
                  </a:lnTo>
                  <a:cubicBezTo>
                    <a:pt x="36" y="215"/>
                    <a:pt x="60" y="358"/>
                    <a:pt x="84" y="512"/>
                  </a:cubicBezTo>
                  <a:cubicBezTo>
                    <a:pt x="96" y="572"/>
                    <a:pt x="96" y="631"/>
                    <a:pt x="108" y="679"/>
                  </a:cubicBezTo>
                  <a:lnTo>
                    <a:pt x="417" y="643"/>
                  </a:lnTo>
                  <a:cubicBezTo>
                    <a:pt x="417" y="584"/>
                    <a:pt x="405" y="524"/>
                    <a:pt x="393" y="465"/>
                  </a:cubicBezTo>
                  <a:cubicBezTo>
                    <a:pt x="382" y="310"/>
                    <a:pt x="346" y="155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6120867" y="2803958"/>
              <a:ext cx="18304" cy="22880"/>
            </a:xfrm>
            <a:custGeom>
              <a:avLst/>
              <a:gdLst/>
              <a:ahLst/>
              <a:cxnLst/>
              <a:rect l="l" t="t" r="r" b="b"/>
              <a:pathLst>
                <a:path w="572" h="715" extrusionOk="0">
                  <a:moveTo>
                    <a:pt x="286" y="0"/>
                  </a:moveTo>
                  <a:lnTo>
                    <a:pt x="0" y="167"/>
                  </a:lnTo>
                  <a:cubicBezTo>
                    <a:pt x="107" y="346"/>
                    <a:pt x="202" y="524"/>
                    <a:pt x="274" y="715"/>
                  </a:cubicBezTo>
                  <a:lnTo>
                    <a:pt x="572" y="608"/>
                  </a:lnTo>
                  <a:cubicBezTo>
                    <a:pt x="500" y="393"/>
                    <a:pt x="393" y="191"/>
                    <a:pt x="286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6104483" y="277042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6114755" y="3006262"/>
              <a:ext cx="14880" cy="22496"/>
            </a:xfrm>
            <a:custGeom>
              <a:avLst/>
              <a:gdLst/>
              <a:ahLst/>
              <a:cxnLst/>
              <a:rect l="l" t="t" r="r" b="b"/>
              <a:pathLst>
                <a:path w="465" h="703" extrusionOk="0">
                  <a:moveTo>
                    <a:pt x="322" y="0"/>
                  </a:moveTo>
                  <a:lnTo>
                    <a:pt x="1" y="60"/>
                  </a:lnTo>
                  <a:cubicBezTo>
                    <a:pt x="48" y="274"/>
                    <a:pt x="96" y="489"/>
                    <a:pt x="155" y="703"/>
                  </a:cubicBezTo>
                  <a:lnTo>
                    <a:pt x="465" y="608"/>
                  </a:lnTo>
                  <a:cubicBezTo>
                    <a:pt x="405" y="405"/>
                    <a:pt x="358" y="203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6115139" y="2924342"/>
              <a:ext cx="14880" cy="22528"/>
            </a:xfrm>
            <a:custGeom>
              <a:avLst/>
              <a:gdLst/>
              <a:ahLst/>
              <a:cxnLst/>
              <a:rect l="l" t="t" r="r" b="b"/>
              <a:pathLst>
                <a:path w="465" h="704" extrusionOk="0">
                  <a:moveTo>
                    <a:pt x="155" y="1"/>
                  </a:moveTo>
                  <a:cubicBezTo>
                    <a:pt x="96" y="215"/>
                    <a:pt x="48" y="429"/>
                    <a:pt x="0" y="632"/>
                  </a:cubicBezTo>
                  <a:lnTo>
                    <a:pt x="310" y="703"/>
                  </a:lnTo>
                  <a:cubicBezTo>
                    <a:pt x="358" y="501"/>
                    <a:pt x="405" y="298"/>
                    <a:pt x="465" y="84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6096835" y="2770422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39" y="1"/>
                  </a:moveTo>
                  <a:lnTo>
                    <a:pt x="1" y="203"/>
                  </a:lnTo>
                  <a:cubicBezTo>
                    <a:pt x="144" y="370"/>
                    <a:pt x="275" y="536"/>
                    <a:pt x="406" y="703"/>
                  </a:cubicBezTo>
                  <a:lnTo>
                    <a:pt x="656" y="501"/>
                  </a:lnTo>
                  <a:cubicBezTo>
                    <a:pt x="525" y="334"/>
                    <a:pt x="382" y="167"/>
                    <a:pt x="23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6111331" y="2965878"/>
              <a:ext cx="11072" cy="21376"/>
            </a:xfrm>
            <a:custGeom>
              <a:avLst/>
              <a:gdLst/>
              <a:ahLst/>
              <a:cxnLst/>
              <a:rect l="l" t="t" r="r" b="b"/>
              <a:pathLst>
                <a:path w="346" h="668" extrusionOk="0">
                  <a:moveTo>
                    <a:pt x="24" y="0"/>
                  </a:moveTo>
                  <a:cubicBezTo>
                    <a:pt x="0" y="227"/>
                    <a:pt x="0" y="441"/>
                    <a:pt x="24" y="667"/>
                  </a:cubicBezTo>
                  <a:lnTo>
                    <a:pt x="346" y="643"/>
                  </a:lnTo>
                  <a:cubicBezTo>
                    <a:pt x="322" y="441"/>
                    <a:pt x="322" y="227"/>
                    <a:pt x="334" y="2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6134179" y="2844726"/>
              <a:ext cx="11072" cy="21344"/>
            </a:xfrm>
            <a:custGeom>
              <a:avLst/>
              <a:gdLst/>
              <a:ahLst/>
              <a:cxnLst/>
              <a:rect l="l" t="t" r="r" b="b"/>
              <a:pathLst>
                <a:path w="346" h="667" extrusionOk="0">
                  <a:moveTo>
                    <a:pt x="322" y="0"/>
                  </a:moveTo>
                  <a:lnTo>
                    <a:pt x="1" y="36"/>
                  </a:lnTo>
                  <a:cubicBezTo>
                    <a:pt x="25" y="238"/>
                    <a:pt x="25" y="441"/>
                    <a:pt x="1" y="643"/>
                  </a:cubicBezTo>
                  <a:lnTo>
                    <a:pt x="322" y="667"/>
                  </a:lnTo>
                  <a:cubicBezTo>
                    <a:pt x="346" y="453"/>
                    <a:pt x="346" y="226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6070563" y="2738806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62" y="0"/>
                  </a:moveTo>
                  <a:lnTo>
                    <a:pt x="0" y="179"/>
                  </a:lnTo>
                  <a:cubicBezTo>
                    <a:pt x="131" y="358"/>
                    <a:pt x="262" y="536"/>
                    <a:pt x="405" y="703"/>
                  </a:cubicBezTo>
                  <a:lnTo>
                    <a:pt x="655" y="500"/>
                  </a:lnTo>
                  <a:cubicBezTo>
                    <a:pt x="512" y="334"/>
                    <a:pt x="381" y="167"/>
                    <a:pt x="26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6125795" y="2884726"/>
              <a:ext cx="15296" cy="22496"/>
            </a:xfrm>
            <a:custGeom>
              <a:avLst/>
              <a:gdLst/>
              <a:ahLst/>
              <a:cxnLst/>
              <a:rect l="l" t="t" r="r" b="b"/>
              <a:pathLst>
                <a:path w="478" h="703" extrusionOk="0">
                  <a:moveTo>
                    <a:pt x="167" y="0"/>
                  </a:moveTo>
                  <a:cubicBezTo>
                    <a:pt x="120" y="215"/>
                    <a:pt x="60" y="417"/>
                    <a:pt x="1" y="620"/>
                  </a:cubicBezTo>
                  <a:lnTo>
                    <a:pt x="310" y="703"/>
                  </a:lnTo>
                  <a:cubicBezTo>
                    <a:pt x="370" y="500"/>
                    <a:pt x="429" y="286"/>
                    <a:pt x="477" y="72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6047715" y="2663350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48" y="1"/>
                  </a:moveTo>
                  <a:cubicBezTo>
                    <a:pt x="12" y="227"/>
                    <a:pt x="0" y="441"/>
                    <a:pt x="12" y="668"/>
                  </a:cubicBezTo>
                  <a:lnTo>
                    <a:pt x="333" y="656"/>
                  </a:lnTo>
                  <a:cubicBezTo>
                    <a:pt x="321" y="453"/>
                    <a:pt x="333" y="251"/>
                    <a:pt x="357" y="49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6053795" y="2622582"/>
              <a:ext cx="16800" cy="22912"/>
            </a:xfrm>
            <a:custGeom>
              <a:avLst/>
              <a:gdLst/>
              <a:ahLst/>
              <a:cxnLst/>
              <a:rect l="l" t="t" r="r" b="b"/>
              <a:pathLst>
                <a:path w="525" h="716" extrusionOk="0">
                  <a:moveTo>
                    <a:pt x="227" y="1"/>
                  </a:moveTo>
                  <a:cubicBezTo>
                    <a:pt x="143" y="203"/>
                    <a:pt x="60" y="418"/>
                    <a:pt x="1" y="620"/>
                  </a:cubicBezTo>
                  <a:lnTo>
                    <a:pt x="310" y="715"/>
                  </a:lnTo>
                  <a:cubicBezTo>
                    <a:pt x="370" y="513"/>
                    <a:pt x="441" y="322"/>
                    <a:pt x="524" y="132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6051523" y="2703382"/>
              <a:ext cx="17152" cy="22880"/>
            </a:xfrm>
            <a:custGeom>
              <a:avLst/>
              <a:gdLst/>
              <a:ahLst/>
              <a:cxnLst/>
              <a:rect l="l" t="t" r="r" b="b"/>
              <a:pathLst>
                <a:path w="536" h="715" extrusionOk="0">
                  <a:moveTo>
                    <a:pt x="310" y="0"/>
                  </a:moveTo>
                  <a:lnTo>
                    <a:pt x="0" y="95"/>
                  </a:lnTo>
                  <a:lnTo>
                    <a:pt x="24" y="167"/>
                  </a:lnTo>
                  <a:cubicBezTo>
                    <a:pt x="83" y="357"/>
                    <a:pt x="155" y="548"/>
                    <a:pt x="250" y="714"/>
                  </a:cubicBezTo>
                  <a:lnTo>
                    <a:pt x="536" y="572"/>
                  </a:lnTo>
                  <a:cubicBezTo>
                    <a:pt x="453" y="417"/>
                    <a:pt x="381" y="250"/>
                    <a:pt x="333" y="71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5640803" y="3033686"/>
              <a:ext cx="21728" cy="21760"/>
            </a:xfrm>
            <a:custGeom>
              <a:avLst/>
              <a:gdLst/>
              <a:ahLst/>
              <a:cxnLst/>
              <a:rect l="l" t="t" r="r" b="b"/>
              <a:pathLst>
                <a:path w="679" h="680" extrusionOk="0">
                  <a:moveTo>
                    <a:pt x="226" y="1"/>
                  </a:moveTo>
                  <a:lnTo>
                    <a:pt x="0" y="227"/>
                  </a:lnTo>
                  <a:cubicBezTo>
                    <a:pt x="143" y="382"/>
                    <a:pt x="298" y="525"/>
                    <a:pt x="453" y="679"/>
                  </a:cubicBezTo>
                  <a:lnTo>
                    <a:pt x="679" y="453"/>
                  </a:lnTo>
                  <a:cubicBezTo>
                    <a:pt x="524" y="298"/>
                    <a:pt x="369" y="156"/>
                    <a:pt x="22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6129987" y="28039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5613347" y="3002838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63" y="0"/>
                  </a:moveTo>
                  <a:lnTo>
                    <a:pt x="1" y="191"/>
                  </a:lnTo>
                  <a:cubicBezTo>
                    <a:pt x="132" y="369"/>
                    <a:pt x="263" y="536"/>
                    <a:pt x="406" y="703"/>
                  </a:cubicBezTo>
                  <a:lnTo>
                    <a:pt x="656" y="500"/>
                  </a:lnTo>
                  <a:cubicBezTo>
                    <a:pt x="513" y="346"/>
                    <a:pt x="382" y="179"/>
                    <a:pt x="26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5576035" y="2930838"/>
              <a:ext cx="16768" cy="22880"/>
            </a:xfrm>
            <a:custGeom>
              <a:avLst/>
              <a:gdLst/>
              <a:ahLst/>
              <a:cxnLst/>
              <a:rect l="l" t="t" r="r" b="b"/>
              <a:pathLst>
                <a:path w="524" h="715" extrusionOk="0">
                  <a:moveTo>
                    <a:pt x="310" y="0"/>
                  </a:moveTo>
                  <a:lnTo>
                    <a:pt x="0" y="95"/>
                  </a:lnTo>
                  <a:cubicBezTo>
                    <a:pt x="72" y="310"/>
                    <a:pt x="143" y="512"/>
                    <a:pt x="226" y="714"/>
                  </a:cubicBezTo>
                  <a:lnTo>
                    <a:pt x="524" y="595"/>
                  </a:lnTo>
                  <a:cubicBezTo>
                    <a:pt x="441" y="405"/>
                    <a:pt x="369" y="202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5640419" y="3282102"/>
              <a:ext cx="17152" cy="23264"/>
            </a:xfrm>
            <a:custGeom>
              <a:avLst/>
              <a:gdLst/>
              <a:ahLst/>
              <a:cxnLst/>
              <a:rect l="l" t="t" r="r" b="b"/>
              <a:pathLst>
                <a:path w="536" h="727" extrusionOk="0">
                  <a:moveTo>
                    <a:pt x="238" y="1"/>
                  </a:moveTo>
                  <a:cubicBezTo>
                    <a:pt x="155" y="203"/>
                    <a:pt x="72" y="405"/>
                    <a:pt x="0" y="608"/>
                  </a:cubicBezTo>
                  <a:lnTo>
                    <a:pt x="298" y="727"/>
                  </a:lnTo>
                  <a:cubicBezTo>
                    <a:pt x="369" y="524"/>
                    <a:pt x="453" y="334"/>
                    <a:pt x="536" y="132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5622883" y="3362486"/>
              <a:ext cx="12224" cy="21760"/>
            </a:xfrm>
            <a:custGeom>
              <a:avLst/>
              <a:gdLst/>
              <a:ahLst/>
              <a:cxnLst/>
              <a:rect l="l" t="t" r="r" b="b"/>
              <a:pathLst>
                <a:path w="382" h="680" extrusionOk="0">
                  <a:moveTo>
                    <a:pt x="60" y="1"/>
                  </a:moveTo>
                  <a:cubicBezTo>
                    <a:pt x="36" y="227"/>
                    <a:pt x="12" y="441"/>
                    <a:pt x="1" y="668"/>
                  </a:cubicBezTo>
                  <a:lnTo>
                    <a:pt x="322" y="679"/>
                  </a:lnTo>
                  <a:cubicBezTo>
                    <a:pt x="334" y="465"/>
                    <a:pt x="346" y="251"/>
                    <a:pt x="382" y="48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6070179" y="2592118"/>
              <a:ext cx="18688" cy="16416"/>
            </a:xfrm>
            <a:custGeom>
              <a:avLst/>
              <a:gdLst/>
              <a:ahLst/>
              <a:cxnLst/>
              <a:rect l="l" t="t" r="r" b="b"/>
              <a:pathLst>
                <a:path w="584" h="513" extrusionOk="0">
                  <a:moveTo>
                    <a:pt x="584" y="0"/>
                  </a:moveTo>
                  <a:lnTo>
                    <a:pt x="36" y="298"/>
                  </a:lnTo>
                  <a:cubicBezTo>
                    <a:pt x="24" y="322"/>
                    <a:pt x="12" y="334"/>
                    <a:pt x="0" y="358"/>
                  </a:cubicBezTo>
                  <a:lnTo>
                    <a:pt x="286" y="512"/>
                  </a:lnTo>
                  <a:cubicBezTo>
                    <a:pt x="381" y="334"/>
                    <a:pt x="477" y="167"/>
                    <a:pt x="58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5626307" y="302530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5670115" y="3062646"/>
              <a:ext cx="21760" cy="22144"/>
            </a:xfrm>
            <a:custGeom>
              <a:avLst/>
              <a:gdLst/>
              <a:ahLst/>
              <a:cxnLst/>
              <a:rect l="l" t="t" r="r" b="b"/>
              <a:pathLst>
                <a:path w="680" h="692" extrusionOk="0">
                  <a:moveTo>
                    <a:pt x="227" y="1"/>
                  </a:moveTo>
                  <a:lnTo>
                    <a:pt x="1" y="227"/>
                  </a:lnTo>
                  <a:cubicBezTo>
                    <a:pt x="156" y="382"/>
                    <a:pt x="299" y="536"/>
                    <a:pt x="430" y="691"/>
                  </a:cubicBezTo>
                  <a:lnTo>
                    <a:pt x="680" y="477"/>
                  </a:lnTo>
                  <a:cubicBezTo>
                    <a:pt x="537" y="310"/>
                    <a:pt x="382" y="155"/>
                    <a:pt x="227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5696035" y="3094646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274" y="1"/>
                  </a:moveTo>
                  <a:lnTo>
                    <a:pt x="1" y="179"/>
                  </a:lnTo>
                  <a:cubicBezTo>
                    <a:pt x="120" y="358"/>
                    <a:pt x="215" y="537"/>
                    <a:pt x="298" y="715"/>
                  </a:cubicBezTo>
                  <a:lnTo>
                    <a:pt x="596" y="596"/>
                  </a:lnTo>
                  <a:cubicBezTo>
                    <a:pt x="501" y="382"/>
                    <a:pt x="393" y="191"/>
                    <a:pt x="274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5591651" y="2968534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286" y="1"/>
                  </a:moveTo>
                  <a:lnTo>
                    <a:pt x="0" y="144"/>
                  </a:lnTo>
                  <a:cubicBezTo>
                    <a:pt x="95" y="334"/>
                    <a:pt x="203" y="525"/>
                    <a:pt x="322" y="715"/>
                  </a:cubicBezTo>
                  <a:lnTo>
                    <a:pt x="596" y="548"/>
                  </a:lnTo>
                  <a:cubicBezTo>
                    <a:pt x="488" y="370"/>
                    <a:pt x="381" y="179"/>
                    <a:pt x="28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1"/>
            <p:cNvSpPr/>
            <p:nvPr/>
          </p:nvSpPr>
          <p:spPr>
            <a:xfrm>
              <a:off x="5683843" y="30847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5566883" y="2891574"/>
              <a:ext cx="13728" cy="22144"/>
            </a:xfrm>
            <a:custGeom>
              <a:avLst/>
              <a:gdLst/>
              <a:ahLst/>
              <a:cxnLst/>
              <a:rect l="l" t="t" r="r" b="b"/>
              <a:pathLst>
                <a:path w="429" h="692" extrusionOk="0">
                  <a:moveTo>
                    <a:pt x="310" y="1"/>
                  </a:moveTo>
                  <a:lnTo>
                    <a:pt x="0" y="48"/>
                  </a:lnTo>
                  <a:lnTo>
                    <a:pt x="0" y="84"/>
                  </a:lnTo>
                  <a:cubicBezTo>
                    <a:pt x="36" y="286"/>
                    <a:pt x="72" y="489"/>
                    <a:pt x="119" y="691"/>
                  </a:cubicBezTo>
                  <a:lnTo>
                    <a:pt x="429" y="620"/>
                  </a:lnTo>
                  <a:cubicBezTo>
                    <a:pt x="381" y="429"/>
                    <a:pt x="346" y="227"/>
                    <a:pt x="322" y="36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6126179" y="3045110"/>
              <a:ext cx="16416" cy="22912"/>
            </a:xfrm>
            <a:custGeom>
              <a:avLst/>
              <a:gdLst/>
              <a:ahLst/>
              <a:cxnLst/>
              <a:rect l="l" t="t" r="r" b="b"/>
              <a:pathLst>
                <a:path w="513" h="716" extrusionOk="0">
                  <a:moveTo>
                    <a:pt x="298" y="1"/>
                  </a:moveTo>
                  <a:lnTo>
                    <a:pt x="1" y="108"/>
                  </a:lnTo>
                  <a:cubicBezTo>
                    <a:pt x="60" y="310"/>
                    <a:pt x="132" y="513"/>
                    <a:pt x="215" y="715"/>
                  </a:cubicBezTo>
                  <a:lnTo>
                    <a:pt x="513" y="608"/>
                  </a:lnTo>
                  <a:cubicBezTo>
                    <a:pt x="441" y="406"/>
                    <a:pt x="370" y="203"/>
                    <a:pt x="298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5699459" y="3174294"/>
              <a:ext cx="17568" cy="22880"/>
            </a:xfrm>
            <a:custGeom>
              <a:avLst/>
              <a:gdLst/>
              <a:ahLst/>
              <a:cxnLst/>
              <a:rect l="l" t="t" r="r" b="b"/>
              <a:pathLst>
                <a:path w="549" h="715" extrusionOk="0">
                  <a:moveTo>
                    <a:pt x="239" y="0"/>
                  </a:moveTo>
                  <a:cubicBezTo>
                    <a:pt x="179" y="191"/>
                    <a:pt x="96" y="381"/>
                    <a:pt x="1" y="572"/>
                  </a:cubicBezTo>
                  <a:lnTo>
                    <a:pt x="286" y="715"/>
                  </a:lnTo>
                  <a:cubicBezTo>
                    <a:pt x="394" y="524"/>
                    <a:pt x="477" y="310"/>
                    <a:pt x="548" y="107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5678499" y="3210486"/>
              <a:ext cx="19840" cy="22880"/>
            </a:xfrm>
            <a:custGeom>
              <a:avLst/>
              <a:gdLst/>
              <a:ahLst/>
              <a:cxnLst/>
              <a:rect l="l" t="t" r="r" b="b"/>
              <a:pathLst>
                <a:path w="620" h="715" extrusionOk="0">
                  <a:moveTo>
                    <a:pt x="346" y="0"/>
                  </a:moveTo>
                  <a:cubicBezTo>
                    <a:pt x="239" y="179"/>
                    <a:pt x="120" y="357"/>
                    <a:pt x="1" y="536"/>
                  </a:cubicBezTo>
                  <a:lnTo>
                    <a:pt x="275" y="715"/>
                  </a:lnTo>
                  <a:cubicBezTo>
                    <a:pt x="394" y="524"/>
                    <a:pt x="513" y="346"/>
                    <a:pt x="620" y="167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5740227" y="3440214"/>
              <a:ext cx="20608" cy="22912"/>
            </a:xfrm>
            <a:custGeom>
              <a:avLst/>
              <a:gdLst/>
              <a:ahLst/>
              <a:cxnLst/>
              <a:rect l="l" t="t" r="r" b="b"/>
              <a:pathLst>
                <a:path w="644" h="716" extrusionOk="0">
                  <a:moveTo>
                    <a:pt x="382" y="1"/>
                  </a:moveTo>
                  <a:cubicBezTo>
                    <a:pt x="263" y="179"/>
                    <a:pt x="132" y="346"/>
                    <a:pt x="1" y="489"/>
                  </a:cubicBezTo>
                  <a:lnTo>
                    <a:pt x="239" y="715"/>
                  </a:lnTo>
                  <a:cubicBezTo>
                    <a:pt x="382" y="548"/>
                    <a:pt x="525" y="370"/>
                    <a:pt x="644" y="179"/>
                  </a:cubicBezTo>
                  <a:lnTo>
                    <a:pt x="38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1"/>
            <p:cNvSpPr/>
            <p:nvPr/>
          </p:nvSpPr>
          <p:spPr>
            <a:xfrm>
              <a:off x="5781379" y="3368214"/>
              <a:ext cx="19072" cy="22880"/>
            </a:xfrm>
            <a:custGeom>
              <a:avLst/>
              <a:gdLst/>
              <a:ahLst/>
              <a:cxnLst/>
              <a:rect l="l" t="t" r="r" b="b"/>
              <a:pathLst>
                <a:path w="596" h="715" extrusionOk="0">
                  <a:moveTo>
                    <a:pt x="322" y="0"/>
                  </a:moveTo>
                  <a:cubicBezTo>
                    <a:pt x="215" y="179"/>
                    <a:pt x="108" y="370"/>
                    <a:pt x="1" y="560"/>
                  </a:cubicBezTo>
                  <a:lnTo>
                    <a:pt x="274" y="715"/>
                  </a:lnTo>
                  <a:cubicBezTo>
                    <a:pt x="382" y="524"/>
                    <a:pt x="489" y="346"/>
                    <a:pt x="596" y="167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5708227" y="3468406"/>
              <a:ext cx="22496" cy="16800"/>
            </a:xfrm>
            <a:custGeom>
              <a:avLst/>
              <a:gdLst/>
              <a:ahLst/>
              <a:cxnLst/>
              <a:rect l="l" t="t" r="r" b="b"/>
              <a:pathLst>
                <a:path w="703" h="525" extrusionOk="0">
                  <a:moveTo>
                    <a:pt x="536" y="1"/>
                  </a:moveTo>
                  <a:cubicBezTo>
                    <a:pt x="382" y="96"/>
                    <a:pt x="215" y="156"/>
                    <a:pt x="24" y="203"/>
                  </a:cubicBezTo>
                  <a:lnTo>
                    <a:pt x="1" y="203"/>
                  </a:lnTo>
                  <a:lnTo>
                    <a:pt x="60" y="525"/>
                  </a:lnTo>
                  <a:lnTo>
                    <a:pt x="96" y="513"/>
                  </a:lnTo>
                  <a:cubicBezTo>
                    <a:pt x="322" y="465"/>
                    <a:pt x="524" y="382"/>
                    <a:pt x="703" y="275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5710883" y="3134646"/>
              <a:ext cx="11488" cy="21760"/>
            </a:xfrm>
            <a:custGeom>
              <a:avLst/>
              <a:gdLst/>
              <a:ahLst/>
              <a:cxnLst/>
              <a:rect l="l" t="t" r="r" b="b"/>
              <a:pathLst>
                <a:path w="359" h="680" extrusionOk="0">
                  <a:moveTo>
                    <a:pt x="322" y="1"/>
                  </a:moveTo>
                  <a:lnTo>
                    <a:pt x="1" y="49"/>
                  </a:lnTo>
                  <a:lnTo>
                    <a:pt x="1" y="72"/>
                  </a:lnTo>
                  <a:cubicBezTo>
                    <a:pt x="13" y="120"/>
                    <a:pt x="25" y="168"/>
                    <a:pt x="25" y="215"/>
                  </a:cubicBezTo>
                  <a:cubicBezTo>
                    <a:pt x="37" y="358"/>
                    <a:pt x="37" y="501"/>
                    <a:pt x="13" y="644"/>
                  </a:cubicBezTo>
                  <a:lnTo>
                    <a:pt x="334" y="680"/>
                  </a:lnTo>
                  <a:cubicBezTo>
                    <a:pt x="358" y="525"/>
                    <a:pt x="358" y="358"/>
                    <a:pt x="346" y="191"/>
                  </a:cubicBezTo>
                  <a:cubicBezTo>
                    <a:pt x="334" y="132"/>
                    <a:pt x="334" y="84"/>
                    <a:pt x="322" y="2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5762339" y="3404790"/>
              <a:ext cx="18688" cy="22880"/>
            </a:xfrm>
            <a:custGeom>
              <a:avLst/>
              <a:gdLst/>
              <a:ahLst/>
              <a:cxnLst/>
              <a:rect l="l" t="t" r="r" b="b"/>
              <a:pathLst>
                <a:path w="584" h="715" extrusionOk="0">
                  <a:moveTo>
                    <a:pt x="298" y="0"/>
                  </a:moveTo>
                  <a:cubicBezTo>
                    <a:pt x="203" y="191"/>
                    <a:pt x="107" y="381"/>
                    <a:pt x="0" y="560"/>
                  </a:cubicBezTo>
                  <a:lnTo>
                    <a:pt x="286" y="715"/>
                  </a:lnTo>
                  <a:cubicBezTo>
                    <a:pt x="393" y="524"/>
                    <a:pt x="488" y="334"/>
                    <a:pt x="584" y="143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5803107" y="3333526"/>
              <a:ext cx="20224" cy="22912"/>
            </a:xfrm>
            <a:custGeom>
              <a:avLst/>
              <a:gdLst/>
              <a:ahLst/>
              <a:cxnLst/>
              <a:rect l="l" t="t" r="r" b="b"/>
              <a:pathLst>
                <a:path w="632" h="716" extrusionOk="0">
                  <a:moveTo>
                    <a:pt x="381" y="1"/>
                  </a:moveTo>
                  <a:cubicBezTo>
                    <a:pt x="250" y="180"/>
                    <a:pt x="119" y="358"/>
                    <a:pt x="0" y="537"/>
                  </a:cubicBezTo>
                  <a:lnTo>
                    <a:pt x="262" y="715"/>
                  </a:lnTo>
                  <a:cubicBezTo>
                    <a:pt x="381" y="537"/>
                    <a:pt x="512" y="370"/>
                    <a:pt x="631" y="191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5628611" y="3321718"/>
              <a:ext cx="14880" cy="22528"/>
            </a:xfrm>
            <a:custGeom>
              <a:avLst/>
              <a:gdLst/>
              <a:ahLst/>
              <a:cxnLst/>
              <a:rect l="l" t="t" r="r" b="b"/>
              <a:pathLst>
                <a:path w="465" h="704" extrusionOk="0">
                  <a:moveTo>
                    <a:pt x="167" y="1"/>
                  </a:moveTo>
                  <a:cubicBezTo>
                    <a:pt x="95" y="203"/>
                    <a:pt x="48" y="418"/>
                    <a:pt x="0" y="632"/>
                  </a:cubicBezTo>
                  <a:lnTo>
                    <a:pt x="310" y="703"/>
                  </a:lnTo>
                  <a:cubicBezTo>
                    <a:pt x="357" y="489"/>
                    <a:pt x="405" y="287"/>
                    <a:pt x="464" y="84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5636227" y="3440982"/>
              <a:ext cx="20608" cy="22496"/>
            </a:xfrm>
            <a:custGeom>
              <a:avLst/>
              <a:gdLst/>
              <a:ahLst/>
              <a:cxnLst/>
              <a:rect l="l" t="t" r="r" b="b"/>
              <a:pathLst>
                <a:path w="644" h="703" extrusionOk="0">
                  <a:moveTo>
                    <a:pt x="274" y="0"/>
                  </a:moveTo>
                  <a:lnTo>
                    <a:pt x="0" y="167"/>
                  </a:lnTo>
                  <a:cubicBezTo>
                    <a:pt x="119" y="358"/>
                    <a:pt x="250" y="548"/>
                    <a:pt x="417" y="703"/>
                  </a:cubicBezTo>
                  <a:lnTo>
                    <a:pt x="643" y="477"/>
                  </a:lnTo>
                  <a:cubicBezTo>
                    <a:pt x="500" y="334"/>
                    <a:pt x="381" y="179"/>
                    <a:pt x="27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5623651" y="3404022"/>
              <a:ext cx="14112" cy="22144"/>
            </a:xfrm>
            <a:custGeom>
              <a:avLst/>
              <a:gdLst/>
              <a:ahLst/>
              <a:cxnLst/>
              <a:rect l="l" t="t" r="r" b="b"/>
              <a:pathLst>
                <a:path w="441" h="692" extrusionOk="0">
                  <a:moveTo>
                    <a:pt x="322" y="1"/>
                  </a:moveTo>
                  <a:lnTo>
                    <a:pt x="0" y="36"/>
                  </a:lnTo>
                  <a:cubicBezTo>
                    <a:pt x="12" y="84"/>
                    <a:pt x="12" y="132"/>
                    <a:pt x="24" y="179"/>
                  </a:cubicBezTo>
                  <a:cubicBezTo>
                    <a:pt x="48" y="358"/>
                    <a:pt x="84" y="524"/>
                    <a:pt x="131" y="691"/>
                  </a:cubicBezTo>
                  <a:lnTo>
                    <a:pt x="441" y="596"/>
                  </a:lnTo>
                  <a:cubicBezTo>
                    <a:pt x="393" y="453"/>
                    <a:pt x="358" y="298"/>
                    <a:pt x="334" y="143"/>
                  </a:cubicBezTo>
                  <a:cubicBezTo>
                    <a:pt x="334" y="96"/>
                    <a:pt x="322" y="48"/>
                    <a:pt x="322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5628611" y="33419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5667075" y="3468022"/>
              <a:ext cx="22528" cy="16800"/>
            </a:xfrm>
            <a:custGeom>
              <a:avLst/>
              <a:gdLst/>
              <a:ahLst/>
              <a:cxnLst/>
              <a:rect l="l" t="t" r="r" b="b"/>
              <a:pathLst>
                <a:path w="704" h="525" extrusionOk="0">
                  <a:moveTo>
                    <a:pt x="155" y="1"/>
                  </a:moveTo>
                  <a:lnTo>
                    <a:pt x="1" y="275"/>
                  </a:lnTo>
                  <a:cubicBezTo>
                    <a:pt x="203" y="394"/>
                    <a:pt x="417" y="477"/>
                    <a:pt x="644" y="525"/>
                  </a:cubicBezTo>
                  <a:lnTo>
                    <a:pt x="703" y="215"/>
                  </a:lnTo>
                  <a:cubicBezTo>
                    <a:pt x="513" y="179"/>
                    <a:pt x="334" y="96"/>
                    <a:pt x="155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5657187" y="3245142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322" y="1"/>
                  </a:moveTo>
                  <a:lnTo>
                    <a:pt x="274" y="84"/>
                  </a:lnTo>
                  <a:cubicBezTo>
                    <a:pt x="179" y="239"/>
                    <a:pt x="83" y="406"/>
                    <a:pt x="0" y="572"/>
                  </a:cubicBezTo>
                  <a:lnTo>
                    <a:pt x="286" y="715"/>
                  </a:lnTo>
                  <a:cubicBezTo>
                    <a:pt x="369" y="560"/>
                    <a:pt x="453" y="406"/>
                    <a:pt x="548" y="251"/>
                  </a:cubicBezTo>
                  <a:lnTo>
                    <a:pt x="595" y="167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6117795" y="3240182"/>
              <a:ext cx="20608" cy="22912"/>
            </a:xfrm>
            <a:custGeom>
              <a:avLst/>
              <a:gdLst/>
              <a:ahLst/>
              <a:cxnLst/>
              <a:rect l="l" t="t" r="r" b="b"/>
              <a:pathLst>
                <a:path w="644" h="716" extrusionOk="0">
                  <a:moveTo>
                    <a:pt x="370" y="1"/>
                  </a:moveTo>
                  <a:cubicBezTo>
                    <a:pt x="263" y="180"/>
                    <a:pt x="132" y="346"/>
                    <a:pt x="1" y="513"/>
                  </a:cubicBezTo>
                  <a:lnTo>
                    <a:pt x="251" y="715"/>
                  </a:lnTo>
                  <a:cubicBezTo>
                    <a:pt x="382" y="537"/>
                    <a:pt x="513" y="358"/>
                    <a:pt x="644" y="18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6058371" y="3299254"/>
              <a:ext cx="22880" cy="20224"/>
            </a:xfrm>
            <a:custGeom>
              <a:avLst/>
              <a:gdLst/>
              <a:ahLst/>
              <a:cxnLst/>
              <a:rect l="l" t="t" r="r" b="b"/>
              <a:pathLst>
                <a:path w="715" h="632" extrusionOk="0">
                  <a:moveTo>
                    <a:pt x="512" y="0"/>
                  </a:moveTo>
                  <a:cubicBezTo>
                    <a:pt x="358" y="131"/>
                    <a:pt x="179" y="250"/>
                    <a:pt x="0" y="369"/>
                  </a:cubicBezTo>
                  <a:lnTo>
                    <a:pt x="179" y="631"/>
                  </a:lnTo>
                  <a:cubicBezTo>
                    <a:pt x="358" y="524"/>
                    <a:pt x="548" y="393"/>
                    <a:pt x="715" y="262"/>
                  </a:cubicBezTo>
                  <a:lnTo>
                    <a:pt x="51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5980643" y="3320982"/>
              <a:ext cx="22880" cy="16032"/>
            </a:xfrm>
            <a:custGeom>
              <a:avLst/>
              <a:gdLst/>
              <a:ahLst/>
              <a:cxnLst/>
              <a:rect l="l" t="t" r="r" b="b"/>
              <a:pathLst>
                <a:path w="715" h="501" extrusionOk="0">
                  <a:moveTo>
                    <a:pt x="167" y="0"/>
                  </a:moveTo>
                  <a:lnTo>
                    <a:pt x="1" y="286"/>
                  </a:lnTo>
                  <a:cubicBezTo>
                    <a:pt x="215" y="405"/>
                    <a:pt x="441" y="476"/>
                    <a:pt x="679" y="500"/>
                  </a:cubicBezTo>
                  <a:lnTo>
                    <a:pt x="715" y="179"/>
                  </a:lnTo>
                  <a:cubicBezTo>
                    <a:pt x="524" y="167"/>
                    <a:pt x="334" y="107"/>
                    <a:pt x="167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5828259" y="3301526"/>
              <a:ext cx="21344" cy="22528"/>
            </a:xfrm>
            <a:custGeom>
              <a:avLst/>
              <a:gdLst/>
              <a:ahLst/>
              <a:cxnLst/>
              <a:rect l="l" t="t" r="r" b="b"/>
              <a:pathLst>
                <a:path w="667" h="704" extrusionOk="0">
                  <a:moveTo>
                    <a:pt x="429" y="1"/>
                  </a:moveTo>
                  <a:cubicBezTo>
                    <a:pt x="286" y="168"/>
                    <a:pt x="143" y="322"/>
                    <a:pt x="0" y="489"/>
                  </a:cubicBezTo>
                  <a:lnTo>
                    <a:pt x="250" y="703"/>
                  </a:lnTo>
                  <a:cubicBezTo>
                    <a:pt x="381" y="537"/>
                    <a:pt x="524" y="370"/>
                    <a:pt x="667" y="215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6089987" y="3271830"/>
              <a:ext cx="22144" cy="21728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453" y="0"/>
                  </a:moveTo>
                  <a:cubicBezTo>
                    <a:pt x="310" y="155"/>
                    <a:pt x="155" y="298"/>
                    <a:pt x="1" y="453"/>
                  </a:cubicBezTo>
                  <a:lnTo>
                    <a:pt x="227" y="679"/>
                  </a:lnTo>
                  <a:cubicBezTo>
                    <a:pt x="382" y="536"/>
                    <a:pt x="536" y="381"/>
                    <a:pt x="691" y="214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6153251" y="3165910"/>
              <a:ext cx="12576" cy="21728"/>
            </a:xfrm>
            <a:custGeom>
              <a:avLst/>
              <a:gdLst/>
              <a:ahLst/>
              <a:cxnLst/>
              <a:rect l="l" t="t" r="r" b="b"/>
              <a:pathLst>
                <a:path w="393" h="679" extrusionOk="0">
                  <a:moveTo>
                    <a:pt x="71" y="0"/>
                  </a:moveTo>
                  <a:cubicBezTo>
                    <a:pt x="71" y="84"/>
                    <a:pt x="60" y="167"/>
                    <a:pt x="60" y="238"/>
                  </a:cubicBezTo>
                  <a:cubicBezTo>
                    <a:pt x="48" y="369"/>
                    <a:pt x="24" y="500"/>
                    <a:pt x="0" y="619"/>
                  </a:cubicBezTo>
                  <a:lnTo>
                    <a:pt x="310" y="679"/>
                  </a:lnTo>
                  <a:cubicBezTo>
                    <a:pt x="345" y="548"/>
                    <a:pt x="357" y="405"/>
                    <a:pt x="369" y="274"/>
                  </a:cubicBezTo>
                  <a:cubicBezTo>
                    <a:pt x="381" y="179"/>
                    <a:pt x="393" y="95"/>
                    <a:pt x="393" y="12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6139907" y="3204758"/>
              <a:ext cx="17536" cy="22880"/>
            </a:xfrm>
            <a:custGeom>
              <a:avLst/>
              <a:gdLst/>
              <a:ahLst/>
              <a:cxnLst/>
              <a:rect l="l" t="t" r="r" b="b"/>
              <a:pathLst>
                <a:path w="548" h="715" extrusionOk="0">
                  <a:moveTo>
                    <a:pt x="250" y="1"/>
                  </a:moveTo>
                  <a:cubicBezTo>
                    <a:pt x="179" y="191"/>
                    <a:pt x="96" y="382"/>
                    <a:pt x="0" y="572"/>
                  </a:cubicBezTo>
                  <a:lnTo>
                    <a:pt x="286" y="715"/>
                  </a:lnTo>
                  <a:cubicBezTo>
                    <a:pt x="393" y="525"/>
                    <a:pt x="477" y="322"/>
                    <a:pt x="548" y="108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6022179" y="3320214"/>
              <a:ext cx="22880" cy="15648"/>
            </a:xfrm>
            <a:custGeom>
              <a:avLst/>
              <a:gdLst/>
              <a:ahLst/>
              <a:cxnLst/>
              <a:rect l="l" t="t" r="r" b="b"/>
              <a:pathLst>
                <a:path w="715" h="489" extrusionOk="0">
                  <a:moveTo>
                    <a:pt x="584" y="0"/>
                  </a:moveTo>
                  <a:cubicBezTo>
                    <a:pt x="393" y="84"/>
                    <a:pt x="191" y="143"/>
                    <a:pt x="0" y="179"/>
                  </a:cubicBezTo>
                  <a:lnTo>
                    <a:pt x="72" y="488"/>
                  </a:lnTo>
                  <a:cubicBezTo>
                    <a:pt x="286" y="453"/>
                    <a:pt x="500" y="381"/>
                    <a:pt x="715" y="286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5856451" y="3272214"/>
              <a:ext cx="22112" cy="21728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476" y="0"/>
                  </a:moveTo>
                  <a:cubicBezTo>
                    <a:pt x="310" y="143"/>
                    <a:pt x="155" y="298"/>
                    <a:pt x="0" y="452"/>
                  </a:cubicBezTo>
                  <a:lnTo>
                    <a:pt x="226" y="679"/>
                  </a:lnTo>
                  <a:cubicBezTo>
                    <a:pt x="381" y="524"/>
                    <a:pt x="536" y="381"/>
                    <a:pt x="691" y="238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5951299" y="3292758"/>
              <a:ext cx="20224" cy="22912"/>
            </a:xfrm>
            <a:custGeom>
              <a:avLst/>
              <a:gdLst/>
              <a:ahLst/>
              <a:cxnLst/>
              <a:rect l="l" t="t" r="r" b="b"/>
              <a:pathLst>
                <a:path w="632" h="716" extrusionOk="0">
                  <a:moveTo>
                    <a:pt x="263" y="1"/>
                  </a:moveTo>
                  <a:lnTo>
                    <a:pt x="1" y="180"/>
                  </a:lnTo>
                  <a:cubicBezTo>
                    <a:pt x="120" y="358"/>
                    <a:pt x="251" y="549"/>
                    <a:pt x="394" y="715"/>
                  </a:cubicBezTo>
                  <a:lnTo>
                    <a:pt x="632" y="501"/>
                  </a:lnTo>
                  <a:cubicBezTo>
                    <a:pt x="501" y="358"/>
                    <a:pt x="382" y="180"/>
                    <a:pt x="263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5888451" y="3252022"/>
              <a:ext cx="22112" cy="15648"/>
            </a:xfrm>
            <a:custGeom>
              <a:avLst/>
              <a:gdLst/>
              <a:ahLst/>
              <a:cxnLst/>
              <a:rect l="l" t="t" r="r" b="b"/>
              <a:pathLst>
                <a:path w="691" h="489" extrusionOk="0">
                  <a:moveTo>
                    <a:pt x="631" y="0"/>
                  </a:moveTo>
                  <a:cubicBezTo>
                    <a:pt x="596" y="0"/>
                    <a:pt x="560" y="12"/>
                    <a:pt x="536" y="12"/>
                  </a:cubicBezTo>
                  <a:cubicBezTo>
                    <a:pt x="334" y="36"/>
                    <a:pt x="167" y="119"/>
                    <a:pt x="0" y="214"/>
                  </a:cubicBezTo>
                  <a:lnTo>
                    <a:pt x="167" y="488"/>
                  </a:lnTo>
                  <a:cubicBezTo>
                    <a:pt x="310" y="405"/>
                    <a:pt x="441" y="345"/>
                    <a:pt x="584" y="333"/>
                  </a:cubicBezTo>
                  <a:lnTo>
                    <a:pt x="643" y="321"/>
                  </a:lnTo>
                  <a:lnTo>
                    <a:pt x="691" y="32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5849571" y="33084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5939875" y="328171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5926531" y="3259638"/>
              <a:ext cx="21376" cy="22112"/>
            </a:xfrm>
            <a:custGeom>
              <a:avLst/>
              <a:gdLst/>
              <a:ahLst/>
              <a:cxnLst/>
              <a:rect l="l" t="t" r="r" b="b"/>
              <a:pathLst>
                <a:path w="668" h="691" extrusionOk="0">
                  <a:moveTo>
                    <a:pt x="191" y="0"/>
                  </a:moveTo>
                  <a:lnTo>
                    <a:pt x="1" y="250"/>
                  </a:lnTo>
                  <a:cubicBezTo>
                    <a:pt x="144" y="357"/>
                    <a:pt x="287" y="512"/>
                    <a:pt x="418" y="691"/>
                  </a:cubicBezTo>
                  <a:lnTo>
                    <a:pt x="668" y="500"/>
                  </a:lnTo>
                  <a:cubicBezTo>
                    <a:pt x="525" y="310"/>
                    <a:pt x="382" y="131"/>
                    <a:pt x="191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5811107" y="2864150"/>
              <a:ext cx="11456" cy="20992"/>
            </a:xfrm>
            <a:custGeom>
              <a:avLst/>
              <a:gdLst/>
              <a:ahLst/>
              <a:cxnLst/>
              <a:rect l="l" t="t" r="r" b="b"/>
              <a:pathLst>
                <a:path w="358" h="656" extrusionOk="0">
                  <a:moveTo>
                    <a:pt x="36" y="0"/>
                  </a:moveTo>
                  <a:lnTo>
                    <a:pt x="0" y="643"/>
                  </a:lnTo>
                  <a:lnTo>
                    <a:pt x="310" y="655"/>
                  </a:lnTo>
                  <a:lnTo>
                    <a:pt x="357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5876259" y="3141910"/>
              <a:ext cx="14112" cy="22112"/>
            </a:xfrm>
            <a:custGeom>
              <a:avLst/>
              <a:gdLst/>
              <a:ahLst/>
              <a:cxnLst/>
              <a:rect l="l" t="t" r="r" b="b"/>
              <a:pathLst>
                <a:path w="441" h="691" extrusionOk="0">
                  <a:moveTo>
                    <a:pt x="322" y="0"/>
                  </a:moveTo>
                  <a:lnTo>
                    <a:pt x="0" y="72"/>
                  </a:lnTo>
                  <a:cubicBezTo>
                    <a:pt x="48" y="286"/>
                    <a:pt x="95" y="488"/>
                    <a:pt x="131" y="691"/>
                  </a:cubicBezTo>
                  <a:lnTo>
                    <a:pt x="441" y="631"/>
                  </a:lnTo>
                  <a:cubicBezTo>
                    <a:pt x="405" y="429"/>
                    <a:pt x="357" y="214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5819107" y="2740694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36" y="1"/>
                  </a:moveTo>
                  <a:lnTo>
                    <a:pt x="0" y="644"/>
                  </a:lnTo>
                  <a:lnTo>
                    <a:pt x="322" y="668"/>
                  </a:lnTo>
                  <a:lnTo>
                    <a:pt x="357" y="2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5813763" y="2822998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48" y="1"/>
                  </a:moveTo>
                  <a:lnTo>
                    <a:pt x="1" y="644"/>
                  </a:lnTo>
                  <a:lnTo>
                    <a:pt x="322" y="667"/>
                  </a:lnTo>
                  <a:lnTo>
                    <a:pt x="358" y="24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5816419" y="2782230"/>
              <a:ext cx="11488" cy="20992"/>
            </a:xfrm>
            <a:custGeom>
              <a:avLst/>
              <a:gdLst/>
              <a:ahLst/>
              <a:cxnLst/>
              <a:rect l="l" t="t" r="r" b="b"/>
              <a:pathLst>
                <a:path w="359" h="656" extrusionOk="0">
                  <a:moveTo>
                    <a:pt x="37" y="1"/>
                  </a:moveTo>
                  <a:lnTo>
                    <a:pt x="1" y="644"/>
                  </a:lnTo>
                  <a:lnTo>
                    <a:pt x="322" y="655"/>
                  </a:lnTo>
                  <a:lnTo>
                    <a:pt x="358" y="24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5877379" y="31018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5867491" y="3101878"/>
              <a:ext cx="14496" cy="22144"/>
            </a:xfrm>
            <a:custGeom>
              <a:avLst/>
              <a:gdLst/>
              <a:ahLst/>
              <a:cxnLst/>
              <a:rect l="l" t="t" r="r" b="b"/>
              <a:pathLst>
                <a:path w="453" h="692" extrusionOk="0">
                  <a:moveTo>
                    <a:pt x="310" y="1"/>
                  </a:moveTo>
                  <a:lnTo>
                    <a:pt x="0" y="72"/>
                  </a:lnTo>
                  <a:cubicBezTo>
                    <a:pt x="48" y="275"/>
                    <a:pt x="96" y="489"/>
                    <a:pt x="143" y="692"/>
                  </a:cubicBezTo>
                  <a:lnTo>
                    <a:pt x="453" y="620"/>
                  </a:lnTo>
                  <a:cubicBezTo>
                    <a:pt x="405" y="418"/>
                    <a:pt x="358" y="203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5884259" y="3182294"/>
              <a:ext cx="13728" cy="22112"/>
            </a:xfrm>
            <a:custGeom>
              <a:avLst/>
              <a:gdLst/>
              <a:ahLst/>
              <a:cxnLst/>
              <a:rect l="l" t="t" r="r" b="b"/>
              <a:pathLst>
                <a:path w="429" h="691" extrusionOk="0">
                  <a:moveTo>
                    <a:pt x="322" y="0"/>
                  </a:moveTo>
                  <a:lnTo>
                    <a:pt x="0" y="60"/>
                  </a:lnTo>
                  <a:cubicBezTo>
                    <a:pt x="36" y="274"/>
                    <a:pt x="84" y="488"/>
                    <a:pt x="107" y="691"/>
                  </a:cubicBezTo>
                  <a:lnTo>
                    <a:pt x="429" y="643"/>
                  </a:lnTo>
                  <a:cubicBezTo>
                    <a:pt x="393" y="429"/>
                    <a:pt x="357" y="214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5886531" y="31419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5894915" y="3264214"/>
              <a:ext cx="11072" cy="20960"/>
            </a:xfrm>
            <a:custGeom>
              <a:avLst/>
              <a:gdLst/>
              <a:ahLst/>
              <a:cxnLst/>
              <a:rect l="l" t="t" r="r" b="b"/>
              <a:pathLst>
                <a:path w="346" h="655" extrusionOk="0">
                  <a:moveTo>
                    <a:pt x="322" y="0"/>
                  </a:moveTo>
                  <a:lnTo>
                    <a:pt x="1" y="24"/>
                  </a:lnTo>
                  <a:cubicBezTo>
                    <a:pt x="24" y="250"/>
                    <a:pt x="24" y="464"/>
                    <a:pt x="24" y="655"/>
                  </a:cubicBezTo>
                  <a:lnTo>
                    <a:pt x="346" y="655"/>
                  </a:lnTo>
                  <a:cubicBezTo>
                    <a:pt x="346" y="452"/>
                    <a:pt x="346" y="238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5824803" y="2942646"/>
              <a:ext cx="15648" cy="22880"/>
            </a:xfrm>
            <a:custGeom>
              <a:avLst/>
              <a:gdLst/>
              <a:ahLst/>
              <a:cxnLst/>
              <a:rect l="l" t="t" r="r" b="b"/>
              <a:pathLst>
                <a:path w="489" h="715" extrusionOk="0">
                  <a:moveTo>
                    <a:pt x="310" y="0"/>
                  </a:moveTo>
                  <a:lnTo>
                    <a:pt x="1" y="95"/>
                  </a:lnTo>
                  <a:cubicBezTo>
                    <a:pt x="60" y="286"/>
                    <a:pt x="120" y="488"/>
                    <a:pt x="179" y="715"/>
                  </a:cubicBezTo>
                  <a:lnTo>
                    <a:pt x="489" y="619"/>
                  </a:lnTo>
                  <a:cubicBezTo>
                    <a:pt x="429" y="405"/>
                    <a:pt x="370" y="203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5836259" y="2982262"/>
              <a:ext cx="15648" cy="22496"/>
            </a:xfrm>
            <a:custGeom>
              <a:avLst/>
              <a:gdLst/>
              <a:ahLst/>
              <a:cxnLst/>
              <a:rect l="l" t="t" r="r" b="b"/>
              <a:pathLst>
                <a:path w="489" h="703" extrusionOk="0">
                  <a:moveTo>
                    <a:pt x="310" y="0"/>
                  </a:moveTo>
                  <a:lnTo>
                    <a:pt x="0" y="84"/>
                  </a:lnTo>
                  <a:cubicBezTo>
                    <a:pt x="60" y="286"/>
                    <a:pt x="119" y="500"/>
                    <a:pt x="179" y="703"/>
                  </a:cubicBezTo>
                  <a:lnTo>
                    <a:pt x="488" y="620"/>
                  </a:lnTo>
                  <a:cubicBezTo>
                    <a:pt x="429" y="405"/>
                    <a:pt x="369" y="203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5857187" y="30218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5812995" y="2903382"/>
              <a:ext cx="16032" cy="22528"/>
            </a:xfrm>
            <a:custGeom>
              <a:avLst/>
              <a:gdLst/>
              <a:ahLst/>
              <a:cxnLst/>
              <a:rect l="l" t="t" r="r" b="b"/>
              <a:pathLst>
                <a:path w="501" h="704" extrusionOk="0">
                  <a:moveTo>
                    <a:pt x="310" y="1"/>
                  </a:moveTo>
                  <a:lnTo>
                    <a:pt x="1" y="96"/>
                  </a:lnTo>
                  <a:cubicBezTo>
                    <a:pt x="48" y="239"/>
                    <a:pt x="108" y="453"/>
                    <a:pt x="191" y="703"/>
                  </a:cubicBezTo>
                  <a:lnTo>
                    <a:pt x="501" y="620"/>
                  </a:lnTo>
                  <a:cubicBezTo>
                    <a:pt x="417" y="358"/>
                    <a:pt x="358" y="144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5893763" y="3304950"/>
              <a:ext cx="10720" cy="5376"/>
            </a:xfrm>
            <a:custGeom>
              <a:avLst/>
              <a:gdLst/>
              <a:ahLst/>
              <a:cxnLst/>
              <a:rect l="l" t="t" r="r" b="b"/>
              <a:pathLst>
                <a:path w="335" h="168" extrusionOk="0">
                  <a:moveTo>
                    <a:pt x="25" y="1"/>
                  </a:moveTo>
                  <a:cubicBezTo>
                    <a:pt x="13" y="37"/>
                    <a:pt x="13" y="72"/>
                    <a:pt x="1" y="120"/>
                  </a:cubicBezTo>
                  <a:lnTo>
                    <a:pt x="322" y="168"/>
                  </a:lnTo>
                  <a:cubicBezTo>
                    <a:pt x="322" y="132"/>
                    <a:pt x="334" y="84"/>
                    <a:pt x="334" y="49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5890723" y="3223062"/>
              <a:ext cx="12992" cy="21728"/>
            </a:xfrm>
            <a:custGeom>
              <a:avLst/>
              <a:gdLst/>
              <a:ahLst/>
              <a:cxnLst/>
              <a:rect l="l" t="t" r="r" b="b"/>
              <a:pathLst>
                <a:path w="406" h="679" extrusionOk="0">
                  <a:moveTo>
                    <a:pt x="322" y="0"/>
                  </a:moveTo>
                  <a:lnTo>
                    <a:pt x="1" y="48"/>
                  </a:lnTo>
                  <a:cubicBezTo>
                    <a:pt x="36" y="262"/>
                    <a:pt x="60" y="476"/>
                    <a:pt x="84" y="679"/>
                  </a:cubicBezTo>
                  <a:lnTo>
                    <a:pt x="405" y="643"/>
                  </a:lnTo>
                  <a:cubicBezTo>
                    <a:pt x="382" y="441"/>
                    <a:pt x="358" y="226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5905219" y="3264214"/>
              <a:ext cx="32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5847299" y="3021878"/>
              <a:ext cx="15264" cy="22528"/>
            </a:xfrm>
            <a:custGeom>
              <a:avLst/>
              <a:gdLst/>
              <a:ahLst/>
              <a:cxnLst/>
              <a:rect l="l" t="t" r="r" b="b"/>
              <a:pathLst>
                <a:path w="477" h="704" extrusionOk="0">
                  <a:moveTo>
                    <a:pt x="310" y="1"/>
                  </a:moveTo>
                  <a:lnTo>
                    <a:pt x="0" y="84"/>
                  </a:lnTo>
                  <a:cubicBezTo>
                    <a:pt x="48" y="286"/>
                    <a:pt x="107" y="501"/>
                    <a:pt x="167" y="703"/>
                  </a:cubicBezTo>
                  <a:lnTo>
                    <a:pt x="477" y="632"/>
                  </a:lnTo>
                  <a:cubicBezTo>
                    <a:pt x="417" y="417"/>
                    <a:pt x="358" y="203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5857571" y="3061878"/>
              <a:ext cx="14912" cy="22528"/>
            </a:xfrm>
            <a:custGeom>
              <a:avLst/>
              <a:gdLst/>
              <a:ahLst/>
              <a:cxnLst/>
              <a:rect l="l" t="t" r="r" b="b"/>
              <a:pathLst>
                <a:path w="466" h="704" extrusionOk="0">
                  <a:moveTo>
                    <a:pt x="310" y="1"/>
                  </a:moveTo>
                  <a:lnTo>
                    <a:pt x="1" y="72"/>
                  </a:lnTo>
                  <a:cubicBezTo>
                    <a:pt x="48" y="287"/>
                    <a:pt x="108" y="489"/>
                    <a:pt x="156" y="703"/>
                  </a:cubicBezTo>
                  <a:lnTo>
                    <a:pt x="465" y="620"/>
                  </a:lnTo>
                  <a:cubicBezTo>
                    <a:pt x="418" y="418"/>
                    <a:pt x="358" y="203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1"/>
            <p:cNvSpPr/>
            <p:nvPr/>
          </p:nvSpPr>
          <p:spPr>
            <a:xfrm>
              <a:off x="5971107" y="2826806"/>
              <a:ext cx="22912" cy="18336"/>
            </a:xfrm>
            <a:custGeom>
              <a:avLst/>
              <a:gdLst/>
              <a:ahLst/>
              <a:cxnLst/>
              <a:rect l="l" t="t" r="r" b="b"/>
              <a:pathLst>
                <a:path w="716" h="573" extrusionOk="0">
                  <a:moveTo>
                    <a:pt x="584" y="1"/>
                  </a:moveTo>
                  <a:lnTo>
                    <a:pt x="1" y="286"/>
                  </a:lnTo>
                  <a:lnTo>
                    <a:pt x="132" y="572"/>
                  </a:lnTo>
                  <a:lnTo>
                    <a:pt x="715" y="29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5897571" y="2862230"/>
              <a:ext cx="22912" cy="17952"/>
            </a:xfrm>
            <a:custGeom>
              <a:avLst/>
              <a:gdLst/>
              <a:ahLst/>
              <a:cxnLst/>
              <a:rect l="l" t="t" r="r" b="b"/>
              <a:pathLst>
                <a:path w="716" h="561" extrusionOk="0">
                  <a:moveTo>
                    <a:pt x="572" y="1"/>
                  </a:moveTo>
                  <a:lnTo>
                    <a:pt x="1" y="275"/>
                  </a:lnTo>
                  <a:lnTo>
                    <a:pt x="132" y="561"/>
                  </a:lnTo>
                  <a:lnTo>
                    <a:pt x="715" y="28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5934531" y="2844726"/>
              <a:ext cx="22912" cy="17920"/>
            </a:xfrm>
            <a:custGeom>
              <a:avLst/>
              <a:gdLst/>
              <a:ahLst/>
              <a:cxnLst/>
              <a:rect l="l" t="t" r="r" b="b"/>
              <a:pathLst>
                <a:path w="716" h="560" extrusionOk="0">
                  <a:moveTo>
                    <a:pt x="584" y="0"/>
                  </a:moveTo>
                  <a:lnTo>
                    <a:pt x="1" y="274"/>
                  </a:lnTo>
                  <a:lnTo>
                    <a:pt x="144" y="560"/>
                  </a:lnTo>
                  <a:lnTo>
                    <a:pt x="715" y="28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5860259" y="2879766"/>
              <a:ext cx="23264" cy="17952"/>
            </a:xfrm>
            <a:custGeom>
              <a:avLst/>
              <a:gdLst/>
              <a:ahLst/>
              <a:cxnLst/>
              <a:rect l="l" t="t" r="r" b="b"/>
              <a:pathLst>
                <a:path w="727" h="561" extrusionOk="0">
                  <a:moveTo>
                    <a:pt x="584" y="1"/>
                  </a:moveTo>
                  <a:lnTo>
                    <a:pt x="0" y="274"/>
                  </a:lnTo>
                  <a:lnTo>
                    <a:pt x="143" y="560"/>
                  </a:lnTo>
                  <a:lnTo>
                    <a:pt x="726" y="28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6045795" y="2791766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84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6119715" y="275634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6082371" y="2774230"/>
              <a:ext cx="22880" cy="17952"/>
            </a:xfrm>
            <a:custGeom>
              <a:avLst/>
              <a:gdLst/>
              <a:ahLst/>
              <a:cxnLst/>
              <a:rect l="l" t="t" r="r" b="b"/>
              <a:pathLst>
                <a:path w="715" h="561" extrusionOk="0">
                  <a:moveTo>
                    <a:pt x="572" y="1"/>
                  </a:moveTo>
                  <a:lnTo>
                    <a:pt x="0" y="274"/>
                  </a:lnTo>
                  <a:lnTo>
                    <a:pt x="131" y="560"/>
                  </a:lnTo>
                  <a:lnTo>
                    <a:pt x="715" y="286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6008835" y="2809270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72" y="1"/>
                  </a:moveTo>
                  <a:lnTo>
                    <a:pt x="1" y="275"/>
                  </a:lnTo>
                  <a:lnTo>
                    <a:pt x="132" y="572"/>
                  </a:lnTo>
                  <a:lnTo>
                    <a:pt x="715" y="29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5600771" y="3002838"/>
              <a:ext cx="22912" cy="17920"/>
            </a:xfrm>
            <a:custGeom>
              <a:avLst/>
              <a:gdLst/>
              <a:ahLst/>
              <a:cxnLst/>
              <a:rect l="l" t="t" r="r" b="b"/>
              <a:pathLst>
                <a:path w="716" h="560" extrusionOk="0">
                  <a:moveTo>
                    <a:pt x="572" y="0"/>
                  </a:moveTo>
                  <a:lnTo>
                    <a:pt x="1" y="274"/>
                  </a:lnTo>
                  <a:lnTo>
                    <a:pt x="132" y="560"/>
                  </a:lnTo>
                  <a:lnTo>
                    <a:pt x="715" y="28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5637731" y="2985302"/>
              <a:ext cx="22912" cy="18336"/>
            </a:xfrm>
            <a:custGeom>
              <a:avLst/>
              <a:gdLst/>
              <a:ahLst/>
              <a:cxnLst/>
              <a:rect l="l" t="t" r="r" b="b"/>
              <a:pathLst>
                <a:path w="716" h="573" extrusionOk="0">
                  <a:moveTo>
                    <a:pt x="584" y="1"/>
                  </a:moveTo>
                  <a:lnTo>
                    <a:pt x="1" y="274"/>
                  </a:lnTo>
                  <a:lnTo>
                    <a:pt x="144" y="572"/>
                  </a:lnTo>
                  <a:lnTo>
                    <a:pt x="715" y="29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5823299" y="289730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98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5675075" y="2967766"/>
              <a:ext cx="22912" cy="17952"/>
            </a:xfrm>
            <a:custGeom>
              <a:avLst/>
              <a:gdLst/>
              <a:ahLst/>
              <a:cxnLst/>
              <a:rect l="l" t="t" r="r" b="b"/>
              <a:pathLst>
                <a:path w="716" h="561" extrusionOk="0">
                  <a:moveTo>
                    <a:pt x="584" y="1"/>
                  </a:moveTo>
                  <a:lnTo>
                    <a:pt x="1" y="275"/>
                  </a:lnTo>
                  <a:lnTo>
                    <a:pt x="144" y="561"/>
                  </a:lnTo>
                  <a:lnTo>
                    <a:pt x="715" y="287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5563843" y="3020726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72" y="1"/>
                  </a:moveTo>
                  <a:lnTo>
                    <a:pt x="0" y="275"/>
                  </a:lnTo>
                  <a:lnTo>
                    <a:pt x="131" y="572"/>
                  </a:lnTo>
                  <a:lnTo>
                    <a:pt x="714" y="29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5785955" y="2915190"/>
              <a:ext cx="23264" cy="17952"/>
            </a:xfrm>
            <a:custGeom>
              <a:avLst/>
              <a:gdLst/>
              <a:ahLst/>
              <a:cxnLst/>
              <a:rect l="l" t="t" r="r" b="b"/>
              <a:pathLst>
                <a:path w="727" h="561" extrusionOk="0">
                  <a:moveTo>
                    <a:pt x="584" y="1"/>
                  </a:moveTo>
                  <a:lnTo>
                    <a:pt x="0" y="275"/>
                  </a:lnTo>
                  <a:lnTo>
                    <a:pt x="143" y="560"/>
                  </a:lnTo>
                  <a:lnTo>
                    <a:pt x="727" y="287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5748995" y="2932342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84" y="1"/>
                  </a:moveTo>
                  <a:lnTo>
                    <a:pt x="1" y="275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712035" y="295026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1" y="274"/>
                  </a:lnTo>
                  <a:lnTo>
                    <a:pt x="132" y="572"/>
                  </a:lnTo>
                  <a:lnTo>
                    <a:pt x="715" y="298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958531" y="3141462"/>
              <a:ext cx="96064" cy="89696"/>
            </a:xfrm>
            <a:custGeom>
              <a:avLst/>
              <a:gdLst/>
              <a:ahLst/>
              <a:cxnLst/>
              <a:rect l="l" t="t" r="r" b="b"/>
              <a:pathLst>
                <a:path w="3002" h="2803" extrusionOk="0">
                  <a:moveTo>
                    <a:pt x="1516" y="322"/>
                  </a:moveTo>
                  <a:cubicBezTo>
                    <a:pt x="2043" y="322"/>
                    <a:pt x="2497" y="713"/>
                    <a:pt x="2573" y="1240"/>
                  </a:cubicBezTo>
                  <a:cubicBezTo>
                    <a:pt x="2656" y="1836"/>
                    <a:pt x="2251" y="2383"/>
                    <a:pt x="1656" y="2467"/>
                  </a:cubicBezTo>
                  <a:cubicBezTo>
                    <a:pt x="1600" y="2476"/>
                    <a:pt x="1544" y="2480"/>
                    <a:pt x="1489" y="2480"/>
                  </a:cubicBezTo>
                  <a:cubicBezTo>
                    <a:pt x="971" y="2480"/>
                    <a:pt x="516" y="2089"/>
                    <a:pt x="430" y="1562"/>
                  </a:cubicBezTo>
                  <a:cubicBezTo>
                    <a:pt x="346" y="967"/>
                    <a:pt x="751" y="419"/>
                    <a:pt x="1346" y="336"/>
                  </a:cubicBezTo>
                  <a:cubicBezTo>
                    <a:pt x="1404" y="326"/>
                    <a:pt x="1460" y="322"/>
                    <a:pt x="1516" y="322"/>
                  </a:cubicBezTo>
                  <a:close/>
                  <a:moveTo>
                    <a:pt x="1499" y="0"/>
                  </a:moveTo>
                  <a:cubicBezTo>
                    <a:pt x="1433" y="0"/>
                    <a:pt x="1366" y="5"/>
                    <a:pt x="1299" y="14"/>
                  </a:cubicBezTo>
                  <a:cubicBezTo>
                    <a:pt x="537" y="121"/>
                    <a:pt x="1" y="836"/>
                    <a:pt x="120" y="1598"/>
                  </a:cubicBezTo>
                  <a:cubicBezTo>
                    <a:pt x="218" y="2304"/>
                    <a:pt x="822" y="2802"/>
                    <a:pt x="1506" y="2802"/>
                  </a:cubicBezTo>
                  <a:cubicBezTo>
                    <a:pt x="1571" y="2802"/>
                    <a:pt x="1637" y="2798"/>
                    <a:pt x="1704" y="2788"/>
                  </a:cubicBezTo>
                  <a:cubicBezTo>
                    <a:pt x="2466" y="2681"/>
                    <a:pt x="3001" y="1967"/>
                    <a:pt x="2894" y="1205"/>
                  </a:cubicBezTo>
                  <a:cubicBezTo>
                    <a:pt x="2785" y="498"/>
                    <a:pt x="2191" y="0"/>
                    <a:pt x="1499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981795" y="2748566"/>
              <a:ext cx="32800" cy="30784"/>
            </a:xfrm>
            <a:custGeom>
              <a:avLst/>
              <a:gdLst/>
              <a:ahLst/>
              <a:cxnLst/>
              <a:rect l="l" t="t" r="r" b="b"/>
              <a:pathLst>
                <a:path w="1025" h="962" extrusionOk="0">
                  <a:moveTo>
                    <a:pt x="512" y="313"/>
                  </a:moveTo>
                  <a:cubicBezTo>
                    <a:pt x="595" y="313"/>
                    <a:pt x="656" y="370"/>
                    <a:pt x="667" y="457"/>
                  </a:cubicBezTo>
                  <a:cubicBezTo>
                    <a:pt x="679" y="541"/>
                    <a:pt x="619" y="624"/>
                    <a:pt x="536" y="636"/>
                  </a:cubicBezTo>
                  <a:cubicBezTo>
                    <a:pt x="529" y="637"/>
                    <a:pt x="522" y="637"/>
                    <a:pt x="515" y="637"/>
                  </a:cubicBezTo>
                  <a:cubicBezTo>
                    <a:pt x="439" y="637"/>
                    <a:pt x="368" y="581"/>
                    <a:pt x="357" y="505"/>
                  </a:cubicBezTo>
                  <a:cubicBezTo>
                    <a:pt x="346" y="410"/>
                    <a:pt x="405" y="326"/>
                    <a:pt x="488" y="314"/>
                  </a:cubicBezTo>
                  <a:cubicBezTo>
                    <a:pt x="496" y="313"/>
                    <a:pt x="504" y="313"/>
                    <a:pt x="512" y="313"/>
                  </a:cubicBezTo>
                  <a:close/>
                  <a:moveTo>
                    <a:pt x="508" y="0"/>
                  </a:moveTo>
                  <a:cubicBezTo>
                    <a:pt x="485" y="0"/>
                    <a:pt x="463" y="2"/>
                    <a:pt x="441" y="5"/>
                  </a:cubicBezTo>
                  <a:cubicBezTo>
                    <a:pt x="179" y="41"/>
                    <a:pt x="0" y="279"/>
                    <a:pt x="36" y="541"/>
                  </a:cubicBezTo>
                  <a:cubicBezTo>
                    <a:pt x="69" y="791"/>
                    <a:pt x="281" y="962"/>
                    <a:pt x="517" y="962"/>
                  </a:cubicBezTo>
                  <a:cubicBezTo>
                    <a:pt x="539" y="962"/>
                    <a:pt x="561" y="960"/>
                    <a:pt x="584" y="957"/>
                  </a:cubicBezTo>
                  <a:cubicBezTo>
                    <a:pt x="846" y="910"/>
                    <a:pt x="1024" y="672"/>
                    <a:pt x="988" y="410"/>
                  </a:cubicBezTo>
                  <a:cubicBezTo>
                    <a:pt x="956" y="170"/>
                    <a:pt x="744" y="0"/>
                    <a:pt x="508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5696803" y="3240182"/>
              <a:ext cx="96416" cy="90336"/>
            </a:xfrm>
            <a:custGeom>
              <a:avLst/>
              <a:gdLst/>
              <a:ahLst/>
              <a:cxnLst/>
              <a:rect l="l" t="t" r="r" b="b"/>
              <a:pathLst>
                <a:path w="3013" h="2823" extrusionOk="0">
                  <a:moveTo>
                    <a:pt x="1929" y="346"/>
                  </a:moveTo>
                  <a:lnTo>
                    <a:pt x="2644" y="1239"/>
                  </a:lnTo>
                  <a:lnTo>
                    <a:pt x="2212" y="2313"/>
                  </a:lnTo>
                  <a:lnTo>
                    <a:pt x="2212" y="2313"/>
                  </a:lnTo>
                  <a:lnTo>
                    <a:pt x="1084" y="2477"/>
                  </a:lnTo>
                  <a:lnTo>
                    <a:pt x="369" y="1573"/>
                  </a:lnTo>
                  <a:lnTo>
                    <a:pt x="798" y="513"/>
                  </a:lnTo>
                  <a:lnTo>
                    <a:pt x="1929" y="346"/>
                  </a:lnTo>
                  <a:close/>
                  <a:moveTo>
                    <a:pt x="2072" y="1"/>
                  </a:moveTo>
                  <a:lnTo>
                    <a:pt x="572" y="215"/>
                  </a:lnTo>
                  <a:lnTo>
                    <a:pt x="0" y="1632"/>
                  </a:lnTo>
                  <a:lnTo>
                    <a:pt x="941" y="2823"/>
                  </a:lnTo>
                  <a:lnTo>
                    <a:pt x="2358" y="2620"/>
                  </a:lnTo>
                  <a:lnTo>
                    <a:pt x="2453" y="2596"/>
                  </a:lnTo>
                  <a:lnTo>
                    <a:pt x="3013" y="1192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6853891" y="2487286"/>
              <a:ext cx="61376" cy="1089760"/>
            </a:xfrm>
            <a:custGeom>
              <a:avLst/>
              <a:gdLst/>
              <a:ahLst/>
              <a:cxnLst/>
              <a:rect l="l" t="t" r="r" b="b"/>
              <a:pathLst>
                <a:path w="1918" h="34055" extrusionOk="0">
                  <a:moveTo>
                    <a:pt x="110" y="0"/>
                  </a:moveTo>
                  <a:cubicBezTo>
                    <a:pt x="49" y="0"/>
                    <a:pt x="1" y="45"/>
                    <a:pt x="1" y="109"/>
                  </a:cubicBezTo>
                  <a:cubicBezTo>
                    <a:pt x="1" y="181"/>
                    <a:pt x="48" y="228"/>
                    <a:pt x="108" y="240"/>
                  </a:cubicBezTo>
                  <a:lnTo>
                    <a:pt x="1679" y="359"/>
                  </a:lnTo>
                  <a:lnTo>
                    <a:pt x="1679" y="33935"/>
                  </a:lnTo>
                  <a:cubicBezTo>
                    <a:pt x="1679" y="34006"/>
                    <a:pt x="1739" y="34054"/>
                    <a:pt x="1798" y="34054"/>
                  </a:cubicBezTo>
                  <a:cubicBezTo>
                    <a:pt x="1870" y="34054"/>
                    <a:pt x="1918" y="34006"/>
                    <a:pt x="1918" y="33935"/>
                  </a:cubicBezTo>
                  <a:lnTo>
                    <a:pt x="1918" y="145"/>
                  </a:lnTo>
                  <a:lnTo>
                    <a:pt x="132" y="2"/>
                  </a:ln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6883235" y="2472086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6883235" y="2556694"/>
              <a:ext cx="61760" cy="61728"/>
            </a:xfrm>
            <a:custGeom>
              <a:avLst/>
              <a:gdLst/>
              <a:ahLst/>
              <a:cxnLst/>
              <a:rect l="l" t="t" r="r" b="b"/>
              <a:pathLst>
                <a:path w="1930" h="1929" extrusionOk="0">
                  <a:moveTo>
                    <a:pt x="965" y="0"/>
                  </a:moveTo>
                  <a:cubicBezTo>
                    <a:pt x="429" y="0"/>
                    <a:pt x="0" y="441"/>
                    <a:pt x="0" y="965"/>
                  </a:cubicBezTo>
                  <a:cubicBezTo>
                    <a:pt x="0" y="1500"/>
                    <a:pt x="429" y="1929"/>
                    <a:pt x="965" y="1929"/>
                  </a:cubicBezTo>
                  <a:cubicBezTo>
                    <a:pt x="1501" y="1929"/>
                    <a:pt x="1929" y="1500"/>
                    <a:pt x="1929" y="965"/>
                  </a:cubicBezTo>
                  <a:cubicBezTo>
                    <a:pt x="1929" y="441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6883235" y="2641654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53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6883235" y="2726230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53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6883235" y="2810806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65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65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6883235" y="2895382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65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65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6883235" y="2979958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30"/>
                    <a:pt x="0" y="965"/>
                  </a:cubicBezTo>
                  <a:cubicBezTo>
                    <a:pt x="0" y="1489"/>
                    <a:pt x="429" y="1930"/>
                    <a:pt x="965" y="1930"/>
                  </a:cubicBezTo>
                  <a:cubicBezTo>
                    <a:pt x="1501" y="1930"/>
                    <a:pt x="1929" y="1489"/>
                    <a:pt x="1929" y="965"/>
                  </a:cubicBezTo>
                  <a:cubicBezTo>
                    <a:pt x="1929" y="430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6883235" y="3064566"/>
              <a:ext cx="61760" cy="61728"/>
            </a:xfrm>
            <a:custGeom>
              <a:avLst/>
              <a:gdLst/>
              <a:ahLst/>
              <a:cxnLst/>
              <a:rect l="l" t="t" r="r" b="b"/>
              <a:pathLst>
                <a:path w="1930" h="1929" extrusionOk="0">
                  <a:moveTo>
                    <a:pt x="965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500"/>
                    <a:pt x="429" y="1929"/>
                    <a:pt x="965" y="1929"/>
                  </a:cubicBezTo>
                  <a:cubicBezTo>
                    <a:pt x="1501" y="1929"/>
                    <a:pt x="1929" y="1500"/>
                    <a:pt x="1929" y="965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6883235" y="3149142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501"/>
                    <a:pt x="429" y="1929"/>
                    <a:pt x="965" y="1929"/>
                  </a:cubicBezTo>
                  <a:cubicBezTo>
                    <a:pt x="1501" y="1929"/>
                    <a:pt x="1929" y="1501"/>
                    <a:pt x="1929" y="965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6883235" y="3233718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29"/>
                    <a:pt x="965" y="1929"/>
                  </a:cubicBezTo>
                  <a:cubicBezTo>
                    <a:pt x="1501" y="1929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6883235" y="3318294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6883235" y="3403254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53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53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6883235" y="3487830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30"/>
                    <a:pt x="0" y="953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53"/>
                  </a:cubicBezTo>
                  <a:cubicBezTo>
                    <a:pt x="1929" y="430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6883235" y="2476662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65"/>
                    <a:pt x="1286" y="1465"/>
                  </a:cubicBezTo>
                  <a:cubicBezTo>
                    <a:pt x="751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6883235" y="2561270"/>
              <a:ext cx="57184" cy="57152"/>
            </a:xfrm>
            <a:custGeom>
              <a:avLst/>
              <a:gdLst/>
              <a:ahLst/>
              <a:cxnLst/>
              <a:rect l="l" t="t" r="r" b="b"/>
              <a:pathLst>
                <a:path w="1787" h="1786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79"/>
                    <a:pt x="0" y="476"/>
                    <a:pt x="0" y="822"/>
                  </a:cubicBezTo>
                  <a:cubicBezTo>
                    <a:pt x="0" y="1357"/>
                    <a:pt x="429" y="1786"/>
                    <a:pt x="965" y="1786"/>
                  </a:cubicBezTo>
                  <a:cubicBezTo>
                    <a:pt x="1310" y="1786"/>
                    <a:pt x="1620" y="1595"/>
                    <a:pt x="1786" y="1322"/>
                  </a:cubicBezTo>
                  <a:lnTo>
                    <a:pt x="1786" y="1322"/>
                  </a:lnTo>
                  <a:cubicBezTo>
                    <a:pt x="1643" y="1417"/>
                    <a:pt x="1465" y="1464"/>
                    <a:pt x="1286" y="1464"/>
                  </a:cubicBezTo>
                  <a:cubicBezTo>
                    <a:pt x="751" y="1464"/>
                    <a:pt x="322" y="1036"/>
                    <a:pt x="322" y="500"/>
                  </a:cubicBezTo>
                  <a:cubicBezTo>
                    <a:pt x="322" y="321"/>
                    <a:pt x="381" y="155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6883235" y="264623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4"/>
                    <a:pt x="0" y="810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84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488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6883235" y="2730806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5"/>
                    <a:pt x="0" y="810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96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500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6883235" y="2815382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5"/>
                    <a:pt x="0" y="822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96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501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6883235" y="2899958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cubicBezTo>
                    <a:pt x="191" y="167"/>
                    <a:pt x="0" y="465"/>
                    <a:pt x="0" y="822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1279" y="1453"/>
                    <a:pt x="1272" y="1453"/>
                    <a:pt x="1265" y="1453"/>
                  </a:cubicBezTo>
                  <a:cubicBezTo>
                    <a:pt x="739" y="1453"/>
                    <a:pt x="322" y="1018"/>
                    <a:pt x="322" y="501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6883235" y="298453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cubicBezTo>
                    <a:pt x="191" y="168"/>
                    <a:pt x="0" y="477"/>
                    <a:pt x="0" y="822"/>
                  </a:cubicBezTo>
                  <a:cubicBezTo>
                    <a:pt x="0" y="1346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65"/>
                    <a:pt x="1286" y="1465"/>
                  </a:cubicBezTo>
                  <a:cubicBezTo>
                    <a:pt x="751" y="1465"/>
                    <a:pt x="322" y="1025"/>
                    <a:pt x="322" y="501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6883235" y="3069142"/>
              <a:ext cx="57184" cy="57152"/>
            </a:xfrm>
            <a:custGeom>
              <a:avLst/>
              <a:gdLst/>
              <a:ahLst/>
              <a:cxnLst/>
              <a:rect l="l" t="t" r="r" b="b"/>
              <a:pathLst>
                <a:path w="1787" h="1786" extrusionOk="0">
                  <a:moveTo>
                    <a:pt x="465" y="0"/>
                  </a:moveTo>
                  <a:cubicBezTo>
                    <a:pt x="191" y="167"/>
                    <a:pt x="0" y="476"/>
                    <a:pt x="0" y="822"/>
                  </a:cubicBezTo>
                  <a:cubicBezTo>
                    <a:pt x="0" y="1357"/>
                    <a:pt x="429" y="1786"/>
                    <a:pt x="965" y="1786"/>
                  </a:cubicBezTo>
                  <a:cubicBezTo>
                    <a:pt x="1310" y="1786"/>
                    <a:pt x="1620" y="1595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4"/>
                    <a:pt x="1286" y="1464"/>
                  </a:cubicBezTo>
                  <a:cubicBezTo>
                    <a:pt x="751" y="1464"/>
                    <a:pt x="322" y="1036"/>
                    <a:pt x="322" y="500"/>
                  </a:cubicBezTo>
                  <a:cubicBezTo>
                    <a:pt x="322" y="321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6883235" y="3153718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67"/>
                    <a:pt x="0" y="476"/>
                    <a:pt x="0" y="822"/>
                  </a:cubicBezTo>
                  <a:cubicBezTo>
                    <a:pt x="0" y="1358"/>
                    <a:pt x="429" y="1786"/>
                    <a:pt x="965" y="1786"/>
                  </a:cubicBezTo>
                  <a:cubicBezTo>
                    <a:pt x="1310" y="1786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0"/>
                  </a:cubicBezTo>
                  <a:cubicBezTo>
                    <a:pt x="322" y="322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6883235" y="323829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6"/>
                    <a:pt x="965" y="1786"/>
                  </a:cubicBezTo>
                  <a:cubicBezTo>
                    <a:pt x="1310" y="1786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0"/>
                  </a:cubicBezTo>
                  <a:cubicBezTo>
                    <a:pt x="322" y="322"/>
                    <a:pt x="381" y="155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6883235" y="3322870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17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1"/>
                  </a:cubicBezTo>
                  <a:cubicBezTo>
                    <a:pt x="322" y="322"/>
                    <a:pt x="381" y="155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6883235" y="340783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67"/>
                    <a:pt x="0" y="465"/>
                    <a:pt x="0" y="810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84"/>
                    <a:pt x="1786" y="1310"/>
                  </a:cubicBezTo>
                  <a:lnTo>
                    <a:pt x="1786" y="1310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751" y="1453"/>
                    <a:pt x="322" y="1025"/>
                    <a:pt x="322" y="489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6883235" y="3492406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68"/>
                    <a:pt x="0" y="465"/>
                    <a:pt x="0" y="810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96"/>
                    <a:pt x="1786" y="1311"/>
                  </a:cubicBezTo>
                  <a:lnTo>
                    <a:pt x="1786" y="1311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751" y="1453"/>
                    <a:pt x="322" y="1025"/>
                    <a:pt x="322" y="489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7513411" y="2720886"/>
              <a:ext cx="61760" cy="501440"/>
            </a:xfrm>
            <a:custGeom>
              <a:avLst/>
              <a:gdLst/>
              <a:ahLst/>
              <a:cxnLst/>
              <a:rect l="l" t="t" r="r" b="b"/>
              <a:pathLst>
                <a:path w="1930" h="15670" extrusionOk="0">
                  <a:moveTo>
                    <a:pt x="131" y="1"/>
                  </a:moveTo>
                  <a:cubicBezTo>
                    <a:pt x="60" y="1"/>
                    <a:pt x="12" y="48"/>
                    <a:pt x="0" y="120"/>
                  </a:cubicBezTo>
                  <a:cubicBezTo>
                    <a:pt x="0" y="179"/>
                    <a:pt x="48" y="239"/>
                    <a:pt x="108" y="239"/>
                  </a:cubicBezTo>
                  <a:lnTo>
                    <a:pt x="1679" y="370"/>
                  </a:lnTo>
                  <a:lnTo>
                    <a:pt x="1679" y="15669"/>
                  </a:lnTo>
                  <a:lnTo>
                    <a:pt x="1929" y="15669"/>
                  </a:lnTo>
                  <a:lnTo>
                    <a:pt x="1929" y="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7542755" y="2706038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0"/>
                  </a:moveTo>
                  <a:cubicBezTo>
                    <a:pt x="441" y="0"/>
                    <a:pt x="0" y="429"/>
                    <a:pt x="0" y="965"/>
                  </a:cubicBezTo>
                  <a:cubicBezTo>
                    <a:pt x="0" y="1489"/>
                    <a:pt x="441" y="1929"/>
                    <a:pt x="965" y="1929"/>
                  </a:cubicBezTo>
                  <a:cubicBezTo>
                    <a:pt x="1500" y="1929"/>
                    <a:pt x="1929" y="1489"/>
                    <a:pt x="1929" y="965"/>
                  </a:cubicBezTo>
                  <a:cubicBezTo>
                    <a:pt x="1929" y="429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7542755" y="2790614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29"/>
                    <a:pt x="0" y="965"/>
                  </a:cubicBezTo>
                  <a:cubicBezTo>
                    <a:pt x="0" y="1489"/>
                    <a:pt x="441" y="1929"/>
                    <a:pt x="965" y="1929"/>
                  </a:cubicBezTo>
                  <a:cubicBezTo>
                    <a:pt x="1500" y="1929"/>
                    <a:pt x="1929" y="1489"/>
                    <a:pt x="1929" y="965"/>
                  </a:cubicBezTo>
                  <a:cubicBezTo>
                    <a:pt x="1929" y="429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7542755" y="2875190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29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0" y="1930"/>
                    <a:pt x="1929" y="1501"/>
                    <a:pt x="1929" y="965"/>
                  </a:cubicBezTo>
                  <a:cubicBezTo>
                    <a:pt x="1929" y="429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7542755" y="2959766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30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0" y="1930"/>
                    <a:pt x="1929" y="1501"/>
                    <a:pt x="1929" y="965"/>
                  </a:cubicBezTo>
                  <a:cubicBezTo>
                    <a:pt x="1929" y="430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7542755" y="3044374"/>
              <a:ext cx="61728" cy="61728"/>
            </a:xfrm>
            <a:custGeom>
              <a:avLst/>
              <a:gdLst/>
              <a:ahLst/>
              <a:cxnLst/>
              <a:rect l="l" t="t" r="r" b="b"/>
              <a:pathLst>
                <a:path w="1929" h="1929" extrusionOk="0">
                  <a:moveTo>
                    <a:pt x="965" y="0"/>
                  </a:moveTo>
                  <a:cubicBezTo>
                    <a:pt x="441" y="0"/>
                    <a:pt x="0" y="441"/>
                    <a:pt x="0" y="965"/>
                  </a:cubicBezTo>
                  <a:cubicBezTo>
                    <a:pt x="0" y="1500"/>
                    <a:pt x="441" y="1929"/>
                    <a:pt x="965" y="1929"/>
                  </a:cubicBezTo>
                  <a:cubicBezTo>
                    <a:pt x="1500" y="1929"/>
                    <a:pt x="1929" y="1500"/>
                    <a:pt x="1929" y="965"/>
                  </a:cubicBezTo>
                  <a:cubicBezTo>
                    <a:pt x="1929" y="441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7542755" y="3129334"/>
              <a:ext cx="61728" cy="61376"/>
            </a:xfrm>
            <a:custGeom>
              <a:avLst/>
              <a:gdLst/>
              <a:ahLst/>
              <a:cxnLst/>
              <a:rect l="l" t="t" r="r" b="b"/>
              <a:pathLst>
                <a:path w="1929" h="1918" extrusionOk="0">
                  <a:moveTo>
                    <a:pt x="965" y="0"/>
                  </a:moveTo>
                  <a:cubicBezTo>
                    <a:pt x="441" y="0"/>
                    <a:pt x="0" y="429"/>
                    <a:pt x="0" y="953"/>
                  </a:cubicBezTo>
                  <a:cubicBezTo>
                    <a:pt x="0" y="1488"/>
                    <a:pt x="441" y="1917"/>
                    <a:pt x="965" y="1917"/>
                  </a:cubicBezTo>
                  <a:cubicBezTo>
                    <a:pt x="1500" y="1917"/>
                    <a:pt x="1929" y="1488"/>
                    <a:pt x="1929" y="953"/>
                  </a:cubicBezTo>
                  <a:cubicBezTo>
                    <a:pt x="1929" y="429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7542755" y="271061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46"/>
                    <a:pt x="441" y="1786"/>
                    <a:pt x="965" y="1786"/>
                  </a:cubicBezTo>
                  <a:cubicBezTo>
                    <a:pt x="1310" y="1786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77" y="1465"/>
                    <a:pt x="1286" y="1465"/>
                  </a:cubicBezTo>
                  <a:cubicBezTo>
                    <a:pt x="762" y="1465"/>
                    <a:pt x="322" y="1024"/>
                    <a:pt x="322" y="500"/>
                  </a:cubicBezTo>
                  <a:cubicBezTo>
                    <a:pt x="322" y="310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7542755" y="2795190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6"/>
                    <a:pt x="965" y="1786"/>
                  </a:cubicBezTo>
                  <a:cubicBezTo>
                    <a:pt x="1310" y="1786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77" y="1465"/>
                    <a:pt x="1286" y="1465"/>
                  </a:cubicBezTo>
                  <a:cubicBezTo>
                    <a:pt x="762" y="1465"/>
                    <a:pt x="322" y="1036"/>
                    <a:pt x="322" y="501"/>
                  </a:cubicBezTo>
                  <a:cubicBezTo>
                    <a:pt x="322" y="322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7542755" y="2879766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77" y="1465"/>
                    <a:pt x="1286" y="1465"/>
                  </a:cubicBezTo>
                  <a:cubicBezTo>
                    <a:pt x="762" y="1465"/>
                    <a:pt x="322" y="1036"/>
                    <a:pt x="322" y="501"/>
                  </a:cubicBezTo>
                  <a:cubicBezTo>
                    <a:pt x="322" y="322"/>
                    <a:pt x="381" y="143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7542755" y="2964342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77" y="1465"/>
                    <a:pt x="1286" y="1465"/>
                  </a:cubicBezTo>
                  <a:cubicBezTo>
                    <a:pt x="762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7542755" y="3048918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80"/>
                    <a:pt x="0" y="477"/>
                    <a:pt x="0" y="823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3"/>
                  </a:cubicBezTo>
                  <a:lnTo>
                    <a:pt x="1786" y="1323"/>
                  </a:lnTo>
                  <a:cubicBezTo>
                    <a:pt x="1643" y="1418"/>
                    <a:pt x="1477" y="1465"/>
                    <a:pt x="1286" y="1465"/>
                  </a:cubicBezTo>
                  <a:cubicBezTo>
                    <a:pt x="762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7542755" y="313391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64"/>
                    <a:pt x="0" y="810"/>
                  </a:cubicBezTo>
                  <a:cubicBezTo>
                    <a:pt x="0" y="1345"/>
                    <a:pt x="441" y="1774"/>
                    <a:pt x="965" y="1774"/>
                  </a:cubicBezTo>
                  <a:cubicBezTo>
                    <a:pt x="1310" y="1774"/>
                    <a:pt x="1619" y="1584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77" y="1453"/>
                    <a:pt x="1286" y="1453"/>
                  </a:cubicBezTo>
                  <a:cubicBezTo>
                    <a:pt x="762" y="1453"/>
                    <a:pt x="322" y="1024"/>
                    <a:pt x="322" y="488"/>
                  </a:cubicBezTo>
                  <a:cubicBezTo>
                    <a:pt x="322" y="310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2888067" y="4660566"/>
              <a:ext cx="206144" cy="148608"/>
            </a:xfrm>
            <a:custGeom>
              <a:avLst/>
              <a:gdLst/>
              <a:ahLst/>
              <a:cxnLst/>
              <a:rect l="l" t="t" r="r" b="b"/>
              <a:pathLst>
                <a:path w="6442" h="4644" extrusionOk="0">
                  <a:moveTo>
                    <a:pt x="2492" y="1"/>
                  </a:moveTo>
                  <a:cubicBezTo>
                    <a:pt x="1588" y="1"/>
                    <a:pt x="817" y="369"/>
                    <a:pt x="501" y="1048"/>
                  </a:cubicBezTo>
                  <a:cubicBezTo>
                    <a:pt x="0" y="2120"/>
                    <a:pt x="810" y="3560"/>
                    <a:pt x="2310" y="4263"/>
                  </a:cubicBezTo>
                  <a:cubicBezTo>
                    <a:pt x="2860" y="4520"/>
                    <a:pt x="3427" y="4643"/>
                    <a:pt x="3950" y="4643"/>
                  </a:cubicBezTo>
                  <a:cubicBezTo>
                    <a:pt x="4854" y="4643"/>
                    <a:pt x="5625" y="4275"/>
                    <a:pt x="5942" y="3596"/>
                  </a:cubicBezTo>
                  <a:cubicBezTo>
                    <a:pt x="6442" y="2524"/>
                    <a:pt x="5632" y="1084"/>
                    <a:pt x="4132" y="381"/>
                  </a:cubicBezTo>
                  <a:cubicBezTo>
                    <a:pt x="3582" y="124"/>
                    <a:pt x="3015" y="1"/>
                    <a:pt x="2492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2884259" y="4667830"/>
              <a:ext cx="206144" cy="148576"/>
            </a:xfrm>
            <a:custGeom>
              <a:avLst/>
              <a:gdLst/>
              <a:ahLst/>
              <a:cxnLst/>
              <a:rect l="l" t="t" r="r" b="b"/>
              <a:pathLst>
                <a:path w="6442" h="4643" extrusionOk="0">
                  <a:moveTo>
                    <a:pt x="2487" y="0"/>
                  </a:moveTo>
                  <a:cubicBezTo>
                    <a:pt x="1584" y="0"/>
                    <a:pt x="817" y="368"/>
                    <a:pt x="500" y="1047"/>
                  </a:cubicBezTo>
                  <a:cubicBezTo>
                    <a:pt x="0" y="2119"/>
                    <a:pt x="810" y="3560"/>
                    <a:pt x="2310" y="4262"/>
                  </a:cubicBezTo>
                  <a:cubicBezTo>
                    <a:pt x="2860" y="4519"/>
                    <a:pt x="3427" y="4642"/>
                    <a:pt x="3950" y="4642"/>
                  </a:cubicBezTo>
                  <a:cubicBezTo>
                    <a:pt x="4854" y="4642"/>
                    <a:pt x="5625" y="4274"/>
                    <a:pt x="5942" y="3595"/>
                  </a:cubicBezTo>
                  <a:cubicBezTo>
                    <a:pt x="6442" y="2524"/>
                    <a:pt x="5632" y="1083"/>
                    <a:pt x="4132" y="381"/>
                  </a:cubicBezTo>
                  <a:cubicBezTo>
                    <a:pt x="3578" y="123"/>
                    <a:pt x="3010" y="0"/>
                    <a:pt x="248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2586691" y="4874390"/>
              <a:ext cx="206912" cy="145408"/>
            </a:xfrm>
            <a:custGeom>
              <a:avLst/>
              <a:gdLst/>
              <a:ahLst/>
              <a:cxnLst/>
              <a:rect l="l" t="t" r="r" b="b"/>
              <a:pathLst>
                <a:path w="6466" h="4544" extrusionOk="0">
                  <a:moveTo>
                    <a:pt x="3882" y="0"/>
                  </a:moveTo>
                  <a:cubicBezTo>
                    <a:pt x="3428" y="0"/>
                    <a:pt x="2944" y="87"/>
                    <a:pt x="2465" y="272"/>
                  </a:cubicBezTo>
                  <a:cubicBezTo>
                    <a:pt x="917" y="867"/>
                    <a:pt x="1" y="2236"/>
                    <a:pt x="429" y="3343"/>
                  </a:cubicBezTo>
                  <a:cubicBezTo>
                    <a:pt x="717" y="4108"/>
                    <a:pt x="1567" y="4543"/>
                    <a:pt x="2579" y="4543"/>
                  </a:cubicBezTo>
                  <a:cubicBezTo>
                    <a:pt x="3033" y="4543"/>
                    <a:pt x="3519" y="4456"/>
                    <a:pt x="4001" y="4272"/>
                  </a:cubicBezTo>
                  <a:cubicBezTo>
                    <a:pt x="5549" y="3677"/>
                    <a:pt x="6466" y="2308"/>
                    <a:pt x="6037" y="1200"/>
                  </a:cubicBezTo>
                  <a:cubicBezTo>
                    <a:pt x="5749" y="435"/>
                    <a:pt x="4893" y="0"/>
                    <a:pt x="3882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2589347" y="4882006"/>
              <a:ext cx="206560" cy="145408"/>
            </a:xfrm>
            <a:custGeom>
              <a:avLst/>
              <a:gdLst/>
              <a:ahLst/>
              <a:cxnLst/>
              <a:rect l="l" t="t" r="r" b="b"/>
              <a:pathLst>
                <a:path w="6455" h="4544" extrusionOk="0">
                  <a:moveTo>
                    <a:pt x="3880" y="0"/>
                  </a:moveTo>
                  <a:cubicBezTo>
                    <a:pt x="3428" y="0"/>
                    <a:pt x="2944" y="88"/>
                    <a:pt x="2466" y="272"/>
                  </a:cubicBezTo>
                  <a:cubicBezTo>
                    <a:pt x="906" y="855"/>
                    <a:pt x="1" y="2236"/>
                    <a:pt x="418" y="3343"/>
                  </a:cubicBezTo>
                  <a:cubicBezTo>
                    <a:pt x="714" y="4108"/>
                    <a:pt x="1566" y="4544"/>
                    <a:pt x="2576" y="4544"/>
                  </a:cubicBezTo>
                  <a:cubicBezTo>
                    <a:pt x="3027" y="4544"/>
                    <a:pt x="3511" y="4456"/>
                    <a:pt x="3990" y="4272"/>
                  </a:cubicBezTo>
                  <a:cubicBezTo>
                    <a:pt x="5537" y="3677"/>
                    <a:pt x="6454" y="2296"/>
                    <a:pt x="6037" y="1200"/>
                  </a:cubicBezTo>
                  <a:cubicBezTo>
                    <a:pt x="5741" y="436"/>
                    <a:pt x="4889" y="0"/>
                    <a:pt x="3880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2549347" y="4706646"/>
              <a:ext cx="983392" cy="438592"/>
            </a:xfrm>
            <a:custGeom>
              <a:avLst/>
              <a:gdLst/>
              <a:ahLst/>
              <a:cxnLst/>
              <a:rect l="l" t="t" r="r" b="b"/>
              <a:pathLst>
                <a:path w="30731" h="13706" extrusionOk="0">
                  <a:moveTo>
                    <a:pt x="14584" y="1"/>
                  </a:moveTo>
                  <a:cubicBezTo>
                    <a:pt x="14360" y="1"/>
                    <a:pt x="14134" y="9"/>
                    <a:pt x="13907" y="25"/>
                  </a:cubicBezTo>
                  <a:cubicBezTo>
                    <a:pt x="9133" y="382"/>
                    <a:pt x="4073" y="6823"/>
                    <a:pt x="1" y="13705"/>
                  </a:cubicBezTo>
                  <a:lnTo>
                    <a:pt x="30731" y="13705"/>
                  </a:lnTo>
                  <a:cubicBezTo>
                    <a:pt x="28301" y="9309"/>
                    <a:pt x="22264" y="1"/>
                    <a:pt x="14584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2800067" y="4789174"/>
              <a:ext cx="225184" cy="146080"/>
            </a:xfrm>
            <a:custGeom>
              <a:avLst/>
              <a:gdLst/>
              <a:ahLst/>
              <a:cxnLst/>
              <a:rect l="l" t="t" r="r" b="b"/>
              <a:pathLst>
                <a:path w="7037" h="4565" extrusionOk="0">
                  <a:moveTo>
                    <a:pt x="4046" y="0"/>
                  </a:moveTo>
                  <a:cubicBezTo>
                    <a:pt x="3731" y="0"/>
                    <a:pt x="3404" y="33"/>
                    <a:pt x="3072" y="101"/>
                  </a:cubicBezTo>
                  <a:cubicBezTo>
                    <a:pt x="1262" y="470"/>
                    <a:pt x="0" y="1756"/>
                    <a:pt x="250" y="2958"/>
                  </a:cubicBezTo>
                  <a:cubicBezTo>
                    <a:pt x="443" y="3934"/>
                    <a:pt x="1577" y="4565"/>
                    <a:pt x="2964" y="4565"/>
                  </a:cubicBezTo>
                  <a:cubicBezTo>
                    <a:pt x="3287" y="4565"/>
                    <a:pt x="3623" y="4530"/>
                    <a:pt x="3965" y="4459"/>
                  </a:cubicBezTo>
                  <a:cubicBezTo>
                    <a:pt x="5775" y="4089"/>
                    <a:pt x="7037" y="2815"/>
                    <a:pt x="6787" y="1613"/>
                  </a:cubicBezTo>
                  <a:cubicBezTo>
                    <a:pt x="6583" y="632"/>
                    <a:pt x="5437" y="0"/>
                    <a:pt x="404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2802723" y="4776182"/>
              <a:ext cx="225216" cy="145984"/>
            </a:xfrm>
            <a:custGeom>
              <a:avLst/>
              <a:gdLst/>
              <a:ahLst/>
              <a:cxnLst/>
              <a:rect l="l" t="t" r="r" b="b"/>
              <a:pathLst>
                <a:path w="7038" h="4562" extrusionOk="0">
                  <a:moveTo>
                    <a:pt x="4061" y="0"/>
                  </a:moveTo>
                  <a:cubicBezTo>
                    <a:pt x="3742" y="0"/>
                    <a:pt x="3410" y="33"/>
                    <a:pt x="3072" y="102"/>
                  </a:cubicBezTo>
                  <a:cubicBezTo>
                    <a:pt x="1263" y="471"/>
                    <a:pt x="0" y="1745"/>
                    <a:pt x="251" y="2948"/>
                  </a:cubicBezTo>
                  <a:cubicBezTo>
                    <a:pt x="454" y="3936"/>
                    <a:pt x="1595" y="4561"/>
                    <a:pt x="2982" y="4561"/>
                  </a:cubicBezTo>
                  <a:cubicBezTo>
                    <a:pt x="3300" y="4561"/>
                    <a:pt x="3630" y="4529"/>
                    <a:pt x="3965" y="4460"/>
                  </a:cubicBezTo>
                  <a:cubicBezTo>
                    <a:pt x="5775" y="4091"/>
                    <a:pt x="7037" y="2817"/>
                    <a:pt x="6787" y="1614"/>
                  </a:cubicBezTo>
                  <a:cubicBezTo>
                    <a:pt x="6593" y="626"/>
                    <a:pt x="5454" y="0"/>
                    <a:pt x="4061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2771107" y="4974262"/>
              <a:ext cx="227488" cy="155840"/>
            </a:xfrm>
            <a:custGeom>
              <a:avLst/>
              <a:gdLst/>
              <a:ahLst/>
              <a:cxnLst/>
              <a:rect l="l" t="t" r="r" b="b"/>
              <a:pathLst>
                <a:path w="7109" h="4870" extrusionOk="0">
                  <a:moveTo>
                    <a:pt x="4477" y="1"/>
                  </a:moveTo>
                  <a:cubicBezTo>
                    <a:pt x="3911" y="1"/>
                    <a:pt x="3290" y="127"/>
                    <a:pt x="2679" y="389"/>
                  </a:cubicBezTo>
                  <a:cubicBezTo>
                    <a:pt x="977" y="1127"/>
                    <a:pt x="0" y="2627"/>
                    <a:pt x="488" y="3759"/>
                  </a:cubicBezTo>
                  <a:cubicBezTo>
                    <a:pt x="799" y="4478"/>
                    <a:pt x="1630" y="4870"/>
                    <a:pt x="2628" y="4870"/>
                  </a:cubicBezTo>
                  <a:cubicBezTo>
                    <a:pt x="3200" y="4870"/>
                    <a:pt x="3826" y="4742"/>
                    <a:pt x="4441" y="4473"/>
                  </a:cubicBezTo>
                  <a:cubicBezTo>
                    <a:pt x="6132" y="3747"/>
                    <a:pt x="7108" y="2235"/>
                    <a:pt x="6620" y="1115"/>
                  </a:cubicBezTo>
                  <a:cubicBezTo>
                    <a:pt x="6308" y="393"/>
                    <a:pt x="5477" y="1"/>
                    <a:pt x="4477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2771491" y="4961302"/>
              <a:ext cx="227488" cy="155872"/>
            </a:xfrm>
            <a:custGeom>
              <a:avLst/>
              <a:gdLst/>
              <a:ahLst/>
              <a:cxnLst/>
              <a:rect l="l" t="t" r="r" b="b"/>
              <a:pathLst>
                <a:path w="7109" h="4871" extrusionOk="0">
                  <a:moveTo>
                    <a:pt x="4481" y="1"/>
                  </a:moveTo>
                  <a:cubicBezTo>
                    <a:pt x="3913" y="1"/>
                    <a:pt x="3292" y="126"/>
                    <a:pt x="2679" y="389"/>
                  </a:cubicBezTo>
                  <a:cubicBezTo>
                    <a:pt x="988" y="1116"/>
                    <a:pt x="0" y="2628"/>
                    <a:pt x="488" y="3759"/>
                  </a:cubicBezTo>
                  <a:cubicBezTo>
                    <a:pt x="799" y="4478"/>
                    <a:pt x="1630" y="4870"/>
                    <a:pt x="2628" y="4870"/>
                  </a:cubicBezTo>
                  <a:cubicBezTo>
                    <a:pt x="3200" y="4870"/>
                    <a:pt x="3826" y="4742"/>
                    <a:pt x="4441" y="4473"/>
                  </a:cubicBezTo>
                  <a:cubicBezTo>
                    <a:pt x="6132" y="3747"/>
                    <a:pt x="7108" y="2235"/>
                    <a:pt x="6620" y="1104"/>
                  </a:cubicBezTo>
                  <a:cubicBezTo>
                    <a:pt x="6309" y="390"/>
                    <a:pt x="5479" y="1"/>
                    <a:pt x="4481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053411" y="4760982"/>
              <a:ext cx="219104" cy="170624"/>
            </a:xfrm>
            <a:custGeom>
              <a:avLst/>
              <a:gdLst/>
              <a:ahLst/>
              <a:cxnLst/>
              <a:rect l="l" t="t" r="r" b="b"/>
              <a:pathLst>
                <a:path w="6847" h="5332" extrusionOk="0">
                  <a:moveTo>
                    <a:pt x="2311" y="0"/>
                  </a:moveTo>
                  <a:cubicBezTo>
                    <a:pt x="1638" y="0"/>
                    <a:pt x="1057" y="230"/>
                    <a:pt x="715" y="696"/>
                  </a:cubicBezTo>
                  <a:cubicBezTo>
                    <a:pt x="1" y="1696"/>
                    <a:pt x="620" y="3375"/>
                    <a:pt x="2108" y="4470"/>
                  </a:cubicBezTo>
                  <a:cubicBezTo>
                    <a:pt x="2893" y="5042"/>
                    <a:pt x="3763" y="5331"/>
                    <a:pt x="4517" y="5331"/>
                  </a:cubicBezTo>
                  <a:cubicBezTo>
                    <a:pt x="5194" y="5331"/>
                    <a:pt x="5777" y="5098"/>
                    <a:pt x="6121" y="4625"/>
                  </a:cubicBezTo>
                  <a:cubicBezTo>
                    <a:pt x="6847" y="3637"/>
                    <a:pt x="6216" y="1946"/>
                    <a:pt x="4728" y="863"/>
                  </a:cubicBezTo>
                  <a:cubicBezTo>
                    <a:pt x="3941" y="290"/>
                    <a:pt x="3067" y="0"/>
                    <a:pt x="2311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3055715" y="4748118"/>
              <a:ext cx="219104" cy="170592"/>
            </a:xfrm>
            <a:custGeom>
              <a:avLst/>
              <a:gdLst/>
              <a:ahLst/>
              <a:cxnLst/>
              <a:rect l="l" t="t" r="r" b="b"/>
              <a:pathLst>
                <a:path w="6847" h="5331" extrusionOk="0">
                  <a:moveTo>
                    <a:pt x="2324" y="0"/>
                  </a:moveTo>
                  <a:cubicBezTo>
                    <a:pt x="1650" y="0"/>
                    <a:pt x="1069" y="234"/>
                    <a:pt x="727" y="705"/>
                  </a:cubicBezTo>
                  <a:cubicBezTo>
                    <a:pt x="0" y="1693"/>
                    <a:pt x="631" y="3384"/>
                    <a:pt x="2120" y="4468"/>
                  </a:cubicBezTo>
                  <a:cubicBezTo>
                    <a:pt x="2906" y="5040"/>
                    <a:pt x="3780" y="5330"/>
                    <a:pt x="4536" y="5330"/>
                  </a:cubicBezTo>
                  <a:cubicBezTo>
                    <a:pt x="5209" y="5330"/>
                    <a:pt x="5790" y="5100"/>
                    <a:pt x="6132" y="4634"/>
                  </a:cubicBezTo>
                  <a:cubicBezTo>
                    <a:pt x="6846" y="3634"/>
                    <a:pt x="6227" y="1955"/>
                    <a:pt x="4739" y="872"/>
                  </a:cubicBezTo>
                  <a:cubicBezTo>
                    <a:pt x="3953" y="293"/>
                    <a:pt x="3080" y="0"/>
                    <a:pt x="232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798147" y="4733334"/>
              <a:ext cx="734592" cy="411904"/>
            </a:xfrm>
            <a:custGeom>
              <a:avLst/>
              <a:gdLst/>
              <a:ahLst/>
              <a:cxnLst/>
              <a:rect l="l" t="t" r="r" b="b"/>
              <a:pathLst>
                <a:path w="22956" h="12872" extrusionOk="0">
                  <a:moveTo>
                    <a:pt x="10800" y="0"/>
                  </a:moveTo>
                  <a:cubicBezTo>
                    <a:pt x="8764" y="5513"/>
                    <a:pt x="4858" y="9966"/>
                    <a:pt x="1" y="12871"/>
                  </a:cubicBezTo>
                  <a:lnTo>
                    <a:pt x="22956" y="12871"/>
                  </a:lnTo>
                  <a:cubicBezTo>
                    <a:pt x="20968" y="9263"/>
                    <a:pt x="16562" y="2370"/>
                    <a:pt x="10800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8648771" y="2550966"/>
              <a:ext cx="307520" cy="471712"/>
            </a:xfrm>
            <a:custGeom>
              <a:avLst/>
              <a:gdLst/>
              <a:ahLst/>
              <a:cxnLst/>
              <a:rect l="l" t="t" r="r" b="b"/>
              <a:pathLst>
                <a:path w="9610" h="14741" extrusionOk="0">
                  <a:moveTo>
                    <a:pt x="1409" y="0"/>
                  </a:moveTo>
                  <a:cubicBezTo>
                    <a:pt x="1064" y="0"/>
                    <a:pt x="726" y="148"/>
                    <a:pt x="489" y="429"/>
                  </a:cubicBezTo>
                  <a:cubicBezTo>
                    <a:pt x="1" y="1001"/>
                    <a:pt x="144" y="1870"/>
                    <a:pt x="787" y="2263"/>
                  </a:cubicBezTo>
                  <a:lnTo>
                    <a:pt x="3966" y="4168"/>
                  </a:lnTo>
                  <a:cubicBezTo>
                    <a:pt x="6311" y="6013"/>
                    <a:pt x="7216" y="9156"/>
                    <a:pt x="6204" y="11966"/>
                  </a:cubicBezTo>
                  <a:lnTo>
                    <a:pt x="5216" y="14740"/>
                  </a:lnTo>
                  <a:lnTo>
                    <a:pt x="7609" y="12883"/>
                  </a:lnTo>
                  <a:lnTo>
                    <a:pt x="7835" y="12502"/>
                  </a:lnTo>
                  <a:cubicBezTo>
                    <a:pt x="9609" y="8430"/>
                    <a:pt x="8050" y="3680"/>
                    <a:pt x="4216" y="1453"/>
                  </a:cubicBezTo>
                  <a:lnTo>
                    <a:pt x="2025" y="167"/>
                  </a:lnTo>
                  <a:cubicBezTo>
                    <a:pt x="1831" y="55"/>
                    <a:pt x="1619" y="0"/>
                    <a:pt x="1409" y="0"/>
                  </a:cubicBezTo>
                  <a:close/>
                </a:path>
              </a:pathLst>
            </a:custGeom>
            <a:solidFill>
              <a:srgbClr val="EA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8523811" y="2607158"/>
              <a:ext cx="269024" cy="418944"/>
            </a:xfrm>
            <a:custGeom>
              <a:avLst/>
              <a:gdLst/>
              <a:ahLst/>
              <a:cxnLst/>
              <a:rect l="l" t="t" r="r" b="b"/>
              <a:pathLst>
                <a:path w="8407" h="13092" extrusionOk="0">
                  <a:moveTo>
                    <a:pt x="6532" y="1"/>
                  </a:moveTo>
                  <a:cubicBezTo>
                    <a:pt x="6096" y="1"/>
                    <a:pt x="5670" y="219"/>
                    <a:pt x="5430" y="614"/>
                  </a:cubicBezTo>
                  <a:cubicBezTo>
                    <a:pt x="3215" y="4257"/>
                    <a:pt x="1429" y="8103"/>
                    <a:pt x="1" y="12044"/>
                  </a:cubicBezTo>
                  <a:lnTo>
                    <a:pt x="2870" y="13092"/>
                  </a:lnTo>
                  <a:cubicBezTo>
                    <a:pt x="4239" y="9317"/>
                    <a:pt x="5942" y="5662"/>
                    <a:pt x="8037" y="2209"/>
                  </a:cubicBezTo>
                  <a:cubicBezTo>
                    <a:pt x="8407" y="1614"/>
                    <a:pt x="8228" y="840"/>
                    <a:pt x="7633" y="471"/>
                  </a:cubicBezTo>
                  <a:lnTo>
                    <a:pt x="7216" y="197"/>
                  </a:lnTo>
                  <a:cubicBezTo>
                    <a:pt x="7003" y="64"/>
                    <a:pt x="6766" y="1"/>
                    <a:pt x="6532" y="1"/>
                  </a:cubicBez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8550883" y="2609270"/>
              <a:ext cx="241952" cy="416832"/>
            </a:xfrm>
            <a:custGeom>
              <a:avLst/>
              <a:gdLst/>
              <a:ahLst/>
              <a:cxnLst/>
              <a:rect l="l" t="t" r="r" b="b"/>
              <a:pathLst>
                <a:path w="7561" h="13026" extrusionOk="0">
                  <a:moveTo>
                    <a:pt x="6096" y="0"/>
                  </a:moveTo>
                  <a:cubicBezTo>
                    <a:pt x="4941" y="1869"/>
                    <a:pt x="2119" y="6680"/>
                    <a:pt x="0" y="12287"/>
                  </a:cubicBezTo>
                  <a:lnTo>
                    <a:pt x="2024" y="13026"/>
                  </a:lnTo>
                  <a:cubicBezTo>
                    <a:pt x="3393" y="9251"/>
                    <a:pt x="5096" y="5596"/>
                    <a:pt x="7191" y="2143"/>
                  </a:cubicBezTo>
                  <a:cubicBezTo>
                    <a:pt x="7561" y="1548"/>
                    <a:pt x="7370" y="774"/>
                    <a:pt x="6787" y="405"/>
                  </a:cubicBezTo>
                  <a:lnTo>
                    <a:pt x="6370" y="131"/>
                  </a:lnTo>
                  <a:cubicBezTo>
                    <a:pt x="6287" y="84"/>
                    <a:pt x="6191" y="36"/>
                    <a:pt x="609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8372195" y="2896470"/>
              <a:ext cx="546368" cy="234432"/>
            </a:xfrm>
            <a:custGeom>
              <a:avLst/>
              <a:gdLst/>
              <a:ahLst/>
              <a:cxnLst/>
              <a:rect l="l" t="t" r="r" b="b"/>
              <a:pathLst>
                <a:path w="17074" h="7326" extrusionOk="0">
                  <a:moveTo>
                    <a:pt x="3935" y="1"/>
                  </a:moveTo>
                  <a:cubicBezTo>
                    <a:pt x="2468" y="1"/>
                    <a:pt x="1065" y="863"/>
                    <a:pt x="464" y="2312"/>
                  </a:cubicBezTo>
                  <a:cubicBezTo>
                    <a:pt x="0" y="3420"/>
                    <a:pt x="393" y="4705"/>
                    <a:pt x="1393" y="5348"/>
                  </a:cubicBezTo>
                  <a:lnTo>
                    <a:pt x="3941" y="7015"/>
                  </a:lnTo>
                  <a:lnTo>
                    <a:pt x="8537" y="7313"/>
                  </a:lnTo>
                  <a:cubicBezTo>
                    <a:pt x="8663" y="7321"/>
                    <a:pt x="8790" y="7325"/>
                    <a:pt x="8916" y="7325"/>
                  </a:cubicBezTo>
                  <a:cubicBezTo>
                    <a:pt x="11898" y="7325"/>
                    <a:pt x="14985" y="5080"/>
                    <a:pt x="16264" y="2396"/>
                  </a:cubicBezTo>
                  <a:lnTo>
                    <a:pt x="17074" y="336"/>
                  </a:lnTo>
                  <a:lnTo>
                    <a:pt x="14966" y="2181"/>
                  </a:lnTo>
                  <a:cubicBezTo>
                    <a:pt x="14187" y="2866"/>
                    <a:pt x="13203" y="3220"/>
                    <a:pt x="12210" y="3220"/>
                  </a:cubicBezTo>
                  <a:cubicBezTo>
                    <a:pt x="11563" y="3220"/>
                    <a:pt x="10912" y="3070"/>
                    <a:pt x="10311" y="2765"/>
                  </a:cubicBezTo>
                  <a:lnTo>
                    <a:pt x="5632" y="407"/>
                  </a:lnTo>
                  <a:cubicBezTo>
                    <a:pt x="5085" y="131"/>
                    <a:pt x="4506" y="1"/>
                    <a:pt x="3935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8316547" y="2981494"/>
              <a:ext cx="329984" cy="2159168"/>
            </a:xfrm>
            <a:custGeom>
              <a:avLst/>
              <a:gdLst/>
              <a:ahLst/>
              <a:cxnLst/>
              <a:rect l="l" t="t" r="r" b="b"/>
              <a:pathLst>
                <a:path w="10312" h="67474" extrusionOk="0">
                  <a:moveTo>
                    <a:pt x="5513" y="1"/>
                  </a:moveTo>
                  <a:cubicBezTo>
                    <a:pt x="2715" y="7704"/>
                    <a:pt x="1263" y="15764"/>
                    <a:pt x="632" y="23515"/>
                  </a:cubicBezTo>
                  <a:cubicBezTo>
                    <a:pt x="1" y="31266"/>
                    <a:pt x="191" y="38720"/>
                    <a:pt x="727" y="45209"/>
                  </a:cubicBezTo>
                  <a:cubicBezTo>
                    <a:pt x="1810" y="58186"/>
                    <a:pt x="4239" y="67366"/>
                    <a:pt x="4263" y="67473"/>
                  </a:cubicBezTo>
                  <a:lnTo>
                    <a:pt x="9192" y="66152"/>
                  </a:lnTo>
                  <a:lnTo>
                    <a:pt x="9180" y="66116"/>
                  </a:lnTo>
                  <a:cubicBezTo>
                    <a:pt x="9180" y="66080"/>
                    <a:pt x="9169" y="66021"/>
                    <a:pt x="9145" y="65949"/>
                  </a:cubicBezTo>
                  <a:cubicBezTo>
                    <a:pt x="9109" y="65806"/>
                    <a:pt x="9049" y="65592"/>
                    <a:pt x="8978" y="65294"/>
                  </a:cubicBezTo>
                  <a:cubicBezTo>
                    <a:pt x="8847" y="64723"/>
                    <a:pt x="8645" y="63854"/>
                    <a:pt x="8407" y="62746"/>
                  </a:cubicBezTo>
                  <a:cubicBezTo>
                    <a:pt x="7942" y="60532"/>
                    <a:pt x="7335" y="57329"/>
                    <a:pt x="6787" y="53436"/>
                  </a:cubicBezTo>
                  <a:cubicBezTo>
                    <a:pt x="5680" y="45637"/>
                    <a:pt x="4811" y="35029"/>
                    <a:pt x="5716" y="23932"/>
                  </a:cubicBezTo>
                  <a:cubicBezTo>
                    <a:pt x="6311" y="16526"/>
                    <a:pt x="7704" y="8906"/>
                    <a:pt x="10312" y="1739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8361891" y="2998646"/>
              <a:ext cx="267872" cy="2122560"/>
            </a:xfrm>
            <a:custGeom>
              <a:avLst/>
              <a:gdLst/>
              <a:ahLst/>
              <a:cxnLst/>
              <a:rect l="l" t="t" r="r" b="b"/>
              <a:pathLst>
                <a:path w="8371" h="66330" extrusionOk="0">
                  <a:moveTo>
                    <a:pt x="5501" y="0"/>
                  </a:moveTo>
                  <a:cubicBezTo>
                    <a:pt x="2715" y="7704"/>
                    <a:pt x="1263" y="15740"/>
                    <a:pt x="632" y="23479"/>
                  </a:cubicBezTo>
                  <a:cubicBezTo>
                    <a:pt x="1" y="31230"/>
                    <a:pt x="191" y="38684"/>
                    <a:pt x="727" y="45173"/>
                  </a:cubicBezTo>
                  <a:cubicBezTo>
                    <a:pt x="1596" y="55579"/>
                    <a:pt x="3322" y="63520"/>
                    <a:pt x="4001" y="66330"/>
                  </a:cubicBezTo>
                  <a:lnTo>
                    <a:pt x="7263" y="65461"/>
                  </a:lnTo>
                  <a:lnTo>
                    <a:pt x="7263" y="65449"/>
                  </a:lnTo>
                  <a:lnTo>
                    <a:pt x="7251" y="65413"/>
                  </a:lnTo>
                  <a:cubicBezTo>
                    <a:pt x="7240" y="65377"/>
                    <a:pt x="7228" y="65330"/>
                    <a:pt x="7216" y="65258"/>
                  </a:cubicBezTo>
                  <a:cubicBezTo>
                    <a:pt x="7168" y="65116"/>
                    <a:pt x="7121" y="64889"/>
                    <a:pt x="7049" y="64604"/>
                  </a:cubicBezTo>
                  <a:cubicBezTo>
                    <a:pt x="6906" y="64020"/>
                    <a:pt x="6716" y="63163"/>
                    <a:pt x="6478" y="62056"/>
                  </a:cubicBezTo>
                  <a:cubicBezTo>
                    <a:pt x="6013" y="59841"/>
                    <a:pt x="5394" y="56638"/>
                    <a:pt x="4846" y="52733"/>
                  </a:cubicBezTo>
                  <a:cubicBezTo>
                    <a:pt x="3739" y="44934"/>
                    <a:pt x="2870" y="34338"/>
                    <a:pt x="3775" y="23241"/>
                  </a:cubicBezTo>
                  <a:cubicBezTo>
                    <a:pt x="4382" y="15836"/>
                    <a:pt x="5775" y="8216"/>
                    <a:pt x="8371" y="1048"/>
                  </a:cubicBezTo>
                  <a:lnTo>
                    <a:pt x="5501" y="0"/>
                  </a:lnTo>
                  <a:close/>
                </a:path>
              </a:pathLst>
            </a:custGeom>
            <a:solidFill>
              <a:srgbClr val="231F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8484579" y="2997878"/>
              <a:ext cx="127648" cy="243872"/>
            </a:xfrm>
            <a:custGeom>
              <a:avLst/>
              <a:gdLst/>
              <a:ahLst/>
              <a:cxnLst/>
              <a:rect l="l" t="t" r="r" b="b"/>
              <a:pathLst>
                <a:path w="3989" h="7621" extrusionOk="0">
                  <a:moveTo>
                    <a:pt x="1679" y="1"/>
                  </a:moveTo>
                  <a:cubicBezTo>
                    <a:pt x="1048" y="1727"/>
                    <a:pt x="500" y="3477"/>
                    <a:pt x="0" y="5239"/>
                  </a:cubicBezTo>
                  <a:cubicBezTo>
                    <a:pt x="620" y="6037"/>
                    <a:pt x="1262" y="6835"/>
                    <a:pt x="1905" y="7621"/>
                  </a:cubicBezTo>
                  <a:cubicBezTo>
                    <a:pt x="2489" y="5323"/>
                    <a:pt x="3179" y="3060"/>
                    <a:pt x="3989" y="834"/>
                  </a:cubicBezTo>
                  <a:lnTo>
                    <a:pt x="1679" y="1"/>
                  </a:lnTo>
                  <a:close/>
                </a:path>
              </a:pathLst>
            </a:custGeom>
            <a:solidFill>
              <a:srgbClr val="513153">
                <a:alpha val="5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8432387" y="3306486"/>
              <a:ext cx="80800" cy="151296"/>
            </a:xfrm>
            <a:custGeom>
              <a:avLst/>
              <a:gdLst/>
              <a:ahLst/>
              <a:cxnLst/>
              <a:rect l="l" t="t" r="r" b="b"/>
              <a:pathLst>
                <a:path w="2525" h="4728" extrusionOk="0">
                  <a:moveTo>
                    <a:pt x="512" y="1"/>
                  </a:moveTo>
                  <a:cubicBezTo>
                    <a:pt x="322" y="798"/>
                    <a:pt x="167" y="1596"/>
                    <a:pt x="0" y="2394"/>
                  </a:cubicBezTo>
                  <a:cubicBezTo>
                    <a:pt x="655" y="3203"/>
                    <a:pt x="1369" y="3977"/>
                    <a:pt x="2096" y="4727"/>
                  </a:cubicBezTo>
                  <a:cubicBezTo>
                    <a:pt x="2227" y="3965"/>
                    <a:pt x="2370" y="3191"/>
                    <a:pt x="2524" y="2429"/>
                  </a:cubicBezTo>
                  <a:cubicBezTo>
                    <a:pt x="1846" y="1632"/>
                    <a:pt x="1167" y="810"/>
                    <a:pt x="512" y="1"/>
                  </a:cubicBezTo>
                  <a:close/>
                </a:path>
              </a:pathLst>
            </a:custGeom>
            <a:solidFill>
              <a:srgbClr val="513153">
                <a:alpha val="5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8389699" y="3534326"/>
              <a:ext cx="88416" cy="209952"/>
            </a:xfrm>
            <a:custGeom>
              <a:avLst/>
              <a:gdLst/>
              <a:ahLst/>
              <a:cxnLst/>
              <a:rect l="l" t="t" r="r" b="b"/>
              <a:pathLst>
                <a:path w="2763" h="6561" extrusionOk="0">
                  <a:moveTo>
                    <a:pt x="525" y="1"/>
                  </a:moveTo>
                  <a:cubicBezTo>
                    <a:pt x="322" y="1394"/>
                    <a:pt x="156" y="2798"/>
                    <a:pt x="1" y="4180"/>
                  </a:cubicBezTo>
                  <a:cubicBezTo>
                    <a:pt x="763" y="4989"/>
                    <a:pt x="1537" y="5787"/>
                    <a:pt x="2334" y="6561"/>
                  </a:cubicBezTo>
                  <a:cubicBezTo>
                    <a:pt x="2334" y="6466"/>
                    <a:pt x="2346" y="6358"/>
                    <a:pt x="2358" y="6263"/>
                  </a:cubicBezTo>
                  <a:cubicBezTo>
                    <a:pt x="2465" y="4918"/>
                    <a:pt x="2596" y="3560"/>
                    <a:pt x="2763" y="2203"/>
                  </a:cubicBezTo>
                  <a:cubicBezTo>
                    <a:pt x="1989" y="1489"/>
                    <a:pt x="1239" y="763"/>
                    <a:pt x="525" y="1"/>
                  </a:cubicBezTo>
                  <a:close/>
                </a:path>
              </a:pathLst>
            </a:custGeom>
            <a:solidFill>
              <a:srgbClr val="513153">
                <a:alpha val="5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8369507" y="3823126"/>
              <a:ext cx="86144" cy="293408"/>
            </a:xfrm>
            <a:custGeom>
              <a:avLst/>
              <a:gdLst/>
              <a:ahLst/>
              <a:cxnLst/>
              <a:rect l="l" t="t" r="r" b="b"/>
              <a:pathLst>
                <a:path w="2692" h="9169" extrusionOk="0">
                  <a:moveTo>
                    <a:pt x="227" y="0"/>
                  </a:moveTo>
                  <a:cubicBezTo>
                    <a:pt x="96" y="2239"/>
                    <a:pt x="25" y="4453"/>
                    <a:pt x="1" y="6608"/>
                  </a:cubicBezTo>
                  <a:cubicBezTo>
                    <a:pt x="763" y="7370"/>
                    <a:pt x="1572" y="8097"/>
                    <a:pt x="2299" y="8835"/>
                  </a:cubicBezTo>
                  <a:cubicBezTo>
                    <a:pt x="2406" y="8954"/>
                    <a:pt x="2525" y="9061"/>
                    <a:pt x="2632" y="9168"/>
                  </a:cubicBezTo>
                  <a:cubicBezTo>
                    <a:pt x="2596" y="6989"/>
                    <a:pt x="2608" y="4739"/>
                    <a:pt x="2692" y="2465"/>
                  </a:cubicBezTo>
                  <a:cubicBezTo>
                    <a:pt x="1834" y="1679"/>
                    <a:pt x="1001" y="870"/>
                    <a:pt x="22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369507" y="4084502"/>
              <a:ext cx="88064" cy="146336"/>
            </a:xfrm>
            <a:custGeom>
              <a:avLst/>
              <a:gdLst/>
              <a:ahLst/>
              <a:cxnLst/>
              <a:rect l="l" t="t" r="r" b="b"/>
              <a:pathLst>
                <a:path w="2752" h="4573" extrusionOk="0">
                  <a:moveTo>
                    <a:pt x="1" y="0"/>
                  </a:moveTo>
                  <a:cubicBezTo>
                    <a:pt x="1" y="750"/>
                    <a:pt x="13" y="1476"/>
                    <a:pt x="25" y="2203"/>
                  </a:cubicBezTo>
                  <a:cubicBezTo>
                    <a:pt x="906" y="3048"/>
                    <a:pt x="1858" y="3822"/>
                    <a:pt x="2751" y="4572"/>
                  </a:cubicBezTo>
                  <a:cubicBezTo>
                    <a:pt x="2715" y="3953"/>
                    <a:pt x="2692" y="3322"/>
                    <a:pt x="2680" y="2679"/>
                  </a:cubicBezTo>
                  <a:cubicBezTo>
                    <a:pt x="2060" y="2060"/>
                    <a:pt x="1441" y="1441"/>
                    <a:pt x="834" y="834"/>
                  </a:cubicBezTo>
                  <a:cubicBezTo>
                    <a:pt x="560" y="548"/>
                    <a:pt x="275" y="274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8371811" y="4206038"/>
              <a:ext cx="204608" cy="903744"/>
            </a:xfrm>
            <a:custGeom>
              <a:avLst/>
              <a:gdLst/>
              <a:ahLst/>
              <a:cxnLst/>
              <a:rect l="l" t="t" r="r" b="b"/>
              <a:pathLst>
                <a:path w="6394" h="28242" extrusionOk="0">
                  <a:moveTo>
                    <a:pt x="0" y="0"/>
                  </a:moveTo>
                  <a:lnTo>
                    <a:pt x="0" y="0"/>
                  </a:lnTo>
                  <a:cubicBezTo>
                    <a:pt x="83" y="2584"/>
                    <a:pt x="226" y="5072"/>
                    <a:pt x="417" y="7442"/>
                  </a:cubicBezTo>
                  <a:cubicBezTo>
                    <a:pt x="1250" y="17431"/>
                    <a:pt x="2881" y="25158"/>
                    <a:pt x="3596" y="28242"/>
                  </a:cubicBezTo>
                  <a:lnTo>
                    <a:pt x="6394" y="27492"/>
                  </a:lnTo>
                  <a:lnTo>
                    <a:pt x="6382" y="27456"/>
                  </a:lnTo>
                  <a:cubicBezTo>
                    <a:pt x="6382" y="27420"/>
                    <a:pt x="6358" y="27361"/>
                    <a:pt x="6346" y="27289"/>
                  </a:cubicBezTo>
                  <a:cubicBezTo>
                    <a:pt x="6310" y="27146"/>
                    <a:pt x="6251" y="26920"/>
                    <a:pt x="6179" y="26634"/>
                  </a:cubicBezTo>
                  <a:cubicBezTo>
                    <a:pt x="6049" y="26051"/>
                    <a:pt x="5846" y="25194"/>
                    <a:pt x="5608" y="24086"/>
                  </a:cubicBezTo>
                  <a:cubicBezTo>
                    <a:pt x="5144" y="21872"/>
                    <a:pt x="4536" y="18669"/>
                    <a:pt x="3977" y="14776"/>
                  </a:cubicBezTo>
                  <a:cubicBezTo>
                    <a:pt x="3465" y="11156"/>
                    <a:pt x="3012" y="6942"/>
                    <a:pt x="2750" y="2358"/>
                  </a:cubicBezTo>
                  <a:cubicBezTo>
                    <a:pt x="2536" y="2167"/>
                    <a:pt x="2322" y="1989"/>
                    <a:pt x="2096" y="1798"/>
                  </a:cubicBezTo>
                  <a:cubicBezTo>
                    <a:pt x="1417" y="1215"/>
                    <a:pt x="691" y="619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8395811" y="2546134"/>
              <a:ext cx="538752" cy="458880"/>
            </a:xfrm>
            <a:custGeom>
              <a:avLst/>
              <a:gdLst/>
              <a:ahLst/>
              <a:cxnLst/>
              <a:rect l="l" t="t" r="r" b="b"/>
              <a:pathLst>
                <a:path w="16836" h="14340" extrusionOk="0">
                  <a:moveTo>
                    <a:pt x="9296" y="0"/>
                  </a:moveTo>
                  <a:cubicBezTo>
                    <a:pt x="9201" y="0"/>
                    <a:pt x="9106" y="11"/>
                    <a:pt x="9013" y="32"/>
                  </a:cubicBezTo>
                  <a:cubicBezTo>
                    <a:pt x="9013" y="32"/>
                    <a:pt x="8799" y="116"/>
                    <a:pt x="8644" y="259"/>
                  </a:cubicBezTo>
                  <a:cubicBezTo>
                    <a:pt x="8573" y="330"/>
                    <a:pt x="8501" y="413"/>
                    <a:pt x="8466" y="485"/>
                  </a:cubicBezTo>
                  <a:cubicBezTo>
                    <a:pt x="8418" y="544"/>
                    <a:pt x="8394" y="580"/>
                    <a:pt x="8394" y="580"/>
                  </a:cubicBezTo>
                  <a:cubicBezTo>
                    <a:pt x="8394" y="580"/>
                    <a:pt x="8430" y="556"/>
                    <a:pt x="8489" y="509"/>
                  </a:cubicBezTo>
                  <a:cubicBezTo>
                    <a:pt x="8549" y="461"/>
                    <a:pt x="8632" y="413"/>
                    <a:pt x="8716" y="366"/>
                  </a:cubicBezTo>
                  <a:cubicBezTo>
                    <a:pt x="8894" y="294"/>
                    <a:pt x="9073" y="283"/>
                    <a:pt x="9073" y="283"/>
                  </a:cubicBezTo>
                  <a:cubicBezTo>
                    <a:pt x="9151" y="264"/>
                    <a:pt x="9230" y="255"/>
                    <a:pt x="9309" y="255"/>
                  </a:cubicBezTo>
                  <a:cubicBezTo>
                    <a:pt x="9483" y="255"/>
                    <a:pt x="9655" y="300"/>
                    <a:pt x="9811" y="390"/>
                  </a:cubicBezTo>
                  <a:lnTo>
                    <a:pt x="12061" y="1711"/>
                  </a:lnTo>
                  <a:lnTo>
                    <a:pt x="12252" y="1830"/>
                  </a:lnTo>
                  <a:cubicBezTo>
                    <a:pt x="13573" y="2664"/>
                    <a:pt x="14609" y="3819"/>
                    <a:pt x="15300" y="5140"/>
                  </a:cubicBezTo>
                  <a:cubicBezTo>
                    <a:pt x="16252" y="6950"/>
                    <a:pt x="16574" y="9081"/>
                    <a:pt x="16097" y="11177"/>
                  </a:cubicBezTo>
                  <a:cubicBezTo>
                    <a:pt x="16086" y="11236"/>
                    <a:pt x="16062" y="11296"/>
                    <a:pt x="16014" y="11343"/>
                  </a:cubicBezTo>
                  <a:lnTo>
                    <a:pt x="14562" y="12796"/>
                  </a:lnTo>
                  <a:cubicBezTo>
                    <a:pt x="14240" y="13106"/>
                    <a:pt x="13883" y="13367"/>
                    <a:pt x="13502" y="13570"/>
                  </a:cubicBezTo>
                  <a:cubicBezTo>
                    <a:pt x="12871" y="13909"/>
                    <a:pt x="12165" y="14082"/>
                    <a:pt x="11454" y="14082"/>
                  </a:cubicBezTo>
                  <a:cubicBezTo>
                    <a:pt x="10743" y="14082"/>
                    <a:pt x="10025" y="13909"/>
                    <a:pt x="9370" y="13558"/>
                  </a:cubicBezTo>
                  <a:lnTo>
                    <a:pt x="5025" y="11236"/>
                  </a:lnTo>
                  <a:cubicBezTo>
                    <a:pt x="4450" y="10928"/>
                    <a:pt x="3825" y="10779"/>
                    <a:pt x="3206" y="10779"/>
                  </a:cubicBezTo>
                  <a:cubicBezTo>
                    <a:pt x="2581" y="10779"/>
                    <a:pt x="1962" y="10931"/>
                    <a:pt x="1405" y="11224"/>
                  </a:cubicBezTo>
                  <a:cubicBezTo>
                    <a:pt x="1203" y="11331"/>
                    <a:pt x="1000" y="11462"/>
                    <a:pt x="810" y="11617"/>
                  </a:cubicBezTo>
                  <a:cubicBezTo>
                    <a:pt x="810" y="11617"/>
                    <a:pt x="750" y="11665"/>
                    <a:pt x="667" y="11760"/>
                  </a:cubicBezTo>
                  <a:cubicBezTo>
                    <a:pt x="572" y="11855"/>
                    <a:pt x="465" y="11986"/>
                    <a:pt x="357" y="12129"/>
                  </a:cubicBezTo>
                  <a:cubicBezTo>
                    <a:pt x="262" y="12272"/>
                    <a:pt x="179" y="12415"/>
                    <a:pt x="107" y="12522"/>
                  </a:cubicBezTo>
                  <a:cubicBezTo>
                    <a:pt x="36" y="12629"/>
                    <a:pt x="0" y="12701"/>
                    <a:pt x="0" y="12701"/>
                  </a:cubicBezTo>
                  <a:cubicBezTo>
                    <a:pt x="0" y="12701"/>
                    <a:pt x="48" y="12641"/>
                    <a:pt x="143" y="12546"/>
                  </a:cubicBezTo>
                  <a:cubicBezTo>
                    <a:pt x="226" y="12451"/>
                    <a:pt x="334" y="12320"/>
                    <a:pt x="453" y="12213"/>
                  </a:cubicBezTo>
                  <a:cubicBezTo>
                    <a:pt x="584" y="12105"/>
                    <a:pt x="703" y="11998"/>
                    <a:pt x="810" y="11927"/>
                  </a:cubicBezTo>
                  <a:cubicBezTo>
                    <a:pt x="905" y="11855"/>
                    <a:pt x="977" y="11808"/>
                    <a:pt x="977" y="11808"/>
                  </a:cubicBezTo>
                  <a:cubicBezTo>
                    <a:pt x="1143" y="11677"/>
                    <a:pt x="1334" y="11558"/>
                    <a:pt x="1524" y="11451"/>
                  </a:cubicBezTo>
                  <a:cubicBezTo>
                    <a:pt x="2048" y="11180"/>
                    <a:pt x="2629" y="11037"/>
                    <a:pt x="3216" y="11037"/>
                  </a:cubicBezTo>
                  <a:cubicBezTo>
                    <a:pt x="3790" y="11037"/>
                    <a:pt x="4370" y="11174"/>
                    <a:pt x="4906" y="11462"/>
                  </a:cubicBezTo>
                  <a:lnTo>
                    <a:pt x="9251" y="13784"/>
                  </a:lnTo>
                  <a:cubicBezTo>
                    <a:pt x="9945" y="14158"/>
                    <a:pt x="10698" y="14339"/>
                    <a:pt x="11445" y="14339"/>
                  </a:cubicBezTo>
                  <a:cubicBezTo>
                    <a:pt x="12198" y="14339"/>
                    <a:pt x="12946" y="14155"/>
                    <a:pt x="13621" y="13796"/>
                  </a:cubicBezTo>
                  <a:cubicBezTo>
                    <a:pt x="14026" y="13582"/>
                    <a:pt x="14407" y="13308"/>
                    <a:pt x="14740" y="12975"/>
                  </a:cubicBezTo>
                  <a:lnTo>
                    <a:pt x="16193" y="11522"/>
                  </a:lnTo>
                  <a:cubicBezTo>
                    <a:pt x="16264" y="11451"/>
                    <a:pt x="16324" y="11355"/>
                    <a:pt x="16348" y="11248"/>
                  </a:cubicBezTo>
                  <a:lnTo>
                    <a:pt x="16348" y="11236"/>
                  </a:lnTo>
                  <a:cubicBezTo>
                    <a:pt x="16836" y="9081"/>
                    <a:pt x="16514" y="6879"/>
                    <a:pt x="15526" y="5021"/>
                  </a:cubicBezTo>
                  <a:cubicBezTo>
                    <a:pt x="14812" y="3664"/>
                    <a:pt x="13740" y="2473"/>
                    <a:pt x="12383" y="1616"/>
                  </a:cubicBezTo>
                  <a:lnTo>
                    <a:pt x="12192" y="1485"/>
                  </a:lnTo>
                  <a:lnTo>
                    <a:pt x="9942" y="175"/>
                  </a:lnTo>
                  <a:cubicBezTo>
                    <a:pt x="9742" y="59"/>
                    <a:pt x="9519" y="0"/>
                    <a:pt x="9296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4498947" y="3596022"/>
              <a:ext cx="297184" cy="213824"/>
            </a:xfrm>
            <a:custGeom>
              <a:avLst/>
              <a:gdLst/>
              <a:ahLst/>
              <a:cxnLst/>
              <a:rect l="l" t="t" r="r" b="b"/>
              <a:pathLst>
                <a:path w="9287" h="6682" extrusionOk="0">
                  <a:moveTo>
                    <a:pt x="3586" y="0"/>
                  </a:moveTo>
                  <a:cubicBezTo>
                    <a:pt x="2285" y="0"/>
                    <a:pt x="1179" y="529"/>
                    <a:pt x="726" y="1502"/>
                  </a:cubicBezTo>
                  <a:cubicBezTo>
                    <a:pt x="0" y="3049"/>
                    <a:pt x="1167" y="5121"/>
                    <a:pt x="3334" y="6133"/>
                  </a:cubicBezTo>
                  <a:cubicBezTo>
                    <a:pt x="4129" y="6504"/>
                    <a:pt x="4946" y="6682"/>
                    <a:pt x="5698" y="6682"/>
                  </a:cubicBezTo>
                  <a:cubicBezTo>
                    <a:pt x="6997" y="6682"/>
                    <a:pt x="8101" y="6153"/>
                    <a:pt x="8561" y="5181"/>
                  </a:cubicBezTo>
                  <a:cubicBezTo>
                    <a:pt x="9287" y="3633"/>
                    <a:pt x="8120" y="1561"/>
                    <a:pt x="5953" y="549"/>
                  </a:cubicBezTo>
                  <a:cubicBezTo>
                    <a:pt x="5158" y="178"/>
                    <a:pt x="4340" y="0"/>
                    <a:pt x="3586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4493219" y="3605942"/>
              <a:ext cx="296832" cy="214080"/>
            </a:xfrm>
            <a:custGeom>
              <a:avLst/>
              <a:gdLst/>
              <a:ahLst/>
              <a:cxnLst/>
              <a:rect l="l" t="t" r="r" b="b"/>
              <a:pathLst>
                <a:path w="9276" h="6690" extrusionOk="0">
                  <a:moveTo>
                    <a:pt x="3586" y="1"/>
                  </a:moveTo>
                  <a:cubicBezTo>
                    <a:pt x="2286" y="1"/>
                    <a:pt x="1175" y="532"/>
                    <a:pt x="715" y="1513"/>
                  </a:cubicBezTo>
                  <a:cubicBezTo>
                    <a:pt x="1" y="3049"/>
                    <a:pt x="1167" y="5121"/>
                    <a:pt x="3334" y="6133"/>
                  </a:cubicBezTo>
                  <a:cubicBezTo>
                    <a:pt x="4127" y="6509"/>
                    <a:pt x="4946" y="6690"/>
                    <a:pt x="5701" y="6690"/>
                  </a:cubicBezTo>
                  <a:cubicBezTo>
                    <a:pt x="6996" y="6690"/>
                    <a:pt x="8102" y="6158"/>
                    <a:pt x="8561" y="5180"/>
                  </a:cubicBezTo>
                  <a:cubicBezTo>
                    <a:pt x="9275" y="3644"/>
                    <a:pt x="8109" y="1573"/>
                    <a:pt x="5942" y="549"/>
                  </a:cubicBezTo>
                  <a:cubicBezTo>
                    <a:pt x="5153" y="178"/>
                    <a:pt x="4338" y="1"/>
                    <a:pt x="3586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4064579" y="3903926"/>
              <a:ext cx="297600" cy="209280"/>
            </a:xfrm>
            <a:custGeom>
              <a:avLst/>
              <a:gdLst/>
              <a:ahLst/>
              <a:cxnLst/>
              <a:rect l="l" t="t" r="r" b="b"/>
              <a:pathLst>
                <a:path w="9300" h="6540" extrusionOk="0">
                  <a:moveTo>
                    <a:pt x="5596" y="1"/>
                  </a:moveTo>
                  <a:cubicBezTo>
                    <a:pt x="4943" y="1"/>
                    <a:pt x="4243" y="127"/>
                    <a:pt x="3549" y="392"/>
                  </a:cubicBezTo>
                  <a:cubicBezTo>
                    <a:pt x="1323" y="1238"/>
                    <a:pt x="1" y="3226"/>
                    <a:pt x="608" y="4810"/>
                  </a:cubicBezTo>
                  <a:cubicBezTo>
                    <a:pt x="1037" y="5914"/>
                    <a:pt x="2269" y="6539"/>
                    <a:pt x="3726" y="6539"/>
                  </a:cubicBezTo>
                  <a:cubicBezTo>
                    <a:pt x="4374" y="6539"/>
                    <a:pt x="5066" y="6415"/>
                    <a:pt x="5752" y="6155"/>
                  </a:cubicBezTo>
                  <a:cubicBezTo>
                    <a:pt x="7990" y="5298"/>
                    <a:pt x="9300" y="3309"/>
                    <a:pt x="8693" y="1726"/>
                  </a:cubicBezTo>
                  <a:cubicBezTo>
                    <a:pt x="8274" y="625"/>
                    <a:pt x="7050" y="1"/>
                    <a:pt x="5596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068035" y="3914966"/>
              <a:ext cx="297952" cy="209280"/>
            </a:xfrm>
            <a:custGeom>
              <a:avLst/>
              <a:gdLst/>
              <a:ahLst/>
              <a:cxnLst/>
              <a:rect l="l" t="t" r="r" b="b"/>
              <a:pathLst>
                <a:path w="9311" h="6540" extrusionOk="0">
                  <a:moveTo>
                    <a:pt x="5600" y="1"/>
                  </a:moveTo>
                  <a:cubicBezTo>
                    <a:pt x="4948" y="1"/>
                    <a:pt x="4250" y="127"/>
                    <a:pt x="3560" y="393"/>
                  </a:cubicBezTo>
                  <a:cubicBezTo>
                    <a:pt x="1322" y="1238"/>
                    <a:pt x="0" y="3226"/>
                    <a:pt x="619" y="4810"/>
                  </a:cubicBezTo>
                  <a:cubicBezTo>
                    <a:pt x="1040" y="5914"/>
                    <a:pt x="2270" y="6539"/>
                    <a:pt x="3729" y="6539"/>
                  </a:cubicBezTo>
                  <a:cubicBezTo>
                    <a:pt x="4379" y="6539"/>
                    <a:pt x="5074" y="6416"/>
                    <a:pt x="5763" y="6155"/>
                  </a:cubicBezTo>
                  <a:cubicBezTo>
                    <a:pt x="7989" y="5298"/>
                    <a:pt x="9311" y="3310"/>
                    <a:pt x="8704" y="1726"/>
                  </a:cubicBezTo>
                  <a:cubicBezTo>
                    <a:pt x="8276" y="625"/>
                    <a:pt x="7050" y="1"/>
                    <a:pt x="5600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763235" y="4419318"/>
              <a:ext cx="281952" cy="233952"/>
            </a:xfrm>
            <a:custGeom>
              <a:avLst/>
              <a:gdLst/>
              <a:ahLst/>
              <a:cxnLst/>
              <a:rect l="l" t="t" r="r" b="b"/>
              <a:pathLst>
                <a:path w="8811" h="7311" extrusionOk="0">
                  <a:moveTo>
                    <a:pt x="5647" y="0"/>
                  </a:moveTo>
                  <a:cubicBezTo>
                    <a:pt x="4609" y="0"/>
                    <a:pt x="3429" y="441"/>
                    <a:pt x="2417" y="1300"/>
                  </a:cubicBezTo>
                  <a:cubicBezTo>
                    <a:pt x="595" y="2848"/>
                    <a:pt x="0" y="5158"/>
                    <a:pt x="1107" y="6456"/>
                  </a:cubicBezTo>
                  <a:cubicBezTo>
                    <a:pt x="1592" y="7030"/>
                    <a:pt x="2329" y="7311"/>
                    <a:pt x="3158" y="7311"/>
                  </a:cubicBezTo>
                  <a:cubicBezTo>
                    <a:pt x="4201" y="7311"/>
                    <a:pt x="5390" y="6866"/>
                    <a:pt x="6406" y="6003"/>
                  </a:cubicBezTo>
                  <a:cubicBezTo>
                    <a:pt x="8227" y="4468"/>
                    <a:pt x="8811" y="2158"/>
                    <a:pt x="7703" y="860"/>
                  </a:cubicBezTo>
                  <a:cubicBezTo>
                    <a:pt x="7216" y="283"/>
                    <a:pt x="6477" y="0"/>
                    <a:pt x="5647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3770083" y="4428214"/>
              <a:ext cx="281984" cy="233856"/>
            </a:xfrm>
            <a:custGeom>
              <a:avLst/>
              <a:gdLst/>
              <a:ahLst/>
              <a:cxnLst/>
              <a:rect l="l" t="t" r="r" b="b"/>
              <a:pathLst>
                <a:path w="8812" h="7308" extrusionOk="0">
                  <a:moveTo>
                    <a:pt x="5658" y="1"/>
                  </a:moveTo>
                  <a:cubicBezTo>
                    <a:pt x="4618" y="1"/>
                    <a:pt x="3433" y="446"/>
                    <a:pt x="2417" y="1308"/>
                  </a:cubicBezTo>
                  <a:cubicBezTo>
                    <a:pt x="596" y="2844"/>
                    <a:pt x="0" y="5154"/>
                    <a:pt x="1108" y="6452"/>
                  </a:cubicBezTo>
                  <a:cubicBezTo>
                    <a:pt x="1593" y="7027"/>
                    <a:pt x="2330" y="7308"/>
                    <a:pt x="3159" y="7308"/>
                  </a:cubicBezTo>
                  <a:cubicBezTo>
                    <a:pt x="4199" y="7308"/>
                    <a:pt x="5386" y="6866"/>
                    <a:pt x="6406" y="6011"/>
                  </a:cubicBezTo>
                  <a:cubicBezTo>
                    <a:pt x="8228" y="4463"/>
                    <a:pt x="8811" y="2154"/>
                    <a:pt x="7704" y="856"/>
                  </a:cubicBezTo>
                  <a:cubicBezTo>
                    <a:pt x="7219" y="281"/>
                    <a:pt x="6484" y="1"/>
                    <a:pt x="5658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3628739" y="3662710"/>
              <a:ext cx="1851296" cy="1410112"/>
            </a:xfrm>
            <a:custGeom>
              <a:avLst/>
              <a:gdLst/>
              <a:ahLst/>
              <a:cxnLst/>
              <a:rect l="l" t="t" r="r" b="b"/>
              <a:pathLst>
                <a:path w="57853" h="44066" extrusionOk="0">
                  <a:moveTo>
                    <a:pt x="32965" y="0"/>
                  </a:moveTo>
                  <a:cubicBezTo>
                    <a:pt x="32635" y="0"/>
                    <a:pt x="32303" y="12"/>
                    <a:pt x="31969" y="37"/>
                  </a:cubicBezTo>
                  <a:cubicBezTo>
                    <a:pt x="16967" y="1132"/>
                    <a:pt x="0" y="44066"/>
                    <a:pt x="0" y="44066"/>
                  </a:cubicBezTo>
                  <a:lnTo>
                    <a:pt x="57853" y="22956"/>
                  </a:lnTo>
                  <a:cubicBezTo>
                    <a:pt x="57853" y="22956"/>
                    <a:pt x="47439" y="0"/>
                    <a:pt x="32965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3628739" y="3706550"/>
              <a:ext cx="1851296" cy="1366272"/>
            </a:xfrm>
            <a:custGeom>
              <a:avLst/>
              <a:gdLst/>
              <a:ahLst/>
              <a:cxnLst/>
              <a:rect l="l" t="t" r="r" b="b"/>
              <a:pathLst>
                <a:path w="57853" h="42696" extrusionOk="0">
                  <a:moveTo>
                    <a:pt x="39124" y="0"/>
                  </a:moveTo>
                  <a:cubicBezTo>
                    <a:pt x="41565" y="2917"/>
                    <a:pt x="43601" y="6227"/>
                    <a:pt x="43744" y="9989"/>
                  </a:cubicBezTo>
                  <a:cubicBezTo>
                    <a:pt x="44101" y="20586"/>
                    <a:pt x="33969" y="27682"/>
                    <a:pt x="25206" y="31611"/>
                  </a:cubicBezTo>
                  <a:cubicBezTo>
                    <a:pt x="22405" y="32809"/>
                    <a:pt x="19570" y="33360"/>
                    <a:pt x="16787" y="33360"/>
                  </a:cubicBezTo>
                  <a:cubicBezTo>
                    <a:pt x="12850" y="33360"/>
                    <a:pt x="9017" y="32258"/>
                    <a:pt x="5537" y="30325"/>
                  </a:cubicBezTo>
                  <a:cubicBezTo>
                    <a:pt x="2131" y="37314"/>
                    <a:pt x="0" y="42696"/>
                    <a:pt x="0" y="42696"/>
                  </a:cubicBezTo>
                  <a:lnTo>
                    <a:pt x="57853" y="21586"/>
                  </a:lnTo>
                  <a:cubicBezTo>
                    <a:pt x="57853" y="21586"/>
                    <a:pt x="50304" y="4953"/>
                    <a:pt x="39124" y="0"/>
                  </a:cubicBezTo>
                  <a:close/>
                </a:path>
              </a:pathLst>
            </a:custGeom>
            <a:solidFill>
              <a:srgbClr val="513153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4306915" y="3846998"/>
              <a:ext cx="324256" cy="210240"/>
            </a:xfrm>
            <a:custGeom>
              <a:avLst/>
              <a:gdLst/>
              <a:ahLst/>
              <a:cxnLst/>
              <a:rect l="l" t="t" r="r" b="b"/>
              <a:pathLst>
                <a:path w="10133" h="6570" extrusionOk="0">
                  <a:moveTo>
                    <a:pt x="5838" y="0"/>
                  </a:moveTo>
                  <a:cubicBezTo>
                    <a:pt x="5379" y="0"/>
                    <a:pt x="4902" y="48"/>
                    <a:pt x="4418" y="147"/>
                  </a:cubicBezTo>
                  <a:cubicBezTo>
                    <a:pt x="1822" y="683"/>
                    <a:pt x="0" y="2517"/>
                    <a:pt x="358" y="4255"/>
                  </a:cubicBezTo>
                  <a:cubicBezTo>
                    <a:pt x="648" y="5668"/>
                    <a:pt x="2284" y="6570"/>
                    <a:pt x="4287" y="6570"/>
                  </a:cubicBezTo>
                  <a:cubicBezTo>
                    <a:pt x="4747" y="6570"/>
                    <a:pt x="5228" y="6522"/>
                    <a:pt x="5715" y="6422"/>
                  </a:cubicBezTo>
                  <a:cubicBezTo>
                    <a:pt x="8311" y="5898"/>
                    <a:pt x="10133" y="4053"/>
                    <a:pt x="9775" y="2314"/>
                  </a:cubicBezTo>
                  <a:cubicBezTo>
                    <a:pt x="9485" y="909"/>
                    <a:pt x="7844" y="0"/>
                    <a:pt x="5838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4311491" y="3828342"/>
              <a:ext cx="324256" cy="210432"/>
            </a:xfrm>
            <a:custGeom>
              <a:avLst/>
              <a:gdLst/>
              <a:ahLst/>
              <a:cxnLst/>
              <a:rect l="l" t="t" r="r" b="b"/>
              <a:pathLst>
                <a:path w="10133" h="6576" extrusionOk="0">
                  <a:moveTo>
                    <a:pt x="5832" y="0"/>
                  </a:moveTo>
                  <a:cubicBezTo>
                    <a:pt x="5375" y="0"/>
                    <a:pt x="4899" y="47"/>
                    <a:pt x="4417" y="147"/>
                  </a:cubicBezTo>
                  <a:cubicBezTo>
                    <a:pt x="1810" y="683"/>
                    <a:pt x="0" y="2516"/>
                    <a:pt x="346" y="4255"/>
                  </a:cubicBezTo>
                  <a:cubicBezTo>
                    <a:pt x="637" y="5673"/>
                    <a:pt x="2291" y="6576"/>
                    <a:pt x="4300" y="6576"/>
                  </a:cubicBezTo>
                  <a:cubicBezTo>
                    <a:pt x="4754" y="6576"/>
                    <a:pt x="5225" y="6530"/>
                    <a:pt x="5703" y="6433"/>
                  </a:cubicBezTo>
                  <a:cubicBezTo>
                    <a:pt x="8311" y="5898"/>
                    <a:pt x="10132" y="4052"/>
                    <a:pt x="9775" y="2326"/>
                  </a:cubicBezTo>
                  <a:cubicBezTo>
                    <a:pt x="9484" y="910"/>
                    <a:pt x="7836" y="0"/>
                    <a:pt x="583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3975427" y="4137846"/>
              <a:ext cx="268640" cy="278720"/>
            </a:xfrm>
            <a:custGeom>
              <a:avLst/>
              <a:gdLst/>
              <a:ahLst/>
              <a:cxnLst/>
              <a:rect l="l" t="t" r="r" b="b"/>
              <a:pathLst>
                <a:path w="8395" h="8710" extrusionOk="0">
                  <a:moveTo>
                    <a:pt x="5586" y="0"/>
                  </a:moveTo>
                  <a:cubicBezTo>
                    <a:pt x="4249" y="0"/>
                    <a:pt x="2671" y="937"/>
                    <a:pt x="1561" y="2524"/>
                  </a:cubicBezTo>
                  <a:cubicBezTo>
                    <a:pt x="49" y="4715"/>
                    <a:pt x="1" y="7298"/>
                    <a:pt x="1465" y="8311"/>
                  </a:cubicBezTo>
                  <a:cubicBezTo>
                    <a:pt x="1859" y="8581"/>
                    <a:pt x="2322" y="8710"/>
                    <a:pt x="2818" y="8710"/>
                  </a:cubicBezTo>
                  <a:cubicBezTo>
                    <a:pt x="4155" y="8710"/>
                    <a:pt x="5732" y="7777"/>
                    <a:pt x="6835" y="6179"/>
                  </a:cubicBezTo>
                  <a:cubicBezTo>
                    <a:pt x="8347" y="4000"/>
                    <a:pt x="8395" y="1417"/>
                    <a:pt x="6942" y="405"/>
                  </a:cubicBezTo>
                  <a:cubicBezTo>
                    <a:pt x="6548" y="130"/>
                    <a:pt x="6084" y="0"/>
                    <a:pt x="558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3966307" y="4121462"/>
              <a:ext cx="268256" cy="278880"/>
            </a:xfrm>
            <a:custGeom>
              <a:avLst/>
              <a:gdLst/>
              <a:ahLst/>
              <a:cxnLst/>
              <a:rect l="l" t="t" r="r" b="b"/>
              <a:pathLst>
                <a:path w="8383" h="8715" extrusionOk="0">
                  <a:moveTo>
                    <a:pt x="5575" y="0"/>
                  </a:moveTo>
                  <a:cubicBezTo>
                    <a:pt x="4238" y="0"/>
                    <a:pt x="2662" y="939"/>
                    <a:pt x="1560" y="2536"/>
                  </a:cubicBezTo>
                  <a:cubicBezTo>
                    <a:pt x="48" y="4715"/>
                    <a:pt x="0" y="7299"/>
                    <a:pt x="1453" y="8311"/>
                  </a:cubicBezTo>
                  <a:cubicBezTo>
                    <a:pt x="1847" y="8585"/>
                    <a:pt x="2311" y="8715"/>
                    <a:pt x="2808" y="8715"/>
                  </a:cubicBezTo>
                  <a:cubicBezTo>
                    <a:pt x="4144" y="8715"/>
                    <a:pt x="5720" y="7776"/>
                    <a:pt x="6822" y="6179"/>
                  </a:cubicBezTo>
                  <a:cubicBezTo>
                    <a:pt x="8335" y="4001"/>
                    <a:pt x="8382" y="1417"/>
                    <a:pt x="6930" y="405"/>
                  </a:cubicBezTo>
                  <a:cubicBezTo>
                    <a:pt x="6536" y="130"/>
                    <a:pt x="6072" y="0"/>
                    <a:pt x="5575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4556099" y="4105430"/>
              <a:ext cx="327680" cy="224480"/>
            </a:xfrm>
            <a:custGeom>
              <a:avLst/>
              <a:gdLst/>
              <a:ahLst/>
              <a:cxnLst/>
              <a:rect l="l" t="t" r="r" b="b"/>
              <a:pathLst>
                <a:path w="10240" h="7015" extrusionOk="0">
                  <a:moveTo>
                    <a:pt x="6445" y="0"/>
                  </a:moveTo>
                  <a:cubicBezTo>
                    <a:pt x="5627" y="0"/>
                    <a:pt x="4729" y="181"/>
                    <a:pt x="3846" y="561"/>
                  </a:cubicBezTo>
                  <a:cubicBezTo>
                    <a:pt x="1405" y="1620"/>
                    <a:pt x="0" y="3787"/>
                    <a:pt x="703" y="5418"/>
                  </a:cubicBezTo>
                  <a:cubicBezTo>
                    <a:pt x="1151" y="6451"/>
                    <a:pt x="2350" y="7014"/>
                    <a:pt x="3794" y="7014"/>
                  </a:cubicBezTo>
                  <a:cubicBezTo>
                    <a:pt x="4613" y="7014"/>
                    <a:pt x="5510" y="6833"/>
                    <a:pt x="6394" y="6454"/>
                  </a:cubicBezTo>
                  <a:cubicBezTo>
                    <a:pt x="8834" y="5394"/>
                    <a:pt x="10239" y="3228"/>
                    <a:pt x="9537" y="1596"/>
                  </a:cubicBezTo>
                  <a:cubicBezTo>
                    <a:pt x="9089" y="563"/>
                    <a:pt x="7889" y="0"/>
                    <a:pt x="6445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4556835" y="4086262"/>
              <a:ext cx="327328" cy="224480"/>
            </a:xfrm>
            <a:custGeom>
              <a:avLst/>
              <a:gdLst/>
              <a:ahLst/>
              <a:cxnLst/>
              <a:rect l="l" t="t" r="r" b="b"/>
              <a:pathLst>
                <a:path w="10229" h="7015" extrusionOk="0">
                  <a:moveTo>
                    <a:pt x="6447" y="1"/>
                  </a:moveTo>
                  <a:cubicBezTo>
                    <a:pt x="5627" y="1"/>
                    <a:pt x="4729" y="184"/>
                    <a:pt x="3847" y="564"/>
                  </a:cubicBezTo>
                  <a:cubicBezTo>
                    <a:pt x="1406" y="1624"/>
                    <a:pt x="1" y="3791"/>
                    <a:pt x="703" y="5410"/>
                  </a:cubicBezTo>
                  <a:cubicBezTo>
                    <a:pt x="1151" y="6449"/>
                    <a:pt x="2347" y="7015"/>
                    <a:pt x="3784" y="7015"/>
                  </a:cubicBezTo>
                  <a:cubicBezTo>
                    <a:pt x="4603" y="7015"/>
                    <a:pt x="5501" y="6831"/>
                    <a:pt x="6383" y="6446"/>
                  </a:cubicBezTo>
                  <a:cubicBezTo>
                    <a:pt x="8823" y="5398"/>
                    <a:pt x="10228" y="3219"/>
                    <a:pt x="9526" y="1600"/>
                  </a:cubicBezTo>
                  <a:cubicBezTo>
                    <a:pt x="9079" y="562"/>
                    <a:pt x="7883" y="1"/>
                    <a:pt x="6447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5123395" y="4392534"/>
              <a:ext cx="324640" cy="211072"/>
            </a:xfrm>
            <a:custGeom>
              <a:avLst/>
              <a:gdLst/>
              <a:ahLst/>
              <a:cxnLst/>
              <a:rect l="l" t="t" r="r" b="b"/>
              <a:pathLst>
                <a:path w="10145" h="6596" extrusionOk="0">
                  <a:moveTo>
                    <a:pt x="5882" y="1"/>
                  </a:moveTo>
                  <a:cubicBezTo>
                    <a:pt x="5406" y="1"/>
                    <a:pt x="4910" y="52"/>
                    <a:pt x="4406" y="161"/>
                  </a:cubicBezTo>
                  <a:cubicBezTo>
                    <a:pt x="1810" y="721"/>
                    <a:pt x="0" y="2578"/>
                    <a:pt x="370" y="4304"/>
                  </a:cubicBezTo>
                  <a:cubicBezTo>
                    <a:pt x="677" y="5705"/>
                    <a:pt x="2298" y="6596"/>
                    <a:pt x="4275" y="6596"/>
                  </a:cubicBezTo>
                  <a:cubicBezTo>
                    <a:pt x="4751" y="6596"/>
                    <a:pt x="5247" y="6544"/>
                    <a:pt x="5751" y="6436"/>
                  </a:cubicBezTo>
                  <a:cubicBezTo>
                    <a:pt x="8347" y="5876"/>
                    <a:pt x="10145" y="4019"/>
                    <a:pt x="9775" y="2292"/>
                  </a:cubicBezTo>
                  <a:cubicBezTo>
                    <a:pt x="9478" y="891"/>
                    <a:pt x="7858" y="1"/>
                    <a:pt x="5882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5127587" y="4374262"/>
              <a:ext cx="324640" cy="210912"/>
            </a:xfrm>
            <a:custGeom>
              <a:avLst/>
              <a:gdLst/>
              <a:ahLst/>
              <a:cxnLst/>
              <a:rect l="l" t="t" r="r" b="b"/>
              <a:pathLst>
                <a:path w="10145" h="6591" extrusionOk="0">
                  <a:moveTo>
                    <a:pt x="5882" y="0"/>
                  </a:moveTo>
                  <a:cubicBezTo>
                    <a:pt x="5406" y="0"/>
                    <a:pt x="4909" y="52"/>
                    <a:pt x="4406" y="161"/>
                  </a:cubicBezTo>
                  <a:cubicBezTo>
                    <a:pt x="1810" y="720"/>
                    <a:pt x="0" y="2577"/>
                    <a:pt x="370" y="4304"/>
                  </a:cubicBezTo>
                  <a:cubicBezTo>
                    <a:pt x="677" y="5707"/>
                    <a:pt x="2304" y="6591"/>
                    <a:pt x="4286" y="6591"/>
                  </a:cubicBezTo>
                  <a:cubicBezTo>
                    <a:pt x="4758" y="6591"/>
                    <a:pt x="5251" y="6541"/>
                    <a:pt x="5751" y="6435"/>
                  </a:cubicBezTo>
                  <a:cubicBezTo>
                    <a:pt x="8347" y="5876"/>
                    <a:pt x="10145" y="4018"/>
                    <a:pt x="9775" y="2292"/>
                  </a:cubicBezTo>
                  <a:cubicBezTo>
                    <a:pt x="9478" y="891"/>
                    <a:pt x="7858" y="0"/>
                    <a:pt x="588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3756739" y="4784374"/>
              <a:ext cx="325792" cy="230144"/>
            </a:xfrm>
            <a:custGeom>
              <a:avLst/>
              <a:gdLst/>
              <a:ahLst/>
              <a:cxnLst/>
              <a:rect l="l" t="t" r="r" b="b"/>
              <a:pathLst>
                <a:path w="10181" h="7192" extrusionOk="0">
                  <a:moveTo>
                    <a:pt x="6537" y="1"/>
                  </a:moveTo>
                  <a:cubicBezTo>
                    <a:pt x="5627" y="1"/>
                    <a:pt x="4612" y="242"/>
                    <a:pt x="3632" y="739"/>
                  </a:cubicBezTo>
                  <a:cubicBezTo>
                    <a:pt x="1263" y="1942"/>
                    <a:pt x="1" y="4204"/>
                    <a:pt x="810" y="5775"/>
                  </a:cubicBezTo>
                  <a:cubicBezTo>
                    <a:pt x="1279" y="6705"/>
                    <a:pt x="2358" y="7191"/>
                    <a:pt x="3649" y="7191"/>
                  </a:cubicBezTo>
                  <a:cubicBezTo>
                    <a:pt x="4558" y="7191"/>
                    <a:pt x="5571" y="6951"/>
                    <a:pt x="6549" y="6454"/>
                  </a:cubicBezTo>
                  <a:cubicBezTo>
                    <a:pt x="8907" y="5240"/>
                    <a:pt x="10181" y="2989"/>
                    <a:pt x="9371" y="1406"/>
                  </a:cubicBezTo>
                  <a:cubicBezTo>
                    <a:pt x="8903" y="484"/>
                    <a:pt x="7826" y="1"/>
                    <a:pt x="653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3755971" y="4765430"/>
              <a:ext cx="325792" cy="230208"/>
            </a:xfrm>
            <a:custGeom>
              <a:avLst/>
              <a:gdLst/>
              <a:ahLst/>
              <a:cxnLst/>
              <a:rect l="l" t="t" r="r" b="b"/>
              <a:pathLst>
                <a:path w="10181" h="7194" extrusionOk="0">
                  <a:moveTo>
                    <a:pt x="6542" y="1"/>
                  </a:moveTo>
                  <a:cubicBezTo>
                    <a:pt x="5631" y="1"/>
                    <a:pt x="4614" y="244"/>
                    <a:pt x="3632" y="748"/>
                  </a:cubicBezTo>
                  <a:cubicBezTo>
                    <a:pt x="1275" y="1950"/>
                    <a:pt x="1" y="4212"/>
                    <a:pt x="811" y="5784"/>
                  </a:cubicBezTo>
                  <a:cubicBezTo>
                    <a:pt x="1279" y="6706"/>
                    <a:pt x="2358" y="7194"/>
                    <a:pt x="3649" y="7194"/>
                  </a:cubicBezTo>
                  <a:cubicBezTo>
                    <a:pt x="4557" y="7194"/>
                    <a:pt x="5571" y="6952"/>
                    <a:pt x="6549" y="6451"/>
                  </a:cubicBezTo>
                  <a:cubicBezTo>
                    <a:pt x="8919" y="5248"/>
                    <a:pt x="10181" y="2986"/>
                    <a:pt x="9371" y="1414"/>
                  </a:cubicBezTo>
                  <a:cubicBezTo>
                    <a:pt x="8904" y="487"/>
                    <a:pt x="7829" y="1"/>
                    <a:pt x="6542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4736675" y="3740662"/>
              <a:ext cx="315488" cy="245728"/>
            </a:xfrm>
            <a:custGeom>
              <a:avLst/>
              <a:gdLst/>
              <a:ahLst/>
              <a:cxnLst/>
              <a:rect l="l" t="t" r="r" b="b"/>
              <a:pathLst>
                <a:path w="9859" h="7679" extrusionOk="0">
                  <a:moveTo>
                    <a:pt x="3335" y="0"/>
                  </a:moveTo>
                  <a:cubicBezTo>
                    <a:pt x="2368" y="0"/>
                    <a:pt x="1536" y="333"/>
                    <a:pt x="1048" y="1006"/>
                  </a:cubicBezTo>
                  <a:cubicBezTo>
                    <a:pt x="1" y="2446"/>
                    <a:pt x="894" y="4863"/>
                    <a:pt x="3049" y="6435"/>
                  </a:cubicBezTo>
                  <a:cubicBezTo>
                    <a:pt x="4182" y="7260"/>
                    <a:pt x="5439" y="7679"/>
                    <a:pt x="6526" y="7679"/>
                  </a:cubicBezTo>
                  <a:cubicBezTo>
                    <a:pt x="7495" y="7679"/>
                    <a:pt x="8329" y="7346"/>
                    <a:pt x="8823" y="6673"/>
                  </a:cubicBezTo>
                  <a:cubicBezTo>
                    <a:pt x="9859" y="5233"/>
                    <a:pt x="8966" y="2816"/>
                    <a:pt x="6811" y="1244"/>
                  </a:cubicBezTo>
                  <a:cubicBezTo>
                    <a:pt x="5678" y="419"/>
                    <a:pt x="4421" y="0"/>
                    <a:pt x="3335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4740099" y="3722102"/>
              <a:ext cx="315520" cy="245632"/>
            </a:xfrm>
            <a:custGeom>
              <a:avLst/>
              <a:gdLst/>
              <a:ahLst/>
              <a:cxnLst/>
              <a:rect l="l" t="t" r="r" b="b"/>
              <a:pathLst>
                <a:path w="9860" h="7676" extrusionOk="0">
                  <a:moveTo>
                    <a:pt x="3342" y="0"/>
                  </a:moveTo>
                  <a:cubicBezTo>
                    <a:pt x="2372" y="0"/>
                    <a:pt x="1537" y="335"/>
                    <a:pt x="1049" y="1014"/>
                  </a:cubicBezTo>
                  <a:cubicBezTo>
                    <a:pt x="1" y="2443"/>
                    <a:pt x="906" y="4872"/>
                    <a:pt x="3049" y="6432"/>
                  </a:cubicBezTo>
                  <a:cubicBezTo>
                    <a:pt x="4182" y="7257"/>
                    <a:pt x="5439" y="7675"/>
                    <a:pt x="6526" y="7675"/>
                  </a:cubicBezTo>
                  <a:cubicBezTo>
                    <a:pt x="7495" y="7675"/>
                    <a:pt x="8330" y="7343"/>
                    <a:pt x="8823" y="6670"/>
                  </a:cubicBezTo>
                  <a:cubicBezTo>
                    <a:pt x="9859" y="5241"/>
                    <a:pt x="8966" y="2812"/>
                    <a:pt x="6823" y="1252"/>
                  </a:cubicBezTo>
                  <a:cubicBezTo>
                    <a:pt x="5690" y="422"/>
                    <a:pt x="4431" y="0"/>
                    <a:pt x="334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5082243" y="4024790"/>
              <a:ext cx="260256" cy="289344"/>
            </a:xfrm>
            <a:custGeom>
              <a:avLst/>
              <a:gdLst/>
              <a:ahLst/>
              <a:cxnLst/>
              <a:rect l="l" t="t" r="r" b="b"/>
              <a:pathLst>
                <a:path w="8133" h="9042" extrusionOk="0">
                  <a:moveTo>
                    <a:pt x="2903" y="1"/>
                  </a:moveTo>
                  <a:cubicBezTo>
                    <a:pt x="2536" y="1"/>
                    <a:pt x="2182" y="80"/>
                    <a:pt x="1858" y="247"/>
                  </a:cubicBezTo>
                  <a:cubicBezTo>
                    <a:pt x="286" y="1068"/>
                    <a:pt x="1" y="3640"/>
                    <a:pt x="1215" y="5998"/>
                  </a:cubicBezTo>
                  <a:cubicBezTo>
                    <a:pt x="2179" y="7868"/>
                    <a:pt x="3803" y="9042"/>
                    <a:pt x="5223" y="9042"/>
                  </a:cubicBezTo>
                  <a:cubicBezTo>
                    <a:pt x="5593" y="9042"/>
                    <a:pt x="5948" y="8963"/>
                    <a:pt x="6275" y="8796"/>
                  </a:cubicBezTo>
                  <a:cubicBezTo>
                    <a:pt x="7847" y="7986"/>
                    <a:pt x="8133" y="5414"/>
                    <a:pt x="6906" y="3057"/>
                  </a:cubicBezTo>
                  <a:cubicBezTo>
                    <a:pt x="5942" y="1176"/>
                    <a:pt x="4318" y="1"/>
                    <a:pt x="2903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5093667" y="4009942"/>
              <a:ext cx="260256" cy="289344"/>
            </a:xfrm>
            <a:custGeom>
              <a:avLst/>
              <a:gdLst/>
              <a:ahLst/>
              <a:cxnLst/>
              <a:rect l="l" t="t" r="r" b="b"/>
              <a:pathLst>
                <a:path w="8133" h="9042" extrusionOk="0">
                  <a:moveTo>
                    <a:pt x="2904" y="0"/>
                  </a:moveTo>
                  <a:cubicBezTo>
                    <a:pt x="2536" y="0"/>
                    <a:pt x="2182" y="80"/>
                    <a:pt x="1858" y="247"/>
                  </a:cubicBezTo>
                  <a:cubicBezTo>
                    <a:pt x="287" y="1068"/>
                    <a:pt x="1" y="3640"/>
                    <a:pt x="1215" y="5997"/>
                  </a:cubicBezTo>
                  <a:cubicBezTo>
                    <a:pt x="2188" y="7868"/>
                    <a:pt x="3814" y="9042"/>
                    <a:pt x="5229" y="9042"/>
                  </a:cubicBezTo>
                  <a:cubicBezTo>
                    <a:pt x="5597" y="9042"/>
                    <a:pt x="5951" y="8962"/>
                    <a:pt x="6275" y="8795"/>
                  </a:cubicBezTo>
                  <a:cubicBezTo>
                    <a:pt x="7847" y="7986"/>
                    <a:pt x="8133" y="5414"/>
                    <a:pt x="6918" y="3056"/>
                  </a:cubicBezTo>
                  <a:cubicBezTo>
                    <a:pt x="5945" y="1176"/>
                    <a:pt x="4319" y="0"/>
                    <a:pt x="290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4205187" y="4352502"/>
              <a:ext cx="266720" cy="279520"/>
            </a:xfrm>
            <a:custGeom>
              <a:avLst/>
              <a:gdLst/>
              <a:ahLst/>
              <a:cxnLst/>
              <a:rect l="l" t="t" r="r" b="b"/>
              <a:pathLst>
                <a:path w="8335" h="8735" extrusionOk="0">
                  <a:moveTo>
                    <a:pt x="5539" y="1"/>
                  </a:moveTo>
                  <a:cubicBezTo>
                    <a:pt x="4196" y="1"/>
                    <a:pt x="2614" y="950"/>
                    <a:pt x="1512" y="2567"/>
                  </a:cubicBezTo>
                  <a:cubicBezTo>
                    <a:pt x="24" y="4758"/>
                    <a:pt x="0" y="7353"/>
                    <a:pt x="1465" y="8341"/>
                  </a:cubicBezTo>
                  <a:cubicBezTo>
                    <a:pt x="1855" y="8608"/>
                    <a:pt x="2313" y="8734"/>
                    <a:pt x="2802" y="8734"/>
                  </a:cubicBezTo>
                  <a:cubicBezTo>
                    <a:pt x="4147" y="8734"/>
                    <a:pt x="5731" y="7781"/>
                    <a:pt x="6823" y="6175"/>
                  </a:cubicBezTo>
                  <a:cubicBezTo>
                    <a:pt x="8311" y="3972"/>
                    <a:pt x="8335" y="1388"/>
                    <a:pt x="6870" y="388"/>
                  </a:cubicBezTo>
                  <a:cubicBezTo>
                    <a:pt x="6481" y="125"/>
                    <a:pt x="6026" y="1"/>
                    <a:pt x="553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4195267" y="4336182"/>
              <a:ext cx="266752" cy="279456"/>
            </a:xfrm>
            <a:custGeom>
              <a:avLst/>
              <a:gdLst/>
              <a:ahLst/>
              <a:cxnLst/>
              <a:rect l="l" t="t" r="r" b="b"/>
              <a:pathLst>
                <a:path w="8336" h="8733" extrusionOk="0">
                  <a:moveTo>
                    <a:pt x="5545" y="0"/>
                  </a:moveTo>
                  <a:cubicBezTo>
                    <a:pt x="4202" y="0"/>
                    <a:pt x="2619" y="955"/>
                    <a:pt x="1525" y="2565"/>
                  </a:cubicBezTo>
                  <a:cubicBezTo>
                    <a:pt x="25" y="4768"/>
                    <a:pt x="1" y="7351"/>
                    <a:pt x="1465" y="8339"/>
                  </a:cubicBezTo>
                  <a:cubicBezTo>
                    <a:pt x="1856" y="8606"/>
                    <a:pt x="2313" y="8732"/>
                    <a:pt x="2803" y="8732"/>
                  </a:cubicBezTo>
                  <a:cubicBezTo>
                    <a:pt x="4148" y="8732"/>
                    <a:pt x="5732" y="7779"/>
                    <a:pt x="6823" y="6173"/>
                  </a:cubicBezTo>
                  <a:cubicBezTo>
                    <a:pt x="8311" y="3970"/>
                    <a:pt x="8335" y="1386"/>
                    <a:pt x="6871" y="386"/>
                  </a:cubicBezTo>
                  <a:cubicBezTo>
                    <a:pt x="6483" y="124"/>
                    <a:pt x="6030" y="0"/>
                    <a:pt x="5545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3628739" y="3700438"/>
              <a:ext cx="1851296" cy="1372384"/>
            </a:xfrm>
            <a:custGeom>
              <a:avLst/>
              <a:gdLst/>
              <a:ahLst/>
              <a:cxnLst/>
              <a:rect l="l" t="t" r="r" b="b"/>
              <a:pathLst>
                <a:path w="57853" h="42887" extrusionOk="0">
                  <a:moveTo>
                    <a:pt x="38696" y="1"/>
                  </a:moveTo>
                  <a:cubicBezTo>
                    <a:pt x="33969" y="12776"/>
                    <a:pt x="22301" y="21622"/>
                    <a:pt x="9109" y="23551"/>
                  </a:cubicBezTo>
                  <a:cubicBezTo>
                    <a:pt x="3679" y="33600"/>
                    <a:pt x="0" y="42887"/>
                    <a:pt x="0" y="42887"/>
                  </a:cubicBezTo>
                  <a:lnTo>
                    <a:pt x="57853" y="21777"/>
                  </a:lnTo>
                  <a:cubicBezTo>
                    <a:pt x="57853" y="21777"/>
                    <a:pt x="50114" y="4704"/>
                    <a:pt x="38696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8219779" y="3729942"/>
              <a:ext cx="297600" cy="212192"/>
            </a:xfrm>
            <a:custGeom>
              <a:avLst/>
              <a:gdLst/>
              <a:ahLst/>
              <a:cxnLst/>
              <a:rect l="l" t="t" r="r" b="b"/>
              <a:pathLst>
                <a:path w="9300" h="6631" extrusionOk="0">
                  <a:moveTo>
                    <a:pt x="5677" y="1"/>
                  </a:moveTo>
                  <a:cubicBezTo>
                    <a:pt x="4957" y="1"/>
                    <a:pt x="4178" y="161"/>
                    <a:pt x="3418" y="495"/>
                  </a:cubicBezTo>
                  <a:cubicBezTo>
                    <a:pt x="1227" y="1448"/>
                    <a:pt x="1" y="3484"/>
                    <a:pt x="691" y="5044"/>
                  </a:cubicBezTo>
                  <a:cubicBezTo>
                    <a:pt x="1135" y="6064"/>
                    <a:pt x="2282" y="6631"/>
                    <a:pt x="3636" y="6631"/>
                  </a:cubicBezTo>
                  <a:cubicBezTo>
                    <a:pt x="4351" y="6631"/>
                    <a:pt x="5125" y="6473"/>
                    <a:pt x="5882" y="6139"/>
                  </a:cubicBezTo>
                  <a:cubicBezTo>
                    <a:pt x="8073" y="5187"/>
                    <a:pt x="9299" y="3151"/>
                    <a:pt x="8621" y="1591"/>
                  </a:cubicBezTo>
                  <a:cubicBezTo>
                    <a:pt x="8178" y="565"/>
                    <a:pt x="7030" y="1"/>
                    <a:pt x="567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2913987" y="4254422"/>
              <a:ext cx="6230496" cy="890816"/>
            </a:xfrm>
            <a:custGeom>
              <a:avLst/>
              <a:gdLst/>
              <a:ahLst/>
              <a:cxnLst/>
              <a:rect l="l" t="t" r="r" b="b"/>
              <a:pathLst>
                <a:path w="194703" h="27838" extrusionOk="0">
                  <a:moveTo>
                    <a:pt x="90138" y="0"/>
                  </a:moveTo>
                  <a:cubicBezTo>
                    <a:pt x="52442" y="0"/>
                    <a:pt x="20960" y="14508"/>
                    <a:pt x="0" y="27837"/>
                  </a:cubicBezTo>
                  <a:lnTo>
                    <a:pt x="194703" y="27837"/>
                  </a:lnTo>
                  <a:lnTo>
                    <a:pt x="194703" y="26825"/>
                  </a:lnTo>
                  <a:cubicBezTo>
                    <a:pt x="172986" y="16490"/>
                    <a:pt x="144459" y="6203"/>
                    <a:pt x="110645" y="1441"/>
                  </a:cubicBezTo>
                  <a:cubicBezTo>
                    <a:pt x="103632" y="452"/>
                    <a:pt x="96788" y="0"/>
                    <a:pt x="90138" y="0"/>
                  </a:cubicBezTo>
                  <a:close/>
                </a:path>
              </a:pathLst>
            </a:custGeom>
            <a:solidFill>
              <a:srgbClr val="C6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2913987" y="4254582"/>
              <a:ext cx="3486176" cy="890656"/>
            </a:xfrm>
            <a:custGeom>
              <a:avLst/>
              <a:gdLst/>
              <a:ahLst/>
              <a:cxnLst/>
              <a:rect l="l" t="t" r="r" b="b"/>
              <a:pathLst>
                <a:path w="108943" h="27833" extrusionOk="0">
                  <a:moveTo>
                    <a:pt x="90150" y="1"/>
                  </a:moveTo>
                  <a:cubicBezTo>
                    <a:pt x="52449" y="1"/>
                    <a:pt x="20964" y="14512"/>
                    <a:pt x="0" y="27832"/>
                  </a:cubicBezTo>
                  <a:lnTo>
                    <a:pt x="50602" y="27832"/>
                  </a:lnTo>
                  <a:lnTo>
                    <a:pt x="108942" y="1210"/>
                  </a:lnTo>
                  <a:cubicBezTo>
                    <a:pt x="102527" y="382"/>
                    <a:pt x="96257" y="1"/>
                    <a:pt x="90150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6200483" y="4468918"/>
              <a:ext cx="2944000" cy="676320"/>
            </a:xfrm>
            <a:custGeom>
              <a:avLst/>
              <a:gdLst/>
              <a:ahLst/>
              <a:cxnLst/>
              <a:rect l="l" t="t" r="r" b="b"/>
              <a:pathLst>
                <a:path w="92000" h="21135" extrusionOk="0">
                  <a:moveTo>
                    <a:pt x="35398" y="0"/>
                  </a:moveTo>
                  <a:lnTo>
                    <a:pt x="0" y="21134"/>
                  </a:lnTo>
                  <a:lnTo>
                    <a:pt x="92000" y="21134"/>
                  </a:lnTo>
                  <a:lnTo>
                    <a:pt x="92000" y="20122"/>
                  </a:lnTo>
                  <a:cubicBezTo>
                    <a:pt x="76439" y="12716"/>
                    <a:pt x="57389" y="5346"/>
                    <a:pt x="35398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4875363" y="4359414"/>
              <a:ext cx="328064" cy="221920"/>
            </a:xfrm>
            <a:custGeom>
              <a:avLst/>
              <a:gdLst/>
              <a:ahLst/>
              <a:cxnLst/>
              <a:rect l="l" t="t" r="r" b="b"/>
              <a:pathLst>
                <a:path w="10252" h="6935" extrusionOk="0">
                  <a:moveTo>
                    <a:pt x="6390" y="1"/>
                  </a:moveTo>
                  <a:cubicBezTo>
                    <a:pt x="5616" y="1"/>
                    <a:pt x="4775" y="159"/>
                    <a:pt x="3941" y="494"/>
                  </a:cubicBezTo>
                  <a:cubicBezTo>
                    <a:pt x="1477" y="1470"/>
                    <a:pt x="0" y="3601"/>
                    <a:pt x="655" y="5244"/>
                  </a:cubicBezTo>
                  <a:cubicBezTo>
                    <a:pt x="1089" y="6332"/>
                    <a:pt x="2346" y="6934"/>
                    <a:pt x="3862" y="6934"/>
                  </a:cubicBezTo>
                  <a:cubicBezTo>
                    <a:pt x="4636" y="6934"/>
                    <a:pt x="5477" y="6777"/>
                    <a:pt x="6311" y="6447"/>
                  </a:cubicBezTo>
                  <a:cubicBezTo>
                    <a:pt x="8775" y="5470"/>
                    <a:pt x="10252" y="3339"/>
                    <a:pt x="9597" y="1696"/>
                  </a:cubicBezTo>
                  <a:cubicBezTo>
                    <a:pt x="9163" y="609"/>
                    <a:pt x="7906" y="1"/>
                    <a:pt x="6390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4876899" y="4340534"/>
              <a:ext cx="327680" cy="222016"/>
            </a:xfrm>
            <a:custGeom>
              <a:avLst/>
              <a:gdLst/>
              <a:ahLst/>
              <a:cxnLst/>
              <a:rect l="l" t="t" r="r" b="b"/>
              <a:pathLst>
                <a:path w="10240" h="6938" extrusionOk="0">
                  <a:moveTo>
                    <a:pt x="6384" y="1"/>
                  </a:moveTo>
                  <a:cubicBezTo>
                    <a:pt x="5609" y="1"/>
                    <a:pt x="4767" y="158"/>
                    <a:pt x="3929" y="488"/>
                  </a:cubicBezTo>
                  <a:cubicBezTo>
                    <a:pt x="1465" y="1476"/>
                    <a:pt x="0" y="3596"/>
                    <a:pt x="655" y="5251"/>
                  </a:cubicBezTo>
                  <a:cubicBezTo>
                    <a:pt x="1087" y="6335"/>
                    <a:pt x="2334" y="6937"/>
                    <a:pt x="3840" y="6937"/>
                  </a:cubicBezTo>
                  <a:cubicBezTo>
                    <a:pt x="4616" y="6937"/>
                    <a:pt x="5460" y="6777"/>
                    <a:pt x="6299" y="6441"/>
                  </a:cubicBezTo>
                  <a:cubicBezTo>
                    <a:pt x="8775" y="5465"/>
                    <a:pt x="10239" y="3334"/>
                    <a:pt x="9585" y="1691"/>
                  </a:cubicBezTo>
                  <a:cubicBezTo>
                    <a:pt x="9151" y="603"/>
                    <a:pt x="7899" y="1"/>
                    <a:pt x="6384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5416003" y="4407222"/>
              <a:ext cx="327680" cy="221984"/>
            </a:xfrm>
            <a:custGeom>
              <a:avLst/>
              <a:gdLst/>
              <a:ahLst/>
              <a:cxnLst/>
              <a:rect l="l" t="t" r="r" b="b"/>
              <a:pathLst>
                <a:path w="10240" h="6937" extrusionOk="0">
                  <a:moveTo>
                    <a:pt x="6387" y="0"/>
                  </a:moveTo>
                  <a:cubicBezTo>
                    <a:pt x="5615" y="0"/>
                    <a:pt x="4775" y="158"/>
                    <a:pt x="3941" y="488"/>
                  </a:cubicBezTo>
                  <a:cubicBezTo>
                    <a:pt x="1465" y="1464"/>
                    <a:pt x="0" y="3595"/>
                    <a:pt x="655" y="5238"/>
                  </a:cubicBezTo>
                  <a:cubicBezTo>
                    <a:pt x="1088" y="6331"/>
                    <a:pt x="2336" y="6936"/>
                    <a:pt x="3843" y="6936"/>
                  </a:cubicBezTo>
                  <a:cubicBezTo>
                    <a:pt x="4618" y="6936"/>
                    <a:pt x="5462" y="6776"/>
                    <a:pt x="6299" y="6441"/>
                  </a:cubicBezTo>
                  <a:cubicBezTo>
                    <a:pt x="8775" y="5465"/>
                    <a:pt x="10240" y="3333"/>
                    <a:pt x="9585" y="1690"/>
                  </a:cubicBezTo>
                  <a:cubicBezTo>
                    <a:pt x="9152" y="603"/>
                    <a:pt x="7899" y="0"/>
                    <a:pt x="6387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5416387" y="4388566"/>
              <a:ext cx="328064" cy="221888"/>
            </a:xfrm>
            <a:custGeom>
              <a:avLst/>
              <a:gdLst/>
              <a:ahLst/>
              <a:cxnLst/>
              <a:rect l="l" t="t" r="r" b="b"/>
              <a:pathLst>
                <a:path w="10252" h="6934" extrusionOk="0">
                  <a:moveTo>
                    <a:pt x="6390" y="0"/>
                  </a:moveTo>
                  <a:cubicBezTo>
                    <a:pt x="5616" y="0"/>
                    <a:pt x="4775" y="157"/>
                    <a:pt x="3941" y="487"/>
                  </a:cubicBezTo>
                  <a:cubicBezTo>
                    <a:pt x="1477" y="1464"/>
                    <a:pt x="0" y="3595"/>
                    <a:pt x="655" y="5238"/>
                  </a:cubicBezTo>
                  <a:cubicBezTo>
                    <a:pt x="1089" y="6326"/>
                    <a:pt x="2346" y="6933"/>
                    <a:pt x="3862" y="6933"/>
                  </a:cubicBezTo>
                  <a:cubicBezTo>
                    <a:pt x="4636" y="6933"/>
                    <a:pt x="5477" y="6775"/>
                    <a:pt x="6311" y="6441"/>
                  </a:cubicBezTo>
                  <a:cubicBezTo>
                    <a:pt x="8775" y="5464"/>
                    <a:pt x="10252" y="3333"/>
                    <a:pt x="9597" y="1690"/>
                  </a:cubicBezTo>
                  <a:cubicBezTo>
                    <a:pt x="9163" y="602"/>
                    <a:pt x="7906" y="0"/>
                    <a:pt x="6390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3973155" y="4776406"/>
              <a:ext cx="327680" cy="222112"/>
            </a:xfrm>
            <a:custGeom>
              <a:avLst/>
              <a:gdLst/>
              <a:ahLst/>
              <a:cxnLst/>
              <a:rect l="l" t="t" r="r" b="b"/>
              <a:pathLst>
                <a:path w="10240" h="6941" extrusionOk="0">
                  <a:moveTo>
                    <a:pt x="6384" y="1"/>
                  </a:moveTo>
                  <a:cubicBezTo>
                    <a:pt x="5610" y="1"/>
                    <a:pt x="4767" y="158"/>
                    <a:pt x="3930" y="488"/>
                  </a:cubicBezTo>
                  <a:cubicBezTo>
                    <a:pt x="1465" y="1476"/>
                    <a:pt x="0" y="3595"/>
                    <a:pt x="655" y="5250"/>
                  </a:cubicBezTo>
                  <a:cubicBezTo>
                    <a:pt x="1089" y="6338"/>
                    <a:pt x="2341" y="6940"/>
                    <a:pt x="3853" y="6940"/>
                  </a:cubicBezTo>
                  <a:cubicBezTo>
                    <a:pt x="4625" y="6940"/>
                    <a:pt x="5466" y="6783"/>
                    <a:pt x="6299" y="6453"/>
                  </a:cubicBezTo>
                  <a:cubicBezTo>
                    <a:pt x="8775" y="5465"/>
                    <a:pt x="10240" y="3334"/>
                    <a:pt x="9585" y="1690"/>
                  </a:cubicBezTo>
                  <a:cubicBezTo>
                    <a:pt x="9152" y="603"/>
                    <a:pt x="7899" y="1"/>
                    <a:pt x="6384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3973923" y="4757750"/>
              <a:ext cx="327680" cy="221984"/>
            </a:xfrm>
            <a:custGeom>
              <a:avLst/>
              <a:gdLst/>
              <a:ahLst/>
              <a:cxnLst/>
              <a:rect l="l" t="t" r="r" b="b"/>
              <a:pathLst>
                <a:path w="10240" h="6937" extrusionOk="0">
                  <a:moveTo>
                    <a:pt x="6384" y="0"/>
                  </a:moveTo>
                  <a:cubicBezTo>
                    <a:pt x="5610" y="0"/>
                    <a:pt x="4767" y="157"/>
                    <a:pt x="3929" y="488"/>
                  </a:cubicBezTo>
                  <a:cubicBezTo>
                    <a:pt x="1465" y="1476"/>
                    <a:pt x="0" y="3595"/>
                    <a:pt x="655" y="5238"/>
                  </a:cubicBezTo>
                  <a:cubicBezTo>
                    <a:pt x="1088" y="6331"/>
                    <a:pt x="2336" y="6936"/>
                    <a:pt x="3843" y="6936"/>
                  </a:cubicBezTo>
                  <a:cubicBezTo>
                    <a:pt x="4618" y="6936"/>
                    <a:pt x="5462" y="6776"/>
                    <a:pt x="6299" y="6441"/>
                  </a:cubicBezTo>
                  <a:cubicBezTo>
                    <a:pt x="8775" y="5464"/>
                    <a:pt x="10240" y="3333"/>
                    <a:pt x="9585" y="1690"/>
                  </a:cubicBezTo>
                  <a:cubicBezTo>
                    <a:pt x="9151" y="603"/>
                    <a:pt x="7899" y="0"/>
                    <a:pt x="638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5843875" y="4315830"/>
              <a:ext cx="323488" cy="209792"/>
            </a:xfrm>
            <a:custGeom>
              <a:avLst/>
              <a:gdLst/>
              <a:ahLst/>
              <a:cxnLst/>
              <a:rect l="l" t="t" r="r" b="b"/>
              <a:pathLst>
                <a:path w="10109" h="6556" extrusionOk="0">
                  <a:moveTo>
                    <a:pt x="4322" y="0"/>
                  </a:moveTo>
                  <a:cubicBezTo>
                    <a:pt x="2280" y="0"/>
                    <a:pt x="609" y="932"/>
                    <a:pt x="334" y="2368"/>
                  </a:cubicBezTo>
                  <a:cubicBezTo>
                    <a:pt x="0" y="4106"/>
                    <a:pt x="1846" y="5927"/>
                    <a:pt x="4453" y="6428"/>
                  </a:cubicBezTo>
                  <a:cubicBezTo>
                    <a:pt x="4905" y="6514"/>
                    <a:pt x="5349" y="6555"/>
                    <a:pt x="5778" y="6555"/>
                  </a:cubicBezTo>
                  <a:cubicBezTo>
                    <a:pt x="7824" y="6555"/>
                    <a:pt x="9500" y="5615"/>
                    <a:pt x="9775" y="4177"/>
                  </a:cubicBezTo>
                  <a:cubicBezTo>
                    <a:pt x="10109" y="2439"/>
                    <a:pt x="8263" y="629"/>
                    <a:pt x="5656" y="129"/>
                  </a:cubicBezTo>
                  <a:cubicBezTo>
                    <a:pt x="5201" y="42"/>
                    <a:pt x="4753" y="0"/>
                    <a:pt x="4322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5854915" y="4300598"/>
              <a:ext cx="323488" cy="209792"/>
            </a:xfrm>
            <a:custGeom>
              <a:avLst/>
              <a:gdLst/>
              <a:ahLst/>
              <a:cxnLst/>
              <a:rect l="l" t="t" r="r" b="b"/>
              <a:pathLst>
                <a:path w="10109" h="6556" extrusionOk="0">
                  <a:moveTo>
                    <a:pt x="4322" y="0"/>
                  </a:moveTo>
                  <a:cubicBezTo>
                    <a:pt x="2280" y="0"/>
                    <a:pt x="609" y="932"/>
                    <a:pt x="334" y="2367"/>
                  </a:cubicBezTo>
                  <a:cubicBezTo>
                    <a:pt x="0" y="4106"/>
                    <a:pt x="1846" y="5927"/>
                    <a:pt x="4453" y="6427"/>
                  </a:cubicBezTo>
                  <a:cubicBezTo>
                    <a:pt x="4905" y="6514"/>
                    <a:pt x="5350" y="6555"/>
                    <a:pt x="5778" y="6555"/>
                  </a:cubicBezTo>
                  <a:cubicBezTo>
                    <a:pt x="7824" y="6555"/>
                    <a:pt x="9500" y="5614"/>
                    <a:pt x="9775" y="4177"/>
                  </a:cubicBezTo>
                  <a:cubicBezTo>
                    <a:pt x="10109" y="2439"/>
                    <a:pt x="8263" y="629"/>
                    <a:pt x="5656" y="129"/>
                  </a:cubicBezTo>
                  <a:cubicBezTo>
                    <a:pt x="5201" y="42"/>
                    <a:pt x="4753" y="0"/>
                    <a:pt x="432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6898467" y="4782326"/>
              <a:ext cx="324640" cy="232704"/>
            </a:xfrm>
            <a:custGeom>
              <a:avLst/>
              <a:gdLst/>
              <a:ahLst/>
              <a:cxnLst/>
              <a:rect l="l" t="t" r="r" b="b"/>
              <a:pathLst>
                <a:path w="10145" h="7272" extrusionOk="0">
                  <a:moveTo>
                    <a:pt x="3593" y="0"/>
                  </a:moveTo>
                  <a:cubicBezTo>
                    <a:pt x="2361" y="0"/>
                    <a:pt x="1325" y="456"/>
                    <a:pt x="846" y="1339"/>
                  </a:cubicBezTo>
                  <a:cubicBezTo>
                    <a:pt x="1" y="2887"/>
                    <a:pt x="1203" y="5185"/>
                    <a:pt x="3537" y="6447"/>
                  </a:cubicBezTo>
                  <a:cubicBezTo>
                    <a:pt x="4552" y="7001"/>
                    <a:pt x="5613" y="7271"/>
                    <a:pt x="6557" y="7271"/>
                  </a:cubicBezTo>
                  <a:cubicBezTo>
                    <a:pt x="7784" y="7271"/>
                    <a:pt x="8815" y="6816"/>
                    <a:pt x="9299" y="5935"/>
                  </a:cubicBezTo>
                  <a:cubicBezTo>
                    <a:pt x="10145" y="4375"/>
                    <a:pt x="8942" y="2089"/>
                    <a:pt x="6609" y="815"/>
                  </a:cubicBezTo>
                  <a:cubicBezTo>
                    <a:pt x="5596" y="267"/>
                    <a:pt x="4537" y="0"/>
                    <a:pt x="3593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1"/>
            <p:cNvSpPr/>
            <p:nvPr/>
          </p:nvSpPr>
          <p:spPr>
            <a:xfrm>
              <a:off x="6899619" y="4763318"/>
              <a:ext cx="324640" cy="232736"/>
            </a:xfrm>
            <a:custGeom>
              <a:avLst/>
              <a:gdLst/>
              <a:ahLst/>
              <a:cxnLst/>
              <a:rect l="l" t="t" r="r" b="b"/>
              <a:pathLst>
                <a:path w="10145" h="7273" extrusionOk="0">
                  <a:moveTo>
                    <a:pt x="3584" y="1"/>
                  </a:moveTo>
                  <a:cubicBezTo>
                    <a:pt x="2355" y="1"/>
                    <a:pt x="1323" y="456"/>
                    <a:pt x="846" y="1337"/>
                  </a:cubicBezTo>
                  <a:cubicBezTo>
                    <a:pt x="0" y="2897"/>
                    <a:pt x="1203" y="5183"/>
                    <a:pt x="3537" y="6457"/>
                  </a:cubicBezTo>
                  <a:cubicBezTo>
                    <a:pt x="4549" y="7005"/>
                    <a:pt x="5606" y="7272"/>
                    <a:pt x="6548" y="7272"/>
                  </a:cubicBezTo>
                  <a:cubicBezTo>
                    <a:pt x="7779" y="7272"/>
                    <a:pt x="8814" y="6816"/>
                    <a:pt x="9299" y="5933"/>
                  </a:cubicBezTo>
                  <a:cubicBezTo>
                    <a:pt x="10145" y="4385"/>
                    <a:pt x="8942" y="2088"/>
                    <a:pt x="6608" y="826"/>
                  </a:cubicBezTo>
                  <a:cubicBezTo>
                    <a:pt x="5593" y="271"/>
                    <a:pt x="4530" y="1"/>
                    <a:pt x="3584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1"/>
            <p:cNvSpPr/>
            <p:nvPr/>
          </p:nvSpPr>
          <p:spPr>
            <a:xfrm>
              <a:off x="8225123" y="3740118"/>
              <a:ext cx="297568" cy="212320"/>
            </a:xfrm>
            <a:custGeom>
              <a:avLst/>
              <a:gdLst/>
              <a:ahLst/>
              <a:cxnLst/>
              <a:rect l="l" t="t" r="r" b="b"/>
              <a:pathLst>
                <a:path w="9299" h="6635" extrusionOk="0">
                  <a:moveTo>
                    <a:pt x="5664" y="0"/>
                  </a:moveTo>
                  <a:cubicBezTo>
                    <a:pt x="4949" y="0"/>
                    <a:pt x="4175" y="158"/>
                    <a:pt x="3417" y="487"/>
                  </a:cubicBezTo>
                  <a:cubicBezTo>
                    <a:pt x="1227" y="1451"/>
                    <a:pt x="0" y="3487"/>
                    <a:pt x="679" y="5047"/>
                  </a:cubicBezTo>
                  <a:cubicBezTo>
                    <a:pt x="1123" y="6067"/>
                    <a:pt x="2275" y="6634"/>
                    <a:pt x="3632" y="6634"/>
                  </a:cubicBezTo>
                  <a:cubicBezTo>
                    <a:pt x="4350" y="6634"/>
                    <a:pt x="5124" y="6476"/>
                    <a:pt x="5882" y="6142"/>
                  </a:cubicBezTo>
                  <a:cubicBezTo>
                    <a:pt x="8073" y="5190"/>
                    <a:pt x="9299" y="3154"/>
                    <a:pt x="8608" y="1582"/>
                  </a:cubicBezTo>
                  <a:cubicBezTo>
                    <a:pt x="8165" y="562"/>
                    <a:pt x="7018" y="0"/>
                    <a:pt x="566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7517219" y="3794646"/>
              <a:ext cx="1627264" cy="1350592"/>
            </a:xfrm>
            <a:custGeom>
              <a:avLst/>
              <a:gdLst/>
              <a:ahLst/>
              <a:cxnLst/>
              <a:rect l="l" t="t" r="r" b="b"/>
              <a:pathLst>
                <a:path w="50852" h="42206" extrusionOk="0">
                  <a:moveTo>
                    <a:pt x="25137" y="1"/>
                  </a:moveTo>
                  <a:cubicBezTo>
                    <a:pt x="10841" y="1"/>
                    <a:pt x="0" y="22286"/>
                    <a:pt x="0" y="22286"/>
                  </a:cubicBezTo>
                  <a:lnTo>
                    <a:pt x="50352" y="42205"/>
                  </a:lnTo>
                  <a:lnTo>
                    <a:pt x="50852" y="42205"/>
                  </a:lnTo>
                  <a:lnTo>
                    <a:pt x="50852" y="29799"/>
                  </a:lnTo>
                  <a:cubicBezTo>
                    <a:pt x="44863" y="17119"/>
                    <a:pt x="35529" y="974"/>
                    <a:pt x="26504" y="69"/>
                  </a:cubicBezTo>
                  <a:cubicBezTo>
                    <a:pt x="26045" y="23"/>
                    <a:pt x="25589" y="1"/>
                    <a:pt x="2513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7517219" y="3833398"/>
              <a:ext cx="1627264" cy="1311840"/>
            </a:xfrm>
            <a:custGeom>
              <a:avLst/>
              <a:gdLst/>
              <a:ahLst/>
              <a:cxnLst/>
              <a:rect l="l" t="t" r="r" b="b"/>
              <a:pathLst>
                <a:path w="50852" h="40995" extrusionOk="0">
                  <a:moveTo>
                    <a:pt x="19312" y="1"/>
                  </a:moveTo>
                  <a:cubicBezTo>
                    <a:pt x="8001" y="4644"/>
                    <a:pt x="0" y="21075"/>
                    <a:pt x="0" y="21075"/>
                  </a:cubicBezTo>
                  <a:lnTo>
                    <a:pt x="50352" y="40994"/>
                  </a:lnTo>
                  <a:lnTo>
                    <a:pt x="50852" y="40994"/>
                  </a:lnTo>
                  <a:lnTo>
                    <a:pt x="50852" y="31814"/>
                  </a:lnTo>
                  <a:cubicBezTo>
                    <a:pt x="47830" y="33187"/>
                    <a:pt x="44597" y="33953"/>
                    <a:pt x="41302" y="33953"/>
                  </a:cubicBezTo>
                  <a:cubicBezTo>
                    <a:pt x="38340" y="33953"/>
                    <a:pt x="35327" y="33334"/>
                    <a:pt x="32374" y="31981"/>
                  </a:cubicBezTo>
                  <a:cubicBezTo>
                    <a:pt x="23718" y="27814"/>
                    <a:pt x="13788" y="20444"/>
                    <a:pt x="14431" y="9859"/>
                  </a:cubicBezTo>
                  <a:cubicBezTo>
                    <a:pt x="14657" y="6097"/>
                    <a:pt x="16800" y="2858"/>
                    <a:pt x="19312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8461731" y="3984086"/>
              <a:ext cx="326912" cy="227136"/>
            </a:xfrm>
            <a:custGeom>
              <a:avLst/>
              <a:gdLst/>
              <a:ahLst/>
              <a:cxnLst/>
              <a:rect l="l" t="t" r="r" b="b"/>
              <a:pathLst>
                <a:path w="10216" h="7098" extrusionOk="0">
                  <a:moveTo>
                    <a:pt x="3722" y="1"/>
                  </a:moveTo>
                  <a:cubicBezTo>
                    <a:pt x="2348" y="1"/>
                    <a:pt x="1204" y="530"/>
                    <a:pt x="750" y="1519"/>
                  </a:cubicBezTo>
                  <a:cubicBezTo>
                    <a:pt x="0" y="3126"/>
                    <a:pt x="1345" y="5341"/>
                    <a:pt x="3750" y="6460"/>
                  </a:cubicBezTo>
                  <a:cubicBezTo>
                    <a:pt x="4680" y="6890"/>
                    <a:pt x="5629" y="7097"/>
                    <a:pt x="6488" y="7097"/>
                  </a:cubicBezTo>
                  <a:cubicBezTo>
                    <a:pt x="7862" y="7097"/>
                    <a:pt x="9004" y="6568"/>
                    <a:pt x="9465" y="5579"/>
                  </a:cubicBezTo>
                  <a:cubicBezTo>
                    <a:pt x="10216" y="3972"/>
                    <a:pt x="8870" y="1757"/>
                    <a:pt x="6453" y="638"/>
                  </a:cubicBezTo>
                  <a:cubicBezTo>
                    <a:pt x="5528" y="207"/>
                    <a:pt x="4580" y="1"/>
                    <a:pt x="3722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8461731" y="3965430"/>
              <a:ext cx="326912" cy="226720"/>
            </a:xfrm>
            <a:custGeom>
              <a:avLst/>
              <a:gdLst/>
              <a:ahLst/>
              <a:cxnLst/>
              <a:rect l="l" t="t" r="r" b="b"/>
              <a:pathLst>
                <a:path w="10216" h="7085" extrusionOk="0">
                  <a:moveTo>
                    <a:pt x="3722" y="0"/>
                  </a:moveTo>
                  <a:cubicBezTo>
                    <a:pt x="2348" y="0"/>
                    <a:pt x="1204" y="529"/>
                    <a:pt x="750" y="1518"/>
                  </a:cubicBezTo>
                  <a:cubicBezTo>
                    <a:pt x="0" y="3126"/>
                    <a:pt x="1345" y="5328"/>
                    <a:pt x="3750" y="6448"/>
                  </a:cubicBezTo>
                  <a:cubicBezTo>
                    <a:pt x="4680" y="6878"/>
                    <a:pt x="5629" y="7085"/>
                    <a:pt x="6488" y="7085"/>
                  </a:cubicBezTo>
                  <a:cubicBezTo>
                    <a:pt x="7862" y="7085"/>
                    <a:pt x="9004" y="6556"/>
                    <a:pt x="9465" y="5567"/>
                  </a:cubicBezTo>
                  <a:cubicBezTo>
                    <a:pt x="10216" y="3959"/>
                    <a:pt x="8870" y="1757"/>
                    <a:pt x="6453" y="637"/>
                  </a:cubicBezTo>
                  <a:cubicBezTo>
                    <a:pt x="5528" y="207"/>
                    <a:pt x="4580" y="0"/>
                    <a:pt x="372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1"/>
            <p:cNvSpPr/>
            <p:nvPr/>
          </p:nvSpPr>
          <p:spPr>
            <a:xfrm>
              <a:off x="8752803" y="4298518"/>
              <a:ext cx="264832" cy="281024"/>
            </a:xfrm>
            <a:custGeom>
              <a:avLst/>
              <a:gdLst/>
              <a:ahLst/>
              <a:cxnLst/>
              <a:rect l="l" t="t" r="r" b="b"/>
              <a:pathLst>
                <a:path w="8276" h="8782" extrusionOk="0">
                  <a:moveTo>
                    <a:pt x="2802" y="1"/>
                  </a:moveTo>
                  <a:cubicBezTo>
                    <a:pt x="2330" y="1"/>
                    <a:pt x="1885" y="120"/>
                    <a:pt x="1501" y="373"/>
                  </a:cubicBezTo>
                  <a:cubicBezTo>
                    <a:pt x="24" y="1337"/>
                    <a:pt x="0" y="3921"/>
                    <a:pt x="1453" y="6147"/>
                  </a:cubicBezTo>
                  <a:cubicBezTo>
                    <a:pt x="2530" y="7798"/>
                    <a:pt x="4118" y="8781"/>
                    <a:pt x="5473" y="8781"/>
                  </a:cubicBezTo>
                  <a:cubicBezTo>
                    <a:pt x="5946" y="8781"/>
                    <a:pt x="6390" y="8662"/>
                    <a:pt x="6775" y="8409"/>
                  </a:cubicBezTo>
                  <a:cubicBezTo>
                    <a:pt x="8251" y="7445"/>
                    <a:pt x="8275" y="4861"/>
                    <a:pt x="6823" y="2635"/>
                  </a:cubicBezTo>
                  <a:cubicBezTo>
                    <a:pt x="5746" y="984"/>
                    <a:pt x="4158" y="1"/>
                    <a:pt x="2802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8763075" y="4281974"/>
              <a:ext cx="264832" cy="280960"/>
            </a:xfrm>
            <a:custGeom>
              <a:avLst/>
              <a:gdLst/>
              <a:ahLst/>
              <a:cxnLst/>
              <a:rect l="l" t="t" r="r" b="b"/>
              <a:pathLst>
                <a:path w="8276" h="8780" extrusionOk="0">
                  <a:moveTo>
                    <a:pt x="2798" y="1"/>
                  </a:moveTo>
                  <a:cubicBezTo>
                    <a:pt x="2330" y="1"/>
                    <a:pt x="1892" y="118"/>
                    <a:pt x="1513" y="366"/>
                  </a:cubicBezTo>
                  <a:cubicBezTo>
                    <a:pt x="25" y="1342"/>
                    <a:pt x="1" y="3926"/>
                    <a:pt x="1453" y="6152"/>
                  </a:cubicBezTo>
                  <a:cubicBezTo>
                    <a:pt x="2542" y="7798"/>
                    <a:pt x="4130" y="8779"/>
                    <a:pt x="5484" y="8779"/>
                  </a:cubicBezTo>
                  <a:cubicBezTo>
                    <a:pt x="5953" y="8779"/>
                    <a:pt x="6393" y="8662"/>
                    <a:pt x="6776" y="8414"/>
                  </a:cubicBezTo>
                  <a:cubicBezTo>
                    <a:pt x="8252" y="7450"/>
                    <a:pt x="8276" y="4854"/>
                    <a:pt x="6823" y="2640"/>
                  </a:cubicBezTo>
                  <a:cubicBezTo>
                    <a:pt x="5743" y="985"/>
                    <a:pt x="4151" y="1"/>
                    <a:pt x="2798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8107779" y="4420310"/>
              <a:ext cx="326912" cy="226752"/>
            </a:xfrm>
            <a:custGeom>
              <a:avLst/>
              <a:gdLst/>
              <a:ahLst/>
              <a:cxnLst/>
              <a:rect l="l" t="t" r="r" b="b"/>
              <a:pathLst>
                <a:path w="10216" h="7086" extrusionOk="0">
                  <a:moveTo>
                    <a:pt x="3718" y="0"/>
                  </a:moveTo>
                  <a:cubicBezTo>
                    <a:pt x="2346" y="0"/>
                    <a:pt x="1204" y="527"/>
                    <a:pt x="750" y="1508"/>
                  </a:cubicBezTo>
                  <a:cubicBezTo>
                    <a:pt x="0" y="3115"/>
                    <a:pt x="1346" y="5329"/>
                    <a:pt x="3762" y="6449"/>
                  </a:cubicBezTo>
                  <a:cubicBezTo>
                    <a:pt x="4688" y="6879"/>
                    <a:pt x="5636" y="7086"/>
                    <a:pt x="6494" y="7086"/>
                  </a:cubicBezTo>
                  <a:cubicBezTo>
                    <a:pt x="7867" y="7086"/>
                    <a:pt x="9011" y="6557"/>
                    <a:pt x="9466" y="5568"/>
                  </a:cubicBezTo>
                  <a:cubicBezTo>
                    <a:pt x="10216" y="3960"/>
                    <a:pt x="8870" y="1746"/>
                    <a:pt x="6453" y="638"/>
                  </a:cubicBezTo>
                  <a:cubicBezTo>
                    <a:pt x="5527" y="207"/>
                    <a:pt x="4577" y="0"/>
                    <a:pt x="3718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1"/>
            <p:cNvSpPr/>
            <p:nvPr/>
          </p:nvSpPr>
          <p:spPr>
            <a:xfrm>
              <a:off x="8107779" y="4401270"/>
              <a:ext cx="326912" cy="226752"/>
            </a:xfrm>
            <a:custGeom>
              <a:avLst/>
              <a:gdLst/>
              <a:ahLst/>
              <a:cxnLst/>
              <a:rect l="l" t="t" r="r" b="b"/>
              <a:pathLst>
                <a:path w="10216" h="7086" extrusionOk="0">
                  <a:moveTo>
                    <a:pt x="3722" y="1"/>
                  </a:moveTo>
                  <a:cubicBezTo>
                    <a:pt x="2349" y="1"/>
                    <a:pt x="1204" y="530"/>
                    <a:pt x="750" y="1519"/>
                  </a:cubicBezTo>
                  <a:cubicBezTo>
                    <a:pt x="0" y="3127"/>
                    <a:pt x="1346" y="5329"/>
                    <a:pt x="3762" y="6448"/>
                  </a:cubicBezTo>
                  <a:cubicBezTo>
                    <a:pt x="4688" y="6879"/>
                    <a:pt x="5636" y="7086"/>
                    <a:pt x="6494" y="7086"/>
                  </a:cubicBezTo>
                  <a:cubicBezTo>
                    <a:pt x="7867" y="7086"/>
                    <a:pt x="9011" y="6556"/>
                    <a:pt x="9466" y="5567"/>
                  </a:cubicBezTo>
                  <a:cubicBezTo>
                    <a:pt x="10216" y="3972"/>
                    <a:pt x="8870" y="1757"/>
                    <a:pt x="6453" y="638"/>
                  </a:cubicBezTo>
                  <a:cubicBezTo>
                    <a:pt x="5528" y="208"/>
                    <a:pt x="4580" y="1"/>
                    <a:pt x="3722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1"/>
            <p:cNvSpPr/>
            <p:nvPr/>
          </p:nvSpPr>
          <p:spPr>
            <a:xfrm>
              <a:off x="7958019" y="3868310"/>
              <a:ext cx="317792" cy="242976"/>
            </a:xfrm>
            <a:custGeom>
              <a:avLst/>
              <a:gdLst/>
              <a:ahLst/>
              <a:cxnLst/>
              <a:rect l="l" t="t" r="r" b="b"/>
              <a:pathLst>
                <a:path w="9931" h="7593" extrusionOk="0">
                  <a:moveTo>
                    <a:pt x="6546" y="0"/>
                  </a:moveTo>
                  <a:cubicBezTo>
                    <a:pt x="5488" y="0"/>
                    <a:pt x="4271" y="385"/>
                    <a:pt x="3156" y="1148"/>
                  </a:cubicBezTo>
                  <a:cubicBezTo>
                    <a:pt x="965" y="2660"/>
                    <a:pt x="1" y="5065"/>
                    <a:pt x="1013" y="6518"/>
                  </a:cubicBezTo>
                  <a:cubicBezTo>
                    <a:pt x="1503" y="7236"/>
                    <a:pt x="2373" y="7593"/>
                    <a:pt x="3391" y="7593"/>
                  </a:cubicBezTo>
                  <a:cubicBezTo>
                    <a:pt x="4451" y="7593"/>
                    <a:pt x="5670" y="7206"/>
                    <a:pt x="6788" y="6435"/>
                  </a:cubicBezTo>
                  <a:cubicBezTo>
                    <a:pt x="8978" y="4934"/>
                    <a:pt x="9931" y="2529"/>
                    <a:pt x="8931" y="1077"/>
                  </a:cubicBezTo>
                  <a:cubicBezTo>
                    <a:pt x="8440" y="358"/>
                    <a:pt x="7567" y="0"/>
                    <a:pt x="654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7954979" y="3849686"/>
              <a:ext cx="317792" cy="242944"/>
            </a:xfrm>
            <a:custGeom>
              <a:avLst/>
              <a:gdLst/>
              <a:ahLst/>
              <a:cxnLst/>
              <a:rect l="l" t="t" r="r" b="b"/>
              <a:pathLst>
                <a:path w="9931" h="7592" extrusionOk="0">
                  <a:moveTo>
                    <a:pt x="6552" y="0"/>
                  </a:moveTo>
                  <a:cubicBezTo>
                    <a:pt x="5493" y="0"/>
                    <a:pt x="4273" y="388"/>
                    <a:pt x="3156" y="1159"/>
                  </a:cubicBezTo>
                  <a:cubicBezTo>
                    <a:pt x="965" y="2659"/>
                    <a:pt x="1" y="5064"/>
                    <a:pt x="1013" y="6517"/>
                  </a:cubicBezTo>
                  <a:cubicBezTo>
                    <a:pt x="1503" y="7234"/>
                    <a:pt x="2373" y="7592"/>
                    <a:pt x="3391" y="7592"/>
                  </a:cubicBezTo>
                  <a:cubicBezTo>
                    <a:pt x="4451" y="7592"/>
                    <a:pt x="5670" y="7204"/>
                    <a:pt x="6787" y="6433"/>
                  </a:cubicBezTo>
                  <a:cubicBezTo>
                    <a:pt x="8978" y="4933"/>
                    <a:pt x="9931" y="2528"/>
                    <a:pt x="8930" y="1075"/>
                  </a:cubicBezTo>
                  <a:cubicBezTo>
                    <a:pt x="8440" y="358"/>
                    <a:pt x="7570" y="0"/>
                    <a:pt x="655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7660483" y="4143798"/>
              <a:ext cx="261760" cy="287136"/>
            </a:xfrm>
            <a:custGeom>
              <a:avLst/>
              <a:gdLst/>
              <a:ahLst/>
              <a:cxnLst/>
              <a:rect l="l" t="t" r="r" b="b"/>
              <a:pathLst>
                <a:path w="8180" h="8973" extrusionOk="0">
                  <a:moveTo>
                    <a:pt x="5293" y="0"/>
                  </a:moveTo>
                  <a:cubicBezTo>
                    <a:pt x="3895" y="0"/>
                    <a:pt x="2277" y="1123"/>
                    <a:pt x="1274" y="2933"/>
                  </a:cubicBezTo>
                  <a:cubicBezTo>
                    <a:pt x="0" y="5267"/>
                    <a:pt x="214" y="7839"/>
                    <a:pt x="1762" y="8696"/>
                  </a:cubicBezTo>
                  <a:cubicBezTo>
                    <a:pt x="2104" y="8884"/>
                    <a:pt x="2480" y="8973"/>
                    <a:pt x="2874" y="8973"/>
                  </a:cubicBezTo>
                  <a:cubicBezTo>
                    <a:pt x="4276" y="8973"/>
                    <a:pt x="5890" y="7842"/>
                    <a:pt x="6894" y="6029"/>
                  </a:cubicBezTo>
                  <a:cubicBezTo>
                    <a:pt x="8180" y="3707"/>
                    <a:pt x="7954" y="1124"/>
                    <a:pt x="6406" y="278"/>
                  </a:cubicBezTo>
                  <a:cubicBezTo>
                    <a:pt x="6065" y="90"/>
                    <a:pt x="5688" y="0"/>
                    <a:pt x="5293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7649411" y="4128758"/>
              <a:ext cx="261792" cy="287328"/>
            </a:xfrm>
            <a:custGeom>
              <a:avLst/>
              <a:gdLst/>
              <a:ahLst/>
              <a:cxnLst/>
              <a:rect l="l" t="t" r="r" b="b"/>
              <a:pathLst>
                <a:path w="8181" h="8979" extrusionOk="0">
                  <a:moveTo>
                    <a:pt x="5305" y="0"/>
                  </a:moveTo>
                  <a:cubicBezTo>
                    <a:pt x="3905" y="0"/>
                    <a:pt x="2283" y="1124"/>
                    <a:pt x="1287" y="2939"/>
                  </a:cubicBezTo>
                  <a:cubicBezTo>
                    <a:pt x="1" y="5273"/>
                    <a:pt x="215" y="7844"/>
                    <a:pt x="1775" y="8702"/>
                  </a:cubicBezTo>
                  <a:cubicBezTo>
                    <a:pt x="2114" y="8889"/>
                    <a:pt x="2489" y="8978"/>
                    <a:pt x="2881" y="8978"/>
                  </a:cubicBezTo>
                  <a:cubicBezTo>
                    <a:pt x="4280" y="8978"/>
                    <a:pt x="5900" y="7848"/>
                    <a:pt x="6895" y="6035"/>
                  </a:cubicBezTo>
                  <a:cubicBezTo>
                    <a:pt x="8180" y="3713"/>
                    <a:pt x="7966" y="1129"/>
                    <a:pt x="6406" y="272"/>
                  </a:cubicBezTo>
                  <a:cubicBezTo>
                    <a:pt x="6069" y="88"/>
                    <a:pt x="5695" y="0"/>
                    <a:pt x="5305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8853763" y="4717814"/>
              <a:ext cx="264448" cy="281760"/>
            </a:xfrm>
            <a:custGeom>
              <a:avLst/>
              <a:gdLst/>
              <a:ahLst/>
              <a:cxnLst/>
              <a:rect l="l" t="t" r="r" b="b"/>
              <a:pathLst>
                <a:path w="8264" h="8805" extrusionOk="0">
                  <a:moveTo>
                    <a:pt x="2802" y="0"/>
                  </a:moveTo>
                  <a:cubicBezTo>
                    <a:pt x="2343" y="0"/>
                    <a:pt x="1912" y="114"/>
                    <a:pt x="1536" y="354"/>
                  </a:cubicBezTo>
                  <a:cubicBezTo>
                    <a:pt x="48" y="1307"/>
                    <a:pt x="1" y="3891"/>
                    <a:pt x="1429" y="6129"/>
                  </a:cubicBezTo>
                  <a:cubicBezTo>
                    <a:pt x="2498" y="7803"/>
                    <a:pt x="4093" y="8805"/>
                    <a:pt x="5456" y="8805"/>
                  </a:cubicBezTo>
                  <a:cubicBezTo>
                    <a:pt x="5916" y="8805"/>
                    <a:pt x="6349" y="8691"/>
                    <a:pt x="6728" y="8451"/>
                  </a:cubicBezTo>
                  <a:cubicBezTo>
                    <a:pt x="8216" y="7486"/>
                    <a:pt x="8263" y="4903"/>
                    <a:pt x="6823" y="2664"/>
                  </a:cubicBezTo>
                  <a:cubicBezTo>
                    <a:pt x="5755" y="999"/>
                    <a:pt x="4160" y="0"/>
                    <a:pt x="2802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8863683" y="4701814"/>
              <a:ext cx="264448" cy="281760"/>
            </a:xfrm>
            <a:custGeom>
              <a:avLst/>
              <a:gdLst/>
              <a:ahLst/>
              <a:cxnLst/>
              <a:rect l="l" t="t" r="r" b="b"/>
              <a:pathLst>
                <a:path w="8264" h="8805" extrusionOk="0">
                  <a:moveTo>
                    <a:pt x="2807" y="1"/>
                  </a:moveTo>
                  <a:cubicBezTo>
                    <a:pt x="2348" y="1"/>
                    <a:pt x="1914" y="114"/>
                    <a:pt x="1536" y="354"/>
                  </a:cubicBezTo>
                  <a:cubicBezTo>
                    <a:pt x="48" y="1307"/>
                    <a:pt x="0" y="3902"/>
                    <a:pt x="1441" y="6129"/>
                  </a:cubicBezTo>
                  <a:cubicBezTo>
                    <a:pt x="2509" y="7803"/>
                    <a:pt x="4104" y="8804"/>
                    <a:pt x="5463" y="8804"/>
                  </a:cubicBezTo>
                  <a:cubicBezTo>
                    <a:pt x="5921" y="8804"/>
                    <a:pt x="6352" y="8691"/>
                    <a:pt x="6727" y="8451"/>
                  </a:cubicBezTo>
                  <a:cubicBezTo>
                    <a:pt x="8215" y="7498"/>
                    <a:pt x="8263" y="4914"/>
                    <a:pt x="6834" y="2676"/>
                  </a:cubicBezTo>
                  <a:cubicBezTo>
                    <a:pt x="5766" y="1002"/>
                    <a:pt x="4171" y="1"/>
                    <a:pt x="2807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5353507" y="374043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7546179" y="4507542"/>
              <a:ext cx="325792" cy="212352"/>
            </a:xfrm>
            <a:custGeom>
              <a:avLst/>
              <a:gdLst/>
              <a:ahLst/>
              <a:cxnLst/>
              <a:rect l="l" t="t" r="r" b="b"/>
              <a:pathLst>
                <a:path w="10181" h="6636" extrusionOk="0">
                  <a:moveTo>
                    <a:pt x="4208" y="1"/>
                  </a:moveTo>
                  <a:cubicBezTo>
                    <a:pt x="2305" y="1"/>
                    <a:pt x="743" y="834"/>
                    <a:pt x="417" y="2187"/>
                  </a:cubicBezTo>
                  <a:cubicBezTo>
                    <a:pt x="0" y="3901"/>
                    <a:pt x="1751" y="5806"/>
                    <a:pt x="4322" y="6437"/>
                  </a:cubicBezTo>
                  <a:cubicBezTo>
                    <a:pt x="4882" y="6571"/>
                    <a:pt x="5434" y="6635"/>
                    <a:pt x="5960" y="6635"/>
                  </a:cubicBezTo>
                  <a:cubicBezTo>
                    <a:pt x="7864" y="6635"/>
                    <a:pt x="9425" y="5801"/>
                    <a:pt x="9752" y="4449"/>
                  </a:cubicBezTo>
                  <a:cubicBezTo>
                    <a:pt x="10180" y="2734"/>
                    <a:pt x="8418" y="829"/>
                    <a:pt x="5846" y="198"/>
                  </a:cubicBezTo>
                  <a:cubicBezTo>
                    <a:pt x="5287" y="64"/>
                    <a:pt x="4734" y="1"/>
                    <a:pt x="4208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7542371" y="4489110"/>
              <a:ext cx="325792" cy="212256"/>
            </a:xfrm>
            <a:custGeom>
              <a:avLst/>
              <a:gdLst/>
              <a:ahLst/>
              <a:cxnLst/>
              <a:rect l="l" t="t" r="r" b="b"/>
              <a:pathLst>
                <a:path w="10181" h="6633" extrusionOk="0">
                  <a:moveTo>
                    <a:pt x="4198" y="0"/>
                  </a:moveTo>
                  <a:cubicBezTo>
                    <a:pt x="2299" y="0"/>
                    <a:pt x="743" y="839"/>
                    <a:pt x="417" y="2179"/>
                  </a:cubicBezTo>
                  <a:cubicBezTo>
                    <a:pt x="0" y="3906"/>
                    <a:pt x="1750" y="5811"/>
                    <a:pt x="4334" y="6430"/>
                  </a:cubicBezTo>
                  <a:cubicBezTo>
                    <a:pt x="4897" y="6567"/>
                    <a:pt x="5453" y="6633"/>
                    <a:pt x="5982" y="6633"/>
                  </a:cubicBezTo>
                  <a:cubicBezTo>
                    <a:pt x="7881" y="6633"/>
                    <a:pt x="9437" y="5794"/>
                    <a:pt x="9763" y="4453"/>
                  </a:cubicBezTo>
                  <a:cubicBezTo>
                    <a:pt x="10180" y="2739"/>
                    <a:pt x="8430" y="834"/>
                    <a:pt x="5846" y="203"/>
                  </a:cubicBezTo>
                  <a:cubicBezTo>
                    <a:pt x="5283" y="65"/>
                    <a:pt x="4727" y="0"/>
                    <a:pt x="4198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1"/>
            <p:cNvSpPr/>
            <p:nvPr/>
          </p:nvSpPr>
          <p:spPr>
            <a:xfrm>
              <a:off x="7144300" y="3249853"/>
              <a:ext cx="534543" cy="455348"/>
            </a:xfrm>
            <a:custGeom>
              <a:avLst/>
              <a:gdLst/>
              <a:ahLst/>
              <a:cxnLst/>
              <a:rect l="l" t="t" r="r" b="b"/>
              <a:pathLst>
                <a:path w="10111" h="8613" extrusionOk="0">
                  <a:moveTo>
                    <a:pt x="9527" y="2967"/>
                  </a:moveTo>
                  <a:cubicBezTo>
                    <a:pt x="9109" y="2269"/>
                    <a:pt x="8418" y="1707"/>
                    <a:pt x="7719" y="1297"/>
                  </a:cubicBezTo>
                  <a:cubicBezTo>
                    <a:pt x="6942" y="843"/>
                    <a:pt x="5998" y="145"/>
                    <a:pt x="5070" y="80"/>
                  </a:cubicBezTo>
                  <a:cubicBezTo>
                    <a:pt x="3788" y="1"/>
                    <a:pt x="1232" y="310"/>
                    <a:pt x="706" y="1765"/>
                  </a:cubicBezTo>
                  <a:cubicBezTo>
                    <a:pt x="0" y="3716"/>
                    <a:pt x="2981" y="4033"/>
                    <a:pt x="4213" y="4177"/>
                  </a:cubicBezTo>
                  <a:cubicBezTo>
                    <a:pt x="4191" y="4393"/>
                    <a:pt x="3910" y="4595"/>
                    <a:pt x="3809" y="4796"/>
                  </a:cubicBezTo>
                  <a:cubicBezTo>
                    <a:pt x="3593" y="5228"/>
                    <a:pt x="3421" y="5696"/>
                    <a:pt x="3205" y="6136"/>
                  </a:cubicBezTo>
                  <a:cubicBezTo>
                    <a:pt x="2909" y="6755"/>
                    <a:pt x="2535" y="7216"/>
                    <a:pt x="2117" y="7756"/>
                  </a:cubicBezTo>
                  <a:cubicBezTo>
                    <a:pt x="2801" y="7842"/>
                    <a:pt x="3478" y="8008"/>
                    <a:pt x="4169" y="8008"/>
                  </a:cubicBezTo>
                  <a:cubicBezTo>
                    <a:pt x="4465" y="7309"/>
                    <a:pt x="4443" y="6503"/>
                    <a:pt x="4832" y="5840"/>
                  </a:cubicBezTo>
                  <a:cubicBezTo>
                    <a:pt x="5034" y="6488"/>
                    <a:pt x="4227" y="7338"/>
                    <a:pt x="4479" y="7965"/>
                  </a:cubicBezTo>
                  <a:cubicBezTo>
                    <a:pt x="5271" y="8073"/>
                    <a:pt x="6070" y="8173"/>
                    <a:pt x="6863" y="8281"/>
                  </a:cubicBezTo>
                  <a:cubicBezTo>
                    <a:pt x="6690" y="7525"/>
                    <a:pt x="6502" y="6776"/>
                    <a:pt x="6301" y="6035"/>
                  </a:cubicBezTo>
                  <a:cubicBezTo>
                    <a:pt x="6596" y="5948"/>
                    <a:pt x="6920" y="7929"/>
                    <a:pt x="7064" y="8260"/>
                  </a:cubicBezTo>
                  <a:cubicBezTo>
                    <a:pt x="7230" y="8613"/>
                    <a:pt x="8569" y="8577"/>
                    <a:pt x="8879" y="8548"/>
                  </a:cubicBezTo>
                  <a:cubicBezTo>
                    <a:pt x="8238" y="7187"/>
                    <a:pt x="7568" y="5848"/>
                    <a:pt x="6827" y="4537"/>
                  </a:cubicBezTo>
                  <a:cubicBezTo>
                    <a:pt x="7539" y="4710"/>
                    <a:pt x="8238" y="5012"/>
                    <a:pt x="8987" y="4904"/>
                  </a:cubicBezTo>
                  <a:cubicBezTo>
                    <a:pt x="10110" y="4753"/>
                    <a:pt x="9980" y="3716"/>
                    <a:pt x="9527" y="2967"/>
                  </a:cubicBezTo>
                  <a:close/>
                  <a:moveTo>
                    <a:pt x="4522" y="2470"/>
                  </a:moveTo>
                  <a:cubicBezTo>
                    <a:pt x="4054" y="3536"/>
                    <a:pt x="2254" y="3082"/>
                    <a:pt x="2628" y="1981"/>
                  </a:cubicBezTo>
                  <a:cubicBezTo>
                    <a:pt x="2592" y="2082"/>
                    <a:pt x="2556" y="2168"/>
                    <a:pt x="2628" y="1966"/>
                  </a:cubicBezTo>
                  <a:cubicBezTo>
                    <a:pt x="2700" y="1757"/>
                    <a:pt x="2664" y="1858"/>
                    <a:pt x="2628" y="1959"/>
                  </a:cubicBezTo>
                  <a:cubicBezTo>
                    <a:pt x="3017" y="879"/>
                    <a:pt x="5048" y="1282"/>
                    <a:pt x="4522" y="2470"/>
                  </a:cubicBezTo>
                  <a:close/>
                  <a:moveTo>
                    <a:pt x="6092" y="5307"/>
                  </a:moveTo>
                  <a:cubicBezTo>
                    <a:pt x="5847" y="5048"/>
                    <a:pt x="5610" y="4782"/>
                    <a:pt x="5365" y="4523"/>
                  </a:cubicBezTo>
                  <a:cubicBezTo>
                    <a:pt x="5199" y="4645"/>
                    <a:pt x="4954" y="4940"/>
                    <a:pt x="4717" y="4818"/>
                  </a:cubicBezTo>
                  <a:cubicBezTo>
                    <a:pt x="4904" y="4407"/>
                    <a:pt x="5026" y="3983"/>
                    <a:pt x="5343" y="3622"/>
                  </a:cubicBezTo>
                  <a:cubicBezTo>
                    <a:pt x="5782" y="3925"/>
                    <a:pt x="6250" y="4760"/>
                    <a:pt x="6092" y="5307"/>
                  </a:cubicBezTo>
                  <a:close/>
                  <a:moveTo>
                    <a:pt x="6956" y="3817"/>
                  </a:moveTo>
                  <a:cubicBezTo>
                    <a:pt x="6848" y="3767"/>
                    <a:pt x="6812" y="3745"/>
                    <a:pt x="6812" y="3745"/>
                  </a:cubicBezTo>
                  <a:cubicBezTo>
                    <a:pt x="6394" y="3514"/>
                    <a:pt x="6013" y="3126"/>
                    <a:pt x="6078" y="2607"/>
                  </a:cubicBezTo>
                  <a:cubicBezTo>
                    <a:pt x="6128" y="2161"/>
                    <a:pt x="7007" y="1556"/>
                    <a:pt x="7439" y="1779"/>
                  </a:cubicBezTo>
                  <a:cubicBezTo>
                    <a:pt x="7705" y="1909"/>
                    <a:pt x="8216" y="2881"/>
                    <a:pt x="8187" y="3198"/>
                  </a:cubicBezTo>
                  <a:cubicBezTo>
                    <a:pt x="8130" y="3903"/>
                    <a:pt x="7496" y="3889"/>
                    <a:pt x="6956" y="3817"/>
                  </a:cubicBezTo>
                  <a:close/>
                </a:path>
              </a:pathLst>
            </a:custGeom>
            <a:solidFill>
              <a:srgbClr val="513153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1"/>
            <p:cNvSpPr/>
            <p:nvPr/>
          </p:nvSpPr>
          <p:spPr>
            <a:xfrm>
              <a:off x="7235285" y="3684211"/>
              <a:ext cx="351780" cy="329735"/>
            </a:xfrm>
            <a:custGeom>
              <a:avLst/>
              <a:gdLst/>
              <a:ahLst/>
              <a:cxnLst/>
              <a:rect l="l" t="t" r="r" b="b"/>
              <a:pathLst>
                <a:path w="6654" h="6237" extrusionOk="0">
                  <a:moveTo>
                    <a:pt x="6157" y="1664"/>
                  </a:moveTo>
                  <a:cubicBezTo>
                    <a:pt x="6106" y="1606"/>
                    <a:pt x="6006" y="1592"/>
                    <a:pt x="5905" y="1556"/>
                  </a:cubicBezTo>
                  <a:cubicBezTo>
                    <a:pt x="5926" y="1527"/>
                    <a:pt x="5934" y="1484"/>
                    <a:pt x="5962" y="1470"/>
                  </a:cubicBezTo>
                  <a:cubicBezTo>
                    <a:pt x="6070" y="1419"/>
                    <a:pt x="6099" y="1318"/>
                    <a:pt x="6099" y="1225"/>
                  </a:cubicBezTo>
                  <a:cubicBezTo>
                    <a:pt x="6114" y="951"/>
                    <a:pt x="6056" y="706"/>
                    <a:pt x="5862" y="505"/>
                  </a:cubicBezTo>
                  <a:cubicBezTo>
                    <a:pt x="5739" y="382"/>
                    <a:pt x="5602" y="382"/>
                    <a:pt x="5509" y="526"/>
                  </a:cubicBezTo>
                  <a:cubicBezTo>
                    <a:pt x="5444" y="634"/>
                    <a:pt x="5394" y="757"/>
                    <a:pt x="5372" y="872"/>
                  </a:cubicBezTo>
                  <a:cubicBezTo>
                    <a:pt x="5336" y="1102"/>
                    <a:pt x="5329" y="1340"/>
                    <a:pt x="5307" y="1578"/>
                  </a:cubicBezTo>
                  <a:cubicBezTo>
                    <a:pt x="4940" y="1678"/>
                    <a:pt x="4645" y="1894"/>
                    <a:pt x="4357" y="2103"/>
                  </a:cubicBezTo>
                  <a:cubicBezTo>
                    <a:pt x="4018" y="2355"/>
                    <a:pt x="3644" y="2564"/>
                    <a:pt x="3377" y="2903"/>
                  </a:cubicBezTo>
                  <a:cubicBezTo>
                    <a:pt x="3370" y="2910"/>
                    <a:pt x="3363" y="2917"/>
                    <a:pt x="3356" y="2924"/>
                  </a:cubicBezTo>
                  <a:cubicBezTo>
                    <a:pt x="3349" y="2917"/>
                    <a:pt x="3341" y="2910"/>
                    <a:pt x="3341" y="2895"/>
                  </a:cubicBezTo>
                  <a:cubicBezTo>
                    <a:pt x="3132" y="2521"/>
                    <a:pt x="2801" y="2240"/>
                    <a:pt x="2513" y="1938"/>
                  </a:cubicBezTo>
                  <a:cubicBezTo>
                    <a:pt x="2268" y="1678"/>
                    <a:pt x="2024" y="1419"/>
                    <a:pt x="1678" y="1254"/>
                  </a:cubicBezTo>
                  <a:cubicBezTo>
                    <a:pt x="1700" y="1009"/>
                    <a:pt x="1736" y="778"/>
                    <a:pt x="1736" y="548"/>
                  </a:cubicBezTo>
                  <a:cubicBezTo>
                    <a:pt x="1743" y="425"/>
                    <a:pt x="1714" y="296"/>
                    <a:pt x="1664" y="181"/>
                  </a:cubicBezTo>
                  <a:cubicBezTo>
                    <a:pt x="1599" y="22"/>
                    <a:pt x="1462" y="1"/>
                    <a:pt x="1325" y="94"/>
                  </a:cubicBezTo>
                  <a:cubicBezTo>
                    <a:pt x="1095" y="260"/>
                    <a:pt x="994" y="497"/>
                    <a:pt x="958" y="764"/>
                  </a:cubicBezTo>
                  <a:cubicBezTo>
                    <a:pt x="943" y="857"/>
                    <a:pt x="958" y="958"/>
                    <a:pt x="1051" y="1030"/>
                  </a:cubicBezTo>
                  <a:cubicBezTo>
                    <a:pt x="1073" y="1052"/>
                    <a:pt x="1080" y="1095"/>
                    <a:pt x="1087" y="1124"/>
                  </a:cubicBezTo>
                  <a:cubicBezTo>
                    <a:pt x="987" y="1146"/>
                    <a:pt x="879" y="1138"/>
                    <a:pt x="821" y="1182"/>
                  </a:cubicBezTo>
                  <a:cubicBezTo>
                    <a:pt x="655" y="1318"/>
                    <a:pt x="490" y="1470"/>
                    <a:pt x="353" y="1635"/>
                  </a:cubicBezTo>
                  <a:cubicBezTo>
                    <a:pt x="216" y="1794"/>
                    <a:pt x="216" y="1952"/>
                    <a:pt x="317" y="2082"/>
                  </a:cubicBezTo>
                  <a:cubicBezTo>
                    <a:pt x="418" y="2204"/>
                    <a:pt x="583" y="2247"/>
                    <a:pt x="763" y="2168"/>
                  </a:cubicBezTo>
                  <a:cubicBezTo>
                    <a:pt x="915" y="2096"/>
                    <a:pt x="1044" y="1981"/>
                    <a:pt x="1181" y="1887"/>
                  </a:cubicBezTo>
                  <a:cubicBezTo>
                    <a:pt x="1217" y="1866"/>
                    <a:pt x="1253" y="1830"/>
                    <a:pt x="1275" y="1808"/>
                  </a:cubicBezTo>
                  <a:cubicBezTo>
                    <a:pt x="1469" y="1981"/>
                    <a:pt x="1656" y="2132"/>
                    <a:pt x="1822" y="2305"/>
                  </a:cubicBezTo>
                  <a:cubicBezTo>
                    <a:pt x="2139" y="2622"/>
                    <a:pt x="2484" y="2903"/>
                    <a:pt x="2801" y="3219"/>
                  </a:cubicBezTo>
                  <a:cubicBezTo>
                    <a:pt x="2772" y="3241"/>
                    <a:pt x="2744" y="3263"/>
                    <a:pt x="2715" y="3284"/>
                  </a:cubicBezTo>
                  <a:cubicBezTo>
                    <a:pt x="2628" y="3342"/>
                    <a:pt x="2542" y="3399"/>
                    <a:pt x="2456" y="3464"/>
                  </a:cubicBezTo>
                  <a:cubicBezTo>
                    <a:pt x="2168" y="3666"/>
                    <a:pt x="1880" y="3875"/>
                    <a:pt x="1592" y="4076"/>
                  </a:cubicBezTo>
                  <a:cubicBezTo>
                    <a:pt x="1419" y="4199"/>
                    <a:pt x="1239" y="4321"/>
                    <a:pt x="1044" y="4458"/>
                  </a:cubicBezTo>
                  <a:cubicBezTo>
                    <a:pt x="843" y="4271"/>
                    <a:pt x="605" y="4227"/>
                    <a:pt x="360" y="4220"/>
                  </a:cubicBezTo>
                  <a:cubicBezTo>
                    <a:pt x="288" y="4220"/>
                    <a:pt x="209" y="4235"/>
                    <a:pt x="137" y="4263"/>
                  </a:cubicBezTo>
                  <a:cubicBezTo>
                    <a:pt x="22" y="4314"/>
                    <a:pt x="0" y="4386"/>
                    <a:pt x="29" y="4508"/>
                  </a:cubicBezTo>
                  <a:cubicBezTo>
                    <a:pt x="94" y="4811"/>
                    <a:pt x="346" y="5020"/>
                    <a:pt x="655" y="5048"/>
                  </a:cubicBezTo>
                  <a:cubicBezTo>
                    <a:pt x="799" y="5063"/>
                    <a:pt x="922" y="5034"/>
                    <a:pt x="994" y="4890"/>
                  </a:cubicBezTo>
                  <a:cubicBezTo>
                    <a:pt x="1001" y="4861"/>
                    <a:pt x="1037" y="4847"/>
                    <a:pt x="1080" y="4804"/>
                  </a:cubicBezTo>
                  <a:cubicBezTo>
                    <a:pt x="1095" y="4861"/>
                    <a:pt x="1109" y="4904"/>
                    <a:pt x="1102" y="4940"/>
                  </a:cubicBezTo>
                  <a:cubicBezTo>
                    <a:pt x="1073" y="5099"/>
                    <a:pt x="1037" y="5257"/>
                    <a:pt x="1001" y="5416"/>
                  </a:cubicBezTo>
                  <a:cubicBezTo>
                    <a:pt x="958" y="5624"/>
                    <a:pt x="1195" y="5898"/>
                    <a:pt x="1404" y="5876"/>
                  </a:cubicBezTo>
                  <a:cubicBezTo>
                    <a:pt x="1440" y="5876"/>
                    <a:pt x="1476" y="5862"/>
                    <a:pt x="1505" y="5840"/>
                  </a:cubicBezTo>
                  <a:cubicBezTo>
                    <a:pt x="1678" y="5732"/>
                    <a:pt x="1779" y="5466"/>
                    <a:pt x="1728" y="5272"/>
                  </a:cubicBezTo>
                  <a:cubicBezTo>
                    <a:pt x="1692" y="5120"/>
                    <a:pt x="1656" y="4969"/>
                    <a:pt x="1520" y="4861"/>
                  </a:cubicBezTo>
                  <a:cubicBezTo>
                    <a:pt x="1541" y="4825"/>
                    <a:pt x="1563" y="4789"/>
                    <a:pt x="1584" y="4775"/>
                  </a:cubicBezTo>
                  <a:cubicBezTo>
                    <a:pt x="1916" y="4559"/>
                    <a:pt x="2240" y="4335"/>
                    <a:pt x="2578" y="4127"/>
                  </a:cubicBezTo>
                  <a:cubicBezTo>
                    <a:pt x="2808" y="3983"/>
                    <a:pt x="3053" y="3860"/>
                    <a:pt x="3284" y="3716"/>
                  </a:cubicBezTo>
                  <a:cubicBezTo>
                    <a:pt x="3485" y="3896"/>
                    <a:pt x="3709" y="4062"/>
                    <a:pt x="3910" y="4249"/>
                  </a:cubicBezTo>
                  <a:cubicBezTo>
                    <a:pt x="4205" y="4515"/>
                    <a:pt x="4486" y="4789"/>
                    <a:pt x="4767" y="5063"/>
                  </a:cubicBezTo>
                  <a:cubicBezTo>
                    <a:pt x="4789" y="5084"/>
                    <a:pt x="4803" y="5120"/>
                    <a:pt x="4825" y="5156"/>
                  </a:cubicBezTo>
                  <a:cubicBezTo>
                    <a:pt x="4666" y="5236"/>
                    <a:pt x="4601" y="5380"/>
                    <a:pt x="4537" y="5524"/>
                  </a:cubicBezTo>
                  <a:cubicBezTo>
                    <a:pt x="4457" y="5711"/>
                    <a:pt x="4508" y="5984"/>
                    <a:pt x="4659" y="6128"/>
                  </a:cubicBezTo>
                  <a:cubicBezTo>
                    <a:pt x="4688" y="6150"/>
                    <a:pt x="4717" y="6164"/>
                    <a:pt x="4753" y="6179"/>
                  </a:cubicBezTo>
                  <a:cubicBezTo>
                    <a:pt x="4954" y="6236"/>
                    <a:pt x="5235" y="6006"/>
                    <a:pt x="5228" y="5790"/>
                  </a:cubicBezTo>
                  <a:cubicBezTo>
                    <a:pt x="5221" y="5632"/>
                    <a:pt x="5214" y="5466"/>
                    <a:pt x="5214" y="5308"/>
                  </a:cubicBezTo>
                  <a:cubicBezTo>
                    <a:pt x="5214" y="5272"/>
                    <a:pt x="5242" y="5236"/>
                    <a:pt x="5264" y="5178"/>
                  </a:cubicBezTo>
                  <a:cubicBezTo>
                    <a:pt x="5300" y="5228"/>
                    <a:pt x="5329" y="5250"/>
                    <a:pt x="5336" y="5279"/>
                  </a:cubicBezTo>
                  <a:cubicBezTo>
                    <a:pt x="5372" y="5437"/>
                    <a:pt x="5494" y="5480"/>
                    <a:pt x="5638" y="5495"/>
                  </a:cubicBezTo>
                  <a:cubicBezTo>
                    <a:pt x="5948" y="5524"/>
                    <a:pt x="6229" y="5358"/>
                    <a:pt x="6351" y="5077"/>
                  </a:cubicBezTo>
                  <a:cubicBezTo>
                    <a:pt x="6402" y="4955"/>
                    <a:pt x="6387" y="4890"/>
                    <a:pt x="6286" y="4818"/>
                  </a:cubicBezTo>
                  <a:cubicBezTo>
                    <a:pt x="6222" y="4775"/>
                    <a:pt x="6150" y="4746"/>
                    <a:pt x="6070" y="4732"/>
                  </a:cubicBezTo>
                  <a:cubicBezTo>
                    <a:pt x="5833" y="4696"/>
                    <a:pt x="5595" y="4696"/>
                    <a:pt x="5358" y="4847"/>
                  </a:cubicBezTo>
                  <a:cubicBezTo>
                    <a:pt x="5192" y="4681"/>
                    <a:pt x="5041" y="4523"/>
                    <a:pt x="4882" y="4371"/>
                  </a:cubicBezTo>
                  <a:cubicBezTo>
                    <a:pt x="4637" y="4119"/>
                    <a:pt x="4393" y="3867"/>
                    <a:pt x="4148" y="3615"/>
                  </a:cubicBezTo>
                  <a:cubicBezTo>
                    <a:pt x="4076" y="3536"/>
                    <a:pt x="3997" y="3464"/>
                    <a:pt x="3925" y="3392"/>
                  </a:cubicBezTo>
                  <a:cubicBezTo>
                    <a:pt x="3896" y="3363"/>
                    <a:pt x="3874" y="3335"/>
                    <a:pt x="3845" y="3313"/>
                  </a:cubicBezTo>
                  <a:cubicBezTo>
                    <a:pt x="4220" y="3061"/>
                    <a:pt x="4609" y="2845"/>
                    <a:pt x="4976" y="2586"/>
                  </a:cubicBezTo>
                  <a:cubicBezTo>
                    <a:pt x="5170" y="2449"/>
                    <a:pt x="5379" y="2334"/>
                    <a:pt x="5602" y="2197"/>
                  </a:cubicBezTo>
                  <a:cubicBezTo>
                    <a:pt x="5624" y="2218"/>
                    <a:pt x="5653" y="2262"/>
                    <a:pt x="5682" y="2290"/>
                  </a:cubicBezTo>
                  <a:cubicBezTo>
                    <a:pt x="5804" y="2413"/>
                    <a:pt x="5912" y="2542"/>
                    <a:pt x="6042" y="2636"/>
                  </a:cubicBezTo>
                  <a:cubicBezTo>
                    <a:pt x="6207" y="2758"/>
                    <a:pt x="6380" y="2737"/>
                    <a:pt x="6495" y="2636"/>
                  </a:cubicBezTo>
                  <a:cubicBezTo>
                    <a:pt x="6618" y="2521"/>
                    <a:pt x="6654" y="2377"/>
                    <a:pt x="6546" y="2190"/>
                  </a:cubicBezTo>
                  <a:cubicBezTo>
                    <a:pt x="6438" y="2002"/>
                    <a:pt x="6301" y="1822"/>
                    <a:pt x="6157" y="1664"/>
                  </a:cubicBezTo>
                  <a:close/>
                </a:path>
              </a:pathLst>
            </a:custGeom>
            <a:solidFill>
              <a:srgbClr val="513153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" name="Google Shape;947;p31"/>
          <p:cNvGrpSpPr/>
          <p:nvPr/>
        </p:nvGrpSpPr>
        <p:grpSpPr>
          <a:xfrm>
            <a:off x="349475" y="3931702"/>
            <a:ext cx="462176" cy="437792"/>
            <a:chOff x="349475" y="3931702"/>
            <a:chExt cx="462176" cy="437792"/>
          </a:xfrm>
        </p:grpSpPr>
        <p:sp>
          <p:nvSpPr>
            <p:cNvPr id="948" name="Google Shape;948;p31"/>
            <p:cNvSpPr/>
            <p:nvPr/>
          </p:nvSpPr>
          <p:spPr>
            <a:xfrm>
              <a:off x="349475" y="4001046"/>
              <a:ext cx="462176" cy="292640"/>
            </a:xfrm>
            <a:custGeom>
              <a:avLst/>
              <a:gdLst/>
              <a:ahLst/>
              <a:cxnLst/>
              <a:rect l="l" t="t" r="r" b="b"/>
              <a:pathLst>
                <a:path w="14443" h="9145" extrusionOk="0">
                  <a:moveTo>
                    <a:pt x="11954" y="1"/>
                  </a:moveTo>
                  <a:cubicBezTo>
                    <a:pt x="11371" y="739"/>
                    <a:pt x="0" y="7775"/>
                    <a:pt x="0" y="7775"/>
                  </a:cubicBezTo>
                  <a:lnTo>
                    <a:pt x="1429" y="9145"/>
                  </a:lnTo>
                  <a:lnTo>
                    <a:pt x="14442" y="2465"/>
                  </a:lnTo>
                  <a:lnTo>
                    <a:pt x="11954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1"/>
            <p:cNvSpPr/>
            <p:nvPr/>
          </p:nvSpPr>
          <p:spPr>
            <a:xfrm>
              <a:off x="419171" y="3931702"/>
              <a:ext cx="331904" cy="437792"/>
            </a:xfrm>
            <a:custGeom>
              <a:avLst/>
              <a:gdLst/>
              <a:ahLst/>
              <a:cxnLst/>
              <a:rect l="l" t="t" r="r" b="b"/>
              <a:pathLst>
                <a:path w="10372" h="13681" extrusionOk="0">
                  <a:moveTo>
                    <a:pt x="1192" y="1"/>
                  </a:moveTo>
                  <a:lnTo>
                    <a:pt x="1" y="1584"/>
                  </a:lnTo>
                  <a:lnTo>
                    <a:pt x="8228" y="13681"/>
                  </a:lnTo>
                  <a:lnTo>
                    <a:pt x="10371" y="10919"/>
                  </a:lnTo>
                  <a:cubicBezTo>
                    <a:pt x="9574" y="10419"/>
                    <a:pt x="1192" y="1"/>
                    <a:pt x="1192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951;p31"/>
          <p:cNvGrpSpPr/>
          <p:nvPr/>
        </p:nvGrpSpPr>
        <p:grpSpPr>
          <a:xfrm>
            <a:off x="7985091" y="426902"/>
            <a:ext cx="691552" cy="759744"/>
            <a:chOff x="6943641" y="462327"/>
            <a:chExt cx="691552" cy="759744"/>
          </a:xfrm>
        </p:grpSpPr>
        <p:sp>
          <p:nvSpPr>
            <p:cNvPr id="952" name="Google Shape;952;p31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1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4" name="Google Shape;954;p31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955" name="Google Shape;955;p31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1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1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1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9" name="Google Shape;959;p31"/>
          <p:cNvGrpSpPr/>
          <p:nvPr/>
        </p:nvGrpSpPr>
        <p:grpSpPr>
          <a:xfrm>
            <a:off x="489434" y="173376"/>
            <a:ext cx="635357" cy="635357"/>
            <a:chOff x="3922789" y="109320"/>
            <a:chExt cx="683400" cy="683400"/>
          </a:xfrm>
        </p:grpSpPr>
        <p:sp>
          <p:nvSpPr>
            <p:cNvPr id="960" name="Google Shape;960;p31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1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31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963" name="Google Shape;963;p31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1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5" name="Google Shape;965;p31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" y="155575"/>
            <a:ext cx="4486275" cy="299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965" y="3174365"/>
            <a:ext cx="1876425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64"/>
          <p:cNvGrpSpPr/>
          <p:nvPr/>
        </p:nvGrpSpPr>
        <p:grpSpPr>
          <a:xfrm>
            <a:off x="3292224" y="1540614"/>
            <a:ext cx="2559553" cy="3178912"/>
            <a:chOff x="3292224" y="1540614"/>
            <a:chExt cx="2559553" cy="3178912"/>
          </a:xfrm>
        </p:grpSpPr>
        <p:sp>
          <p:nvSpPr>
            <p:cNvPr id="3522" name="Google Shape;3522;p64"/>
            <p:cNvSpPr/>
            <p:nvPr/>
          </p:nvSpPr>
          <p:spPr>
            <a:xfrm>
              <a:off x="3292224" y="4466502"/>
              <a:ext cx="2559553" cy="253024"/>
            </a:xfrm>
            <a:custGeom>
              <a:avLst/>
              <a:gdLst/>
              <a:ahLst/>
              <a:cxnLst/>
              <a:rect l="l" t="t" r="r" b="b"/>
              <a:pathLst>
                <a:path w="37946" h="3751" extrusionOk="0">
                  <a:moveTo>
                    <a:pt x="18979" y="0"/>
                  </a:moveTo>
                  <a:cubicBezTo>
                    <a:pt x="8501" y="0"/>
                    <a:pt x="0" y="845"/>
                    <a:pt x="0" y="1881"/>
                  </a:cubicBezTo>
                  <a:cubicBezTo>
                    <a:pt x="0" y="2917"/>
                    <a:pt x="8501" y="3751"/>
                    <a:pt x="18979" y="3751"/>
                  </a:cubicBezTo>
                  <a:cubicBezTo>
                    <a:pt x="29456" y="3751"/>
                    <a:pt x="37946" y="2917"/>
                    <a:pt x="37946" y="1881"/>
                  </a:cubicBezTo>
                  <a:cubicBezTo>
                    <a:pt x="37946" y="845"/>
                    <a:pt x="29456" y="0"/>
                    <a:pt x="18979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64"/>
            <p:cNvSpPr/>
            <p:nvPr/>
          </p:nvSpPr>
          <p:spPr>
            <a:xfrm>
              <a:off x="3569772" y="2506041"/>
              <a:ext cx="2004456" cy="728491"/>
            </a:xfrm>
            <a:custGeom>
              <a:avLst/>
              <a:gdLst/>
              <a:ahLst/>
              <a:cxnLst/>
              <a:rect l="l" t="t" r="r" b="b"/>
              <a:pathLst>
                <a:path w="29826" h="10835" extrusionOk="0">
                  <a:moveTo>
                    <a:pt x="1" y="0"/>
                  </a:moveTo>
                  <a:lnTo>
                    <a:pt x="1405" y="10835"/>
                  </a:lnTo>
                  <a:lnTo>
                    <a:pt x="28421" y="10835"/>
                  </a:lnTo>
                  <a:lnTo>
                    <a:pt x="2982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64"/>
            <p:cNvSpPr/>
            <p:nvPr/>
          </p:nvSpPr>
          <p:spPr>
            <a:xfrm>
              <a:off x="3580189" y="2615701"/>
              <a:ext cx="1993368" cy="536401"/>
            </a:xfrm>
            <a:custGeom>
              <a:avLst/>
              <a:gdLst/>
              <a:ahLst/>
              <a:cxnLst/>
              <a:rect l="l" t="t" r="r" b="b"/>
              <a:pathLst>
                <a:path w="29661" h="7978" extrusionOk="0">
                  <a:moveTo>
                    <a:pt x="15597" y="0"/>
                  </a:moveTo>
                  <a:cubicBezTo>
                    <a:pt x="14264" y="72"/>
                    <a:pt x="13407" y="846"/>
                    <a:pt x="12561" y="1691"/>
                  </a:cubicBezTo>
                  <a:cubicBezTo>
                    <a:pt x="11913" y="787"/>
                    <a:pt x="10818" y="383"/>
                    <a:pt x="9709" y="383"/>
                  </a:cubicBezTo>
                  <a:cubicBezTo>
                    <a:pt x="9006" y="383"/>
                    <a:pt x="8297" y="545"/>
                    <a:pt x="7692" y="846"/>
                  </a:cubicBezTo>
                  <a:cubicBezTo>
                    <a:pt x="6275" y="1477"/>
                    <a:pt x="5930" y="2822"/>
                    <a:pt x="5644" y="4167"/>
                  </a:cubicBezTo>
                  <a:cubicBezTo>
                    <a:pt x="5186" y="3383"/>
                    <a:pt x="4469" y="3068"/>
                    <a:pt x="3704" y="3068"/>
                  </a:cubicBezTo>
                  <a:cubicBezTo>
                    <a:pt x="2821" y="3068"/>
                    <a:pt x="1874" y="3489"/>
                    <a:pt x="1191" y="4096"/>
                  </a:cubicBezTo>
                  <a:cubicBezTo>
                    <a:pt x="131" y="5013"/>
                    <a:pt x="0" y="6703"/>
                    <a:pt x="346" y="7977"/>
                  </a:cubicBezTo>
                  <a:lnTo>
                    <a:pt x="29159" y="7834"/>
                  </a:lnTo>
                  <a:cubicBezTo>
                    <a:pt x="29661" y="5060"/>
                    <a:pt x="28050" y="3083"/>
                    <a:pt x="26268" y="3083"/>
                  </a:cubicBezTo>
                  <a:cubicBezTo>
                    <a:pt x="25725" y="3083"/>
                    <a:pt x="25166" y="3267"/>
                    <a:pt x="24646" y="3667"/>
                  </a:cubicBezTo>
                  <a:cubicBezTo>
                    <a:pt x="24218" y="2405"/>
                    <a:pt x="24003" y="1131"/>
                    <a:pt x="22527" y="631"/>
                  </a:cubicBezTo>
                  <a:cubicBezTo>
                    <a:pt x="22158" y="473"/>
                    <a:pt x="21525" y="380"/>
                    <a:pt x="20993" y="380"/>
                  </a:cubicBezTo>
                  <a:cubicBezTo>
                    <a:pt x="20803" y="380"/>
                    <a:pt x="20626" y="392"/>
                    <a:pt x="20479" y="417"/>
                  </a:cubicBezTo>
                  <a:cubicBezTo>
                    <a:pt x="19527" y="595"/>
                    <a:pt x="18562" y="1346"/>
                    <a:pt x="18562" y="1346"/>
                  </a:cubicBezTo>
                  <a:cubicBezTo>
                    <a:pt x="18562" y="1346"/>
                    <a:pt x="17860" y="453"/>
                    <a:pt x="17229" y="214"/>
                  </a:cubicBezTo>
                  <a:cubicBezTo>
                    <a:pt x="16729" y="12"/>
                    <a:pt x="16169" y="0"/>
                    <a:pt x="15597" y="0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64"/>
            <p:cNvSpPr/>
            <p:nvPr/>
          </p:nvSpPr>
          <p:spPr>
            <a:xfrm>
              <a:off x="3592151" y="2672515"/>
              <a:ext cx="1959698" cy="536401"/>
            </a:xfrm>
            <a:custGeom>
              <a:avLst/>
              <a:gdLst/>
              <a:ahLst/>
              <a:cxnLst/>
              <a:rect l="l" t="t" r="r" b="b"/>
              <a:pathLst>
                <a:path w="29160" h="7978" extrusionOk="0">
                  <a:moveTo>
                    <a:pt x="13550" y="1"/>
                  </a:moveTo>
                  <a:cubicBezTo>
                    <a:pt x="12991" y="1"/>
                    <a:pt x="12431" y="12"/>
                    <a:pt x="11931" y="215"/>
                  </a:cubicBezTo>
                  <a:cubicBezTo>
                    <a:pt x="11300" y="465"/>
                    <a:pt x="10586" y="1346"/>
                    <a:pt x="10586" y="1346"/>
                  </a:cubicBezTo>
                  <a:cubicBezTo>
                    <a:pt x="10586" y="1346"/>
                    <a:pt x="9633" y="596"/>
                    <a:pt x="8681" y="429"/>
                  </a:cubicBezTo>
                  <a:cubicBezTo>
                    <a:pt x="8529" y="400"/>
                    <a:pt x="8347" y="387"/>
                    <a:pt x="8151" y="387"/>
                  </a:cubicBezTo>
                  <a:cubicBezTo>
                    <a:pt x="7622" y="387"/>
                    <a:pt x="6998" y="484"/>
                    <a:pt x="6633" y="632"/>
                  </a:cubicBezTo>
                  <a:cubicBezTo>
                    <a:pt x="5156" y="1132"/>
                    <a:pt x="4942" y="2406"/>
                    <a:pt x="4513" y="3668"/>
                  </a:cubicBezTo>
                  <a:cubicBezTo>
                    <a:pt x="3925" y="3515"/>
                    <a:pt x="3417" y="3442"/>
                    <a:pt x="2977" y="3442"/>
                  </a:cubicBezTo>
                  <a:cubicBezTo>
                    <a:pt x="783" y="3442"/>
                    <a:pt x="289" y="5246"/>
                    <a:pt x="1" y="7835"/>
                  </a:cubicBezTo>
                  <a:lnTo>
                    <a:pt x="28814" y="7978"/>
                  </a:lnTo>
                  <a:cubicBezTo>
                    <a:pt x="29159" y="6716"/>
                    <a:pt x="29016" y="5013"/>
                    <a:pt x="27957" y="4096"/>
                  </a:cubicBezTo>
                  <a:cubicBezTo>
                    <a:pt x="27280" y="3490"/>
                    <a:pt x="26336" y="3068"/>
                    <a:pt x="25454" y="3068"/>
                  </a:cubicBezTo>
                  <a:cubicBezTo>
                    <a:pt x="24691" y="3068"/>
                    <a:pt x="23974" y="3384"/>
                    <a:pt x="23516" y="4168"/>
                  </a:cubicBezTo>
                  <a:cubicBezTo>
                    <a:pt x="23230" y="2822"/>
                    <a:pt x="22873" y="1489"/>
                    <a:pt x="21468" y="846"/>
                  </a:cubicBezTo>
                  <a:cubicBezTo>
                    <a:pt x="20863" y="546"/>
                    <a:pt x="20152" y="383"/>
                    <a:pt x="19447" y="383"/>
                  </a:cubicBezTo>
                  <a:cubicBezTo>
                    <a:pt x="18334" y="383"/>
                    <a:pt x="17235" y="788"/>
                    <a:pt x="16586" y="1691"/>
                  </a:cubicBezTo>
                  <a:cubicBezTo>
                    <a:pt x="15741" y="846"/>
                    <a:pt x="14896" y="72"/>
                    <a:pt x="13550" y="1"/>
                  </a:cubicBez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64"/>
            <p:cNvSpPr/>
            <p:nvPr/>
          </p:nvSpPr>
          <p:spPr>
            <a:xfrm>
              <a:off x="3969843" y="2868639"/>
              <a:ext cx="161695" cy="161767"/>
            </a:xfrm>
            <a:custGeom>
              <a:avLst/>
              <a:gdLst/>
              <a:ahLst/>
              <a:cxnLst/>
              <a:rect l="l" t="t" r="r" b="b"/>
              <a:pathLst>
                <a:path w="2406" h="2406" extrusionOk="0">
                  <a:moveTo>
                    <a:pt x="1203" y="1"/>
                  </a:moveTo>
                  <a:cubicBezTo>
                    <a:pt x="548" y="1"/>
                    <a:pt x="1" y="548"/>
                    <a:pt x="1" y="1203"/>
                  </a:cubicBezTo>
                  <a:cubicBezTo>
                    <a:pt x="1" y="1858"/>
                    <a:pt x="548" y="2406"/>
                    <a:pt x="1203" y="2406"/>
                  </a:cubicBezTo>
                  <a:cubicBezTo>
                    <a:pt x="1858" y="2406"/>
                    <a:pt x="2406" y="1858"/>
                    <a:pt x="2406" y="1203"/>
                  </a:cubicBezTo>
                  <a:cubicBezTo>
                    <a:pt x="2406" y="548"/>
                    <a:pt x="1858" y="1"/>
                    <a:pt x="1203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64"/>
            <p:cNvSpPr/>
            <p:nvPr/>
          </p:nvSpPr>
          <p:spPr>
            <a:xfrm>
              <a:off x="4926036" y="2775788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05" y="0"/>
                  </a:moveTo>
                  <a:cubicBezTo>
                    <a:pt x="1" y="0"/>
                    <a:pt x="1" y="1405"/>
                    <a:pt x="905" y="1405"/>
                  </a:cubicBezTo>
                  <a:cubicBezTo>
                    <a:pt x="1822" y="1405"/>
                    <a:pt x="1822" y="0"/>
                    <a:pt x="905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64"/>
            <p:cNvSpPr/>
            <p:nvPr/>
          </p:nvSpPr>
          <p:spPr>
            <a:xfrm>
              <a:off x="5258902" y="2943068"/>
              <a:ext cx="190526" cy="189804"/>
            </a:xfrm>
            <a:custGeom>
              <a:avLst/>
              <a:gdLst/>
              <a:ahLst/>
              <a:cxnLst/>
              <a:rect l="l" t="t" r="r" b="b"/>
              <a:pathLst>
                <a:path w="2835" h="2823" extrusionOk="0">
                  <a:moveTo>
                    <a:pt x="1417" y="1"/>
                  </a:moveTo>
                  <a:cubicBezTo>
                    <a:pt x="644" y="1"/>
                    <a:pt x="1" y="644"/>
                    <a:pt x="1" y="1418"/>
                  </a:cubicBezTo>
                  <a:cubicBezTo>
                    <a:pt x="1" y="2180"/>
                    <a:pt x="644" y="2823"/>
                    <a:pt x="1417" y="2823"/>
                  </a:cubicBezTo>
                  <a:cubicBezTo>
                    <a:pt x="2191" y="2823"/>
                    <a:pt x="2834" y="2180"/>
                    <a:pt x="2834" y="1418"/>
                  </a:cubicBezTo>
                  <a:cubicBezTo>
                    <a:pt x="2834" y="644"/>
                    <a:pt x="2191" y="1"/>
                    <a:pt x="1417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64"/>
            <p:cNvSpPr/>
            <p:nvPr/>
          </p:nvSpPr>
          <p:spPr>
            <a:xfrm>
              <a:off x="4376366" y="2713326"/>
              <a:ext cx="184074" cy="142605"/>
            </a:xfrm>
            <a:custGeom>
              <a:avLst/>
              <a:gdLst/>
              <a:ahLst/>
              <a:cxnLst/>
              <a:rect l="l" t="t" r="r" b="b"/>
              <a:pathLst>
                <a:path w="2739" h="2121" extrusionOk="0">
                  <a:moveTo>
                    <a:pt x="1369" y="1"/>
                  </a:moveTo>
                  <a:cubicBezTo>
                    <a:pt x="0" y="1"/>
                    <a:pt x="0" y="2120"/>
                    <a:pt x="1369" y="2120"/>
                  </a:cubicBezTo>
                  <a:cubicBezTo>
                    <a:pt x="2738" y="2120"/>
                    <a:pt x="2738" y="1"/>
                    <a:pt x="1369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64"/>
            <p:cNvSpPr/>
            <p:nvPr/>
          </p:nvSpPr>
          <p:spPr>
            <a:xfrm>
              <a:off x="3723402" y="2978300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17" y="1"/>
                  </a:moveTo>
                  <a:cubicBezTo>
                    <a:pt x="1" y="1"/>
                    <a:pt x="1" y="1406"/>
                    <a:pt x="917" y="1406"/>
                  </a:cubicBezTo>
                  <a:cubicBezTo>
                    <a:pt x="1822" y="1406"/>
                    <a:pt x="1822" y="1"/>
                    <a:pt x="917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64"/>
            <p:cNvSpPr/>
            <p:nvPr/>
          </p:nvSpPr>
          <p:spPr>
            <a:xfrm>
              <a:off x="4176297" y="2800597"/>
              <a:ext cx="122515" cy="95339"/>
            </a:xfrm>
            <a:custGeom>
              <a:avLst/>
              <a:gdLst/>
              <a:ahLst/>
              <a:cxnLst/>
              <a:rect l="l" t="t" r="r" b="b"/>
              <a:pathLst>
                <a:path w="1823" h="1418" extrusionOk="0">
                  <a:moveTo>
                    <a:pt x="905" y="1"/>
                  </a:moveTo>
                  <a:cubicBezTo>
                    <a:pt x="0" y="1"/>
                    <a:pt x="0" y="1417"/>
                    <a:pt x="905" y="1417"/>
                  </a:cubicBezTo>
                  <a:cubicBezTo>
                    <a:pt x="1822" y="1417"/>
                    <a:pt x="1822" y="1"/>
                    <a:pt x="905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64"/>
            <p:cNvSpPr/>
            <p:nvPr/>
          </p:nvSpPr>
          <p:spPr>
            <a:xfrm>
              <a:off x="4951641" y="2968685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05" y="1"/>
                  </a:moveTo>
                  <a:cubicBezTo>
                    <a:pt x="1" y="1"/>
                    <a:pt x="1" y="1406"/>
                    <a:pt x="905" y="1406"/>
                  </a:cubicBezTo>
                  <a:cubicBezTo>
                    <a:pt x="1822" y="1406"/>
                    <a:pt x="1822" y="1"/>
                    <a:pt x="905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64"/>
            <p:cNvSpPr/>
            <p:nvPr/>
          </p:nvSpPr>
          <p:spPr>
            <a:xfrm>
              <a:off x="4742029" y="281263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69" y="1060"/>
                    <a:pt x="1369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64"/>
            <p:cNvSpPr/>
            <p:nvPr/>
          </p:nvSpPr>
          <p:spPr>
            <a:xfrm>
              <a:off x="4049078" y="275259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70" y="1060"/>
                    <a:pt x="1370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64"/>
            <p:cNvSpPr/>
            <p:nvPr/>
          </p:nvSpPr>
          <p:spPr>
            <a:xfrm>
              <a:off x="3872262" y="3034374"/>
              <a:ext cx="91264" cy="71269"/>
            </a:xfrm>
            <a:custGeom>
              <a:avLst/>
              <a:gdLst/>
              <a:ahLst/>
              <a:cxnLst/>
              <a:rect l="l" t="t" r="r" b="b"/>
              <a:pathLst>
                <a:path w="1358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57" y="1060"/>
                    <a:pt x="1357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64"/>
            <p:cNvSpPr/>
            <p:nvPr/>
          </p:nvSpPr>
          <p:spPr>
            <a:xfrm>
              <a:off x="3640203" y="1639852"/>
              <a:ext cx="1863595" cy="795793"/>
            </a:xfrm>
            <a:custGeom>
              <a:avLst/>
              <a:gdLst/>
              <a:ahLst/>
              <a:cxnLst/>
              <a:rect l="l" t="t" r="r" b="b"/>
              <a:pathLst>
                <a:path w="27730" h="11836" extrusionOk="0">
                  <a:moveTo>
                    <a:pt x="4870" y="0"/>
                  </a:moveTo>
                  <a:cubicBezTo>
                    <a:pt x="2191" y="0"/>
                    <a:pt x="0" y="2203"/>
                    <a:pt x="0" y="4918"/>
                  </a:cubicBezTo>
                  <a:lnTo>
                    <a:pt x="0" y="11835"/>
                  </a:lnTo>
                  <a:lnTo>
                    <a:pt x="27730" y="11835"/>
                  </a:lnTo>
                  <a:lnTo>
                    <a:pt x="27730" y="4918"/>
                  </a:lnTo>
                  <a:cubicBezTo>
                    <a:pt x="27730" y="2203"/>
                    <a:pt x="25551" y="0"/>
                    <a:pt x="22860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64"/>
            <p:cNvSpPr/>
            <p:nvPr/>
          </p:nvSpPr>
          <p:spPr>
            <a:xfrm>
              <a:off x="3569772" y="1569390"/>
              <a:ext cx="2004456" cy="936718"/>
            </a:xfrm>
            <a:custGeom>
              <a:avLst/>
              <a:gdLst/>
              <a:ahLst/>
              <a:cxnLst/>
              <a:rect l="l" t="t" r="r" b="b"/>
              <a:pathLst>
                <a:path w="29826" h="13932" extrusionOk="0">
                  <a:moveTo>
                    <a:pt x="23908" y="2096"/>
                  </a:moveTo>
                  <a:cubicBezTo>
                    <a:pt x="26016" y="2096"/>
                    <a:pt x="27730" y="3835"/>
                    <a:pt x="27730" y="5966"/>
                  </a:cubicBezTo>
                  <a:lnTo>
                    <a:pt x="27730" y="11836"/>
                  </a:lnTo>
                  <a:lnTo>
                    <a:pt x="2108" y="11836"/>
                  </a:lnTo>
                  <a:lnTo>
                    <a:pt x="2108" y="5966"/>
                  </a:lnTo>
                  <a:cubicBezTo>
                    <a:pt x="2108" y="3835"/>
                    <a:pt x="3811" y="2096"/>
                    <a:pt x="5918" y="2096"/>
                  </a:cubicBezTo>
                  <a:close/>
                  <a:moveTo>
                    <a:pt x="5918" y="1"/>
                  </a:moveTo>
                  <a:cubicBezTo>
                    <a:pt x="2644" y="1"/>
                    <a:pt x="1" y="2668"/>
                    <a:pt x="1" y="5966"/>
                  </a:cubicBezTo>
                  <a:lnTo>
                    <a:pt x="1" y="13931"/>
                  </a:lnTo>
                  <a:lnTo>
                    <a:pt x="29826" y="13931"/>
                  </a:lnTo>
                  <a:lnTo>
                    <a:pt x="29826" y="5966"/>
                  </a:lnTo>
                  <a:cubicBezTo>
                    <a:pt x="29826" y="2668"/>
                    <a:pt x="27182" y="1"/>
                    <a:pt x="23908" y="1"/>
                  </a:cubicBez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64"/>
            <p:cNvSpPr/>
            <p:nvPr/>
          </p:nvSpPr>
          <p:spPr>
            <a:xfrm>
              <a:off x="3643361" y="1569390"/>
              <a:ext cx="1930867" cy="936718"/>
            </a:xfrm>
            <a:custGeom>
              <a:avLst/>
              <a:gdLst/>
              <a:ahLst/>
              <a:cxnLst/>
              <a:rect l="l" t="t" r="r" b="b"/>
              <a:pathLst>
                <a:path w="28731" h="13932" extrusionOk="0">
                  <a:moveTo>
                    <a:pt x="4823" y="1"/>
                  </a:moveTo>
                  <a:cubicBezTo>
                    <a:pt x="2835" y="1"/>
                    <a:pt x="1072" y="989"/>
                    <a:pt x="1" y="2513"/>
                  </a:cubicBezTo>
                  <a:cubicBezTo>
                    <a:pt x="310" y="3323"/>
                    <a:pt x="822" y="4025"/>
                    <a:pt x="1656" y="4466"/>
                  </a:cubicBezTo>
                  <a:cubicBezTo>
                    <a:pt x="2741" y="5036"/>
                    <a:pt x="4002" y="5151"/>
                    <a:pt x="5226" y="5151"/>
                  </a:cubicBezTo>
                  <a:cubicBezTo>
                    <a:pt x="5560" y="5151"/>
                    <a:pt x="5892" y="5143"/>
                    <a:pt x="6216" y="5132"/>
                  </a:cubicBezTo>
                  <a:cubicBezTo>
                    <a:pt x="7087" y="5109"/>
                    <a:pt x="7987" y="5045"/>
                    <a:pt x="8882" y="5045"/>
                  </a:cubicBezTo>
                  <a:cubicBezTo>
                    <a:pt x="9797" y="5045"/>
                    <a:pt x="10707" y="5112"/>
                    <a:pt x="11574" y="5359"/>
                  </a:cubicBezTo>
                  <a:cubicBezTo>
                    <a:pt x="13217" y="5835"/>
                    <a:pt x="14253" y="7061"/>
                    <a:pt x="14527" y="8740"/>
                  </a:cubicBezTo>
                  <a:cubicBezTo>
                    <a:pt x="14848" y="10716"/>
                    <a:pt x="14848" y="11645"/>
                    <a:pt x="14872" y="13633"/>
                  </a:cubicBezTo>
                  <a:cubicBezTo>
                    <a:pt x="14872" y="13729"/>
                    <a:pt x="14872" y="13836"/>
                    <a:pt x="14872" y="13931"/>
                  </a:cubicBezTo>
                  <a:lnTo>
                    <a:pt x="28731" y="13931"/>
                  </a:lnTo>
                  <a:lnTo>
                    <a:pt x="28731" y="5966"/>
                  </a:lnTo>
                  <a:cubicBezTo>
                    <a:pt x="28731" y="2668"/>
                    <a:pt x="26087" y="1"/>
                    <a:pt x="22813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64"/>
            <p:cNvSpPr/>
            <p:nvPr/>
          </p:nvSpPr>
          <p:spPr>
            <a:xfrm>
              <a:off x="3945851" y="1719122"/>
              <a:ext cx="34476" cy="650095"/>
            </a:xfrm>
            <a:custGeom>
              <a:avLst/>
              <a:gdLst/>
              <a:ahLst/>
              <a:cxnLst/>
              <a:rect l="l" t="t" r="r" b="b"/>
              <a:pathLst>
                <a:path w="513" h="9669" extrusionOk="0">
                  <a:moveTo>
                    <a:pt x="250" y="0"/>
                  </a:moveTo>
                  <a:cubicBezTo>
                    <a:pt x="250" y="0"/>
                    <a:pt x="250" y="36"/>
                    <a:pt x="239" y="107"/>
                  </a:cubicBezTo>
                  <a:cubicBezTo>
                    <a:pt x="227" y="179"/>
                    <a:pt x="215" y="286"/>
                    <a:pt x="203" y="417"/>
                  </a:cubicBezTo>
                  <a:cubicBezTo>
                    <a:pt x="167" y="679"/>
                    <a:pt x="143" y="1060"/>
                    <a:pt x="108" y="1512"/>
                  </a:cubicBezTo>
                  <a:cubicBezTo>
                    <a:pt x="72" y="1965"/>
                    <a:pt x="48" y="2501"/>
                    <a:pt x="24" y="3060"/>
                  </a:cubicBezTo>
                  <a:cubicBezTo>
                    <a:pt x="12" y="3346"/>
                    <a:pt x="12" y="3632"/>
                    <a:pt x="0" y="3929"/>
                  </a:cubicBezTo>
                  <a:cubicBezTo>
                    <a:pt x="0" y="4227"/>
                    <a:pt x="0" y="4536"/>
                    <a:pt x="0" y="4834"/>
                  </a:cubicBezTo>
                  <a:cubicBezTo>
                    <a:pt x="0" y="5144"/>
                    <a:pt x="0" y="5441"/>
                    <a:pt x="0" y="5739"/>
                  </a:cubicBezTo>
                  <a:cubicBezTo>
                    <a:pt x="0" y="6037"/>
                    <a:pt x="12" y="6322"/>
                    <a:pt x="24" y="6608"/>
                  </a:cubicBezTo>
                  <a:cubicBezTo>
                    <a:pt x="48" y="7180"/>
                    <a:pt x="72" y="7704"/>
                    <a:pt x="108" y="8156"/>
                  </a:cubicBezTo>
                  <a:cubicBezTo>
                    <a:pt x="131" y="8608"/>
                    <a:pt x="167" y="8989"/>
                    <a:pt x="203" y="9251"/>
                  </a:cubicBezTo>
                  <a:cubicBezTo>
                    <a:pt x="215" y="9382"/>
                    <a:pt x="227" y="9489"/>
                    <a:pt x="239" y="9561"/>
                  </a:cubicBezTo>
                  <a:cubicBezTo>
                    <a:pt x="250" y="9632"/>
                    <a:pt x="250" y="9668"/>
                    <a:pt x="250" y="9668"/>
                  </a:cubicBezTo>
                  <a:cubicBezTo>
                    <a:pt x="250" y="9668"/>
                    <a:pt x="262" y="9632"/>
                    <a:pt x="274" y="9561"/>
                  </a:cubicBezTo>
                  <a:cubicBezTo>
                    <a:pt x="274" y="9489"/>
                    <a:pt x="298" y="9382"/>
                    <a:pt x="310" y="9251"/>
                  </a:cubicBezTo>
                  <a:cubicBezTo>
                    <a:pt x="334" y="8989"/>
                    <a:pt x="370" y="8608"/>
                    <a:pt x="405" y="8156"/>
                  </a:cubicBezTo>
                  <a:cubicBezTo>
                    <a:pt x="441" y="7704"/>
                    <a:pt x="465" y="7180"/>
                    <a:pt x="489" y="6608"/>
                  </a:cubicBezTo>
                  <a:cubicBezTo>
                    <a:pt x="489" y="6322"/>
                    <a:pt x="501" y="6037"/>
                    <a:pt x="501" y="5739"/>
                  </a:cubicBezTo>
                  <a:cubicBezTo>
                    <a:pt x="512" y="5441"/>
                    <a:pt x="512" y="5144"/>
                    <a:pt x="512" y="4834"/>
                  </a:cubicBezTo>
                  <a:cubicBezTo>
                    <a:pt x="512" y="4536"/>
                    <a:pt x="512" y="4227"/>
                    <a:pt x="501" y="3929"/>
                  </a:cubicBezTo>
                  <a:cubicBezTo>
                    <a:pt x="501" y="3632"/>
                    <a:pt x="489" y="3346"/>
                    <a:pt x="489" y="3060"/>
                  </a:cubicBezTo>
                  <a:cubicBezTo>
                    <a:pt x="465" y="2501"/>
                    <a:pt x="441" y="1965"/>
                    <a:pt x="405" y="1512"/>
                  </a:cubicBezTo>
                  <a:cubicBezTo>
                    <a:pt x="370" y="1060"/>
                    <a:pt x="334" y="679"/>
                    <a:pt x="310" y="417"/>
                  </a:cubicBezTo>
                  <a:cubicBezTo>
                    <a:pt x="298" y="286"/>
                    <a:pt x="274" y="179"/>
                    <a:pt x="274" y="107"/>
                  </a:cubicBezTo>
                  <a:cubicBezTo>
                    <a:pt x="262" y="36"/>
                    <a:pt x="250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64"/>
            <p:cNvSpPr/>
            <p:nvPr/>
          </p:nvSpPr>
          <p:spPr>
            <a:xfrm>
              <a:off x="4351500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3" y="0"/>
                  </a:moveTo>
                  <a:cubicBezTo>
                    <a:pt x="263" y="0"/>
                    <a:pt x="263" y="36"/>
                    <a:pt x="251" y="107"/>
                  </a:cubicBezTo>
                  <a:cubicBezTo>
                    <a:pt x="239" y="179"/>
                    <a:pt x="227" y="286"/>
                    <a:pt x="215" y="417"/>
                  </a:cubicBezTo>
                  <a:cubicBezTo>
                    <a:pt x="180" y="679"/>
                    <a:pt x="144" y="1060"/>
                    <a:pt x="108" y="1512"/>
                  </a:cubicBezTo>
                  <a:cubicBezTo>
                    <a:pt x="84" y="1965"/>
                    <a:pt x="49" y="2501"/>
                    <a:pt x="37" y="3060"/>
                  </a:cubicBezTo>
                  <a:cubicBezTo>
                    <a:pt x="25" y="3346"/>
                    <a:pt x="13" y="3632"/>
                    <a:pt x="13" y="3929"/>
                  </a:cubicBezTo>
                  <a:cubicBezTo>
                    <a:pt x="1" y="4227"/>
                    <a:pt x="1" y="4536"/>
                    <a:pt x="1" y="4834"/>
                  </a:cubicBezTo>
                  <a:cubicBezTo>
                    <a:pt x="1" y="5144"/>
                    <a:pt x="1" y="5441"/>
                    <a:pt x="13" y="5739"/>
                  </a:cubicBezTo>
                  <a:cubicBezTo>
                    <a:pt x="13" y="6037"/>
                    <a:pt x="25" y="6322"/>
                    <a:pt x="37" y="6608"/>
                  </a:cubicBezTo>
                  <a:cubicBezTo>
                    <a:pt x="49" y="7180"/>
                    <a:pt x="84" y="7704"/>
                    <a:pt x="108" y="8156"/>
                  </a:cubicBezTo>
                  <a:cubicBezTo>
                    <a:pt x="144" y="8608"/>
                    <a:pt x="180" y="8989"/>
                    <a:pt x="215" y="9251"/>
                  </a:cubicBezTo>
                  <a:cubicBezTo>
                    <a:pt x="227" y="9382"/>
                    <a:pt x="239" y="9489"/>
                    <a:pt x="251" y="9561"/>
                  </a:cubicBezTo>
                  <a:cubicBezTo>
                    <a:pt x="263" y="9632"/>
                    <a:pt x="263" y="9668"/>
                    <a:pt x="263" y="9668"/>
                  </a:cubicBezTo>
                  <a:cubicBezTo>
                    <a:pt x="263" y="9668"/>
                    <a:pt x="263" y="9632"/>
                    <a:pt x="275" y="9561"/>
                  </a:cubicBezTo>
                  <a:cubicBezTo>
                    <a:pt x="287" y="9489"/>
                    <a:pt x="299" y="9382"/>
                    <a:pt x="310" y="9251"/>
                  </a:cubicBezTo>
                  <a:cubicBezTo>
                    <a:pt x="346" y="8989"/>
                    <a:pt x="382" y="8608"/>
                    <a:pt x="418" y="8156"/>
                  </a:cubicBezTo>
                  <a:cubicBezTo>
                    <a:pt x="441" y="7704"/>
                    <a:pt x="477" y="7180"/>
                    <a:pt x="489" y="6608"/>
                  </a:cubicBezTo>
                  <a:cubicBezTo>
                    <a:pt x="501" y="6322"/>
                    <a:pt x="513" y="6037"/>
                    <a:pt x="513" y="5739"/>
                  </a:cubicBezTo>
                  <a:cubicBezTo>
                    <a:pt x="525" y="5441"/>
                    <a:pt x="525" y="5144"/>
                    <a:pt x="525" y="4834"/>
                  </a:cubicBezTo>
                  <a:cubicBezTo>
                    <a:pt x="525" y="4536"/>
                    <a:pt x="525" y="4227"/>
                    <a:pt x="513" y="3929"/>
                  </a:cubicBezTo>
                  <a:cubicBezTo>
                    <a:pt x="513" y="3632"/>
                    <a:pt x="501" y="3346"/>
                    <a:pt x="489" y="3060"/>
                  </a:cubicBezTo>
                  <a:cubicBezTo>
                    <a:pt x="477" y="2501"/>
                    <a:pt x="441" y="1965"/>
                    <a:pt x="418" y="1512"/>
                  </a:cubicBezTo>
                  <a:cubicBezTo>
                    <a:pt x="382" y="1060"/>
                    <a:pt x="346" y="679"/>
                    <a:pt x="310" y="417"/>
                  </a:cubicBezTo>
                  <a:cubicBezTo>
                    <a:pt x="299" y="286"/>
                    <a:pt x="287" y="179"/>
                    <a:pt x="275" y="107"/>
                  </a:cubicBezTo>
                  <a:cubicBezTo>
                    <a:pt x="263" y="36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64"/>
            <p:cNvSpPr/>
            <p:nvPr/>
          </p:nvSpPr>
          <p:spPr>
            <a:xfrm>
              <a:off x="4757217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2" y="0"/>
                  </a:moveTo>
                  <a:cubicBezTo>
                    <a:pt x="262" y="0"/>
                    <a:pt x="262" y="36"/>
                    <a:pt x="250" y="107"/>
                  </a:cubicBezTo>
                  <a:cubicBezTo>
                    <a:pt x="239" y="179"/>
                    <a:pt x="227" y="286"/>
                    <a:pt x="215" y="417"/>
                  </a:cubicBezTo>
                  <a:cubicBezTo>
                    <a:pt x="179" y="679"/>
                    <a:pt x="143" y="1060"/>
                    <a:pt x="119" y="1512"/>
                  </a:cubicBezTo>
                  <a:cubicBezTo>
                    <a:pt x="84" y="1965"/>
                    <a:pt x="48" y="2501"/>
                    <a:pt x="36" y="3060"/>
                  </a:cubicBezTo>
                  <a:cubicBezTo>
                    <a:pt x="24" y="3346"/>
                    <a:pt x="12" y="3632"/>
                    <a:pt x="12" y="3929"/>
                  </a:cubicBezTo>
                  <a:cubicBezTo>
                    <a:pt x="12" y="4227"/>
                    <a:pt x="0" y="4536"/>
                    <a:pt x="0" y="4834"/>
                  </a:cubicBezTo>
                  <a:cubicBezTo>
                    <a:pt x="0" y="5144"/>
                    <a:pt x="0" y="5441"/>
                    <a:pt x="12" y="5739"/>
                  </a:cubicBezTo>
                  <a:cubicBezTo>
                    <a:pt x="12" y="6037"/>
                    <a:pt x="24" y="6322"/>
                    <a:pt x="36" y="6608"/>
                  </a:cubicBezTo>
                  <a:cubicBezTo>
                    <a:pt x="48" y="7180"/>
                    <a:pt x="84" y="7704"/>
                    <a:pt x="108" y="8156"/>
                  </a:cubicBezTo>
                  <a:cubicBezTo>
                    <a:pt x="143" y="8608"/>
                    <a:pt x="179" y="8989"/>
                    <a:pt x="215" y="9251"/>
                  </a:cubicBezTo>
                  <a:cubicBezTo>
                    <a:pt x="227" y="9382"/>
                    <a:pt x="239" y="9489"/>
                    <a:pt x="250" y="9561"/>
                  </a:cubicBezTo>
                  <a:cubicBezTo>
                    <a:pt x="262" y="9632"/>
                    <a:pt x="262" y="9668"/>
                    <a:pt x="262" y="9668"/>
                  </a:cubicBezTo>
                  <a:cubicBezTo>
                    <a:pt x="262" y="9668"/>
                    <a:pt x="274" y="9632"/>
                    <a:pt x="274" y="9561"/>
                  </a:cubicBezTo>
                  <a:cubicBezTo>
                    <a:pt x="286" y="9489"/>
                    <a:pt x="298" y="9382"/>
                    <a:pt x="310" y="9251"/>
                  </a:cubicBezTo>
                  <a:cubicBezTo>
                    <a:pt x="346" y="8989"/>
                    <a:pt x="381" y="8608"/>
                    <a:pt x="417" y="8156"/>
                  </a:cubicBezTo>
                  <a:cubicBezTo>
                    <a:pt x="441" y="7704"/>
                    <a:pt x="477" y="7180"/>
                    <a:pt x="489" y="6608"/>
                  </a:cubicBezTo>
                  <a:cubicBezTo>
                    <a:pt x="500" y="6322"/>
                    <a:pt x="512" y="6037"/>
                    <a:pt x="512" y="5739"/>
                  </a:cubicBezTo>
                  <a:cubicBezTo>
                    <a:pt x="524" y="5441"/>
                    <a:pt x="524" y="5144"/>
                    <a:pt x="524" y="4834"/>
                  </a:cubicBezTo>
                  <a:cubicBezTo>
                    <a:pt x="524" y="4536"/>
                    <a:pt x="524" y="4227"/>
                    <a:pt x="512" y="3929"/>
                  </a:cubicBezTo>
                  <a:cubicBezTo>
                    <a:pt x="512" y="3632"/>
                    <a:pt x="500" y="3346"/>
                    <a:pt x="489" y="3060"/>
                  </a:cubicBezTo>
                  <a:cubicBezTo>
                    <a:pt x="477" y="2501"/>
                    <a:pt x="441" y="1965"/>
                    <a:pt x="417" y="1512"/>
                  </a:cubicBezTo>
                  <a:cubicBezTo>
                    <a:pt x="381" y="1060"/>
                    <a:pt x="346" y="679"/>
                    <a:pt x="310" y="417"/>
                  </a:cubicBezTo>
                  <a:cubicBezTo>
                    <a:pt x="298" y="286"/>
                    <a:pt x="286" y="179"/>
                    <a:pt x="274" y="107"/>
                  </a:cubicBezTo>
                  <a:cubicBezTo>
                    <a:pt x="274" y="36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64"/>
            <p:cNvSpPr/>
            <p:nvPr/>
          </p:nvSpPr>
          <p:spPr>
            <a:xfrm>
              <a:off x="5163673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3" y="0"/>
                  </a:moveTo>
                  <a:cubicBezTo>
                    <a:pt x="263" y="0"/>
                    <a:pt x="251" y="36"/>
                    <a:pt x="251" y="107"/>
                  </a:cubicBezTo>
                  <a:cubicBezTo>
                    <a:pt x="239" y="179"/>
                    <a:pt x="227" y="286"/>
                    <a:pt x="203" y="417"/>
                  </a:cubicBezTo>
                  <a:cubicBezTo>
                    <a:pt x="179" y="679"/>
                    <a:pt x="144" y="1060"/>
                    <a:pt x="108" y="1512"/>
                  </a:cubicBezTo>
                  <a:cubicBezTo>
                    <a:pt x="72" y="1965"/>
                    <a:pt x="48" y="2501"/>
                    <a:pt x="36" y="3060"/>
                  </a:cubicBezTo>
                  <a:cubicBezTo>
                    <a:pt x="25" y="3346"/>
                    <a:pt x="13" y="3632"/>
                    <a:pt x="13" y="3929"/>
                  </a:cubicBezTo>
                  <a:cubicBezTo>
                    <a:pt x="1" y="4227"/>
                    <a:pt x="1" y="4536"/>
                    <a:pt x="1" y="4834"/>
                  </a:cubicBezTo>
                  <a:cubicBezTo>
                    <a:pt x="1" y="5144"/>
                    <a:pt x="1" y="5441"/>
                    <a:pt x="13" y="5739"/>
                  </a:cubicBezTo>
                  <a:cubicBezTo>
                    <a:pt x="13" y="6037"/>
                    <a:pt x="25" y="6322"/>
                    <a:pt x="25" y="6608"/>
                  </a:cubicBezTo>
                  <a:cubicBezTo>
                    <a:pt x="48" y="7180"/>
                    <a:pt x="72" y="7704"/>
                    <a:pt x="108" y="8156"/>
                  </a:cubicBezTo>
                  <a:cubicBezTo>
                    <a:pt x="144" y="8608"/>
                    <a:pt x="179" y="8989"/>
                    <a:pt x="203" y="9251"/>
                  </a:cubicBezTo>
                  <a:cubicBezTo>
                    <a:pt x="227" y="9382"/>
                    <a:pt x="239" y="9489"/>
                    <a:pt x="251" y="9561"/>
                  </a:cubicBezTo>
                  <a:cubicBezTo>
                    <a:pt x="251" y="9632"/>
                    <a:pt x="263" y="9668"/>
                    <a:pt x="263" y="9668"/>
                  </a:cubicBezTo>
                  <a:cubicBezTo>
                    <a:pt x="263" y="9668"/>
                    <a:pt x="263" y="9632"/>
                    <a:pt x="275" y="9561"/>
                  </a:cubicBezTo>
                  <a:cubicBezTo>
                    <a:pt x="287" y="9489"/>
                    <a:pt x="298" y="9382"/>
                    <a:pt x="310" y="9251"/>
                  </a:cubicBezTo>
                  <a:cubicBezTo>
                    <a:pt x="346" y="8989"/>
                    <a:pt x="382" y="8608"/>
                    <a:pt x="406" y="8156"/>
                  </a:cubicBezTo>
                  <a:cubicBezTo>
                    <a:pt x="441" y="7704"/>
                    <a:pt x="465" y="7180"/>
                    <a:pt x="489" y="6608"/>
                  </a:cubicBezTo>
                  <a:cubicBezTo>
                    <a:pt x="501" y="6322"/>
                    <a:pt x="513" y="6037"/>
                    <a:pt x="513" y="5739"/>
                  </a:cubicBezTo>
                  <a:cubicBezTo>
                    <a:pt x="513" y="5441"/>
                    <a:pt x="513" y="5144"/>
                    <a:pt x="525" y="4834"/>
                  </a:cubicBezTo>
                  <a:cubicBezTo>
                    <a:pt x="513" y="4536"/>
                    <a:pt x="513" y="4227"/>
                    <a:pt x="513" y="3929"/>
                  </a:cubicBezTo>
                  <a:cubicBezTo>
                    <a:pt x="513" y="3632"/>
                    <a:pt x="501" y="3346"/>
                    <a:pt x="489" y="3060"/>
                  </a:cubicBezTo>
                  <a:cubicBezTo>
                    <a:pt x="465" y="2501"/>
                    <a:pt x="441" y="1965"/>
                    <a:pt x="406" y="1512"/>
                  </a:cubicBezTo>
                  <a:cubicBezTo>
                    <a:pt x="382" y="1060"/>
                    <a:pt x="346" y="679"/>
                    <a:pt x="310" y="417"/>
                  </a:cubicBezTo>
                  <a:cubicBezTo>
                    <a:pt x="298" y="286"/>
                    <a:pt x="287" y="179"/>
                    <a:pt x="275" y="107"/>
                  </a:cubicBezTo>
                  <a:cubicBezTo>
                    <a:pt x="263" y="36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64"/>
            <p:cNvSpPr/>
            <p:nvPr/>
          </p:nvSpPr>
          <p:spPr>
            <a:xfrm>
              <a:off x="3528172" y="1540614"/>
              <a:ext cx="524938" cy="548369"/>
            </a:xfrm>
            <a:custGeom>
              <a:avLst/>
              <a:gdLst/>
              <a:ahLst/>
              <a:cxnLst/>
              <a:rect l="l" t="t" r="r" b="b"/>
              <a:pathLst>
                <a:path w="7811" h="8156" extrusionOk="0">
                  <a:moveTo>
                    <a:pt x="7811" y="0"/>
                  </a:moveTo>
                  <a:cubicBezTo>
                    <a:pt x="5954" y="0"/>
                    <a:pt x="3608" y="203"/>
                    <a:pt x="2036" y="1834"/>
                  </a:cubicBezTo>
                  <a:cubicBezTo>
                    <a:pt x="822" y="3096"/>
                    <a:pt x="215" y="4917"/>
                    <a:pt x="0" y="7942"/>
                  </a:cubicBezTo>
                  <a:lnTo>
                    <a:pt x="3096" y="8156"/>
                  </a:lnTo>
                  <a:cubicBezTo>
                    <a:pt x="3251" y="5989"/>
                    <a:pt x="3620" y="4667"/>
                    <a:pt x="4263" y="4001"/>
                  </a:cubicBezTo>
                  <a:cubicBezTo>
                    <a:pt x="4668" y="3584"/>
                    <a:pt x="5442" y="3108"/>
                    <a:pt x="7811" y="3108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64"/>
            <p:cNvSpPr/>
            <p:nvPr/>
          </p:nvSpPr>
          <p:spPr>
            <a:xfrm>
              <a:off x="3909829" y="1620623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1" y="1"/>
                    <a:pt x="1" y="1060"/>
                    <a:pt x="691" y="1060"/>
                  </a:cubicBezTo>
                  <a:cubicBezTo>
                    <a:pt x="1370" y="1060"/>
                    <a:pt x="1370" y="1"/>
                    <a:pt x="69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64"/>
            <p:cNvSpPr/>
            <p:nvPr/>
          </p:nvSpPr>
          <p:spPr>
            <a:xfrm>
              <a:off x="3585767" y="1957672"/>
              <a:ext cx="91264" cy="71269"/>
            </a:xfrm>
            <a:custGeom>
              <a:avLst/>
              <a:gdLst/>
              <a:ahLst/>
              <a:cxnLst/>
              <a:rect l="l" t="t" r="r" b="b"/>
              <a:pathLst>
                <a:path w="1358" h="1060" extrusionOk="0">
                  <a:moveTo>
                    <a:pt x="679" y="0"/>
                  </a:moveTo>
                  <a:cubicBezTo>
                    <a:pt x="1" y="0"/>
                    <a:pt x="1" y="1060"/>
                    <a:pt x="679" y="1060"/>
                  </a:cubicBezTo>
                  <a:cubicBezTo>
                    <a:pt x="1358" y="1060"/>
                    <a:pt x="1358" y="0"/>
                    <a:pt x="679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64"/>
            <p:cNvSpPr/>
            <p:nvPr/>
          </p:nvSpPr>
          <p:spPr>
            <a:xfrm>
              <a:off x="5090890" y="1540614"/>
              <a:ext cx="524938" cy="548369"/>
            </a:xfrm>
            <a:custGeom>
              <a:avLst/>
              <a:gdLst/>
              <a:ahLst/>
              <a:cxnLst/>
              <a:rect l="l" t="t" r="r" b="b"/>
              <a:pathLst>
                <a:path w="7811" h="8156" extrusionOk="0">
                  <a:moveTo>
                    <a:pt x="0" y="0"/>
                  </a:moveTo>
                  <a:lnTo>
                    <a:pt x="0" y="3108"/>
                  </a:lnTo>
                  <a:cubicBezTo>
                    <a:pt x="2370" y="3108"/>
                    <a:pt x="3144" y="3584"/>
                    <a:pt x="3548" y="4001"/>
                  </a:cubicBezTo>
                  <a:cubicBezTo>
                    <a:pt x="4191" y="4667"/>
                    <a:pt x="4560" y="5989"/>
                    <a:pt x="4715" y="8156"/>
                  </a:cubicBezTo>
                  <a:lnTo>
                    <a:pt x="7811" y="7942"/>
                  </a:lnTo>
                  <a:cubicBezTo>
                    <a:pt x="7596" y="4917"/>
                    <a:pt x="6989" y="3096"/>
                    <a:pt x="5775" y="1834"/>
                  </a:cubicBezTo>
                  <a:cubicBezTo>
                    <a:pt x="4953" y="976"/>
                    <a:pt x="3536" y="0"/>
                    <a:pt x="0" y="0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64"/>
            <p:cNvSpPr/>
            <p:nvPr/>
          </p:nvSpPr>
          <p:spPr>
            <a:xfrm>
              <a:off x="5142100" y="1620623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0" y="1"/>
                    <a:pt x="0" y="1060"/>
                    <a:pt x="679" y="1060"/>
                  </a:cubicBezTo>
                  <a:cubicBezTo>
                    <a:pt x="1370" y="1060"/>
                    <a:pt x="1370" y="1"/>
                    <a:pt x="67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64"/>
            <p:cNvSpPr/>
            <p:nvPr/>
          </p:nvSpPr>
          <p:spPr>
            <a:xfrm>
              <a:off x="5466969" y="195767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69" y="1060"/>
                    <a:pt x="1369" y="0"/>
                    <a:pt x="679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64"/>
            <p:cNvSpPr/>
            <p:nvPr/>
          </p:nvSpPr>
          <p:spPr>
            <a:xfrm>
              <a:off x="3697797" y="4183083"/>
              <a:ext cx="220096" cy="424320"/>
            </a:xfrm>
            <a:custGeom>
              <a:avLst/>
              <a:gdLst/>
              <a:ahLst/>
              <a:cxnLst/>
              <a:rect l="l" t="t" r="r" b="b"/>
              <a:pathLst>
                <a:path w="3275" h="6311" extrusionOk="0">
                  <a:moveTo>
                    <a:pt x="1" y="1"/>
                  </a:moveTo>
                  <a:lnTo>
                    <a:pt x="1" y="6311"/>
                  </a:lnTo>
                  <a:lnTo>
                    <a:pt x="3275" y="6311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64"/>
            <p:cNvSpPr/>
            <p:nvPr/>
          </p:nvSpPr>
          <p:spPr>
            <a:xfrm>
              <a:off x="5226106" y="4183083"/>
              <a:ext cx="220096" cy="424320"/>
            </a:xfrm>
            <a:custGeom>
              <a:avLst/>
              <a:gdLst/>
              <a:ahLst/>
              <a:cxnLst/>
              <a:rect l="l" t="t" r="r" b="b"/>
              <a:pathLst>
                <a:path w="3275" h="6311" extrusionOk="0">
                  <a:moveTo>
                    <a:pt x="0" y="1"/>
                  </a:moveTo>
                  <a:lnTo>
                    <a:pt x="0" y="6311"/>
                  </a:lnTo>
                  <a:lnTo>
                    <a:pt x="3275" y="6311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64"/>
            <p:cNvSpPr/>
            <p:nvPr/>
          </p:nvSpPr>
          <p:spPr>
            <a:xfrm>
              <a:off x="3640203" y="3243273"/>
              <a:ext cx="1863595" cy="1011147"/>
            </a:xfrm>
            <a:custGeom>
              <a:avLst/>
              <a:gdLst/>
              <a:ahLst/>
              <a:cxnLst/>
              <a:rect l="l" t="t" r="r" b="b"/>
              <a:pathLst>
                <a:path w="27730" h="15039" extrusionOk="0">
                  <a:moveTo>
                    <a:pt x="0" y="1"/>
                  </a:moveTo>
                  <a:lnTo>
                    <a:pt x="0" y="15038"/>
                  </a:lnTo>
                  <a:lnTo>
                    <a:pt x="27730" y="15038"/>
                  </a:lnTo>
                  <a:lnTo>
                    <a:pt x="27730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64"/>
            <p:cNvSpPr/>
            <p:nvPr/>
          </p:nvSpPr>
          <p:spPr>
            <a:xfrm>
              <a:off x="3569772" y="3172071"/>
              <a:ext cx="2004456" cy="1152744"/>
            </a:xfrm>
            <a:custGeom>
              <a:avLst/>
              <a:gdLst/>
              <a:ahLst/>
              <a:cxnLst/>
              <a:rect l="l" t="t" r="r" b="b"/>
              <a:pathLst>
                <a:path w="29826" h="17145" extrusionOk="0">
                  <a:moveTo>
                    <a:pt x="27730" y="2107"/>
                  </a:moveTo>
                  <a:lnTo>
                    <a:pt x="27730" y="15038"/>
                  </a:lnTo>
                  <a:lnTo>
                    <a:pt x="2096" y="15038"/>
                  </a:lnTo>
                  <a:lnTo>
                    <a:pt x="2096" y="2107"/>
                  </a:lnTo>
                  <a:close/>
                  <a:moveTo>
                    <a:pt x="1" y="0"/>
                  </a:moveTo>
                  <a:lnTo>
                    <a:pt x="1" y="17145"/>
                  </a:lnTo>
                  <a:lnTo>
                    <a:pt x="29826" y="17145"/>
                  </a:lnTo>
                  <a:lnTo>
                    <a:pt x="29826" y="0"/>
                  </a:ln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64"/>
            <p:cNvSpPr/>
            <p:nvPr/>
          </p:nvSpPr>
          <p:spPr>
            <a:xfrm>
              <a:off x="4609971" y="3172071"/>
              <a:ext cx="964257" cy="1152744"/>
            </a:xfrm>
            <a:custGeom>
              <a:avLst/>
              <a:gdLst/>
              <a:ahLst/>
              <a:cxnLst/>
              <a:rect l="l" t="t" r="r" b="b"/>
              <a:pathLst>
                <a:path w="14348" h="17145" extrusionOk="0">
                  <a:moveTo>
                    <a:pt x="394" y="0"/>
                  </a:moveTo>
                  <a:cubicBezTo>
                    <a:pt x="465" y="1214"/>
                    <a:pt x="477" y="1024"/>
                    <a:pt x="489" y="2226"/>
                  </a:cubicBezTo>
                  <a:cubicBezTo>
                    <a:pt x="513" y="4548"/>
                    <a:pt x="453" y="6858"/>
                    <a:pt x="370" y="9180"/>
                  </a:cubicBezTo>
                  <a:cubicBezTo>
                    <a:pt x="263" y="11835"/>
                    <a:pt x="108" y="14490"/>
                    <a:pt x="1" y="17145"/>
                  </a:cubicBezTo>
                  <a:lnTo>
                    <a:pt x="14348" y="17145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64"/>
            <p:cNvSpPr/>
            <p:nvPr/>
          </p:nvSpPr>
          <p:spPr>
            <a:xfrm>
              <a:off x="3944238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4" y="1"/>
                  </a:moveTo>
                  <a:cubicBezTo>
                    <a:pt x="274" y="1"/>
                    <a:pt x="274" y="48"/>
                    <a:pt x="263" y="132"/>
                  </a:cubicBezTo>
                  <a:cubicBezTo>
                    <a:pt x="251" y="227"/>
                    <a:pt x="239" y="358"/>
                    <a:pt x="227" y="525"/>
                  </a:cubicBezTo>
                  <a:cubicBezTo>
                    <a:pt x="191" y="858"/>
                    <a:pt x="155" y="1334"/>
                    <a:pt x="120" y="1906"/>
                  </a:cubicBezTo>
                  <a:cubicBezTo>
                    <a:pt x="84" y="2477"/>
                    <a:pt x="60" y="3144"/>
                    <a:pt x="36" y="3858"/>
                  </a:cubicBezTo>
                  <a:cubicBezTo>
                    <a:pt x="24" y="4216"/>
                    <a:pt x="13" y="4585"/>
                    <a:pt x="13" y="4954"/>
                  </a:cubicBezTo>
                  <a:cubicBezTo>
                    <a:pt x="1" y="5335"/>
                    <a:pt x="1" y="5716"/>
                    <a:pt x="1" y="6097"/>
                  </a:cubicBezTo>
                  <a:cubicBezTo>
                    <a:pt x="1" y="6478"/>
                    <a:pt x="1" y="6859"/>
                    <a:pt x="13" y="7240"/>
                  </a:cubicBezTo>
                  <a:cubicBezTo>
                    <a:pt x="13" y="7609"/>
                    <a:pt x="24" y="7978"/>
                    <a:pt x="36" y="8335"/>
                  </a:cubicBezTo>
                  <a:cubicBezTo>
                    <a:pt x="48" y="9049"/>
                    <a:pt x="84" y="9716"/>
                    <a:pt x="120" y="10288"/>
                  </a:cubicBezTo>
                  <a:cubicBezTo>
                    <a:pt x="155" y="10859"/>
                    <a:pt x="191" y="11335"/>
                    <a:pt x="227" y="11669"/>
                  </a:cubicBezTo>
                  <a:cubicBezTo>
                    <a:pt x="239" y="11835"/>
                    <a:pt x="251" y="11966"/>
                    <a:pt x="263" y="12062"/>
                  </a:cubicBezTo>
                  <a:cubicBezTo>
                    <a:pt x="274" y="12145"/>
                    <a:pt x="274" y="12193"/>
                    <a:pt x="274" y="12193"/>
                  </a:cubicBezTo>
                  <a:cubicBezTo>
                    <a:pt x="274" y="12193"/>
                    <a:pt x="286" y="12145"/>
                    <a:pt x="298" y="12062"/>
                  </a:cubicBezTo>
                  <a:cubicBezTo>
                    <a:pt x="298" y="11966"/>
                    <a:pt x="322" y="11835"/>
                    <a:pt x="334" y="11669"/>
                  </a:cubicBezTo>
                  <a:cubicBezTo>
                    <a:pt x="370" y="11335"/>
                    <a:pt x="405" y="10859"/>
                    <a:pt x="441" y="10288"/>
                  </a:cubicBezTo>
                  <a:cubicBezTo>
                    <a:pt x="477" y="9716"/>
                    <a:pt x="501" y="9049"/>
                    <a:pt x="525" y="8335"/>
                  </a:cubicBezTo>
                  <a:cubicBezTo>
                    <a:pt x="536" y="7978"/>
                    <a:pt x="536" y="7609"/>
                    <a:pt x="548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48" y="4954"/>
                  </a:cubicBezTo>
                  <a:cubicBezTo>
                    <a:pt x="536" y="4585"/>
                    <a:pt x="536" y="4216"/>
                    <a:pt x="525" y="3858"/>
                  </a:cubicBezTo>
                  <a:cubicBezTo>
                    <a:pt x="501" y="3144"/>
                    <a:pt x="465" y="2477"/>
                    <a:pt x="441" y="1906"/>
                  </a:cubicBezTo>
                  <a:cubicBezTo>
                    <a:pt x="405" y="1334"/>
                    <a:pt x="358" y="858"/>
                    <a:pt x="334" y="525"/>
                  </a:cubicBezTo>
                  <a:cubicBezTo>
                    <a:pt x="322" y="358"/>
                    <a:pt x="298" y="227"/>
                    <a:pt x="298" y="132"/>
                  </a:cubicBezTo>
                  <a:cubicBezTo>
                    <a:pt x="286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64"/>
            <p:cNvSpPr/>
            <p:nvPr/>
          </p:nvSpPr>
          <p:spPr>
            <a:xfrm>
              <a:off x="4350761" y="3336931"/>
              <a:ext cx="36828" cy="819796"/>
            </a:xfrm>
            <a:custGeom>
              <a:avLst/>
              <a:gdLst/>
              <a:ahLst/>
              <a:cxnLst/>
              <a:rect l="l" t="t" r="r" b="b"/>
              <a:pathLst>
                <a:path w="548" h="12193" extrusionOk="0">
                  <a:moveTo>
                    <a:pt x="274" y="1"/>
                  </a:moveTo>
                  <a:cubicBezTo>
                    <a:pt x="274" y="1"/>
                    <a:pt x="262" y="48"/>
                    <a:pt x="262" y="132"/>
                  </a:cubicBezTo>
                  <a:cubicBezTo>
                    <a:pt x="250" y="227"/>
                    <a:pt x="238" y="358"/>
                    <a:pt x="214" y="525"/>
                  </a:cubicBezTo>
                  <a:cubicBezTo>
                    <a:pt x="191" y="858"/>
                    <a:pt x="155" y="1334"/>
                    <a:pt x="119" y="1906"/>
                  </a:cubicBezTo>
                  <a:cubicBezTo>
                    <a:pt x="83" y="2477"/>
                    <a:pt x="48" y="3144"/>
                    <a:pt x="24" y="3858"/>
                  </a:cubicBezTo>
                  <a:cubicBezTo>
                    <a:pt x="24" y="4216"/>
                    <a:pt x="12" y="4585"/>
                    <a:pt x="12" y="4954"/>
                  </a:cubicBezTo>
                  <a:cubicBezTo>
                    <a:pt x="0" y="5335"/>
                    <a:pt x="0" y="5716"/>
                    <a:pt x="0" y="6097"/>
                  </a:cubicBezTo>
                  <a:cubicBezTo>
                    <a:pt x="0" y="6478"/>
                    <a:pt x="0" y="6859"/>
                    <a:pt x="0" y="7240"/>
                  </a:cubicBezTo>
                  <a:cubicBezTo>
                    <a:pt x="12" y="7609"/>
                    <a:pt x="24" y="7978"/>
                    <a:pt x="24" y="8335"/>
                  </a:cubicBezTo>
                  <a:cubicBezTo>
                    <a:pt x="48" y="9049"/>
                    <a:pt x="83" y="9716"/>
                    <a:pt x="119" y="10288"/>
                  </a:cubicBezTo>
                  <a:cubicBezTo>
                    <a:pt x="143" y="10859"/>
                    <a:pt x="191" y="11335"/>
                    <a:pt x="214" y="11669"/>
                  </a:cubicBezTo>
                  <a:cubicBezTo>
                    <a:pt x="226" y="11835"/>
                    <a:pt x="250" y="11966"/>
                    <a:pt x="262" y="12062"/>
                  </a:cubicBezTo>
                  <a:cubicBezTo>
                    <a:pt x="262" y="12145"/>
                    <a:pt x="274" y="12193"/>
                    <a:pt x="274" y="12193"/>
                  </a:cubicBezTo>
                  <a:cubicBezTo>
                    <a:pt x="274" y="12193"/>
                    <a:pt x="274" y="12145"/>
                    <a:pt x="286" y="12062"/>
                  </a:cubicBezTo>
                  <a:cubicBezTo>
                    <a:pt x="298" y="11966"/>
                    <a:pt x="310" y="11835"/>
                    <a:pt x="333" y="11669"/>
                  </a:cubicBezTo>
                  <a:cubicBezTo>
                    <a:pt x="357" y="11335"/>
                    <a:pt x="393" y="10859"/>
                    <a:pt x="429" y="10288"/>
                  </a:cubicBezTo>
                  <a:cubicBezTo>
                    <a:pt x="464" y="9716"/>
                    <a:pt x="500" y="9049"/>
                    <a:pt x="512" y="8335"/>
                  </a:cubicBezTo>
                  <a:cubicBezTo>
                    <a:pt x="524" y="7978"/>
                    <a:pt x="536" y="7609"/>
                    <a:pt x="536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36" y="4954"/>
                  </a:cubicBezTo>
                  <a:cubicBezTo>
                    <a:pt x="536" y="4585"/>
                    <a:pt x="524" y="4216"/>
                    <a:pt x="512" y="3858"/>
                  </a:cubicBezTo>
                  <a:cubicBezTo>
                    <a:pt x="500" y="3144"/>
                    <a:pt x="464" y="2477"/>
                    <a:pt x="429" y="1906"/>
                  </a:cubicBezTo>
                  <a:cubicBezTo>
                    <a:pt x="393" y="1334"/>
                    <a:pt x="357" y="858"/>
                    <a:pt x="321" y="525"/>
                  </a:cubicBezTo>
                  <a:cubicBezTo>
                    <a:pt x="310" y="358"/>
                    <a:pt x="298" y="227"/>
                    <a:pt x="286" y="132"/>
                  </a:cubicBezTo>
                  <a:cubicBezTo>
                    <a:pt x="274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64"/>
            <p:cNvSpPr/>
            <p:nvPr/>
          </p:nvSpPr>
          <p:spPr>
            <a:xfrm>
              <a:off x="4756411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4" y="1"/>
                  </a:moveTo>
                  <a:cubicBezTo>
                    <a:pt x="274" y="1"/>
                    <a:pt x="274" y="48"/>
                    <a:pt x="262" y="132"/>
                  </a:cubicBezTo>
                  <a:cubicBezTo>
                    <a:pt x="251" y="227"/>
                    <a:pt x="239" y="358"/>
                    <a:pt x="215" y="525"/>
                  </a:cubicBezTo>
                  <a:cubicBezTo>
                    <a:pt x="191" y="858"/>
                    <a:pt x="155" y="1334"/>
                    <a:pt x="120" y="1906"/>
                  </a:cubicBezTo>
                  <a:cubicBezTo>
                    <a:pt x="84" y="2477"/>
                    <a:pt x="48" y="3144"/>
                    <a:pt x="36" y="3858"/>
                  </a:cubicBezTo>
                  <a:cubicBezTo>
                    <a:pt x="24" y="4216"/>
                    <a:pt x="12" y="4585"/>
                    <a:pt x="12" y="4954"/>
                  </a:cubicBezTo>
                  <a:cubicBezTo>
                    <a:pt x="0" y="5335"/>
                    <a:pt x="0" y="5716"/>
                    <a:pt x="0" y="6097"/>
                  </a:cubicBezTo>
                  <a:cubicBezTo>
                    <a:pt x="0" y="6478"/>
                    <a:pt x="0" y="6859"/>
                    <a:pt x="12" y="7240"/>
                  </a:cubicBezTo>
                  <a:cubicBezTo>
                    <a:pt x="12" y="7609"/>
                    <a:pt x="24" y="7978"/>
                    <a:pt x="36" y="8335"/>
                  </a:cubicBezTo>
                  <a:cubicBezTo>
                    <a:pt x="48" y="9049"/>
                    <a:pt x="84" y="9716"/>
                    <a:pt x="120" y="10288"/>
                  </a:cubicBezTo>
                  <a:cubicBezTo>
                    <a:pt x="155" y="10859"/>
                    <a:pt x="191" y="11335"/>
                    <a:pt x="215" y="11669"/>
                  </a:cubicBezTo>
                  <a:cubicBezTo>
                    <a:pt x="239" y="11835"/>
                    <a:pt x="251" y="11966"/>
                    <a:pt x="262" y="12062"/>
                  </a:cubicBezTo>
                  <a:cubicBezTo>
                    <a:pt x="274" y="12145"/>
                    <a:pt x="274" y="12193"/>
                    <a:pt x="274" y="12193"/>
                  </a:cubicBezTo>
                  <a:cubicBezTo>
                    <a:pt x="274" y="12193"/>
                    <a:pt x="286" y="12145"/>
                    <a:pt x="286" y="12062"/>
                  </a:cubicBezTo>
                  <a:cubicBezTo>
                    <a:pt x="298" y="11966"/>
                    <a:pt x="310" y="11835"/>
                    <a:pt x="334" y="11669"/>
                  </a:cubicBezTo>
                  <a:cubicBezTo>
                    <a:pt x="358" y="11335"/>
                    <a:pt x="393" y="10859"/>
                    <a:pt x="429" y="10288"/>
                  </a:cubicBezTo>
                  <a:cubicBezTo>
                    <a:pt x="465" y="9716"/>
                    <a:pt x="501" y="9049"/>
                    <a:pt x="524" y="8335"/>
                  </a:cubicBezTo>
                  <a:cubicBezTo>
                    <a:pt x="524" y="7978"/>
                    <a:pt x="536" y="7609"/>
                    <a:pt x="536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36" y="4954"/>
                  </a:cubicBezTo>
                  <a:cubicBezTo>
                    <a:pt x="536" y="4585"/>
                    <a:pt x="524" y="4216"/>
                    <a:pt x="524" y="3858"/>
                  </a:cubicBezTo>
                  <a:cubicBezTo>
                    <a:pt x="501" y="3144"/>
                    <a:pt x="465" y="2477"/>
                    <a:pt x="429" y="1906"/>
                  </a:cubicBezTo>
                  <a:cubicBezTo>
                    <a:pt x="393" y="1334"/>
                    <a:pt x="358" y="858"/>
                    <a:pt x="334" y="525"/>
                  </a:cubicBezTo>
                  <a:cubicBezTo>
                    <a:pt x="310" y="358"/>
                    <a:pt x="298" y="227"/>
                    <a:pt x="286" y="132"/>
                  </a:cubicBezTo>
                  <a:cubicBezTo>
                    <a:pt x="286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64"/>
            <p:cNvSpPr/>
            <p:nvPr/>
          </p:nvSpPr>
          <p:spPr>
            <a:xfrm>
              <a:off x="5162866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5" y="1"/>
                  </a:moveTo>
                  <a:cubicBezTo>
                    <a:pt x="275" y="1"/>
                    <a:pt x="263" y="48"/>
                    <a:pt x="251" y="132"/>
                  </a:cubicBezTo>
                  <a:cubicBezTo>
                    <a:pt x="251" y="227"/>
                    <a:pt x="227" y="358"/>
                    <a:pt x="215" y="525"/>
                  </a:cubicBezTo>
                  <a:cubicBezTo>
                    <a:pt x="191" y="858"/>
                    <a:pt x="144" y="1334"/>
                    <a:pt x="108" y="1906"/>
                  </a:cubicBezTo>
                  <a:cubicBezTo>
                    <a:pt x="84" y="2477"/>
                    <a:pt x="48" y="3144"/>
                    <a:pt x="25" y="3858"/>
                  </a:cubicBezTo>
                  <a:cubicBezTo>
                    <a:pt x="13" y="4216"/>
                    <a:pt x="13" y="4585"/>
                    <a:pt x="1" y="4954"/>
                  </a:cubicBezTo>
                  <a:cubicBezTo>
                    <a:pt x="1" y="5335"/>
                    <a:pt x="1" y="5716"/>
                    <a:pt x="1" y="6097"/>
                  </a:cubicBezTo>
                  <a:cubicBezTo>
                    <a:pt x="1" y="6478"/>
                    <a:pt x="1" y="6859"/>
                    <a:pt x="1" y="7240"/>
                  </a:cubicBezTo>
                  <a:cubicBezTo>
                    <a:pt x="13" y="7609"/>
                    <a:pt x="13" y="7978"/>
                    <a:pt x="25" y="8335"/>
                  </a:cubicBezTo>
                  <a:cubicBezTo>
                    <a:pt x="48" y="9049"/>
                    <a:pt x="72" y="9716"/>
                    <a:pt x="108" y="10288"/>
                  </a:cubicBezTo>
                  <a:cubicBezTo>
                    <a:pt x="144" y="10859"/>
                    <a:pt x="179" y="11335"/>
                    <a:pt x="215" y="11669"/>
                  </a:cubicBezTo>
                  <a:cubicBezTo>
                    <a:pt x="227" y="11835"/>
                    <a:pt x="251" y="11966"/>
                    <a:pt x="251" y="12062"/>
                  </a:cubicBezTo>
                  <a:cubicBezTo>
                    <a:pt x="263" y="12145"/>
                    <a:pt x="275" y="12193"/>
                    <a:pt x="275" y="12193"/>
                  </a:cubicBezTo>
                  <a:cubicBezTo>
                    <a:pt x="275" y="12193"/>
                    <a:pt x="275" y="12145"/>
                    <a:pt x="287" y="12062"/>
                  </a:cubicBezTo>
                  <a:cubicBezTo>
                    <a:pt x="299" y="11966"/>
                    <a:pt x="310" y="11835"/>
                    <a:pt x="322" y="11669"/>
                  </a:cubicBezTo>
                  <a:cubicBezTo>
                    <a:pt x="358" y="11335"/>
                    <a:pt x="394" y="10859"/>
                    <a:pt x="429" y="10288"/>
                  </a:cubicBezTo>
                  <a:cubicBezTo>
                    <a:pt x="465" y="9716"/>
                    <a:pt x="501" y="9049"/>
                    <a:pt x="513" y="8335"/>
                  </a:cubicBezTo>
                  <a:cubicBezTo>
                    <a:pt x="525" y="7978"/>
                    <a:pt x="537" y="7609"/>
                    <a:pt x="537" y="7240"/>
                  </a:cubicBezTo>
                  <a:cubicBezTo>
                    <a:pt x="549" y="6859"/>
                    <a:pt x="549" y="6478"/>
                    <a:pt x="549" y="6097"/>
                  </a:cubicBezTo>
                  <a:cubicBezTo>
                    <a:pt x="549" y="5716"/>
                    <a:pt x="549" y="5335"/>
                    <a:pt x="537" y="4954"/>
                  </a:cubicBezTo>
                  <a:cubicBezTo>
                    <a:pt x="537" y="4585"/>
                    <a:pt x="525" y="4216"/>
                    <a:pt x="513" y="3858"/>
                  </a:cubicBezTo>
                  <a:cubicBezTo>
                    <a:pt x="501" y="3144"/>
                    <a:pt x="465" y="2477"/>
                    <a:pt x="429" y="1906"/>
                  </a:cubicBezTo>
                  <a:cubicBezTo>
                    <a:pt x="394" y="1334"/>
                    <a:pt x="358" y="858"/>
                    <a:pt x="322" y="525"/>
                  </a:cubicBezTo>
                  <a:cubicBezTo>
                    <a:pt x="310" y="358"/>
                    <a:pt x="299" y="227"/>
                    <a:pt x="287" y="132"/>
                  </a:cubicBezTo>
                  <a:cubicBezTo>
                    <a:pt x="275" y="48"/>
                    <a:pt x="275" y="1"/>
                    <a:pt x="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64"/>
            <p:cNvSpPr/>
            <p:nvPr/>
          </p:nvSpPr>
          <p:spPr>
            <a:xfrm>
              <a:off x="3468158" y="3152035"/>
              <a:ext cx="2207684" cy="247425"/>
            </a:xfrm>
            <a:custGeom>
              <a:avLst/>
              <a:gdLst/>
              <a:ahLst/>
              <a:cxnLst/>
              <a:rect l="l" t="t" r="r" b="b"/>
              <a:pathLst>
                <a:path w="32850" h="3680" extrusionOk="0">
                  <a:moveTo>
                    <a:pt x="1084" y="0"/>
                  </a:moveTo>
                  <a:cubicBezTo>
                    <a:pt x="191" y="0"/>
                    <a:pt x="0" y="822"/>
                    <a:pt x="0" y="1834"/>
                  </a:cubicBezTo>
                  <a:cubicBezTo>
                    <a:pt x="0" y="2858"/>
                    <a:pt x="191" y="3679"/>
                    <a:pt x="1084" y="3679"/>
                  </a:cubicBezTo>
                  <a:lnTo>
                    <a:pt x="31766" y="3679"/>
                  </a:lnTo>
                  <a:cubicBezTo>
                    <a:pt x="32659" y="3679"/>
                    <a:pt x="32850" y="2858"/>
                    <a:pt x="32850" y="1834"/>
                  </a:cubicBezTo>
                  <a:cubicBezTo>
                    <a:pt x="32850" y="822"/>
                    <a:pt x="32659" y="0"/>
                    <a:pt x="31766" y="0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64"/>
            <p:cNvSpPr/>
            <p:nvPr/>
          </p:nvSpPr>
          <p:spPr>
            <a:xfrm>
              <a:off x="3468158" y="3247307"/>
              <a:ext cx="2207684" cy="56881"/>
            </a:xfrm>
            <a:custGeom>
              <a:avLst/>
              <a:gdLst/>
              <a:ahLst/>
              <a:cxnLst/>
              <a:rect l="l" t="t" r="r" b="b"/>
              <a:pathLst>
                <a:path w="32850" h="846" extrusionOk="0">
                  <a:moveTo>
                    <a:pt x="1084" y="0"/>
                  </a:moveTo>
                  <a:cubicBezTo>
                    <a:pt x="191" y="0"/>
                    <a:pt x="0" y="191"/>
                    <a:pt x="0" y="417"/>
                  </a:cubicBezTo>
                  <a:cubicBezTo>
                    <a:pt x="0" y="655"/>
                    <a:pt x="191" y="846"/>
                    <a:pt x="1084" y="846"/>
                  </a:cubicBezTo>
                  <a:lnTo>
                    <a:pt x="31766" y="846"/>
                  </a:lnTo>
                  <a:cubicBezTo>
                    <a:pt x="32659" y="846"/>
                    <a:pt x="32850" y="655"/>
                    <a:pt x="32850" y="417"/>
                  </a:cubicBezTo>
                  <a:cubicBezTo>
                    <a:pt x="32850" y="191"/>
                    <a:pt x="32659" y="0"/>
                    <a:pt x="31766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64"/>
            <p:cNvSpPr/>
            <p:nvPr/>
          </p:nvSpPr>
          <p:spPr>
            <a:xfrm>
              <a:off x="3546586" y="3986152"/>
              <a:ext cx="180109" cy="348277"/>
            </a:xfrm>
            <a:custGeom>
              <a:avLst/>
              <a:gdLst/>
              <a:ahLst/>
              <a:cxnLst/>
              <a:rect l="l" t="t" r="r" b="b"/>
              <a:pathLst>
                <a:path w="2680" h="5180" extrusionOk="0">
                  <a:moveTo>
                    <a:pt x="0" y="1"/>
                  </a:moveTo>
                  <a:lnTo>
                    <a:pt x="0" y="5180"/>
                  </a:lnTo>
                  <a:lnTo>
                    <a:pt x="2679" y="5180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64"/>
            <p:cNvSpPr/>
            <p:nvPr/>
          </p:nvSpPr>
          <p:spPr>
            <a:xfrm>
              <a:off x="3546586" y="4167082"/>
              <a:ext cx="361697" cy="175349"/>
            </a:xfrm>
            <a:custGeom>
              <a:avLst/>
              <a:gdLst/>
              <a:ahLst/>
              <a:cxnLst/>
              <a:rect l="l" t="t" r="r" b="b"/>
              <a:pathLst>
                <a:path w="5382" h="2608" extrusionOk="0">
                  <a:moveTo>
                    <a:pt x="0" y="0"/>
                  </a:moveTo>
                  <a:lnTo>
                    <a:pt x="0" y="2608"/>
                  </a:lnTo>
                  <a:lnTo>
                    <a:pt x="5382" y="2608"/>
                  </a:lnTo>
                  <a:lnTo>
                    <a:pt x="5382" y="0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64"/>
            <p:cNvSpPr/>
            <p:nvPr/>
          </p:nvSpPr>
          <p:spPr>
            <a:xfrm>
              <a:off x="3585767" y="4019770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1" y="1"/>
                    <a:pt x="1" y="1060"/>
                    <a:pt x="679" y="1060"/>
                  </a:cubicBezTo>
                  <a:cubicBezTo>
                    <a:pt x="1370" y="1060"/>
                    <a:pt x="1370" y="1"/>
                    <a:pt x="67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64"/>
            <p:cNvSpPr/>
            <p:nvPr/>
          </p:nvSpPr>
          <p:spPr>
            <a:xfrm>
              <a:off x="3775419" y="4222281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0" y="1"/>
                    <a:pt x="0" y="1061"/>
                    <a:pt x="691" y="1061"/>
                  </a:cubicBezTo>
                  <a:cubicBezTo>
                    <a:pt x="1370" y="1061"/>
                    <a:pt x="1370" y="1"/>
                    <a:pt x="69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64"/>
            <p:cNvSpPr/>
            <p:nvPr/>
          </p:nvSpPr>
          <p:spPr>
            <a:xfrm>
              <a:off x="5417372" y="3986152"/>
              <a:ext cx="180042" cy="348277"/>
            </a:xfrm>
            <a:custGeom>
              <a:avLst/>
              <a:gdLst/>
              <a:ahLst/>
              <a:cxnLst/>
              <a:rect l="l" t="t" r="r" b="b"/>
              <a:pathLst>
                <a:path w="2679" h="5180" extrusionOk="0">
                  <a:moveTo>
                    <a:pt x="0" y="1"/>
                  </a:moveTo>
                  <a:lnTo>
                    <a:pt x="0" y="5180"/>
                  </a:lnTo>
                  <a:lnTo>
                    <a:pt x="2679" y="5180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64"/>
            <p:cNvSpPr/>
            <p:nvPr/>
          </p:nvSpPr>
          <p:spPr>
            <a:xfrm>
              <a:off x="5235717" y="4167082"/>
              <a:ext cx="361697" cy="175349"/>
            </a:xfrm>
            <a:custGeom>
              <a:avLst/>
              <a:gdLst/>
              <a:ahLst/>
              <a:cxnLst/>
              <a:rect l="l" t="t" r="r" b="b"/>
              <a:pathLst>
                <a:path w="5382" h="2608" extrusionOk="0">
                  <a:moveTo>
                    <a:pt x="0" y="0"/>
                  </a:moveTo>
                  <a:lnTo>
                    <a:pt x="0" y="2608"/>
                  </a:lnTo>
                  <a:lnTo>
                    <a:pt x="5382" y="2608"/>
                  </a:lnTo>
                  <a:lnTo>
                    <a:pt x="5382" y="0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64"/>
            <p:cNvSpPr/>
            <p:nvPr/>
          </p:nvSpPr>
          <p:spPr>
            <a:xfrm>
              <a:off x="5466163" y="4019770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0" y="1"/>
                    <a:pt x="0" y="1060"/>
                    <a:pt x="691" y="1060"/>
                  </a:cubicBezTo>
                  <a:cubicBezTo>
                    <a:pt x="1370" y="1060"/>
                    <a:pt x="1370" y="1"/>
                    <a:pt x="69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64"/>
            <p:cNvSpPr/>
            <p:nvPr/>
          </p:nvSpPr>
          <p:spPr>
            <a:xfrm>
              <a:off x="5276510" y="4222281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1" y="1"/>
                    <a:pt x="1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64"/>
            <p:cNvSpPr/>
            <p:nvPr/>
          </p:nvSpPr>
          <p:spPr>
            <a:xfrm>
              <a:off x="4273139" y="2947909"/>
              <a:ext cx="597788" cy="652448"/>
            </a:xfrm>
            <a:custGeom>
              <a:avLst/>
              <a:gdLst/>
              <a:ahLst/>
              <a:cxnLst/>
              <a:rect l="l" t="t" r="r" b="b"/>
              <a:pathLst>
                <a:path w="8895" h="9704" extrusionOk="0">
                  <a:moveTo>
                    <a:pt x="3358" y="0"/>
                  </a:moveTo>
                  <a:cubicBezTo>
                    <a:pt x="1512" y="0"/>
                    <a:pt x="0" y="1512"/>
                    <a:pt x="0" y="3370"/>
                  </a:cubicBezTo>
                  <a:lnTo>
                    <a:pt x="0" y="6346"/>
                  </a:lnTo>
                  <a:cubicBezTo>
                    <a:pt x="0" y="8192"/>
                    <a:pt x="1512" y="9704"/>
                    <a:pt x="3358" y="9704"/>
                  </a:cubicBezTo>
                  <a:lnTo>
                    <a:pt x="5537" y="9704"/>
                  </a:lnTo>
                  <a:cubicBezTo>
                    <a:pt x="7382" y="9704"/>
                    <a:pt x="8894" y="8192"/>
                    <a:pt x="8894" y="6346"/>
                  </a:cubicBezTo>
                  <a:lnTo>
                    <a:pt x="8894" y="3370"/>
                  </a:lnTo>
                  <a:cubicBezTo>
                    <a:pt x="8894" y="1512"/>
                    <a:pt x="7382" y="0"/>
                    <a:pt x="5537" y="0"/>
                  </a:cubicBezTo>
                  <a:close/>
                </a:path>
              </a:pathLst>
            </a:custGeom>
            <a:solidFill>
              <a:srgbClr val="9E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64"/>
            <p:cNvSpPr/>
            <p:nvPr/>
          </p:nvSpPr>
          <p:spPr>
            <a:xfrm>
              <a:off x="4343503" y="3018372"/>
              <a:ext cx="456994" cy="511591"/>
            </a:xfrm>
            <a:custGeom>
              <a:avLst/>
              <a:gdLst/>
              <a:ahLst/>
              <a:cxnLst/>
              <a:rect l="l" t="t" r="r" b="b"/>
              <a:pathLst>
                <a:path w="6800" h="7609" extrusionOk="0">
                  <a:moveTo>
                    <a:pt x="2311" y="0"/>
                  </a:moveTo>
                  <a:cubicBezTo>
                    <a:pt x="1037" y="0"/>
                    <a:pt x="1" y="1036"/>
                    <a:pt x="1" y="2322"/>
                  </a:cubicBezTo>
                  <a:lnTo>
                    <a:pt x="1" y="5298"/>
                  </a:lnTo>
                  <a:cubicBezTo>
                    <a:pt x="1" y="6572"/>
                    <a:pt x="1037" y="7608"/>
                    <a:pt x="2311" y="7608"/>
                  </a:cubicBezTo>
                  <a:lnTo>
                    <a:pt x="4490" y="7608"/>
                  </a:lnTo>
                  <a:cubicBezTo>
                    <a:pt x="5763" y="7608"/>
                    <a:pt x="6799" y="6572"/>
                    <a:pt x="6799" y="5298"/>
                  </a:cubicBezTo>
                  <a:lnTo>
                    <a:pt x="6799" y="2322"/>
                  </a:lnTo>
                  <a:cubicBezTo>
                    <a:pt x="6799" y="1036"/>
                    <a:pt x="5763" y="0"/>
                    <a:pt x="4490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64"/>
            <p:cNvSpPr/>
            <p:nvPr/>
          </p:nvSpPr>
          <p:spPr>
            <a:xfrm>
              <a:off x="4510776" y="3155195"/>
              <a:ext cx="122448" cy="237877"/>
            </a:xfrm>
            <a:custGeom>
              <a:avLst/>
              <a:gdLst/>
              <a:ahLst/>
              <a:cxnLst/>
              <a:rect l="l" t="t" r="r" b="b"/>
              <a:pathLst>
                <a:path w="1822" h="3538" extrusionOk="0">
                  <a:moveTo>
                    <a:pt x="905" y="1"/>
                  </a:moveTo>
                  <a:cubicBezTo>
                    <a:pt x="405" y="1"/>
                    <a:pt x="0" y="406"/>
                    <a:pt x="0" y="918"/>
                  </a:cubicBezTo>
                  <a:cubicBezTo>
                    <a:pt x="0" y="1263"/>
                    <a:pt x="203" y="1573"/>
                    <a:pt x="500" y="1727"/>
                  </a:cubicBezTo>
                  <a:lnTo>
                    <a:pt x="48" y="3537"/>
                  </a:lnTo>
                  <a:lnTo>
                    <a:pt x="1762" y="3537"/>
                  </a:lnTo>
                  <a:lnTo>
                    <a:pt x="1310" y="1727"/>
                  </a:lnTo>
                  <a:cubicBezTo>
                    <a:pt x="1620" y="1573"/>
                    <a:pt x="1822" y="1263"/>
                    <a:pt x="1822" y="918"/>
                  </a:cubicBezTo>
                  <a:cubicBezTo>
                    <a:pt x="1822" y="406"/>
                    <a:pt x="1417" y="1"/>
                    <a:pt x="905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1" name="Google Shape;3571;p64"/>
          <p:cNvGrpSpPr/>
          <p:nvPr/>
        </p:nvGrpSpPr>
        <p:grpSpPr>
          <a:xfrm rot="-3470671">
            <a:off x="8111813" y="4307765"/>
            <a:ext cx="533505" cy="529818"/>
            <a:chOff x="-1241687" y="1182283"/>
            <a:chExt cx="720480" cy="684288"/>
          </a:xfrm>
        </p:grpSpPr>
        <p:sp>
          <p:nvSpPr>
            <p:cNvPr id="3572" name="Google Shape;3572;p64"/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64"/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4" name="Google Shape;3574;p64"/>
          <p:cNvGrpSpPr/>
          <p:nvPr/>
        </p:nvGrpSpPr>
        <p:grpSpPr>
          <a:xfrm>
            <a:off x="1411809" y="4183076"/>
            <a:ext cx="635357" cy="635357"/>
            <a:chOff x="3922789" y="109320"/>
            <a:chExt cx="683400" cy="683400"/>
          </a:xfrm>
        </p:grpSpPr>
        <p:sp>
          <p:nvSpPr>
            <p:cNvPr id="3575" name="Google Shape;3575;p64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64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7" name="Google Shape;3577;p64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3578" name="Google Shape;3578;p64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64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80" name="Google Shape;3580;p64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64"/>
          <p:cNvGrpSpPr/>
          <p:nvPr/>
        </p:nvGrpSpPr>
        <p:grpSpPr>
          <a:xfrm rot="1174436">
            <a:off x="799922" y="1026263"/>
            <a:ext cx="509807" cy="508815"/>
            <a:chOff x="-1158200" y="1575175"/>
            <a:chExt cx="491503" cy="490546"/>
          </a:xfrm>
        </p:grpSpPr>
        <p:sp>
          <p:nvSpPr>
            <p:cNvPr id="3582" name="Google Shape;3582;p64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64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84" name="Google Shape;3584;p64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3585" name="Google Shape;3585;p64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64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64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64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64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90" name="Google Shape;3590;p64"/>
          <p:cNvGrpSpPr/>
          <p:nvPr/>
        </p:nvGrpSpPr>
        <p:grpSpPr>
          <a:xfrm rot="-2389902" flipH="1">
            <a:off x="297528" y="935331"/>
            <a:ext cx="358804" cy="358169"/>
            <a:chOff x="-1158200" y="1575175"/>
            <a:chExt cx="491503" cy="490546"/>
          </a:xfrm>
        </p:grpSpPr>
        <p:sp>
          <p:nvSpPr>
            <p:cNvPr id="3591" name="Google Shape;3591;p64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64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93" name="Google Shape;3593;p64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3594" name="Google Shape;3594;p64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64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64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64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64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" y="391160"/>
            <a:ext cx="8313420" cy="138239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34"/>
          <p:cNvSpPr/>
          <p:nvPr/>
        </p:nvSpPr>
        <p:spPr>
          <a:xfrm>
            <a:off x="7187001" y="3461055"/>
            <a:ext cx="2193" cy="7939"/>
          </a:xfrm>
          <a:custGeom>
            <a:avLst/>
            <a:gdLst/>
            <a:ahLst/>
            <a:cxnLst/>
            <a:rect l="l" t="t" r="r" b="b"/>
            <a:pathLst>
              <a:path w="29" h="105" extrusionOk="0">
                <a:moveTo>
                  <a:pt x="27" y="0"/>
                </a:moveTo>
                <a:cubicBezTo>
                  <a:pt x="25" y="0"/>
                  <a:pt x="13" y="48"/>
                  <a:pt x="1" y="105"/>
                </a:cubicBezTo>
                <a:lnTo>
                  <a:pt x="8" y="105"/>
                </a:lnTo>
                <a:cubicBezTo>
                  <a:pt x="23" y="29"/>
                  <a:pt x="28" y="0"/>
                  <a:pt x="27" y="0"/>
                </a:cubicBezTo>
                <a:close/>
              </a:path>
            </a:pathLst>
          </a:custGeom>
          <a:solidFill>
            <a:srgbClr val="FAC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7" name="Google Shape;1117;p34"/>
          <p:cNvGrpSpPr/>
          <p:nvPr/>
        </p:nvGrpSpPr>
        <p:grpSpPr>
          <a:xfrm>
            <a:off x="5959475" y="3443605"/>
            <a:ext cx="1226820" cy="1211580"/>
            <a:chOff x="6943641" y="462327"/>
            <a:chExt cx="691552" cy="759744"/>
          </a:xfrm>
        </p:grpSpPr>
        <p:sp>
          <p:nvSpPr>
            <p:cNvPr id="1118" name="Google Shape;1118;p34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0" name="Google Shape;1120;p34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1121" name="Google Shape;1121;p34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4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4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4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5" name="Google Shape;1125;p34"/>
          <p:cNvGrpSpPr/>
          <p:nvPr/>
        </p:nvGrpSpPr>
        <p:grpSpPr>
          <a:xfrm rot="-1039541">
            <a:off x="698785" y="351948"/>
            <a:ext cx="509818" cy="508826"/>
            <a:chOff x="-1158200" y="1575175"/>
            <a:chExt cx="491503" cy="490546"/>
          </a:xfrm>
        </p:grpSpPr>
        <p:sp>
          <p:nvSpPr>
            <p:cNvPr id="1126" name="Google Shape;1126;p34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8" name="Google Shape;1128;p34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1129" name="Google Shape;1129;p34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4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4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4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4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4" name="Google Shape;1134;p34"/>
          <p:cNvGrpSpPr/>
          <p:nvPr/>
        </p:nvGrpSpPr>
        <p:grpSpPr>
          <a:xfrm rot="1557888">
            <a:off x="1095273" y="832594"/>
            <a:ext cx="358788" cy="358156"/>
            <a:chOff x="-1158200" y="1575175"/>
            <a:chExt cx="491503" cy="490546"/>
          </a:xfrm>
        </p:grpSpPr>
        <p:sp>
          <p:nvSpPr>
            <p:cNvPr id="1135" name="Google Shape;1135;p34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4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7" name="Google Shape;1137;p34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1138" name="Google Shape;1138;p34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4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4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4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4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3" name="Google Shape;1143;p34"/>
          <p:cNvGrpSpPr/>
          <p:nvPr/>
        </p:nvGrpSpPr>
        <p:grpSpPr>
          <a:xfrm>
            <a:off x="8312201" y="211475"/>
            <a:ext cx="392112" cy="392100"/>
            <a:chOff x="8312201" y="211475"/>
            <a:chExt cx="392112" cy="392100"/>
          </a:xfrm>
        </p:grpSpPr>
        <p:grpSp>
          <p:nvGrpSpPr>
            <p:cNvPr id="1144" name="Google Shape;1144;p34"/>
            <p:cNvGrpSpPr/>
            <p:nvPr/>
          </p:nvGrpSpPr>
          <p:grpSpPr>
            <a:xfrm>
              <a:off x="8312201" y="220550"/>
              <a:ext cx="380430" cy="373923"/>
              <a:chOff x="4932401" y="4252000"/>
              <a:chExt cx="380430" cy="373923"/>
            </a:xfrm>
          </p:grpSpPr>
          <p:sp>
            <p:nvSpPr>
              <p:cNvPr id="1145" name="Google Shape;1145;p34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4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7" name="Google Shape;1147;p34">
              <a:hlinkClick r:id="" action="ppaction://hlinkshowjump?jump=nextslide"/>
            </p:cNvPr>
            <p:cNvSpPr/>
            <p:nvPr/>
          </p:nvSpPr>
          <p:spPr>
            <a:xfrm>
              <a:off x="831221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" name="Google Shape;1148;p34"/>
          <p:cNvGrpSpPr/>
          <p:nvPr/>
        </p:nvGrpSpPr>
        <p:grpSpPr>
          <a:xfrm>
            <a:off x="7758663" y="211475"/>
            <a:ext cx="392112" cy="392100"/>
            <a:chOff x="7758663" y="211475"/>
            <a:chExt cx="392112" cy="392100"/>
          </a:xfrm>
        </p:grpSpPr>
        <p:grpSp>
          <p:nvGrpSpPr>
            <p:cNvPr id="1149" name="Google Shape;1149;p34"/>
            <p:cNvGrpSpPr/>
            <p:nvPr/>
          </p:nvGrpSpPr>
          <p:grpSpPr>
            <a:xfrm flipH="1">
              <a:off x="7770344" y="220550"/>
              <a:ext cx="380430" cy="373923"/>
              <a:chOff x="4932401" y="4252000"/>
              <a:chExt cx="380430" cy="373923"/>
            </a:xfrm>
          </p:grpSpPr>
          <p:sp>
            <p:nvSpPr>
              <p:cNvPr id="1150" name="Google Shape;1150;p34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4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2" name="Google Shape;1152;p34">
              <a:hlinkClick r:id="" action="ppaction://hlinkshowjump?jump=previousslide"/>
            </p:cNvPr>
            <p:cNvSpPr/>
            <p:nvPr/>
          </p:nvSpPr>
          <p:spPr>
            <a:xfrm flipH="1">
              <a:off x="775866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ACAA269A-C549-4F51-9C16-163A89957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101" b="48967"/>
          <a:stretch/>
        </p:blipFill>
        <p:spPr>
          <a:xfrm>
            <a:off x="0" y="1772942"/>
            <a:ext cx="3890222" cy="4277793"/>
          </a:xfrm>
          <a:prstGeom prst="rect">
            <a:avLst/>
          </a:prstGeom>
        </p:spPr>
      </p:pic>
      <p:grpSp>
        <p:nvGrpSpPr>
          <p:cNvPr id="83" name="组合 24">
            <a:extLst>
              <a:ext uri="{FF2B5EF4-FFF2-40B4-BE49-F238E27FC236}">
                <a16:creationId xmlns:a16="http://schemas.microsoft.com/office/drawing/2014/main" id="{3AFDD6D5-701F-46CD-B0F8-EF2BEAC8F727}"/>
              </a:ext>
            </a:extLst>
          </p:cNvPr>
          <p:cNvGrpSpPr/>
          <p:nvPr/>
        </p:nvGrpSpPr>
        <p:grpSpPr>
          <a:xfrm>
            <a:off x="3106245" y="822899"/>
            <a:ext cx="4959985" cy="948690"/>
            <a:chOff x="7410" y="941"/>
            <a:chExt cx="7811" cy="1494"/>
          </a:xfrm>
        </p:grpSpPr>
        <p:grpSp>
          <p:nvGrpSpPr>
            <p:cNvPr id="84" name="组合 20">
              <a:extLst>
                <a:ext uri="{FF2B5EF4-FFF2-40B4-BE49-F238E27FC236}">
                  <a16:creationId xmlns:a16="http://schemas.microsoft.com/office/drawing/2014/main" id="{2E909855-16A5-4EF9-958F-E970097C3F8B}"/>
                </a:ext>
              </a:extLst>
            </p:cNvPr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86" name="Google Shape;427;p32">
                <a:extLst>
                  <a:ext uri="{FF2B5EF4-FFF2-40B4-BE49-F238E27FC236}">
                    <a16:creationId xmlns:a16="http://schemas.microsoft.com/office/drawing/2014/main" id="{12C6B59D-DBC7-4CDA-8A3A-2DAECDB368A1}"/>
                  </a:ext>
                </a:extLst>
              </p:cNvPr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AFD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41;p32">
                <a:extLst>
                  <a:ext uri="{FF2B5EF4-FFF2-40B4-BE49-F238E27FC236}">
                    <a16:creationId xmlns:a16="http://schemas.microsoft.com/office/drawing/2014/main" id="{2C21FFBB-E207-43D4-8ABF-30B4DF18D1CE}"/>
                  </a:ext>
                </a:extLst>
              </p:cNvPr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Algerian" panose="04020705040A02060702" charset="0"/>
                    <a:cs typeface="Algerian" panose="04020705040A02060702" charset="0"/>
                  </a:rPr>
                  <a:t>01</a:t>
                </a:r>
              </a:p>
            </p:txBody>
          </p:sp>
        </p:grpSp>
        <p:sp>
          <p:nvSpPr>
            <p:cNvPr id="85" name="Google Shape;332;p28">
              <a:extLst>
                <a:ext uri="{FF2B5EF4-FFF2-40B4-BE49-F238E27FC236}">
                  <a16:creationId xmlns:a16="http://schemas.microsoft.com/office/drawing/2014/main" id="{B03E1A9D-263D-4328-82C3-59837B74DF21}"/>
                </a:ext>
              </a:extLst>
            </p:cNvPr>
            <p:cNvSpPr txBox="1"/>
            <p:nvPr/>
          </p:nvSpPr>
          <p:spPr>
            <a:xfrm>
              <a:off x="9098" y="1339"/>
              <a:ext cx="6123" cy="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Xem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lại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bài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hôm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nay.</a:t>
              </a:r>
              <a:endParaRPr lang="en-GB" dirty="0">
                <a:solidFill>
                  <a:schemeClr val="bg1"/>
                </a:solidFill>
                <a:latin typeface="UTM Nokia Standard" pitchFamily="18" charset="0"/>
              </a:endParaRPr>
            </a:p>
          </p:txBody>
        </p:sp>
      </p:grpSp>
      <p:grpSp>
        <p:nvGrpSpPr>
          <p:cNvPr id="88" name="组合 25">
            <a:extLst>
              <a:ext uri="{FF2B5EF4-FFF2-40B4-BE49-F238E27FC236}">
                <a16:creationId xmlns:a16="http://schemas.microsoft.com/office/drawing/2014/main" id="{D6F3843A-AA2A-43B1-85E1-841A03AA6A83}"/>
              </a:ext>
            </a:extLst>
          </p:cNvPr>
          <p:cNvGrpSpPr/>
          <p:nvPr/>
        </p:nvGrpSpPr>
        <p:grpSpPr>
          <a:xfrm>
            <a:off x="3016301" y="2144457"/>
            <a:ext cx="5407660" cy="1012825"/>
            <a:chOff x="7410" y="941"/>
            <a:chExt cx="8516" cy="1595"/>
          </a:xfrm>
        </p:grpSpPr>
        <p:grpSp>
          <p:nvGrpSpPr>
            <p:cNvPr id="89" name="组合 26">
              <a:extLst>
                <a:ext uri="{FF2B5EF4-FFF2-40B4-BE49-F238E27FC236}">
                  <a16:creationId xmlns:a16="http://schemas.microsoft.com/office/drawing/2014/main" id="{8E9FC9A6-D768-4E7C-8923-68F1DAFAEF36}"/>
                </a:ext>
              </a:extLst>
            </p:cNvPr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91" name="Google Shape;427;p32">
                <a:extLst>
                  <a:ext uri="{FF2B5EF4-FFF2-40B4-BE49-F238E27FC236}">
                    <a16:creationId xmlns:a16="http://schemas.microsoft.com/office/drawing/2014/main" id="{899ADBB1-8A71-4D2D-BA91-541C144D188D}"/>
                  </a:ext>
                </a:extLst>
              </p:cNvPr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FFC8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41;p32">
                <a:extLst>
                  <a:ext uri="{FF2B5EF4-FFF2-40B4-BE49-F238E27FC236}">
                    <a16:creationId xmlns:a16="http://schemas.microsoft.com/office/drawing/2014/main" id="{21F40C4A-6667-4E47-A216-4DB982E81FF6}"/>
                  </a:ext>
                </a:extLst>
              </p:cNvPr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Algerian" panose="04020705040A02060702" charset="0"/>
                    <a:cs typeface="Algerian" panose="04020705040A02060702" charset="0"/>
                  </a:rPr>
                  <a:t>0</a:t>
                </a:r>
                <a:r>
                  <a:rPr lang="en-US" altLang="en-GB">
                    <a:latin typeface="Algerian" panose="04020705040A02060702" charset="0"/>
                    <a:cs typeface="Algerian" panose="04020705040A02060702" charset="0"/>
                  </a:rPr>
                  <a:t>2</a:t>
                </a:r>
              </a:p>
            </p:txBody>
          </p:sp>
        </p:grpSp>
        <p:sp>
          <p:nvSpPr>
            <p:cNvPr id="90" name="Google Shape;332;p28">
              <a:extLst>
                <a:ext uri="{FF2B5EF4-FFF2-40B4-BE49-F238E27FC236}">
                  <a16:creationId xmlns:a16="http://schemas.microsoft.com/office/drawing/2014/main" id="{C8C77055-20B4-4D30-A4AA-9897061A6164}"/>
                </a:ext>
              </a:extLst>
            </p:cNvPr>
            <p:cNvSpPr txBox="1"/>
            <p:nvPr/>
          </p:nvSpPr>
          <p:spPr>
            <a:xfrm>
              <a:off x="9190" y="1351"/>
              <a:ext cx="6736" cy="11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 algn="just"/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Chuẩn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bị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trước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bài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</a:p>
            <a:p>
              <a:pPr lvl="0" algn="just"/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“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Cộng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hai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”.</a:t>
              </a:r>
              <a:endParaRPr lang="en-GB" dirty="0">
                <a:solidFill>
                  <a:schemeClr val="bg1"/>
                </a:solidFill>
                <a:latin typeface="UTM Nokia Standar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1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1635760"/>
            <a:ext cx="3491865" cy="3507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组合 24"/>
          <p:cNvGrpSpPr/>
          <p:nvPr/>
        </p:nvGrpSpPr>
        <p:grpSpPr>
          <a:xfrm>
            <a:off x="4749416" y="741690"/>
            <a:ext cx="3971290" cy="1109980"/>
            <a:chOff x="7410" y="941"/>
            <a:chExt cx="6254" cy="1748"/>
          </a:xfrm>
        </p:grpSpPr>
        <p:grpSp>
          <p:nvGrpSpPr>
            <p:cNvPr id="21" name="组合 20"/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16" name="Google Shape;427;p32"/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AFD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41;p32"/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Algerian" panose="04020705040A02060702" charset="0"/>
                    <a:cs typeface="Algerian" panose="04020705040A02060702" charset="0"/>
                  </a:rPr>
                  <a:t>01</a:t>
                </a:r>
              </a:p>
            </p:txBody>
          </p:sp>
        </p:grpSp>
        <p:sp>
          <p:nvSpPr>
            <p:cNvPr id="22" name="Google Shape;332;p28"/>
            <p:cNvSpPr txBox="1"/>
            <p:nvPr/>
          </p:nvSpPr>
          <p:spPr>
            <a:xfrm>
              <a:off x="9081" y="1811"/>
              <a:ext cx="4583" cy="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Xem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lại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kiến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thức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đã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ôn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tập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trong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bài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hôm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nay.</a:t>
              </a:r>
              <a:endParaRPr lang="en-GB" sz="2400" dirty="0">
                <a:latin typeface="UTM Nokia Standard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71370" y="2775902"/>
            <a:ext cx="4019550" cy="1227455"/>
            <a:chOff x="7410" y="941"/>
            <a:chExt cx="6330" cy="1933"/>
          </a:xfrm>
        </p:grpSpPr>
        <p:grpSp>
          <p:nvGrpSpPr>
            <p:cNvPr id="27" name="组合 26"/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28" name="Google Shape;427;p32"/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FFC8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41;p32"/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Algerian" panose="04020705040A02060702" charset="0"/>
                    <a:cs typeface="Algerian" panose="04020705040A02060702" charset="0"/>
                  </a:rPr>
                  <a:t>0</a:t>
                </a:r>
                <a:r>
                  <a:rPr lang="en-US" altLang="en-GB">
                    <a:latin typeface="Algerian" panose="04020705040A02060702" charset="0"/>
                    <a:cs typeface="Algerian" panose="04020705040A02060702" charset="0"/>
                  </a:rPr>
                  <a:t>2</a:t>
                </a:r>
              </a:p>
            </p:txBody>
          </p:sp>
        </p:grpSp>
        <p:sp>
          <p:nvSpPr>
            <p:cNvPr id="31" name="Google Shape;332;p28"/>
            <p:cNvSpPr txBox="1"/>
            <p:nvPr/>
          </p:nvSpPr>
          <p:spPr>
            <a:xfrm>
              <a:off x="9014" y="1996"/>
              <a:ext cx="4726" cy="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 algn="just"/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Chuẩn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bị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trước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bài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“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Viết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các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đo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độ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dài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dưới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dạng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”.</a:t>
              </a:r>
              <a:endParaRPr lang="en-GB" sz="2400" dirty="0">
                <a:latin typeface="UTM Nokia Standard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16440" y="4108450"/>
            <a:ext cx="2383085" cy="851535"/>
            <a:chOff x="10262" y="6470"/>
            <a:chExt cx="3753" cy="1341"/>
          </a:xfrm>
        </p:grpSpPr>
        <p:grpSp>
          <p:nvGrpSpPr>
            <p:cNvPr id="430" name="Google Shape;430;p32"/>
            <p:cNvGrpSpPr/>
            <p:nvPr/>
          </p:nvGrpSpPr>
          <p:grpSpPr>
            <a:xfrm>
              <a:off x="10262" y="7426"/>
              <a:ext cx="2969" cy="324"/>
              <a:chOff x="6784410" y="4690826"/>
              <a:chExt cx="1885332" cy="205976"/>
            </a:xfrm>
          </p:grpSpPr>
          <p:sp>
            <p:nvSpPr>
              <p:cNvPr id="435" name="Google Shape;435;p32"/>
              <p:cNvSpPr/>
              <p:nvPr/>
            </p:nvSpPr>
            <p:spPr>
              <a:xfrm>
                <a:off x="8564347" y="4690826"/>
                <a:ext cx="105395" cy="11949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6784410" y="4779150"/>
                <a:ext cx="1551855" cy="117652"/>
              </a:xfrm>
              <a:custGeom>
                <a:avLst/>
                <a:gdLst/>
                <a:ahLst/>
                <a:cxnLst/>
                <a:rect l="l" t="t" r="r" b="b"/>
                <a:pathLst>
                  <a:path w="17860" h="1727" fill="none" extrusionOk="0">
                    <a:moveTo>
                      <a:pt x="17860" y="1465"/>
                    </a:moveTo>
                    <a:cubicBezTo>
                      <a:pt x="17550" y="989"/>
                      <a:pt x="16717" y="453"/>
                      <a:pt x="16110" y="429"/>
                    </a:cubicBezTo>
                    <a:cubicBezTo>
                      <a:pt x="15193" y="417"/>
                      <a:pt x="14871" y="1727"/>
                      <a:pt x="13979" y="1715"/>
                    </a:cubicBezTo>
                    <a:cubicBezTo>
                      <a:pt x="13133" y="1703"/>
                      <a:pt x="13074" y="512"/>
                      <a:pt x="12121" y="274"/>
                    </a:cubicBezTo>
                    <a:cubicBezTo>
                      <a:pt x="11002" y="1"/>
                      <a:pt x="10645" y="1536"/>
                      <a:pt x="9347" y="1417"/>
                    </a:cubicBezTo>
                    <a:cubicBezTo>
                      <a:pt x="8335" y="1322"/>
                      <a:pt x="8228" y="346"/>
                      <a:pt x="7263" y="405"/>
                    </a:cubicBezTo>
                    <a:cubicBezTo>
                      <a:pt x="6299" y="465"/>
                      <a:pt x="6192" y="1441"/>
                      <a:pt x="5251" y="1489"/>
                    </a:cubicBezTo>
                    <a:cubicBezTo>
                      <a:pt x="4203" y="1536"/>
                      <a:pt x="4120" y="310"/>
                      <a:pt x="3037" y="346"/>
                    </a:cubicBezTo>
                    <a:cubicBezTo>
                      <a:pt x="2215" y="370"/>
                      <a:pt x="1858" y="1084"/>
                      <a:pt x="691" y="1060"/>
                    </a:cubicBezTo>
                    <a:cubicBezTo>
                      <a:pt x="393" y="1060"/>
                      <a:pt x="155" y="1001"/>
                      <a:pt x="1" y="953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0" name="图片 39" descr="刻刀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2674" y="6470"/>
              <a:ext cx="1341" cy="1341"/>
            </a:xfrm>
            <a:prstGeom prst="rect">
              <a:avLst/>
            </a:prstGeom>
          </p:spPr>
        </p:pic>
      </p:grpSp>
      <p:sp>
        <p:nvSpPr>
          <p:cNvPr id="42" name="Google Shape;460;p32"/>
          <p:cNvSpPr/>
          <p:nvPr/>
        </p:nvSpPr>
        <p:spPr>
          <a:xfrm rot="2006702">
            <a:off x="2806641" y="139092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62" y="465574"/>
            <a:ext cx="1705263" cy="411899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0" animBg="1"/>
      <p:bldP spid="460" grpId="1" animBg="1"/>
      <p:bldP spid="42" grpId="0" animBg="1"/>
      <p:bldP spid="4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8" name="Google Shape;4138;p70"/>
          <p:cNvGrpSpPr/>
          <p:nvPr/>
        </p:nvGrpSpPr>
        <p:grpSpPr>
          <a:xfrm>
            <a:off x="6449060" y="2745740"/>
            <a:ext cx="2402840" cy="2168525"/>
            <a:chOff x="329950" y="2667000"/>
            <a:chExt cx="2370370" cy="2093149"/>
          </a:xfrm>
        </p:grpSpPr>
        <p:sp>
          <p:nvSpPr>
            <p:cNvPr id="4139" name="Google Shape;4139;p70"/>
            <p:cNvSpPr/>
            <p:nvPr/>
          </p:nvSpPr>
          <p:spPr>
            <a:xfrm>
              <a:off x="329950" y="4507125"/>
              <a:ext cx="2243462" cy="253024"/>
            </a:xfrm>
            <a:custGeom>
              <a:avLst/>
              <a:gdLst/>
              <a:ahLst/>
              <a:cxnLst/>
              <a:rect l="l" t="t" r="r" b="b"/>
              <a:pathLst>
                <a:path w="37946" h="3751" extrusionOk="0">
                  <a:moveTo>
                    <a:pt x="18979" y="0"/>
                  </a:moveTo>
                  <a:cubicBezTo>
                    <a:pt x="8501" y="0"/>
                    <a:pt x="0" y="845"/>
                    <a:pt x="0" y="1881"/>
                  </a:cubicBezTo>
                  <a:cubicBezTo>
                    <a:pt x="0" y="2917"/>
                    <a:pt x="8501" y="3751"/>
                    <a:pt x="18979" y="3751"/>
                  </a:cubicBezTo>
                  <a:cubicBezTo>
                    <a:pt x="29456" y="3751"/>
                    <a:pt x="37946" y="2917"/>
                    <a:pt x="37946" y="1881"/>
                  </a:cubicBezTo>
                  <a:cubicBezTo>
                    <a:pt x="37946" y="845"/>
                    <a:pt x="29456" y="0"/>
                    <a:pt x="18979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70"/>
            <p:cNvSpPr/>
            <p:nvPr/>
          </p:nvSpPr>
          <p:spPr>
            <a:xfrm>
              <a:off x="491677" y="3305303"/>
              <a:ext cx="1732308" cy="241263"/>
            </a:xfrm>
            <a:custGeom>
              <a:avLst/>
              <a:gdLst/>
              <a:ahLst/>
              <a:cxnLst/>
              <a:rect l="l" t="t" r="r" b="b"/>
              <a:pathLst>
                <a:path w="19250" h="2681" extrusionOk="0">
                  <a:moveTo>
                    <a:pt x="18603" y="0"/>
                  </a:moveTo>
                  <a:cubicBezTo>
                    <a:pt x="17196" y="0"/>
                    <a:pt x="9918" y="1501"/>
                    <a:pt x="4617" y="1501"/>
                  </a:cubicBezTo>
                  <a:cubicBezTo>
                    <a:pt x="3337" y="1501"/>
                    <a:pt x="2173" y="1414"/>
                    <a:pt x="1234" y="1197"/>
                  </a:cubicBezTo>
                  <a:cubicBezTo>
                    <a:pt x="1234" y="1197"/>
                    <a:pt x="628" y="922"/>
                    <a:pt x="266" y="922"/>
                  </a:cubicBezTo>
                  <a:cubicBezTo>
                    <a:pt x="111" y="922"/>
                    <a:pt x="1" y="972"/>
                    <a:pt x="3" y="1117"/>
                  </a:cubicBezTo>
                  <a:cubicBezTo>
                    <a:pt x="17" y="1600"/>
                    <a:pt x="881" y="2666"/>
                    <a:pt x="7484" y="2680"/>
                  </a:cubicBezTo>
                  <a:cubicBezTo>
                    <a:pt x="7505" y="2680"/>
                    <a:pt x="7526" y="2680"/>
                    <a:pt x="7547" y="2680"/>
                  </a:cubicBezTo>
                  <a:cubicBezTo>
                    <a:pt x="14120" y="2680"/>
                    <a:pt x="19249" y="411"/>
                    <a:pt x="18833" y="37"/>
                  </a:cubicBezTo>
                  <a:cubicBezTo>
                    <a:pt x="18805" y="12"/>
                    <a:pt x="18727" y="0"/>
                    <a:pt x="18603" y="0"/>
                  </a:cubicBezTo>
                  <a:close/>
                </a:path>
              </a:pathLst>
            </a:custGeom>
            <a:solidFill>
              <a:srgbClr val="3B1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70"/>
            <p:cNvSpPr/>
            <p:nvPr/>
          </p:nvSpPr>
          <p:spPr>
            <a:xfrm>
              <a:off x="456850" y="3210183"/>
              <a:ext cx="1828777" cy="1471157"/>
            </a:xfrm>
            <a:custGeom>
              <a:avLst/>
              <a:gdLst/>
              <a:ahLst/>
              <a:cxnLst/>
              <a:rect l="l" t="t" r="r" b="b"/>
              <a:pathLst>
                <a:path w="20322" h="16348" extrusionOk="0">
                  <a:moveTo>
                    <a:pt x="10770" y="0"/>
                  </a:moveTo>
                  <a:cubicBezTo>
                    <a:pt x="9406" y="0"/>
                    <a:pt x="7261" y="134"/>
                    <a:pt x="7194" y="446"/>
                  </a:cubicBezTo>
                  <a:cubicBezTo>
                    <a:pt x="7194" y="446"/>
                    <a:pt x="7194" y="684"/>
                    <a:pt x="7173" y="1022"/>
                  </a:cubicBezTo>
                  <a:cubicBezTo>
                    <a:pt x="7122" y="1606"/>
                    <a:pt x="7000" y="2491"/>
                    <a:pt x="6669" y="3024"/>
                  </a:cubicBezTo>
                  <a:cubicBezTo>
                    <a:pt x="6597" y="3154"/>
                    <a:pt x="6417" y="3240"/>
                    <a:pt x="6165" y="3312"/>
                  </a:cubicBezTo>
                  <a:cubicBezTo>
                    <a:pt x="4689" y="3751"/>
                    <a:pt x="685" y="3514"/>
                    <a:pt x="311" y="4810"/>
                  </a:cubicBezTo>
                  <a:cubicBezTo>
                    <a:pt x="311" y="4824"/>
                    <a:pt x="303" y="4846"/>
                    <a:pt x="303" y="4860"/>
                  </a:cubicBezTo>
                  <a:cubicBezTo>
                    <a:pt x="1" y="6344"/>
                    <a:pt x="5754" y="9044"/>
                    <a:pt x="5942" y="10268"/>
                  </a:cubicBezTo>
                  <a:cubicBezTo>
                    <a:pt x="5942" y="10304"/>
                    <a:pt x="5942" y="10347"/>
                    <a:pt x="5934" y="10383"/>
                  </a:cubicBezTo>
                  <a:cubicBezTo>
                    <a:pt x="5733" y="11557"/>
                    <a:pt x="3126" y="15481"/>
                    <a:pt x="4264" y="16238"/>
                  </a:cubicBezTo>
                  <a:cubicBezTo>
                    <a:pt x="4378" y="16314"/>
                    <a:pt x="4517" y="16348"/>
                    <a:pt x="4677" y="16348"/>
                  </a:cubicBezTo>
                  <a:cubicBezTo>
                    <a:pt x="6045" y="16348"/>
                    <a:pt x="8920" y="13847"/>
                    <a:pt x="10604" y="13847"/>
                  </a:cubicBezTo>
                  <a:cubicBezTo>
                    <a:pt x="10693" y="13847"/>
                    <a:pt x="10778" y="13854"/>
                    <a:pt x="10860" y="13868"/>
                  </a:cubicBezTo>
                  <a:cubicBezTo>
                    <a:pt x="12296" y="14123"/>
                    <a:pt x="14613" y="15679"/>
                    <a:pt x="16128" y="15679"/>
                  </a:cubicBezTo>
                  <a:cubicBezTo>
                    <a:pt x="16329" y="15679"/>
                    <a:pt x="16516" y="15651"/>
                    <a:pt x="16685" y="15589"/>
                  </a:cubicBezTo>
                  <a:cubicBezTo>
                    <a:pt x="16851" y="15532"/>
                    <a:pt x="17002" y="15438"/>
                    <a:pt x="17131" y="15301"/>
                  </a:cubicBezTo>
                  <a:cubicBezTo>
                    <a:pt x="18327" y="14049"/>
                    <a:pt x="14971" y="9678"/>
                    <a:pt x="15310" y="8828"/>
                  </a:cubicBezTo>
                  <a:cubicBezTo>
                    <a:pt x="15317" y="8806"/>
                    <a:pt x="15331" y="8785"/>
                    <a:pt x="15346" y="8770"/>
                  </a:cubicBezTo>
                  <a:cubicBezTo>
                    <a:pt x="15583" y="8482"/>
                    <a:pt x="16577" y="7971"/>
                    <a:pt x="17607" y="7388"/>
                  </a:cubicBezTo>
                  <a:cubicBezTo>
                    <a:pt x="17866" y="7237"/>
                    <a:pt x="18132" y="7078"/>
                    <a:pt x="18392" y="6927"/>
                  </a:cubicBezTo>
                  <a:cubicBezTo>
                    <a:pt x="18651" y="6761"/>
                    <a:pt x="18903" y="6603"/>
                    <a:pt x="19126" y="6437"/>
                  </a:cubicBezTo>
                  <a:cubicBezTo>
                    <a:pt x="19825" y="5933"/>
                    <a:pt x="20321" y="5415"/>
                    <a:pt x="20235" y="4961"/>
                  </a:cubicBezTo>
                  <a:cubicBezTo>
                    <a:pt x="20170" y="4579"/>
                    <a:pt x="19551" y="4313"/>
                    <a:pt x="18694" y="4111"/>
                  </a:cubicBezTo>
                  <a:cubicBezTo>
                    <a:pt x="18089" y="3967"/>
                    <a:pt x="17369" y="3859"/>
                    <a:pt x="16642" y="3780"/>
                  </a:cubicBezTo>
                  <a:cubicBezTo>
                    <a:pt x="14842" y="3564"/>
                    <a:pt x="13013" y="3485"/>
                    <a:pt x="12941" y="3319"/>
                  </a:cubicBezTo>
                  <a:cubicBezTo>
                    <a:pt x="12912" y="3262"/>
                    <a:pt x="12876" y="3118"/>
                    <a:pt x="12818" y="2930"/>
                  </a:cubicBezTo>
                  <a:cubicBezTo>
                    <a:pt x="12653" y="2304"/>
                    <a:pt x="12372" y="1138"/>
                    <a:pt x="12120" y="504"/>
                  </a:cubicBezTo>
                  <a:cubicBezTo>
                    <a:pt x="12026" y="266"/>
                    <a:pt x="11933" y="101"/>
                    <a:pt x="11853" y="65"/>
                  </a:cubicBezTo>
                  <a:cubicBezTo>
                    <a:pt x="11753" y="23"/>
                    <a:pt x="11327" y="0"/>
                    <a:pt x="10770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70"/>
            <p:cNvSpPr/>
            <p:nvPr/>
          </p:nvSpPr>
          <p:spPr>
            <a:xfrm>
              <a:off x="1011554" y="3255449"/>
              <a:ext cx="598883" cy="259801"/>
            </a:xfrm>
            <a:custGeom>
              <a:avLst/>
              <a:gdLst/>
              <a:ahLst/>
              <a:cxnLst/>
              <a:rect l="l" t="t" r="r" b="b"/>
              <a:pathLst>
                <a:path w="6655" h="2887" extrusionOk="0">
                  <a:moveTo>
                    <a:pt x="5956" y="1"/>
                  </a:moveTo>
                  <a:lnTo>
                    <a:pt x="1009" y="519"/>
                  </a:lnTo>
                  <a:cubicBezTo>
                    <a:pt x="958" y="1103"/>
                    <a:pt x="836" y="1988"/>
                    <a:pt x="505" y="2521"/>
                  </a:cubicBezTo>
                  <a:cubicBezTo>
                    <a:pt x="433" y="2651"/>
                    <a:pt x="253" y="2737"/>
                    <a:pt x="1" y="2809"/>
                  </a:cubicBezTo>
                  <a:cubicBezTo>
                    <a:pt x="355" y="2844"/>
                    <a:pt x="979" y="2886"/>
                    <a:pt x="1805" y="2886"/>
                  </a:cubicBezTo>
                  <a:cubicBezTo>
                    <a:pt x="3043" y="2886"/>
                    <a:pt x="4736" y="2790"/>
                    <a:pt x="6654" y="2427"/>
                  </a:cubicBezTo>
                  <a:cubicBezTo>
                    <a:pt x="6489" y="1801"/>
                    <a:pt x="6208" y="635"/>
                    <a:pt x="5956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70"/>
            <p:cNvSpPr/>
            <p:nvPr/>
          </p:nvSpPr>
          <p:spPr>
            <a:xfrm>
              <a:off x="840482" y="4387261"/>
              <a:ext cx="1117946" cy="294087"/>
            </a:xfrm>
            <a:custGeom>
              <a:avLst/>
              <a:gdLst/>
              <a:ahLst/>
              <a:cxnLst/>
              <a:rect l="l" t="t" r="r" b="b"/>
              <a:pathLst>
                <a:path w="12423" h="3268" extrusionOk="0">
                  <a:moveTo>
                    <a:pt x="6293" y="1"/>
                  </a:moveTo>
                  <a:cubicBezTo>
                    <a:pt x="4774" y="1"/>
                    <a:pt x="1" y="3158"/>
                    <a:pt x="1" y="3158"/>
                  </a:cubicBezTo>
                  <a:cubicBezTo>
                    <a:pt x="115" y="3234"/>
                    <a:pt x="254" y="3268"/>
                    <a:pt x="414" y="3268"/>
                  </a:cubicBezTo>
                  <a:cubicBezTo>
                    <a:pt x="1782" y="3268"/>
                    <a:pt x="4657" y="767"/>
                    <a:pt x="6341" y="767"/>
                  </a:cubicBezTo>
                  <a:cubicBezTo>
                    <a:pt x="6430" y="767"/>
                    <a:pt x="6515" y="774"/>
                    <a:pt x="6597" y="788"/>
                  </a:cubicBezTo>
                  <a:cubicBezTo>
                    <a:pt x="8033" y="1043"/>
                    <a:pt x="10350" y="2599"/>
                    <a:pt x="11865" y="2599"/>
                  </a:cubicBezTo>
                  <a:cubicBezTo>
                    <a:pt x="12066" y="2599"/>
                    <a:pt x="12253" y="2571"/>
                    <a:pt x="12422" y="2509"/>
                  </a:cubicBezTo>
                  <a:cubicBezTo>
                    <a:pt x="11104" y="2005"/>
                    <a:pt x="7900" y="126"/>
                    <a:pt x="6366" y="4"/>
                  </a:cubicBezTo>
                  <a:cubicBezTo>
                    <a:pt x="6343" y="2"/>
                    <a:pt x="6319" y="1"/>
                    <a:pt x="6293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70"/>
            <p:cNvSpPr/>
            <p:nvPr/>
          </p:nvSpPr>
          <p:spPr>
            <a:xfrm>
              <a:off x="456850" y="3647538"/>
              <a:ext cx="551549" cy="486756"/>
            </a:xfrm>
            <a:custGeom>
              <a:avLst/>
              <a:gdLst/>
              <a:ahLst/>
              <a:cxnLst/>
              <a:rect l="l" t="t" r="r" b="b"/>
              <a:pathLst>
                <a:path w="6129" h="5409" extrusionOk="0">
                  <a:moveTo>
                    <a:pt x="303" y="0"/>
                  </a:moveTo>
                  <a:lnTo>
                    <a:pt x="303" y="0"/>
                  </a:lnTo>
                  <a:cubicBezTo>
                    <a:pt x="1" y="1484"/>
                    <a:pt x="5754" y="4184"/>
                    <a:pt x="5942" y="5408"/>
                  </a:cubicBezTo>
                  <a:cubicBezTo>
                    <a:pt x="6114" y="5156"/>
                    <a:pt x="6129" y="4832"/>
                    <a:pt x="5970" y="4400"/>
                  </a:cubicBezTo>
                  <a:cubicBezTo>
                    <a:pt x="5754" y="3846"/>
                    <a:pt x="1391" y="764"/>
                    <a:pt x="303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70"/>
            <p:cNvSpPr/>
            <p:nvPr/>
          </p:nvSpPr>
          <p:spPr>
            <a:xfrm>
              <a:off x="1834522" y="3550348"/>
              <a:ext cx="343582" cy="454270"/>
            </a:xfrm>
            <a:custGeom>
              <a:avLst/>
              <a:gdLst/>
              <a:ahLst/>
              <a:cxnLst/>
              <a:rect l="l" t="t" r="r" b="b"/>
              <a:pathLst>
                <a:path w="3818" h="5048" extrusionOk="0">
                  <a:moveTo>
                    <a:pt x="1333" y="0"/>
                  </a:moveTo>
                  <a:lnTo>
                    <a:pt x="1333" y="0"/>
                  </a:lnTo>
                  <a:cubicBezTo>
                    <a:pt x="1376" y="619"/>
                    <a:pt x="1498" y="1808"/>
                    <a:pt x="1830" y="2736"/>
                  </a:cubicBezTo>
                  <a:cubicBezTo>
                    <a:pt x="1923" y="2981"/>
                    <a:pt x="1815" y="3255"/>
                    <a:pt x="1578" y="3370"/>
                  </a:cubicBezTo>
                  <a:cubicBezTo>
                    <a:pt x="1419" y="3449"/>
                    <a:pt x="1239" y="3543"/>
                    <a:pt x="1052" y="3658"/>
                  </a:cubicBezTo>
                  <a:cubicBezTo>
                    <a:pt x="231" y="4133"/>
                    <a:pt x="37" y="4695"/>
                    <a:pt x="1" y="5048"/>
                  </a:cubicBezTo>
                  <a:cubicBezTo>
                    <a:pt x="8" y="5026"/>
                    <a:pt x="22" y="5005"/>
                    <a:pt x="37" y="4990"/>
                  </a:cubicBezTo>
                  <a:cubicBezTo>
                    <a:pt x="274" y="4702"/>
                    <a:pt x="1268" y="4191"/>
                    <a:pt x="2298" y="3608"/>
                  </a:cubicBezTo>
                  <a:cubicBezTo>
                    <a:pt x="2471" y="3507"/>
                    <a:pt x="2636" y="3406"/>
                    <a:pt x="2809" y="3305"/>
                  </a:cubicBezTo>
                  <a:cubicBezTo>
                    <a:pt x="2903" y="3255"/>
                    <a:pt x="2989" y="3197"/>
                    <a:pt x="3083" y="3147"/>
                  </a:cubicBezTo>
                  <a:cubicBezTo>
                    <a:pt x="3342" y="2981"/>
                    <a:pt x="3587" y="2823"/>
                    <a:pt x="3817" y="2657"/>
                  </a:cubicBezTo>
                  <a:cubicBezTo>
                    <a:pt x="3795" y="1779"/>
                    <a:pt x="3507" y="735"/>
                    <a:pt x="3385" y="331"/>
                  </a:cubicBezTo>
                  <a:cubicBezTo>
                    <a:pt x="2780" y="187"/>
                    <a:pt x="2060" y="79"/>
                    <a:pt x="1333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70"/>
            <p:cNvSpPr/>
            <p:nvPr/>
          </p:nvSpPr>
          <p:spPr>
            <a:xfrm>
              <a:off x="1216374" y="3608572"/>
              <a:ext cx="108888" cy="176470"/>
            </a:xfrm>
            <a:custGeom>
              <a:avLst/>
              <a:gdLst/>
              <a:ahLst/>
              <a:cxnLst/>
              <a:rect l="l" t="t" r="r" b="b"/>
              <a:pathLst>
                <a:path w="1210" h="1961" extrusionOk="0">
                  <a:moveTo>
                    <a:pt x="556" y="0"/>
                  </a:moveTo>
                  <a:cubicBezTo>
                    <a:pt x="548" y="0"/>
                    <a:pt x="541" y="1"/>
                    <a:pt x="533" y="1"/>
                  </a:cubicBezTo>
                  <a:cubicBezTo>
                    <a:pt x="216" y="23"/>
                    <a:pt x="0" y="484"/>
                    <a:pt x="36" y="1024"/>
                  </a:cubicBezTo>
                  <a:cubicBezTo>
                    <a:pt x="78" y="1550"/>
                    <a:pt x="353" y="1961"/>
                    <a:pt x="654" y="1961"/>
                  </a:cubicBezTo>
                  <a:cubicBezTo>
                    <a:pt x="662" y="1961"/>
                    <a:pt x="669" y="1960"/>
                    <a:pt x="677" y="1960"/>
                  </a:cubicBezTo>
                  <a:cubicBezTo>
                    <a:pt x="994" y="1938"/>
                    <a:pt x="1210" y="1477"/>
                    <a:pt x="1174" y="937"/>
                  </a:cubicBezTo>
                  <a:cubicBezTo>
                    <a:pt x="1132" y="411"/>
                    <a:pt x="857" y="0"/>
                    <a:pt x="556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70"/>
            <p:cNvSpPr/>
            <p:nvPr/>
          </p:nvSpPr>
          <p:spPr>
            <a:xfrm>
              <a:off x="1410124" y="3585174"/>
              <a:ext cx="109608" cy="176560"/>
            </a:xfrm>
            <a:custGeom>
              <a:avLst/>
              <a:gdLst/>
              <a:ahLst/>
              <a:cxnLst/>
              <a:rect l="l" t="t" r="r" b="b"/>
              <a:pathLst>
                <a:path w="1218" h="1962" extrusionOk="0">
                  <a:moveTo>
                    <a:pt x="564" y="1"/>
                  </a:moveTo>
                  <a:cubicBezTo>
                    <a:pt x="553" y="1"/>
                    <a:pt x="543" y="1"/>
                    <a:pt x="533" y="2"/>
                  </a:cubicBezTo>
                  <a:cubicBezTo>
                    <a:pt x="223" y="24"/>
                    <a:pt x="0" y="484"/>
                    <a:pt x="43" y="1025"/>
                  </a:cubicBezTo>
                  <a:cubicBezTo>
                    <a:pt x="86" y="1551"/>
                    <a:pt x="354" y="1961"/>
                    <a:pt x="661" y="1961"/>
                  </a:cubicBezTo>
                  <a:cubicBezTo>
                    <a:pt x="669" y="1961"/>
                    <a:pt x="676" y="1961"/>
                    <a:pt x="684" y="1961"/>
                  </a:cubicBezTo>
                  <a:cubicBezTo>
                    <a:pt x="994" y="1939"/>
                    <a:pt x="1217" y="1478"/>
                    <a:pt x="1174" y="938"/>
                  </a:cubicBezTo>
                  <a:cubicBezTo>
                    <a:pt x="1139" y="415"/>
                    <a:pt x="868" y="1"/>
                    <a:pt x="564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70"/>
            <p:cNvSpPr/>
            <p:nvPr/>
          </p:nvSpPr>
          <p:spPr>
            <a:xfrm>
              <a:off x="1128093" y="3804571"/>
              <a:ext cx="488196" cy="273120"/>
            </a:xfrm>
            <a:custGeom>
              <a:avLst/>
              <a:gdLst/>
              <a:ahLst/>
              <a:cxnLst/>
              <a:rect l="l" t="t" r="r" b="b"/>
              <a:pathLst>
                <a:path w="5425" h="3035" extrusionOk="0">
                  <a:moveTo>
                    <a:pt x="5224" y="1"/>
                  </a:moveTo>
                  <a:cubicBezTo>
                    <a:pt x="4982" y="1"/>
                    <a:pt x="4125" y="831"/>
                    <a:pt x="2400" y="891"/>
                  </a:cubicBezTo>
                  <a:cubicBezTo>
                    <a:pt x="2304" y="894"/>
                    <a:pt x="2214" y="896"/>
                    <a:pt x="2128" y="896"/>
                  </a:cubicBezTo>
                  <a:cubicBezTo>
                    <a:pt x="691" y="896"/>
                    <a:pt x="603" y="463"/>
                    <a:pt x="304" y="416"/>
                  </a:cubicBezTo>
                  <a:cubicBezTo>
                    <a:pt x="301" y="415"/>
                    <a:pt x="297" y="415"/>
                    <a:pt x="294" y="415"/>
                  </a:cubicBezTo>
                  <a:cubicBezTo>
                    <a:pt x="1" y="415"/>
                    <a:pt x="601" y="2327"/>
                    <a:pt x="708" y="2605"/>
                  </a:cubicBezTo>
                  <a:cubicBezTo>
                    <a:pt x="793" y="2826"/>
                    <a:pt x="1564" y="3034"/>
                    <a:pt x="2360" y="3034"/>
                  </a:cubicBezTo>
                  <a:cubicBezTo>
                    <a:pt x="2573" y="3034"/>
                    <a:pt x="2787" y="3020"/>
                    <a:pt x="2990" y="2986"/>
                  </a:cubicBezTo>
                  <a:cubicBezTo>
                    <a:pt x="3962" y="2828"/>
                    <a:pt x="5287" y="2425"/>
                    <a:pt x="5359" y="2165"/>
                  </a:cubicBezTo>
                  <a:cubicBezTo>
                    <a:pt x="5424" y="1906"/>
                    <a:pt x="5424" y="192"/>
                    <a:pt x="5273" y="19"/>
                  </a:cubicBezTo>
                  <a:cubicBezTo>
                    <a:pt x="5261" y="7"/>
                    <a:pt x="5245" y="1"/>
                    <a:pt x="5224" y="1"/>
                  </a:cubicBezTo>
                  <a:close/>
                </a:path>
              </a:pathLst>
            </a:custGeom>
            <a:solidFill>
              <a:srgbClr val="F5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70"/>
            <p:cNvSpPr/>
            <p:nvPr/>
          </p:nvSpPr>
          <p:spPr>
            <a:xfrm>
              <a:off x="1159320" y="3908601"/>
              <a:ext cx="462099" cy="91520"/>
            </a:xfrm>
            <a:custGeom>
              <a:avLst/>
              <a:gdLst/>
              <a:ahLst/>
              <a:cxnLst/>
              <a:rect l="l" t="t" r="r" b="b"/>
              <a:pathLst>
                <a:path w="5135" h="1017" extrusionOk="0">
                  <a:moveTo>
                    <a:pt x="5038" y="1"/>
                  </a:moveTo>
                  <a:cubicBezTo>
                    <a:pt x="5022" y="1"/>
                    <a:pt x="5006" y="5"/>
                    <a:pt x="4991" y="16"/>
                  </a:cubicBezTo>
                  <a:cubicBezTo>
                    <a:pt x="3923" y="656"/>
                    <a:pt x="2885" y="839"/>
                    <a:pt x="2045" y="839"/>
                  </a:cubicBezTo>
                  <a:cubicBezTo>
                    <a:pt x="919" y="839"/>
                    <a:pt x="147" y="509"/>
                    <a:pt x="130" y="505"/>
                  </a:cubicBezTo>
                  <a:cubicBezTo>
                    <a:pt x="119" y="499"/>
                    <a:pt x="106" y="497"/>
                    <a:pt x="95" y="497"/>
                  </a:cubicBezTo>
                  <a:cubicBezTo>
                    <a:pt x="62" y="497"/>
                    <a:pt x="31" y="517"/>
                    <a:pt x="15" y="548"/>
                  </a:cubicBezTo>
                  <a:cubicBezTo>
                    <a:pt x="1" y="592"/>
                    <a:pt x="15" y="642"/>
                    <a:pt x="65" y="664"/>
                  </a:cubicBezTo>
                  <a:cubicBezTo>
                    <a:pt x="73" y="671"/>
                    <a:pt x="879" y="1017"/>
                    <a:pt x="2046" y="1017"/>
                  </a:cubicBezTo>
                  <a:cubicBezTo>
                    <a:pt x="2910" y="1017"/>
                    <a:pt x="3983" y="822"/>
                    <a:pt x="5077" y="167"/>
                  </a:cubicBezTo>
                  <a:cubicBezTo>
                    <a:pt x="5120" y="138"/>
                    <a:pt x="5135" y="88"/>
                    <a:pt x="5113" y="44"/>
                  </a:cubicBezTo>
                  <a:cubicBezTo>
                    <a:pt x="5094" y="17"/>
                    <a:pt x="5067" y="1"/>
                    <a:pt x="5038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50" name="Google Shape;4150;p70"/>
            <p:cNvGrpSpPr/>
            <p:nvPr/>
          </p:nvGrpSpPr>
          <p:grpSpPr>
            <a:xfrm>
              <a:off x="639622" y="3548998"/>
              <a:ext cx="1289569" cy="953360"/>
              <a:chOff x="7883397" y="1438448"/>
              <a:chExt cx="1289569" cy="953360"/>
            </a:xfrm>
          </p:grpSpPr>
          <p:sp>
            <p:nvSpPr>
              <p:cNvPr id="4151" name="Google Shape;4151;p70"/>
              <p:cNvSpPr/>
              <p:nvPr/>
            </p:nvSpPr>
            <p:spPr>
              <a:xfrm>
                <a:off x="8263159" y="2188250"/>
                <a:ext cx="114737" cy="11473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641" y="0"/>
                    </a:moveTo>
                    <a:cubicBezTo>
                      <a:pt x="288" y="0"/>
                      <a:pt x="0" y="281"/>
                      <a:pt x="0" y="634"/>
                    </a:cubicBezTo>
                    <a:cubicBezTo>
                      <a:pt x="0" y="987"/>
                      <a:pt x="288" y="1275"/>
                      <a:pt x="641" y="1275"/>
                    </a:cubicBezTo>
                    <a:cubicBezTo>
                      <a:pt x="994" y="1275"/>
                      <a:pt x="1275" y="987"/>
                      <a:pt x="1275" y="634"/>
                    </a:cubicBezTo>
                    <a:cubicBezTo>
                      <a:pt x="1275" y="281"/>
                      <a:pt x="994" y="0"/>
                      <a:pt x="641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70"/>
              <p:cNvSpPr/>
              <p:nvPr/>
            </p:nvSpPr>
            <p:spPr>
              <a:xfrm>
                <a:off x="8318863" y="2073512"/>
                <a:ext cx="45445" cy="45445"/>
              </a:xfrm>
              <a:custGeom>
                <a:avLst/>
                <a:gdLst/>
                <a:ahLst/>
                <a:cxnLst/>
                <a:rect l="l" t="t" r="r" b="b"/>
                <a:pathLst>
                  <a:path w="505" h="505" extrusionOk="0">
                    <a:moveTo>
                      <a:pt x="252" y="1"/>
                    </a:moveTo>
                    <a:cubicBezTo>
                      <a:pt x="108" y="1"/>
                      <a:pt x="0" y="109"/>
                      <a:pt x="0" y="253"/>
                    </a:cubicBezTo>
                    <a:cubicBezTo>
                      <a:pt x="0" y="389"/>
                      <a:pt x="108" y="505"/>
                      <a:pt x="252" y="505"/>
                    </a:cubicBezTo>
                    <a:cubicBezTo>
                      <a:pt x="389" y="505"/>
                      <a:pt x="504" y="389"/>
                      <a:pt x="504" y="253"/>
                    </a:cubicBezTo>
                    <a:cubicBezTo>
                      <a:pt x="504" y="109"/>
                      <a:pt x="389" y="1"/>
                      <a:pt x="252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70"/>
              <p:cNvSpPr/>
              <p:nvPr/>
            </p:nvSpPr>
            <p:spPr>
              <a:xfrm>
                <a:off x="8195755" y="2356082"/>
                <a:ext cx="31856" cy="3176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53" extrusionOk="0">
                    <a:moveTo>
                      <a:pt x="180" y="0"/>
                    </a:moveTo>
                    <a:cubicBezTo>
                      <a:pt x="79" y="0"/>
                      <a:pt x="0" y="79"/>
                      <a:pt x="0" y="180"/>
                    </a:cubicBezTo>
                    <a:cubicBezTo>
                      <a:pt x="0" y="274"/>
                      <a:pt x="79" y="353"/>
                      <a:pt x="180" y="353"/>
                    </a:cubicBezTo>
                    <a:cubicBezTo>
                      <a:pt x="274" y="353"/>
                      <a:pt x="353" y="274"/>
                      <a:pt x="353" y="180"/>
                    </a:cubicBezTo>
                    <a:cubicBezTo>
                      <a:pt x="353" y="79"/>
                      <a:pt x="274" y="0"/>
                      <a:pt x="180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70"/>
              <p:cNvSpPr/>
              <p:nvPr/>
            </p:nvSpPr>
            <p:spPr>
              <a:xfrm>
                <a:off x="8486696" y="2218037"/>
                <a:ext cx="55794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13" extrusionOk="0">
                    <a:moveTo>
                      <a:pt x="310" y="0"/>
                    </a:moveTo>
                    <a:cubicBezTo>
                      <a:pt x="137" y="0"/>
                      <a:pt x="0" y="137"/>
                      <a:pt x="0" y="303"/>
                    </a:cubicBezTo>
                    <a:cubicBezTo>
                      <a:pt x="0" y="476"/>
                      <a:pt x="137" y="612"/>
                      <a:pt x="310" y="612"/>
                    </a:cubicBezTo>
                    <a:cubicBezTo>
                      <a:pt x="476" y="612"/>
                      <a:pt x="620" y="476"/>
                      <a:pt x="620" y="303"/>
                    </a:cubicBezTo>
                    <a:cubicBezTo>
                      <a:pt x="620" y="137"/>
                      <a:pt x="476" y="0"/>
                      <a:pt x="310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70"/>
              <p:cNvSpPr/>
              <p:nvPr/>
            </p:nvSpPr>
            <p:spPr>
              <a:xfrm>
                <a:off x="8834691" y="2114998"/>
                <a:ext cx="130935" cy="130306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48" extrusionOk="0">
                    <a:moveTo>
                      <a:pt x="727" y="0"/>
                    </a:moveTo>
                    <a:cubicBezTo>
                      <a:pt x="324" y="0"/>
                      <a:pt x="0" y="324"/>
                      <a:pt x="0" y="728"/>
                    </a:cubicBezTo>
                    <a:cubicBezTo>
                      <a:pt x="0" y="1124"/>
                      <a:pt x="324" y="1448"/>
                      <a:pt x="727" y="1448"/>
                    </a:cubicBezTo>
                    <a:cubicBezTo>
                      <a:pt x="1131" y="1448"/>
                      <a:pt x="1455" y="1124"/>
                      <a:pt x="1455" y="728"/>
                    </a:cubicBezTo>
                    <a:cubicBezTo>
                      <a:pt x="1455" y="324"/>
                      <a:pt x="1131" y="0"/>
                      <a:pt x="727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70"/>
              <p:cNvSpPr/>
              <p:nvPr/>
            </p:nvSpPr>
            <p:spPr>
              <a:xfrm>
                <a:off x="8771788" y="2241344"/>
                <a:ext cx="61013" cy="61643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85" extrusionOk="0">
                    <a:moveTo>
                      <a:pt x="339" y="1"/>
                    </a:moveTo>
                    <a:cubicBezTo>
                      <a:pt x="152" y="1"/>
                      <a:pt x="1" y="152"/>
                      <a:pt x="1" y="339"/>
                    </a:cubicBezTo>
                    <a:cubicBezTo>
                      <a:pt x="1" y="533"/>
                      <a:pt x="152" y="685"/>
                      <a:pt x="339" y="685"/>
                    </a:cubicBezTo>
                    <a:cubicBezTo>
                      <a:pt x="526" y="685"/>
                      <a:pt x="678" y="533"/>
                      <a:pt x="678" y="339"/>
                    </a:cubicBezTo>
                    <a:cubicBezTo>
                      <a:pt x="678" y="152"/>
                      <a:pt x="526" y="1"/>
                      <a:pt x="339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70"/>
              <p:cNvSpPr/>
              <p:nvPr/>
            </p:nvSpPr>
            <p:spPr>
              <a:xfrm>
                <a:off x="8951320" y="2334665"/>
                <a:ext cx="57774" cy="57144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35" extrusionOk="0">
                    <a:moveTo>
                      <a:pt x="324" y="0"/>
                    </a:moveTo>
                    <a:cubicBezTo>
                      <a:pt x="144" y="0"/>
                      <a:pt x="0" y="137"/>
                      <a:pt x="0" y="317"/>
                    </a:cubicBezTo>
                    <a:cubicBezTo>
                      <a:pt x="0" y="490"/>
                      <a:pt x="144" y="634"/>
                      <a:pt x="324" y="634"/>
                    </a:cubicBezTo>
                    <a:cubicBezTo>
                      <a:pt x="497" y="634"/>
                      <a:pt x="641" y="490"/>
                      <a:pt x="641" y="317"/>
                    </a:cubicBezTo>
                    <a:cubicBezTo>
                      <a:pt x="641" y="137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70"/>
              <p:cNvSpPr/>
              <p:nvPr/>
            </p:nvSpPr>
            <p:spPr>
              <a:xfrm>
                <a:off x="9064078" y="2160353"/>
                <a:ext cx="108888" cy="108978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211" extrusionOk="0">
                    <a:moveTo>
                      <a:pt x="605" y="0"/>
                    </a:moveTo>
                    <a:cubicBezTo>
                      <a:pt x="274" y="0"/>
                      <a:pt x="0" y="274"/>
                      <a:pt x="0" y="605"/>
                    </a:cubicBezTo>
                    <a:cubicBezTo>
                      <a:pt x="0" y="937"/>
                      <a:pt x="274" y="1210"/>
                      <a:pt x="605" y="1210"/>
                    </a:cubicBezTo>
                    <a:cubicBezTo>
                      <a:pt x="944" y="1210"/>
                      <a:pt x="1210" y="937"/>
                      <a:pt x="1210" y="605"/>
                    </a:cubicBezTo>
                    <a:cubicBezTo>
                      <a:pt x="1210" y="274"/>
                      <a:pt x="944" y="0"/>
                      <a:pt x="605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70"/>
              <p:cNvSpPr/>
              <p:nvPr/>
            </p:nvSpPr>
            <p:spPr>
              <a:xfrm>
                <a:off x="8949340" y="1778703"/>
                <a:ext cx="50034" cy="4931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548" extrusionOk="0">
                    <a:moveTo>
                      <a:pt x="274" y="0"/>
                    </a:moveTo>
                    <a:cubicBezTo>
                      <a:pt x="123" y="0"/>
                      <a:pt x="1" y="123"/>
                      <a:pt x="1" y="274"/>
                    </a:cubicBezTo>
                    <a:cubicBezTo>
                      <a:pt x="1" y="425"/>
                      <a:pt x="123" y="547"/>
                      <a:pt x="274" y="547"/>
                    </a:cubicBezTo>
                    <a:cubicBezTo>
                      <a:pt x="426" y="547"/>
                      <a:pt x="555" y="425"/>
                      <a:pt x="555" y="274"/>
                    </a:cubicBezTo>
                    <a:cubicBezTo>
                      <a:pt x="555" y="123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70"/>
              <p:cNvSpPr/>
              <p:nvPr/>
            </p:nvSpPr>
            <p:spPr>
              <a:xfrm>
                <a:off x="8943490" y="1944555"/>
                <a:ext cx="415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2" extrusionOk="0">
                    <a:moveTo>
                      <a:pt x="231" y="1"/>
                    </a:moveTo>
                    <a:cubicBezTo>
                      <a:pt x="102" y="1"/>
                      <a:pt x="1" y="109"/>
                      <a:pt x="1" y="231"/>
                    </a:cubicBezTo>
                    <a:cubicBezTo>
                      <a:pt x="1" y="361"/>
                      <a:pt x="102" y="461"/>
                      <a:pt x="231" y="461"/>
                    </a:cubicBezTo>
                    <a:cubicBezTo>
                      <a:pt x="361" y="461"/>
                      <a:pt x="462" y="361"/>
                      <a:pt x="462" y="231"/>
                    </a:cubicBezTo>
                    <a:cubicBezTo>
                      <a:pt x="462" y="109"/>
                      <a:pt x="361" y="1"/>
                      <a:pt x="231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70"/>
              <p:cNvSpPr/>
              <p:nvPr/>
            </p:nvSpPr>
            <p:spPr>
              <a:xfrm>
                <a:off x="9032311" y="1566775"/>
                <a:ext cx="67493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50" extrusionOk="0">
                    <a:moveTo>
                      <a:pt x="375" y="1"/>
                    </a:moveTo>
                    <a:cubicBezTo>
                      <a:pt x="173" y="1"/>
                      <a:pt x="0" y="173"/>
                      <a:pt x="0" y="375"/>
                    </a:cubicBezTo>
                    <a:cubicBezTo>
                      <a:pt x="0" y="584"/>
                      <a:pt x="173" y="749"/>
                      <a:pt x="375" y="749"/>
                    </a:cubicBezTo>
                    <a:cubicBezTo>
                      <a:pt x="584" y="749"/>
                      <a:pt x="749" y="584"/>
                      <a:pt x="749" y="375"/>
                    </a:cubicBezTo>
                    <a:cubicBezTo>
                      <a:pt x="749" y="173"/>
                      <a:pt x="584" y="1"/>
                      <a:pt x="375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70"/>
              <p:cNvSpPr/>
              <p:nvPr/>
            </p:nvSpPr>
            <p:spPr>
              <a:xfrm>
                <a:off x="8567688" y="1444297"/>
                <a:ext cx="47425" cy="4742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7" y="1"/>
                    </a:moveTo>
                    <a:cubicBezTo>
                      <a:pt x="123" y="1"/>
                      <a:pt x="1" y="123"/>
                      <a:pt x="1" y="267"/>
                    </a:cubicBezTo>
                    <a:cubicBezTo>
                      <a:pt x="1" y="411"/>
                      <a:pt x="123" y="526"/>
                      <a:pt x="267" y="526"/>
                    </a:cubicBezTo>
                    <a:cubicBezTo>
                      <a:pt x="411" y="526"/>
                      <a:pt x="526" y="411"/>
                      <a:pt x="526" y="267"/>
                    </a:cubicBezTo>
                    <a:cubicBezTo>
                      <a:pt x="526" y="123"/>
                      <a:pt x="41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70"/>
              <p:cNvSpPr/>
              <p:nvPr/>
            </p:nvSpPr>
            <p:spPr>
              <a:xfrm>
                <a:off x="8565708" y="1717149"/>
                <a:ext cx="31856" cy="3176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53" extrusionOk="0">
                    <a:moveTo>
                      <a:pt x="181" y="0"/>
                    </a:moveTo>
                    <a:cubicBezTo>
                      <a:pt x="80" y="0"/>
                      <a:pt x="1" y="79"/>
                      <a:pt x="1" y="180"/>
                    </a:cubicBezTo>
                    <a:cubicBezTo>
                      <a:pt x="1" y="274"/>
                      <a:pt x="80" y="353"/>
                      <a:pt x="181" y="353"/>
                    </a:cubicBezTo>
                    <a:cubicBezTo>
                      <a:pt x="275" y="353"/>
                      <a:pt x="354" y="274"/>
                      <a:pt x="354" y="180"/>
                    </a:cubicBezTo>
                    <a:cubicBezTo>
                      <a:pt x="354" y="79"/>
                      <a:pt x="275" y="0"/>
                      <a:pt x="181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70"/>
              <p:cNvSpPr/>
              <p:nvPr/>
            </p:nvSpPr>
            <p:spPr>
              <a:xfrm>
                <a:off x="8219693" y="1564795"/>
                <a:ext cx="136875" cy="1368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521" extrusionOk="0">
                    <a:moveTo>
                      <a:pt x="757" y="1"/>
                    </a:moveTo>
                    <a:cubicBezTo>
                      <a:pt x="339" y="1"/>
                      <a:pt x="1" y="347"/>
                      <a:pt x="1" y="764"/>
                    </a:cubicBezTo>
                    <a:cubicBezTo>
                      <a:pt x="1" y="1182"/>
                      <a:pt x="339" y="1520"/>
                      <a:pt x="757" y="1520"/>
                    </a:cubicBezTo>
                    <a:cubicBezTo>
                      <a:pt x="1174" y="1520"/>
                      <a:pt x="1520" y="1182"/>
                      <a:pt x="1520" y="764"/>
                    </a:cubicBezTo>
                    <a:cubicBezTo>
                      <a:pt x="1520" y="347"/>
                      <a:pt x="1174" y="1"/>
                      <a:pt x="757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70"/>
              <p:cNvSpPr/>
              <p:nvPr/>
            </p:nvSpPr>
            <p:spPr>
              <a:xfrm>
                <a:off x="8251460" y="1776723"/>
                <a:ext cx="47425" cy="4742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0" y="1"/>
                    </a:moveTo>
                    <a:cubicBezTo>
                      <a:pt x="116" y="1"/>
                      <a:pt x="1" y="116"/>
                      <a:pt x="1" y="267"/>
                    </a:cubicBezTo>
                    <a:cubicBezTo>
                      <a:pt x="1" y="411"/>
                      <a:pt x="116" y="526"/>
                      <a:pt x="260" y="526"/>
                    </a:cubicBezTo>
                    <a:cubicBezTo>
                      <a:pt x="411" y="526"/>
                      <a:pt x="526" y="411"/>
                      <a:pt x="526" y="267"/>
                    </a:cubicBezTo>
                    <a:cubicBezTo>
                      <a:pt x="526" y="116"/>
                      <a:pt x="411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70"/>
              <p:cNvSpPr/>
              <p:nvPr/>
            </p:nvSpPr>
            <p:spPr>
              <a:xfrm>
                <a:off x="8302665" y="1885611"/>
                <a:ext cx="59663" cy="5903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56" extrusionOk="0">
                    <a:moveTo>
                      <a:pt x="332" y="0"/>
                    </a:moveTo>
                    <a:cubicBezTo>
                      <a:pt x="152" y="0"/>
                      <a:pt x="0" y="144"/>
                      <a:pt x="0" y="332"/>
                    </a:cubicBezTo>
                    <a:cubicBezTo>
                      <a:pt x="0" y="512"/>
                      <a:pt x="152" y="656"/>
                      <a:pt x="332" y="656"/>
                    </a:cubicBezTo>
                    <a:cubicBezTo>
                      <a:pt x="512" y="656"/>
                      <a:pt x="663" y="512"/>
                      <a:pt x="663" y="332"/>
                    </a:cubicBezTo>
                    <a:cubicBezTo>
                      <a:pt x="663" y="144"/>
                      <a:pt x="512" y="0"/>
                      <a:pt x="332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70"/>
              <p:cNvSpPr/>
              <p:nvPr/>
            </p:nvSpPr>
            <p:spPr>
              <a:xfrm>
                <a:off x="7994176" y="1580363"/>
                <a:ext cx="114827" cy="114827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276" extrusionOk="0">
                    <a:moveTo>
                      <a:pt x="635" y="1"/>
                    </a:moveTo>
                    <a:cubicBezTo>
                      <a:pt x="282" y="1"/>
                      <a:pt x="1" y="282"/>
                      <a:pt x="1" y="634"/>
                    </a:cubicBezTo>
                    <a:cubicBezTo>
                      <a:pt x="1" y="987"/>
                      <a:pt x="282" y="1275"/>
                      <a:pt x="635" y="1275"/>
                    </a:cubicBezTo>
                    <a:cubicBezTo>
                      <a:pt x="987" y="1275"/>
                      <a:pt x="1275" y="987"/>
                      <a:pt x="1275" y="634"/>
                    </a:cubicBezTo>
                    <a:cubicBezTo>
                      <a:pt x="1275" y="282"/>
                      <a:pt x="987" y="1"/>
                      <a:pt x="635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70"/>
              <p:cNvSpPr/>
              <p:nvPr/>
            </p:nvSpPr>
            <p:spPr>
              <a:xfrm>
                <a:off x="8075167" y="1489653"/>
                <a:ext cx="37706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19" extrusionOk="0">
                    <a:moveTo>
                      <a:pt x="210" y="1"/>
                    </a:moveTo>
                    <a:cubicBezTo>
                      <a:pt x="95" y="1"/>
                      <a:pt x="1" y="94"/>
                      <a:pt x="1" y="209"/>
                    </a:cubicBezTo>
                    <a:cubicBezTo>
                      <a:pt x="1" y="325"/>
                      <a:pt x="95" y="418"/>
                      <a:pt x="210" y="418"/>
                    </a:cubicBezTo>
                    <a:cubicBezTo>
                      <a:pt x="325" y="418"/>
                      <a:pt x="419" y="325"/>
                      <a:pt x="419" y="209"/>
                    </a:cubicBezTo>
                    <a:cubicBezTo>
                      <a:pt x="419" y="94"/>
                      <a:pt x="325" y="1"/>
                      <a:pt x="210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70"/>
              <p:cNvSpPr/>
              <p:nvPr/>
            </p:nvSpPr>
            <p:spPr>
              <a:xfrm>
                <a:off x="8136811" y="1681513"/>
                <a:ext cx="63533" cy="63533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353" y="0"/>
                    </a:moveTo>
                    <a:cubicBezTo>
                      <a:pt x="158" y="0"/>
                      <a:pt x="0" y="158"/>
                      <a:pt x="0" y="353"/>
                    </a:cubicBezTo>
                    <a:cubicBezTo>
                      <a:pt x="0" y="547"/>
                      <a:pt x="158" y="706"/>
                      <a:pt x="353" y="706"/>
                    </a:cubicBezTo>
                    <a:cubicBezTo>
                      <a:pt x="547" y="706"/>
                      <a:pt x="706" y="547"/>
                      <a:pt x="706" y="353"/>
                    </a:cubicBezTo>
                    <a:cubicBezTo>
                      <a:pt x="706" y="158"/>
                      <a:pt x="547" y="0"/>
                      <a:pt x="353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70"/>
              <p:cNvSpPr/>
              <p:nvPr/>
            </p:nvSpPr>
            <p:spPr>
              <a:xfrm>
                <a:off x="7883397" y="1553186"/>
                <a:ext cx="33746" cy="33746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75" extrusionOk="0">
                    <a:moveTo>
                      <a:pt x="188" y="0"/>
                    </a:moveTo>
                    <a:cubicBezTo>
                      <a:pt x="87" y="0"/>
                      <a:pt x="1" y="87"/>
                      <a:pt x="1" y="188"/>
                    </a:cubicBezTo>
                    <a:cubicBezTo>
                      <a:pt x="1" y="288"/>
                      <a:pt x="87" y="375"/>
                      <a:pt x="188" y="375"/>
                    </a:cubicBezTo>
                    <a:cubicBezTo>
                      <a:pt x="289" y="375"/>
                      <a:pt x="375" y="288"/>
                      <a:pt x="375" y="188"/>
                    </a:cubicBezTo>
                    <a:cubicBezTo>
                      <a:pt x="375" y="87"/>
                      <a:pt x="289" y="0"/>
                      <a:pt x="188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70"/>
              <p:cNvSpPr/>
              <p:nvPr/>
            </p:nvSpPr>
            <p:spPr>
              <a:xfrm>
                <a:off x="8223563" y="1438448"/>
                <a:ext cx="63623" cy="6362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354" y="1"/>
                    </a:moveTo>
                    <a:cubicBezTo>
                      <a:pt x="159" y="1"/>
                      <a:pt x="1" y="159"/>
                      <a:pt x="1" y="354"/>
                    </a:cubicBezTo>
                    <a:cubicBezTo>
                      <a:pt x="1" y="548"/>
                      <a:pt x="159" y="706"/>
                      <a:pt x="354" y="706"/>
                    </a:cubicBezTo>
                    <a:cubicBezTo>
                      <a:pt x="548" y="706"/>
                      <a:pt x="707" y="548"/>
                      <a:pt x="707" y="354"/>
                    </a:cubicBezTo>
                    <a:cubicBezTo>
                      <a:pt x="707" y="159"/>
                      <a:pt x="548" y="1"/>
                      <a:pt x="354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70"/>
              <p:cNvSpPr/>
              <p:nvPr/>
            </p:nvSpPr>
            <p:spPr>
              <a:xfrm>
                <a:off x="8590996" y="2057044"/>
                <a:ext cx="63623" cy="57684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41" extrusionOk="0">
                    <a:moveTo>
                      <a:pt x="348" y="1"/>
                    </a:moveTo>
                    <a:cubicBezTo>
                      <a:pt x="321" y="1"/>
                      <a:pt x="294" y="4"/>
                      <a:pt x="267" y="11"/>
                    </a:cubicBezTo>
                    <a:cubicBezTo>
                      <a:pt x="102" y="61"/>
                      <a:pt x="1" y="234"/>
                      <a:pt x="44" y="407"/>
                    </a:cubicBezTo>
                    <a:cubicBezTo>
                      <a:pt x="80" y="546"/>
                      <a:pt x="214" y="640"/>
                      <a:pt x="354" y="640"/>
                    </a:cubicBezTo>
                    <a:cubicBezTo>
                      <a:pt x="380" y="640"/>
                      <a:pt x="407" y="637"/>
                      <a:pt x="433" y="630"/>
                    </a:cubicBezTo>
                    <a:cubicBezTo>
                      <a:pt x="606" y="587"/>
                      <a:pt x="706" y="407"/>
                      <a:pt x="656" y="241"/>
                    </a:cubicBezTo>
                    <a:cubicBezTo>
                      <a:pt x="620" y="95"/>
                      <a:pt x="491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73" name="Google Shape;4173;p70"/>
            <p:cNvSpPr/>
            <p:nvPr/>
          </p:nvSpPr>
          <p:spPr>
            <a:xfrm>
              <a:off x="1971938" y="3515971"/>
              <a:ext cx="338992" cy="380118"/>
            </a:xfrm>
            <a:custGeom>
              <a:avLst/>
              <a:gdLst/>
              <a:ahLst/>
              <a:cxnLst/>
              <a:rect l="l" t="t" r="r" b="b"/>
              <a:pathLst>
                <a:path w="3767" h="4224" extrusionOk="0">
                  <a:moveTo>
                    <a:pt x="787" y="1"/>
                  </a:moveTo>
                  <a:cubicBezTo>
                    <a:pt x="536" y="1"/>
                    <a:pt x="354" y="26"/>
                    <a:pt x="295" y="58"/>
                  </a:cubicBezTo>
                  <a:cubicBezTo>
                    <a:pt x="0" y="224"/>
                    <a:pt x="267" y="2010"/>
                    <a:pt x="663" y="3183"/>
                  </a:cubicBezTo>
                  <a:cubicBezTo>
                    <a:pt x="850" y="3745"/>
                    <a:pt x="1066" y="4170"/>
                    <a:pt x="1260" y="4213"/>
                  </a:cubicBezTo>
                  <a:cubicBezTo>
                    <a:pt x="1290" y="4220"/>
                    <a:pt x="1323" y="4224"/>
                    <a:pt x="1360" y="4224"/>
                  </a:cubicBezTo>
                  <a:cubicBezTo>
                    <a:pt x="1877" y="4224"/>
                    <a:pt x="3051" y="3532"/>
                    <a:pt x="3529" y="2658"/>
                  </a:cubicBezTo>
                  <a:cubicBezTo>
                    <a:pt x="3680" y="2370"/>
                    <a:pt x="3766" y="2060"/>
                    <a:pt x="3723" y="1750"/>
                  </a:cubicBezTo>
                  <a:cubicBezTo>
                    <a:pt x="3716" y="1678"/>
                    <a:pt x="3701" y="1606"/>
                    <a:pt x="3680" y="1534"/>
                  </a:cubicBezTo>
                  <a:cubicBezTo>
                    <a:pt x="3586" y="1232"/>
                    <a:pt x="3421" y="987"/>
                    <a:pt x="3205" y="793"/>
                  </a:cubicBezTo>
                  <a:cubicBezTo>
                    <a:pt x="2541" y="165"/>
                    <a:pt x="1434" y="1"/>
                    <a:pt x="787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70"/>
            <p:cNvSpPr/>
            <p:nvPr/>
          </p:nvSpPr>
          <p:spPr>
            <a:xfrm>
              <a:off x="2215544" y="3587244"/>
              <a:ext cx="95389" cy="167921"/>
            </a:xfrm>
            <a:custGeom>
              <a:avLst/>
              <a:gdLst/>
              <a:ahLst/>
              <a:cxnLst/>
              <a:rect l="l" t="t" r="r" b="b"/>
              <a:pathLst>
                <a:path w="1060" h="1866" extrusionOk="0">
                  <a:moveTo>
                    <a:pt x="498" y="1"/>
                  </a:moveTo>
                  <a:cubicBezTo>
                    <a:pt x="274" y="109"/>
                    <a:pt x="1" y="397"/>
                    <a:pt x="332" y="1102"/>
                  </a:cubicBezTo>
                  <a:cubicBezTo>
                    <a:pt x="433" y="1318"/>
                    <a:pt x="591" y="1570"/>
                    <a:pt x="822" y="1866"/>
                  </a:cubicBezTo>
                  <a:cubicBezTo>
                    <a:pt x="973" y="1578"/>
                    <a:pt x="1059" y="1268"/>
                    <a:pt x="1016" y="958"/>
                  </a:cubicBezTo>
                  <a:cubicBezTo>
                    <a:pt x="1009" y="886"/>
                    <a:pt x="994" y="814"/>
                    <a:pt x="973" y="742"/>
                  </a:cubicBezTo>
                  <a:cubicBezTo>
                    <a:pt x="879" y="440"/>
                    <a:pt x="714" y="195"/>
                    <a:pt x="498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70"/>
            <p:cNvSpPr/>
            <p:nvPr/>
          </p:nvSpPr>
          <p:spPr>
            <a:xfrm>
              <a:off x="2031512" y="3667606"/>
              <a:ext cx="279419" cy="228485"/>
            </a:xfrm>
            <a:custGeom>
              <a:avLst/>
              <a:gdLst/>
              <a:ahLst/>
              <a:cxnLst/>
              <a:rect l="l" t="t" r="r" b="b"/>
              <a:pathLst>
                <a:path w="3105" h="2539" extrusionOk="0">
                  <a:moveTo>
                    <a:pt x="2643" y="1"/>
                  </a:moveTo>
                  <a:cubicBezTo>
                    <a:pt x="2643" y="1"/>
                    <a:pt x="2543" y="87"/>
                    <a:pt x="2377" y="209"/>
                  </a:cubicBezTo>
                  <a:cubicBezTo>
                    <a:pt x="1880" y="584"/>
                    <a:pt x="793" y="1354"/>
                    <a:pt x="1" y="1498"/>
                  </a:cubicBezTo>
                  <a:cubicBezTo>
                    <a:pt x="188" y="2060"/>
                    <a:pt x="404" y="2485"/>
                    <a:pt x="598" y="2528"/>
                  </a:cubicBezTo>
                  <a:cubicBezTo>
                    <a:pt x="628" y="2535"/>
                    <a:pt x="661" y="2539"/>
                    <a:pt x="698" y="2539"/>
                  </a:cubicBezTo>
                  <a:cubicBezTo>
                    <a:pt x="1215" y="2539"/>
                    <a:pt x="2389" y="1847"/>
                    <a:pt x="2867" y="973"/>
                  </a:cubicBezTo>
                  <a:cubicBezTo>
                    <a:pt x="3018" y="685"/>
                    <a:pt x="3104" y="375"/>
                    <a:pt x="3061" y="65"/>
                  </a:cubicBezTo>
                  <a:lnTo>
                    <a:pt x="2643" y="1"/>
                  </a:ln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70"/>
            <p:cNvSpPr/>
            <p:nvPr/>
          </p:nvSpPr>
          <p:spPr>
            <a:xfrm>
              <a:off x="2251180" y="3446499"/>
              <a:ext cx="449140" cy="304796"/>
            </a:xfrm>
            <a:custGeom>
              <a:avLst/>
              <a:gdLst/>
              <a:ahLst/>
              <a:cxnLst/>
              <a:rect l="l" t="t" r="r" b="b"/>
              <a:pathLst>
                <a:path w="4991" h="3387" extrusionOk="0">
                  <a:moveTo>
                    <a:pt x="3545" y="1"/>
                  </a:moveTo>
                  <a:cubicBezTo>
                    <a:pt x="3333" y="1"/>
                    <a:pt x="3079" y="77"/>
                    <a:pt x="2903" y="189"/>
                  </a:cubicBezTo>
                  <a:cubicBezTo>
                    <a:pt x="2766" y="276"/>
                    <a:pt x="2679" y="377"/>
                    <a:pt x="2687" y="485"/>
                  </a:cubicBezTo>
                  <a:cubicBezTo>
                    <a:pt x="2708" y="780"/>
                    <a:pt x="4220" y="1997"/>
                    <a:pt x="3075" y="2364"/>
                  </a:cubicBezTo>
                  <a:cubicBezTo>
                    <a:pt x="2924" y="2412"/>
                    <a:pt x="2788" y="2433"/>
                    <a:pt x="2665" y="2433"/>
                  </a:cubicBezTo>
                  <a:cubicBezTo>
                    <a:pt x="1855" y="2433"/>
                    <a:pt x="1638" y="1509"/>
                    <a:pt x="1563" y="1377"/>
                  </a:cubicBezTo>
                  <a:cubicBezTo>
                    <a:pt x="1553" y="1365"/>
                    <a:pt x="1534" y="1360"/>
                    <a:pt x="1507" y="1360"/>
                  </a:cubicBezTo>
                  <a:cubicBezTo>
                    <a:pt x="1455" y="1360"/>
                    <a:pt x="1372" y="1380"/>
                    <a:pt x="1268" y="1413"/>
                  </a:cubicBezTo>
                  <a:cubicBezTo>
                    <a:pt x="836" y="1550"/>
                    <a:pt x="87" y="1917"/>
                    <a:pt x="87" y="1917"/>
                  </a:cubicBezTo>
                  <a:cubicBezTo>
                    <a:pt x="1" y="1946"/>
                    <a:pt x="166" y="2710"/>
                    <a:pt x="318" y="2803"/>
                  </a:cubicBezTo>
                  <a:cubicBezTo>
                    <a:pt x="331" y="2811"/>
                    <a:pt x="348" y="2815"/>
                    <a:pt x="369" y="2815"/>
                  </a:cubicBezTo>
                  <a:cubicBezTo>
                    <a:pt x="579" y="2815"/>
                    <a:pt x="1144" y="2465"/>
                    <a:pt x="1307" y="2465"/>
                  </a:cubicBezTo>
                  <a:cubicBezTo>
                    <a:pt x="1308" y="2465"/>
                    <a:pt x="1310" y="2465"/>
                    <a:pt x="1311" y="2465"/>
                  </a:cubicBezTo>
                  <a:cubicBezTo>
                    <a:pt x="1491" y="2465"/>
                    <a:pt x="1571" y="2904"/>
                    <a:pt x="2183" y="3235"/>
                  </a:cubicBezTo>
                  <a:cubicBezTo>
                    <a:pt x="2367" y="3333"/>
                    <a:pt x="2612" y="3386"/>
                    <a:pt x="2877" y="3386"/>
                  </a:cubicBezTo>
                  <a:cubicBezTo>
                    <a:pt x="3494" y="3386"/>
                    <a:pt x="4220" y="3096"/>
                    <a:pt x="4537" y="2386"/>
                  </a:cubicBezTo>
                  <a:cubicBezTo>
                    <a:pt x="4991" y="1363"/>
                    <a:pt x="4098" y="146"/>
                    <a:pt x="3745" y="31"/>
                  </a:cubicBezTo>
                  <a:cubicBezTo>
                    <a:pt x="3687" y="10"/>
                    <a:pt x="3619" y="1"/>
                    <a:pt x="3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70"/>
            <p:cNvSpPr/>
            <p:nvPr/>
          </p:nvSpPr>
          <p:spPr>
            <a:xfrm>
              <a:off x="2365289" y="3463507"/>
              <a:ext cx="265740" cy="227945"/>
            </a:xfrm>
            <a:custGeom>
              <a:avLst/>
              <a:gdLst/>
              <a:ahLst/>
              <a:cxnLst/>
              <a:rect l="l" t="t" r="r" b="b"/>
              <a:pathLst>
                <a:path w="2953" h="2533" extrusionOk="0">
                  <a:moveTo>
                    <a:pt x="1635" y="0"/>
                  </a:moveTo>
                  <a:cubicBezTo>
                    <a:pt x="1498" y="87"/>
                    <a:pt x="1411" y="188"/>
                    <a:pt x="1419" y="296"/>
                  </a:cubicBezTo>
                  <a:cubicBezTo>
                    <a:pt x="1440" y="591"/>
                    <a:pt x="2952" y="1808"/>
                    <a:pt x="1807" y="2175"/>
                  </a:cubicBezTo>
                  <a:cubicBezTo>
                    <a:pt x="1656" y="2223"/>
                    <a:pt x="1520" y="2244"/>
                    <a:pt x="1397" y="2244"/>
                  </a:cubicBezTo>
                  <a:cubicBezTo>
                    <a:pt x="587" y="2244"/>
                    <a:pt x="370" y="1320"/>
                    <a:pt x="295" y="1188"/>
                  </a:cubicBezTo>
                  <a:cubicBezTo>
                    <a:pt x="285" y="1176"/>
                    <a:pt x="266" y="1171"/>
                    <a:pt x="239" y="1171"/>
                  </a:cubicBezTo>
                  <a:cubicBezTo>
                    <a:pt x="187" y="1171"/>
                    <a:pt x="104" y="1191"/>
                    <a:pt x="0" y="1224"/>
                  </a:cubicBezTo>
                  <a:cubicBezTo>
                    <a:pt x="87" y="1455"/>
                    <a:pt x="209" y="1721"/>
                    <a:pt x="389" y="1988"/>
                  </a:cubicBezTo>
                  <a:cubicBezTo>
                    <a:pt x="619" y="2336"/>
                    <a:pt x="1033" y="2532"/>
                    <a:pt x="1443" y="2532"/>
                  </a:cubicBezTo>
                  <a:cubicBezTo>
                    <a:pt x="1854" y="2532"/>
                    <a:pt x="2261" y="2334"/>
                    <a:pt x="2470" y="1894"/>
                  </a:cubicBezTo>
                  <a:cubicBezTo>
                    <a:pt x="2801" y="1203"/>
                    <a:pt x="1980" y="303"/>
                    <a:pt x="1635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70"/>
            <p:cNvSpPr/>
            <p:nvPr/>
          </p:nvSpPr>
          <p:spPr>
            <a:xfrm>
              <a:off x="472418" y="2667000"/>
              <a:ext cx="1743826" cy="803971"/>
            </a:xfrm>
            <a:custGeom>
              <a:avLst/>
              <a:gdLst/>
              <a:ahLst/>
              <a:cxnLst/>
              <a:rect l="l" t="t" r="r" b="b"/>
              <a:pathLst>
                <a:path w="19378" h="8934" extrusionOk="0">
                  <a:moveTo>
                    <a:pt x="10206" y="0"/>
                  </a:moveTo>
                  <a:cubicBezTo>
                    <a:pt x="10191" y="0"/>
                    <a:pt x="10176" y="1"/>
                    <a:pt x="10161" y="2"/>
                  </a:cubicBezTo>
                  <a:cubicBezTo>
                    <a:pt x="10139" y="9"/>
                    <a:pt x="10118" y="9"/>
                    <a:pt x="10096" y="9"/>
                  </a:cubicBezTo>
                  <a:cubicBezTo>
                    <a:pt x="8210" y="225"/>
                    <a:pt x="6395" y="6101"/>
                    <a:pt x="5358" y="6511"/>
                  </a:cubicBezTo>
                  <a:cubicBezTo>
                    <a:pt x="5308" y="6525"/>
                    <a:pt x="5250" y="6547"/>
                    <a:pt x="5185" y="6569"/>
                  </a:cubicBezTo>
                  <a:cubicBezTo>
                    <a:pt x="4372" y="6857"/>
                    <a:pt x="2377" y="7382"/>
                    <a:pt x="1160" y="7562"/>
                  </a:cubicBezTo>
                  <a:cubicBezTo>
                    <a:pt x="1" y="7728"/>
                    <a:pt x="174" y="8182"/>
                    <a:pt x="382" y="8282"/>
                  </a:cubicBezTo>
                  <a:cubicBezTo>
                    <a:pt x="685" y="8419"/>
                    <a:pt x="1549" y="8873"/>
                    <a:pt x="4105" y="8930"/>
                  </a:cubicBezTo>
                  <a:cubicBezTo>
                    <a:pt x="4199" y="8933"/>
                    <a:pt x="4300" y="8934"/>
                    <a:pt x="4408" y="8934"/>
                  </a:cubicBezTo>
                  <a:cubicBezTo>
                    <a:pt x="7231" y="8934"/>
                    <a:pt x="14649" y="8232"/>
                    <a:pt x="16217" y="8038"/>
                  </a:cubicBezTo>
                  <a:cubicBezTo>
                    <a:pt x="17837" y="7836"/>
                    <a:pt x="19378" y="7130"/>
                    <a:pt x="19220" y="6885"/>
                  </a:cubicBezTo>
                  <a:cubicBezTo>
                    <a:pt x="19054" y="6648"/>
                    <a:pt x="15986" y="6972"/>
                    <a:pt x="15396" y="6403"/>
                  </a:cubicBezTo>
                  <a:cubicBezTo>
                    <a:pt x="14817" y="5853"/>
                    <a:pt x="12112" y="0"/>
                    <a:pt x="10206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70"/>
            <p:cNvSpPr/>
            <p:nvPr/>
          </p:nvSpPr>
          <p:spPr>
            <a:xfrm>
              <a:off x="939022" y="2667720"/>
              <a:ext cx="447160" cy="590424"/>
            </a:xfrm>
            <a:custGeom>
              <a:avLst/>
              <a:gdLst/>
              <a:ahLst/>
              <a:cxnLst/>
              <a:rect l="l" t="t" r="r" b="b"/>
              <a:pathLst>
                <a:path w="4969" h="6561" extrusionOk="0">
                  <a:moveTo>
                    <a:pt x="4911" y="1"/>
                  </a:moveTo>
                  <a:cubicBezTo>
                    <a:pt x="3025" y="217"/>
                    <a:pt x="1210" y="6093"/>
                    <a:pt x="173" y="6503"/>
                  </a:cubicBezTo>
                  <a:cubicBezTo>
                    <a:pt x="123" y="6517"/>
                    <a:pt x="65" y="6539"/>
                    <a:pt x="0" y="6561"/>
                  </a:cubicBezTo>
                  <a:cubicBezTo>
                    <a:pt x="1095" y="6424"/>
                    <a:pt x="3183" y="6064"/>
                    <a:pt x="3622" y="5243"/>
                  </a:cubicBezTo>
                  <a:cubicBezTo>
                    <a:pt x="3665" y="5149"/>
                    <a:pt x="3723" y="5027"/>
                    <a:pt x="3788" y="4876"/>
                  </a:cubicBezTo>
                  <a:cubicBezTo>
                    <a:pt x="3831" y="4760"/>
                    <a:pt x="3881" y="4638"/>
                    <a:pt x="3925" y="4508"/>
                  </a:cubicBezTo>
                  <a:cubicBezTo>
                    <a:pt x="4054" y="4156"/>
                    <a:pt x="4191" y="3738"/>
                    <a:pt x="4321" y="3291"/>
                  </a:cubicBezTo>
                  <a:cubicBezTo>
                    <a:pt x="4400" y="3025"/>
                    <a:pt x="4479" y="2744"/>
                    <a:pt x="4551" y="2471"/>
                  </a:cubicBezTo>
                  <a:cubicBezTo>
                    <a:pt x="4796" y="1506"/>
                    <a:pt x="4969" y="541"/>
                    <a:pt x="4911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70"/>
            <p:cNvSpPr/>
            <p:nvPr/>
          </p:nvSpPr>
          <p:spPr>
            <a:xfrm>
              <a:off x="1229333" y="2885137"/>
              <a:ext cx="283199" cy="336833"/>
            </a:xfrm>
            <a:custGeom>
              <a:avLst/>
              <a:gdLst/>
              <a:ahLst/>
              <a:cxnLst/>
              <a:rect l="l" t="t" r="r" b="b"/>
              <a:pathLst>
                <a:path w="3147" h="3743" extrusionOk="0">
                  <a:moveTo>
                    <a:pt x="2277" y="839"/>
                  </a:moveTo>
                  <a:cubicBezTo>
                    <a:pt x="2476" y="839"/>
                    <a:pt x="2644" y="1021"/>
                    <a:pt x="2664" y="1257"/>
                  </a:cubicBezTo>
                  <a:cubicBezTo>
                    <a:pt x="2679" y="1495"/>
                    <a:pt x="2520" y="1704"/>
                    <a:pt x="2312" y="1718"/>
                  </a:cubicBezTo>
                  <a:cubicBezTo>
                    <a:pt x="2304" y="1719"/>
                    <a:pt x="2296" y="1719"/>
                    <a:pt x="2288" y="1719"/>
                  </a:cubicBezTo>
                  <a:cubicBezTo>
                    <a:pt x="2089" y="1719"/>
                    <a:pt x="1915" y="1543"/>
                    <a:pt x="1901" y="1308"/>
                  </a:cubicBezTo>
                  <a:cubicBezTo>
                    <a:pt x="1887" y="1063"/>
                    <a:pt x="2045" y="861"/>
                    <a:pt x="2254" y="839"/>
                  </a:cubicBezTo>
                  <a:cubicBezTo>
                    <a:pt x="2262" y="839"/>
                    <a:pt x="2269" y="839"/>
                    <a:pt x="2277" y="839"/>
                  </a:cubicBezTo>
                  <a:close/>
                  <a:moveTo>
                    <a:pt x="1047" y="870"/>
                  </a:moveTo>
                  <a:cubicBezTo>
                    <a:pt x="1064" y="870"/>
                    <a:pt x="1080" y="872"/>
                    <a:pt x="1095" y="875"/>
                  </a:cubicBezTo>
                  <a:cubicBezTo>
                    <a:pt x="1376" y="911"/>
                    <a:pt x="1599" y="1178"/>
                    <a:pt x="1620" y="1502"/>
                  </a:cubicBezTo>
                  <a:cubicBezTo>
                    <a:pt x="1649" y="1876"/>
                    <a:pt x="1412" y="2193"/>
                    <a:pt x="1088" y="2215"/>
                  </a:cubicBezTo>
                  <a:cubicBezTo>
                    <a:pt x="1071" y="2216"/>
                    <a:pt x="1055" y="2217"/>
                    <a:pt x="1039" y="2217"/>
                  </a:cubicBezTo>
                  <a:cubicBezTo>
                    <a:pt x="913" y="2217"/>
                    <a:pt x="794" y="2169"/>
                    <a:pt x="699" y="2092"/>
                  </a:cubicBezTo>
                  <a:cubicBezTo>
                    <a:pt x="562" y="1977"/>
                    <a:pt x="468" y="1797"/>
                    <a:pt x="454" y="1588"/>
                  </a:cubicBezTo>
                  <a:cubicBezTo>
                    <a:pt x="425" y="1214"/>
                    <a:pt x="670" y="897"/>
                    <a:pt x="994" y="875"/>
                  </a:cubicBezTo>
                  <a:cubicBezTo>
                    <a:pt x="1012" y="872"/>
                    <a:pt x="1030" y="870"/>
                    <a:pt x="1047" y="870"/>
                  </a:cubicBezTo>
                  <a:close/>
                  <a:moveTo>
                    <a:pt x="1699" y="2589"/>
                  </a:moveTo>
                  <a:cubicBezTo>
                    <a:pt x="1765" y="2589"/>
                    <a:pt x="1822" y="2637"/>
                    <a:pt x="1829" y="2704"/>
                  </a:cubicBezTo>
                  <a:lnTo>
                    <a:pt x="1858" y="3209"/>
                  </a:lnTo>
                  <a:cubicBezTo>
                    <a:pt x="1865" y="3281"/>
                    <a:pt x="1815" y="3345"/>
                    <a:pt x="1743" y="3345"/>
                  </a:cubicBezTo>
                  <a:cubicBezTo>
                    <a:pt x="1739" y="3346"/>
                    <a:pt x="1735" y="3346"/>
                    <a:pt x="1731" y="3346"/>
                  </a:cubicBezTo>
                  <a:cubicBezTo>
                    <a:pt x="1664" y="3346"/>
                    <a:pt x="1606" y="3291"/>
                    <a:pt x="1599" y="3223"/>
                  </a:cubicBezTo>
                  <a:lnTo>
                    <a:pt x="1563" y="2726"/>
                  </a:lnTo>
                  <a:cubicBezTo>
                    <a:pt x="1556" y="2654"/>
                    <a:pt x="1613" y="2589"/>
                    <a:pt x="1685" y="2589"/>
                  </a:cubicBezTo>
                  <a:cubicBezTo>
                    <a:pt x="1690" y="2589"/>
                    <a:pt x="1694" y="2589"/>
                    <a:pt x="1699" y="2589"/>
                  </a:cubicBezTo>
                  <a:close/>
                  <a:moveTo>
                    <a:pt x="1287" y="2617"/>
                  </a:moveTo>
                  <a:cubicBezTo>
                    <a:pt x="1354" y="2617"/>
                    <a:pt x="1412" y="2673"/>
                    <a:pt x="1419" y="2740"/>
                  </a:cubicBezTo>
                  <a:lnTo>
                    <a:pt x="1455" y="3237"/>
                  </a:lnTo>
                  <a:cubicBezTo>
                    <a:pt x="1455" y="3309"/>
                    <a:pt x="1404" y="3367"/>
                    <a:pt x="1332" y="3374"/>
                  </a:cubicBezTo>
                  <a:cubicBezTo>
                    <a:pt x="1328" y="3375"/>
                    <a:pt x="1323" y="3375"/>
                    <a:pt x="1319" y="3375"/>
                  </a:cubicBezTo>
                  <a:cubicBezTo>
                    <a:pt x="1247" y="3375"/>
                    <a:pt x="1195" y="3320"/>
                    <a:pt x="1188" y="3252"/>
                  </a:cubicBezTo>
                  <a:lnTo>
                    <a:pt x="1152" y="2755"/>
                  </a:lnTo>
                  <a:cubicBezTo>
                    <a:pt x="1152" y="2683"/>
                    <a:pt x="1203" y="2618"/>
                    <a:pt x="1275" y="2618"/>
                  </a:cubicBezTo>
                  <a:cubicBezTo>
                    <a:pt x="1279" y="2618"/>
                    <a:pt x="1283" y="2617"/>
                    <a:pt x="1287" y="2617"/>
                  </a:cubicBezTo>
                  <a:close/>
                  <a:moveTo>
                    <a:pt x="1741" y="1"/>
                  </a:moveTo>
                  <a:cubicBezTo>
                    <a:pt x="1677" y="1"/>
                    <a:pt x="1613" y="4"/>
                    <a:pt x="1548" y="11"/>
                  </a:cubicBezTo>
                  <a:cubicBezTo>
                    <a:pt x="1469" y="19"/>
                    <a:pt x="1397" y="33"/>
                    <a:pt x="1325" y="55"/>
                  </a:cubicBezTo>
                  <a:cubicBezTo>
                    <a:pt x="691" y="199"/>
                    <a:pt x="87" y="667"/>
                    <a:pt x="15" y="1286"/>
                  </a:cubicBezTo>
                  <a:cubicBezTo>
                    <a:pt x="0" y="1365"/>
                    <a:pt x="0" y="1444"/>
                    <a:pt x="7" y="1531"/>
                  </a:cubicBezTo>
                  <a:cubicBezTo>
                    <a:pt x="58" y="2006"/>
                    <a:pt x="339" y="2301"/>
                    <a:pt x="562" y="2460"/>
                  </a:cubicBezTo>
                  <a:cubicBezTo>
                    <a:pt x="720" y="2568"/>
                    <a:pt x="850" y="2618"/>
                    <a:pt x="850" y="2618"/>
                  </a:cubicBezTo>
                  <a:cubicBezTo>
                    <a:pt x="907" y="2640"/>
                    <a:pt x="915" y="3497"/>
                    <a:pt x="979" y="3669"/>
                  </a:cubicBezTo>
                  <a:cubicBezTo>
                    <a:pt x="1003" y="3723"/>
                    <a:pt x="1118" y="3743"/>
                    <a:pt x="1268" y="3743"/>
                  </a:cubicBezTo>
                  <a:cubicBezTo>
                    <a:pt x="1582" y="3743"/>
                    <a:pt x="2046" y="3656"/>
                    <a:pt x="2124" y="3612"/>
                  </a:cubicBezTo>
                  <a:cubicBezTo>
                    <a:pt x="2168" y="3590"/>
                    <a:pt x="2168" y="3446"/>
                    <a:pt x="2139" y="3266"/>
                  </a:cubicBezTo>
                  <a:cubicBezTo>
                    <a:pt x="2103" y="3000"/>
                    <a:pt x="2016" y="2654"/>
                    <a:pt x="1988" y="2539"/>
                  </a:cubicBezTo>
                  <a:cubicBezTo>
                    <a:pt x="1944" y="2330"/>
                    <a:pt x="3147" y="1898"/>
                    <a:pt x="3097" y="1135"/>
                  </a:cubicBezTo>
                  <a:cubicBezTo>
                    <a:pt x="3044" y="434"/>
                    <a:pt x="2445" y="1"/>
                    <a:pt x="17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70"/>
            <p:cNvSpPr/>
            <p:nvPr/>
          </p:nvSpPr>
          <p:spPr>
            <a:xfrm>
              <a:off x="555390" y="2810265"/>
              <a:ext cx="317575" cy="315955"/>
            </a:xfrm>
            <a:custGeom>
              <a:avLst/>
              <a:gdLst/>
              <a:ahLst/>
              <a:cxnLst/>
              <a:rect l="l" t="t" r="r" b="b"/>
              <a:pathLst>
                <a:path w="3529" h="3511" extrusionOk="0">
                  <a:moveTo>
                    <a:pt x="1691" y="1"/>
                  </a:moveTo>
                  <a:cubicBezTo>
                    <a:pt x="1591" y="1"/>
                    <a:pt x="1407" y="735"/>
                    <a:pt x="1441" y="987"/>
                  </a:cubicBezTo>
                  <a:cubicBezTo>
                    <a:pt x="1477" y="1254"/>
                    <a:pt x="1354" y="1427"/>
                    <a:pt x="1109" y="1499"/>
                  </a:cubicBezTo>
                  <a:cubicBezTo>
                    <a:pt x="562" y="1671"/>
                    <a:pt x="0" y="1758"/>
                    <a:pt x="15" y="1938"/>
                  </a:cubicBezTo>
                  <a:cubicBezTo>
                    <a:pt x="36" y="2118"/>
                    <a:pt x="944" y="2132"/>
                    <a:pt x="1203" y="2176"/>
                  </a:cubicBezTo>
                  <a:cubicBezTo>
                    <a:pt x="1469" y="2219"/>
                    <a:pt x="735" y="3443"/>
                    <a:pt x="901" y="3508"/>
                  </a:cubicBezTo>
                  <a:cubicBezTo>
                    <a:pt x="906" y="3510"/>
                    <a:pt x="911" y="3511"/>
                    <a:pt x="916" y="3511"/>
                  </a:cubicBezTo>
                  <a:cubicBezTo>
                    <a:pt x="1083" y="3511"/>
                    <a:pt x="1455" y="2577"/>
                    <a:pt x="1664" y="2507"/>
                  </a:cubicBezTo>
                  <a:cubicBezTo>
                    <a:pt x="1671" y="2505"/>
                    <a:pt x="1678" y="2504"/>
                    <a:pt x="1686" y="2504"/>
                  </a:cubicBezTo>
                  <a:cubicBezTo>
                    <a:pt x="1911" y="2504"/>
                    <a:pt x="2586" y="3303"/>
                    <a:pt x="2778" y="3303"/>
                  </a:cubicBezTo>
                  <a:cubicBezTo>
                    <a:pt x="2794" y="3303"/>
                    <a:pt x="2807" y="3297"/>
                    <a:pt x="2816" y="3284"/>
                  </a:cubicBezTo>
                  <a:cubicBezTo>
                    <a:pt x="2938" y="3126"/>
                    <a:pt x="2240" y="2269"/>
                    <a:pt x="2139" y="2068"/>
                  </a:cubicBezTo>
                  <a:cubicBezTo>
                    <a:pt x="2038" y="1866"/>
                    <a:pt x="3356" y="1787"/>
                    <a:pt x="3442" y="1635"/>
                  </a:cubicBezTo>
                  <a:cubicBezTo>
                    <a:pt x="3529" y="1484"/>
                    <a:pt x="2283" y="1520"/>
                    <a:pt x="2074" y="1470"/>
                  </a:cubicBezTo>
                  <a:cubicBezTo>
                    <a:pt x="1873" y="1427"/>
                    <a:pt x="1808" y="102"/>
                    <a:pt x="1707" y="8"/>
                  </a:cubicBezTo>
                  <a:cubicBezTo>
                    <a:pt x="1702" y="3"/>
                    <a:pt x="1696" y="1"/>
                    <a:pt x="1691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70"/>
            <p:cNvSpPr/>
            <p:nvPr/>
          </p:nvSpPr>
          <p:spPr>
            <a:xfrm>
              <a:off x="2144271" y="3995531"/>
              <a:ext cx="318295" cy="315865"/>
            </a:xfrm>
            <a:custGeom>
              <a:avLst/>
              <a:gdLst/>
              <a:ahLst/>
              <a:cxnLst/>
              <a:rect l="l" t="t" r="r" b="b"/>
              <a:pathLst>
                <a:path w="3537" h="3510" extrusionOk="0">
                  <a:moveTo>
                    <a:pt x="1838" y="1"/>
                  </a:moveTo>
                  <a:cubicBezTo>
                    <a:pt x="1832" y="1"/>
                    <a:pt x="1827" y="3"/>
                    <a:pt x="1822" y="7"/>
                  </a:cubicBezTo>
                  <a:cubicBezTo>
                    <a:pt x="1729" y="101"/>
                    <a:pt x="1664" y="1426"/>
                    <a:pt x="1455" y="1476"/>
                  </a:cubicBezTo>
                  <a:cubicBezTo>
                    <a:pt x="1246" y="1519"/>
                    <a:pt x="1" y="1483"/>
                    <a:pt x="87" y="1635"/>
                  </a:cubicBezTo>
                  <a:cubicBezTo>
                    <a:pt x="181" y="1786"/>
                    <a:pt x="1498" y="1865"/>
                    <a:pt x="1398" y="2067"/>
                  </a:cubicBezTo>
                  <a:cubicBezTo>
                    <a:pt x="1290" y="2268"/>
                    <a:pt x="598" y="3125"/>
                    <a:pt x="714" y="3291"/>
                  </a:cubicBezTo>
                  <a:cubicBezTo>
                    <a:pt x="722" y="3302"/>
                    <a:pt x="735" y="3308"/>
                    <a:pt x="751" y="3308"/>
                  </a:cubicBezTo>
                  <a:cubicBezTo>
                    <a:pt x="944" y="3308"/>
                    <a:pt x="1613" y="2510"/>
                    <a:pt x="1841" y="2510"/>
                  </a:cubicBezTo>
                  <a:cubicBezTo>
                    <a:pt x="1850" y="2510"/>
                    <a:pt x="1858" y="2511"/>
                    <a:pt x="1866" y="2513"/>
                  </a:cubicBezTo>
                  <a:cubicBezTo>
                    <a:pt x="2075" y="2583"/>
                    <a:pt x="2453" y="3510"/>
                    <a:pt x="2620" y="3510"/>
                  </a:cubicBezTo>
                  <a:cubicBezTo>
                    <a:pt x="2626" y="3510"/>
                    <a:pt x="2631" y="3509"/>
                    <a:pt x="2636" y="3507"/>
                  </a:cubicBezTo>
                  <a:cubicBezTo>
                    <a:pt x="2795" y="3442"/>
                    <a:pt x="2067" y="2218"/>
                    <a:pt x="2326" y="2175"/>
                  </a:cubicBezTo>
                  <a:cubicBezTo>
                    <a:pt x="2586" y="2139"/>
                    <a:pt x="3500" y="2124"/>
                    <a:pt x="3515" y="1944"/>
                  </a:cubicBezTo>
                  <a:cubicBezTo>
                    <a:pt x="3536" y="1757"/>
                    <a:pt x="2967" y="1678"/>
                    <a:pt x="2420" y="1505"/>
                  </a:cubicBezTo>
                  <a:cubicBezTo>
                    <a:pt x="2182" y="1426"/>
                    <a:pt x="2053" y="1253"/>
                    <a:pt x="2089" y="987"/>
                  </a:cubicBezTo>
                  <a:cubicBezTo>
                    <a:pt x="2123" y="734"/>
                    <a:pt x="1937" y="1"/>
                    <a:pt x="1838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3" name="Google Shape;4183;p70"/>
          <p:cNvGrpSpPr/>
          <p:nvPr/>
        </p:nvGrpSpPr>
        <p:grpSpPr>
          <a:xfrm rot="-3893251">
            <a:off x="7603515" y="794004"/>
            <a:ext cx="495716" cy="492287"/>
            <a:chOff x="-1241687" y="1182283"/>
            <a:chExt cx="720480" cy="684288"/>
          </a:xfrm>
        </p:grpSpPr>
        <p:sp>
          <p:nvSpPr>
            <p:cNvPr id="4184" name="Google Shape;4184;p70"/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70"/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6" name="Google Shape;4186;p70"/>
          <p:cNvGrpSpPr/>
          <p:nvPr/>
        </p:nvGrpSpPr>
        <p:grpSpPr>
          <a:xfrm rot="1174436">
            <a:off x="8304660" y="2250663"/>
            <a:ext cx="509807" cy="508815"/>
            <a:chOff x="-1158200" y="1575175"/>
            <a:chExt cx="491503" cy="490546"/>
          </a:xfrm>
        </p:grpSpPr>
        <p:sp>
          <p:nvSpPr>
            <p:cNvPr id="4187" name="Google Shape;4187;p70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70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9" name="Google Shape;4189;p70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4190" name="Google Shape;4190;p70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70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70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70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70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95" name="Google Shape;4195;p70"/>
          <p:cNvGrpSpPr/>
          <p:nvPr/>
        </p:nvGrpSpPr>
        <p:grpSpPr>
          <a:xfrm rot="-2389902" flipH="1">
            <a:off x="8380166" y="2903506"/>
            <a:ext cx="358804" cy="358169"/>
            <a:chOff x="-1158200" y="1575175"/>
            <a:chExt cx="491503" cy="490546"/>
          </a:xfrm>
        </p:grpSpPr>
        <p:sp>
          <p:nvSpPr>
            <p:cNvPr id="4196" name="Google Shape;4196;p70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70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8" name="Google Shape;4198;p70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4199" name="Google Shape;4199;p70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70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70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70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70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085" y="962660"/>
            <a:ext cx="6182360" cy="2672080"/>
          </a:xfrm>
          <a:prstGeom prst="rect">
            <a:avLst/>
          </a:prstGeom>
        </p:spPr>
      </p:pic>
      <p:grpSp>
        <p:nvGrpSpPr>
          <p:cNvPr id="4064" name="Google Shape;4064;p69"/>
          <p:cNvGrpSpPr/>
          <p:nvPr/>
        </p:nvGrpSpPr>
        <p:grpSpPr>
          <a:xfrm>
            <a:off x="365760" y="201930"/>
            <a:ext cx="2160905" cy="4644390"/>
            <a:chOff x="723194" y="1225000"/>
            <a:chExt cx="1416826" cy="3545873"/>
          </a:xfrm>
        </p:grpSpPr>
        <p:sp>
          <p:nvSpPr>
            <p:cNvPr id="4065" name="Google Shape;4065;p69"/>
            <p:cNvSpPr/>
            <p:nvPr/>
          </p:nvSpPr>
          <p:spPr>
            <a:xfrm>
              <a:off x="1893088" y="2831387"/>
              <a:ext cx="137999" cy="184826"/>
            </a:xfrm>
            <a:custGeom>
              <a:avLst/>
              <a:gdLst/>
              <a:ahLst/>
              <a:cxnLst/>
              <a:rect l="l" t="t" r="r" b="b"/>
              <a:pathLst>
                <a:path w="3613" h="4839" extrusionOk="0">
                  <a:moveTo>
                    <a:pt x="3401" y="1"/>
                  </a:moveTo>
                  <a:lnTo>
                    <a:pt x="613" y="444"/>
                  </a:lnTo>
                  <a:lnTo>
                    <a:pt x="0" y="4838"/>
                  </a:lnTo>
                  <a:lnTo>
                    <a:pt x="1902" y="4838"/>
                  </a:lnTo>
                  <a:lnTo>
                    <a:pt x="1902" y="2578"/>
                  </a:lnTo>
                  <a:lnTo>
                    <a:pt x="3613" y="2176"/>
                  </a:lnTo>
                  <a:lnTo>
                    <a:pt x="3401" y="1"/>
                  </a:lnTo>
                  <a:close/>
                </a:path>
              </a:pathLst>
            </a:custGeom>
            <a:solidFill>
              <a:srgbClr val="F9B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69"/>
            <p:cNvSpPr/>
            <p:nvPr/>
          </p:nvSpPr>
          <p:spPr>
            <a:xfrm>
              <a:off x="1908404" y="2831387"/>
              <a:ext cx="122682" cy="184826"/>
            </a:xfrm>
            <a:custGeom>
              <a:avLst/>
              <a:gdLst/>
              <a:ahLst/>
              <a:cxnLst/>
              <a:rect l="l" t="t" r="r" b="b"/>
              <a:pathLst>
                <a:path w="3212" h="4839" extrusionOk="0">
                  <a:moveTo>
                    <a:pt x="3000" y="1"/>
                  </a:moveTo>
                  <a:lnTo>
                    <a:pt x="740" y="444"/>
                  </a:lnTo>
                  <a:lnTo>
                    <a:pt x="1" y="4838"/>
                  </a:lnTo>
                  <a:lnTo>
                    <a:pt x="1501" y="4838"/>
                  </a:lnTo>
                  <a:lnTo>
                    <a:pt x="1501" y="2578"/>
                  </a:lnTo>
                  <a:lnTo>
                    <a:pt x="3212" y="2176"/>
                  </a:lnTo>
                  <a:lnTo>
                    <a:pt x="3000" y="1"/>
                  </a:lnTo>
                  <a:close/>
                </a:path>
              </a:pathLst>
            </a:custGeom>
            <a:solidFill>
              <a:srgbClr val="EB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69"/>
            <p:cNvSpPr/>
            <p:nvPr/>
          </p:nvSpPr>
          <p:spPr>
            <a:xfrm>
              <a:off x="1146770" y="3189614"/>
              <a:ext cx="408305" cy="551918"/>
            </a:xfrm>
            <a:custGeom>
              <a:avLst/>
              <a:gdLst/>
              <a:ahLst/>
              <a:cxnLst/>
              <a:rect l="l" t="t" r="r" b="b"/>
              <a:pathLst>
                <a:path w="10690" h="14450" extrusionOk="0">
                  <a:moveTo>
                    <a:pt x="465" y="1"/>
                  </a:moveTo>
                  <a:lnTo>
                    <a:pt x="1" y="14450"/>
                  </a:lnTo>
                  <a:lnTo>
                    <a:pt x="1" y="14450"/>
                  </a:lnTo>
                  <a:lnTo>
                    <a:pt x="10689" y="12422"/>
                  </a:lnTo>
                  <a:lnTo>
                    <a:pt x="8345" y="1670"/>
                  </a:lnTo>
                  <a:lnTo>
                    <a:pt x="6021" y="2472"/>
                  </a:lnTo>
                  <a:lnTo>
                    <a:pt x="4965" y="5261"/>
                  </a:lnTo>
                  <a:lnTo>
                    <a:pt x="1881" y="867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69"/>
            <p:cNvSpPr/>
            <p:nvPr/>
          </p:nvSpPr>
          <p:spPr>
            <a:xfrm>
              <a:off x="1144364" y="3334028"/>
              <a:ext cx="342113" cy="71845"/>
            </a:xfrm>
            <a:custGeom>
              <a:avLst/>
              <a:gdLst/>
              <a:ahLst/>
              <a:cxnLst/>
              <a:rect l="l" t="t" r="r" b="b"/>
              <a:pathLst>
                <a:path w="8957" h="1881" extrusionOk="0">
                  <a:moveTo>
                    <a:pt x="8851" y="1"/>
                  </a:moveTo>
                  <a:lnTo>
                    <a:pt x="0" y="1078"/>
                  </a:lnTo>
                  <a:lnTo>
                    <a:pt x="106" y="1881"/>
                  </a:lnTo>
                  <a:lnTo>
                    <a:pt x="8957" y="804"/>
                  </a:lnTo>
                  <a:lnTo>
                    <a:pt x="8851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69"/>
            <p:cNvSpPr/>
            <p:nvPr/>
          </p:nvSpPr>
          <p:spPr>
            <a:xfrm>
              <a:off x="1264561" y="3259014"/>
              <a:ext cx="138037" cy="181579"/>
            </a:xfrm>
            <a:custGeom>
              <a:avLst/>
              <a:gdLst/>
              <a:ahLst/>
              <a:cxnLst/>
              <a:rect l="l" t="t" r="r" b="b"/>
              <a:pathLst>
                <a:path w="3614" h="4754" extrusionOk="0">
                  <a:moveTo>
                    <a:pt x="2937" y="0"/>
                  </a:moveTo>
                  <a:lnTo>
                    <a:pt x="1" y="888"/>
                  </a:lnTo>
                  <a:lnTo>
                    <a:pt x="1839" y="4753"/>
                  </a:lnTo>
                  <a:lnTo>
                    <a:pt x="3613" y="423"/>
                  </a:lnTo>
                  <a:lnTo>
                    <a:pt x="2937" y="0"/>
                  </a:lnTo>
                  <a:close/>
                </a:path>
              </a:pathLst>
            </a:custGeom>
            <a:solidFill>
              <a:srgbClr val="F9B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69"/>
            <p:cNvSpPr/>
            <p:nvPr/>
          </p:nvSpPr>
          <p:spPr>
            <a:xfrm>
              <a:off x="1179846" y="3445403"/>
              <a:ext cx="342151" cy="71005"/>
            </a:xfrm>
            <a:custGeom>
              <a:avLst/>
              <a:gdLst/>
              <a:ahLst/>
              <a:cxnLst/>
              <a:rect l="l" t="t" r="r" b="b"/>
              <a:pathLst>
                <a:path w="8958" h="1859" extrusionOk="0">
                  <a:moveTo>
                    <a:pt x="8852" y="0"/>
                  </a:moveTo>
                  <a:lnTo>
                    <a:pt x="1" y="1077"/>
                  </a:lnTo>
                  <a:lnTo>
                    <a:pt x="106" y="1859"/>
                  </a:lnTo>
                  <a:lnTo>
                    <a:pt x="8957" y="782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69"/>
            <p:cNvSpPr/>
            <p:nvPr/>
          </p:nvSpPr>
          <p:spPr>
            <a:xfrm>
              <a:off x="1193558" y="3562393"/>
              <a:ext cx="342151" cy="71005"/>
            </a:xfrm>
            <a:custGeom>
              <a:avLst/>
              <a:gdLst/>
              <a:ahLst/>
              <a:cxnLst/>
              <a:rect l="l" t="t" r="r" b="b"/>
              <a:pathLst>
                <a:path w="8958" h="1859" extrusionOk="0">
                  <a:moveTo>
                    <a:pt x="8873" y="0"/>
                  </a:moveTo>
                  <a:lnTo>
                    <a:pt x="1" y="1077"/>
                  </a:lnTo>
                  <a:lnTo>
                    <a:pt x="107" y="1859"/>
                  </a:lnTo>
                  <a:lnTo>
                    <a:pt x="8957" y="782"/>
                  </a:lnTo>
                  <a:lnTo>
                    <a:pt x="8873" y="0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69"/>
            <p:cNvSpPr/>
            <p:nvPr/>
          </p:nvSpPr>
          <p:spPr>
            <a:xfrm>
              <a:off x="840986" y="3707609"/>
              <a:ext cx="746368" cy="280008"/>
            </a:xfrm>
            <a:custGeom>
              <a:avLst/>
              <a:gdLst/>
              <a:ahLst/>
              <a:cxnLst/>
              <a:rect l="l" t="t" r="r" b="b"/>
              <a:pathLst>
                <a:path w="19541" h="7331" extrusionOk="0">
                  <a:moveTo>
                    <a:pt x="18146" y="0"/>
                  </a:moveTo>
                  <a:lnTo>
                    <a:pt x="5303" y="888"/>
                  </a:lnTo>
                  <a:lnTo>
                    <a:pt x="1" y="7330"/>
                  </a:lnTo>
                  <a:cubicBezTo>
                    <a:pt x="5525" y="5749"/>
                    <a:pt x="10157" y="5328"/>
                    <a:pt x="13523" y="5328"/>
                  </a:cubicBezTo>
                  <a:cubicBezTo>
                    <a:pt x="17351" y="5328"/>
                    <a:pt x="19540" y="5873"/>
                    <a:pt x="19540" y="5873"/>
                  </a:cubicBezTo>
                  <a:lnTo>
                    <a:pt x="18146" y="0"/>
                  </a:lnTo>
                  <a:close/>
                </a:path>
              </a:pathLst>
            </a:custGeom>
            <a:solidFill>
              <a:srgbClr val="130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69"/>
            <p:cNvSpPr/>
            <p:nvPr/>
          </p:nvSpPr>
          <p:spPr>
            <a:xfrm>
              <a:off x="1435634" y="2985503"/>
              <a:ext cx="546227" cy="981955"/>
            </a:xfrm>
            <a:custGeom>
              <a:avLst/>
              <a:gdLst/>
              <a:ahLst/>
              <a:cxnLst/>
              <a:rect l="l" t="t" r="r" b="b"/>
              <a:pathLst>
                <a:path w="14301" h="25709" extrusionOk="0">
                  <a:moveTo>
                    <a:pt x="11830" y="0"/>
                  </a:moveTo>
                  <a:lnTo>
                    <a:pt x="9844" y="7330"/>
                  </a:lnTo>
                  <a:lnTo>
                    <a:pt x="3084" y="6211"/>
                  </a:lnTo>
                  <a:lnTo>
                    <a:pt x="0" y="7288"/>
                  </a:lnTo>
                  <a:lnTo>
                    <a:pt x="3126" y="25708"/>
                  </a:lnTo>
                  <a:lnTo>
                    <a:pt x="5366" y="24715"/>
                  </a:lnTo>
                  <a:lnTo>
                    <a:pt x="2683" y="9401"/>
                  </a:lnTo>
                  <a:lnTo>
                    <a:pt x="2683" y="9401"/>
                  </a:lnTo>
                  <a:lnTo>
                    <a:pt x="11618" y="10245"/>
                  </a:lnTo>
                  <a:lnTo>
                    <a:pt x="14301" y="951"/>
                  </a:lnTo>
                  <a:lnTo>
                    <a:pt x="11830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69"/>
            <p:cNvSpPr/>
            <p:nvPr/>
          </p:nvSpPr>
          <p:spPr>
            <a:xfrm>
              <a:off x="1435634" y="3263865"/>
              <a:ext cx="457500" cy="703590"/>
            </a:xfrm>
            <a:custGeom>
              <a:avLst/>
              <a:gdLst/>
              <a:ahLst/>
              <a:cxnLst/>
              <a:rect l="l" t="t" r="r" b="b"/>
              <a:pathLst>
                <a:path w="11978" h="18421" extrusionOk="0">
                  <a:moveTo>
                    <a:pt x="0" y="0"/>
                  </a:moveTo>
                  <a:lnTo>
                    <a:pt x="3126" y="18420"/>
                  </a:lnTo>
                  <a:lnTo>
                    <a:pt x="4584" y="17787"/>
                  </a:lnTo>
                  <a:lnTo>
                    <a:pt x="1014" y="2070"/>
                  </a:lnTo>
                  <a:lnTo>
                    <a:pt x="11618" y="2957"/>
                  </a:lnTo>
                  <a:lnTo>
                    <a:pt x="11977" y="1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1119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69"/>
            <p:cNvSpPr/>
            <p:nvPr/>
          </p:nvSpPr>
          <p:spPr>
            <a:xfrm>
              <a:off x="1842251" y="2960485"/>
              <a:ext cx="160610" cy="110575"/>
            </a:xfrm>
            <a:custGeom>
              <a:avLst/>
              <a:gdLst/>
              <a:ahLst/>
              <a:cxnLst/>
              <a:rect l="l" t="t" r="r" b="b"/>
              <a:pathLst>
                <a:path w="4205" h="2895" extrusionOk="0">
                  <a:moveTo>
                    <a:pt x="719" y="1"/>
                  </a:moveTo>
                  <a:lnTo>
                    <a:pt x="1" y="1585"/>
                  </a:lnTo>
                  <a:lnTo>
                    <a:pt x="3359" y="2894"/>
                  </a:lnTo>
                  <a:lnTo>
                    <a:pt x="4204" y="1585"/>
                  </a:lnTo>
                  <a:lnTo>
                    <a:pt x="3908" y="1458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69"/>
            <p:cNvSpPr/>
            <p:nvPr/>
          </p:nvSpPr>
          <p:spPr>
            <a:xfrm>
              <a:off x="987843" y="1262813"/>
              <a:ext cx="1138478" cy="749691"/>
            </a:xfrm>
            <a:custGeom>
              <a:avLst/>
              <a:gdLst/>
              <a:ahLst/>
              <a:cxnLst/>
              <a:rect l="l" t="t" r="r" b="b"/>
              <a:pathLst>
                <a:path w="29807" h="19628" extrusionOk="0">
                  <a:moveTo>
                    <a:pt x="29806" y="320"/>
                  </a:moveTo>
                  <a:lnTo>
                    <a:pt x="29806" y="320"/>
                  </a:lnTo>
                  <a:cubicBezTo>
                    <a:pt x="29806" y="320"/>
                    <a:pt x="29806" y="320"/>
                    <a:pt x="29806" y="320"/>
                  </a:cubicBezTo>
                  <a:cubicBezTo>
                    <a:pt x="29806" y="320"/>
                    <a:pt x="29806" y="320"/>
                    <a:pt x="29806" y="320"/>
                  </a:cubicBezTo>
                  <a:close/>
                  <a:moveTo>
                    <a:pt x="0" y="19269"/>
                  </a:moveTo>
                  <a:cubicBezTo>
                    <a:pt x="0" y="19269"/>
                    <a:pt x="0" y="19269"/>
                    <a:pt x="0" y="19269"/>
                  </a:cubicBezTo>
                  <a:lnTo>
                    <a:pt x="0" y="19269"/>
                  </a:lnTo>
                  <a:cubicBezTo>
                    <a:pt x="0" y="19269"/>
                    <a:pt x="0" y="19269"/>
                    <a:pt x="0" y="19269"/>
                  </a:cubicBezTo>
                  <a:close/>
                  <a:moveTo>
                    <a:pt x="24441" y="1"/>
                  </a:moveTo>
                  <a:cubicBezTo>
                    <a:pt x="24279" y="1"/>
                    <a:pt x="24117" y="2"/>
                    <a:pt x="23955" y="4"/>
                  </a:cubicBezTo>
                  <a:cubicBezTo>
                    <a:pt x="22413" y="4"/>
                    <a:pt x="20871" y="46"/>
                    <a:pt x="19371" y="342"/>
                  </a:cubicBezTo>
                  <a:cubicBezTo>
                    <a:pt x="18146" y="574"/>
                    <a:pt x="17195" y="1102"/>
                    <a:pt x="16033" y="1525"/>
                  </a:cubicBezTo>
                  <a:cubicBezTo>
                    <a:pt x="14092" y="2219"/>
                    <a:pt x="11926" y="2359"/>
                    <a:pt x="9818" y="2359"/>
                  </a:cubicBezTo>
                  <a:cubicBezTo>
                    <a:pt x="9105" y="2359"/>
                    <a:pt x="8399" y="2343"/>
                    <a:pt x="7711" y="2327"/>
                  </a:cubicBezTo>
                  <a:cubicBezTo>
                    <a:pt x="5936" y="2285"/>
                    <a:pt x="4162" y="2201"/>
                    <a:pt x="2408" y="2010"/>
                  </a:cubicBezTo>
                  <a:cubicBezTo>
                    <a:pt x="2408" y="2010"/>
                    <a:pt x="2408" y="2010"/>
                    <a:pt x="2408" y="2010"/>
                  </a:cubicBezTo>
                  <a:cubicBezTo>
                    <a:pt x="2153" y="2010"/>
                    <a:pt x="151" y="19269"/>
                    <a:pt x="1" y="19269"/>
                  </a:cubicBezTo>
                  <a:cubicBezTo>
                    <a:pt x="1" y="19269"/>
                    <a:pt x="1" y="19269"/>
                    <a:pt x="0" y="19269"/>
                  </a:cubicBezTo>
                  <a:lnTo>
                    <a:pt x="0" y="19269"/>
                  </a:lnTo>
                  <a:cubicBezTo>
                    <a:pt x="1754" y="19459"/>
                    <a:pt x="3549" y="19543"/>
                    <a:pt x="5324" y="19586"/>
                  </a:cubicBezTo>
                  <a:cubicBezTo>
                    <a:pt x="6098" y="19604"/>
                    <a:pt x="6913" y="19628"/>
                    <a:pt x="7740" y="19628"/>
                  </a:cubicBezTo>
                  <a:cubicBezTo>
                    <a:pt x="9755" y="19628"/>
                    <a:pt x="11850" y="19487"/>
                    <a:pt x="13646" y="18783"/>
                  </a:cubicBezTo>
                  <a:cubicBezTo>
                    <a:pt x="14766" y="18318"/>
                    <a:pt x="15738" y="17811"/>
                    <a:pt x="16963" y="17600"/>
                  </a:cubicBezTo>
                  <a:cubicBezTo>
                    <a:pt x="18484" y="17346"/>
                    <a:pt x="20005" y="17262"/>
                    <a:pt x="21547" y="17262"/>
                  </a:cubicBezTo>
                  <a:cubicBezTo>
                    <a:pt x="23490" y="17262"/>
                    <a:pt x="25455" y="17346"/>
                    <a:pt x="27398" y="17579"/>
                  </a:cubicBezTo>
                  <a:cubicBezTo>
                    <a:pt x="27398" y="17579"/>
                    <a:pt x="27398" y="17579"/>
                    <a:pt x="27398" y="17579"/>
                  </a:cubicBezTo>
                  <a:cubicBezTo>
                    <a:pt x="27591" y="17579"/>
                    <a:pt x="29719" y="320"/>
                    <a:pt x="29806" y="320"/>
                  </a:cubicBezTo>
                  <a:lnTo>
                    <a:pt x="29806" y="320"/>
                  </a:lnTo>
                  <a:cubicBezTo>
                    <a:pt x="28025" y="107"/>
                    <a:pt x="26225" y="1"/>
                    <a:pt x="2444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69"/>
            <p:cNvSpPr/>
            <p:nvPr/>
          </p:nvSpPr>
          <p:spPr>
            <a:xfrm>
              <a:off x="1819679" y="1225000"/>
              <a:ext cx="320341" cy="3045822"/>
            </a:xfrm>
            <a:custGeom>
              <a:avLst/>
              <a:gdLst/>
              <a:ahLst/>
              <a:cxnLst/>
              <a:rect l="l" t="t" r="r" b="b"/>
              <a:pathLst>
                <a:path w="8387" h="79744" extrusionOk="0">
                  <a:moveTo>
                    <a:pt x="7288" y="1"/>
                  </a:moveTo>
                  <a:lnTo>
                    <a:pt x="0" y="79744"/>
                  </a:lnTo>
                  <a:cubicBezTo>
                    <a:pt x="254" y="79723"/>
                    <a:pt x="486" y="79702"/>
                    <a:pt x="655" y="79702"/>
                  </a:cubicBezTo>
                  <a:cubicBezTo>
                    <a:pt x="782" y="79702"/>
                    <a:pt x="951" y="79702"/>
                    <a:pt x="1120" y="79723"/>
                  </a:cubicBezTo>
                  <a:lnTo>
                    <a:pt x="8386" y="106"/>
                  </a:lnTo>
                  <a:lnTo>
                    <a:pt x="7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69"/>
            <p:cNvSpPr/>
            <p:nvPr/>
          </p:nvSpPr>
          <p:spPr>
            <a:xfrm>
              <a:off x="929215" y="2473963"/>
              <a:ext cx="183718" cy="171343"/>
            </a:xfrm>
            <a:custGeom>
              <a:avLst/>
              <a:gdLst/>
              <a:ahLst/>
              <a:cxnLst/>
              <a:rect l="l" t="t" r="r" b="b"/>
              <a:pathLst>
                <a:path w="4810" h="4486" extrusionOk="0">
                  <a:moveTo>
                    <a:pt x="395" y="1"/>
                  </a:moveTo>
                  <a:cubicBezTo>
                    <a:pt x="395" y="1"/>
                    <a:pt x="1" y="4486"/>
                    <a:pt x="2177" y="4486"/>
                  </a:cubicBezTo>
                  <a:cubicBezTo>
                    <a:pt x="2570" y="4486"/>
                    <a:pt x="3048" y="4339"/>
                    <a:pt x="3627" y="3993"/>
                  </a:cubicBezTo>
                  <a:cubicBezTo>
                    <a:pt x="3627" y="3993"/>
                    <a:pt x="4810" y="740"/>
                    <a:pt x="395" y="1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69"/>
            <p:cNvSpPr/>
            <p:nvPr/>
          </p:nvSpPr>
          <p:spPr>
            <a:xfrm>
              <a:off x="929215" y="2473963"/>
              <a:ext cx="183718" cy="171343"/>
            </a:xfrm>
            <a:custGeom>
              <a:avLst/>
              <a:gdLst/>
              <a:ahLst/>
              <a:cxnLst/>
              <a:rect l="l" t="t" r="r" b="b"/>
              <a:pathLst>
                <a:path w="4810" h="4486" extrusionOk="0">
                  <a:moveTo>
                    <a:pt x="395" y="1"/>
                  </a:moveTo>
                  <a:cubicBezTo>
                    <a:pt x="395" y="1"/>
                    <a:pt x="1" y="4486"/>
                    <a:pt x="2177" y="4486"/>
                  </a:cubicBezTo>
                  <a:cubicBezTo>
                    <a:pt x="2570" y="4486"/>
                    <a:pt x="3048" y="4339"/>
                    <a:pt x="3627" y="3993"/>
                  </a:cubicBezTo>
                  <a:cubicBezTo>
                    <a:pt x="3627" y="3993"/>
                    <a:pt x="4810" y="740"/>
                    <a:pt x="395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69"/>
            <p:cNvSpPr/>
            <p:nvPr/>
          </p:nvSpPr>
          <p:spPr>
            <a:xfrm>
              <a:off x="856340" y="2599012"/>
              <a:ext cx="214656" cy="120429"/>
            </a:xfrm>
            <a:custGeom>
              <a:avLst/>
              <a:gdLst/>
              <a:ahLst/>
              <a:cxnLst/>
              <a:rect l="l" t="t" r="r" b="b"/>
              <a:pathLst>
                <a:path w="5620" h="3153" extrusionOk="0">
                  <a:moveTo>
                    <a:pt x="3685" y="0"/>
                  </a:moveTo>
                  <a:cubicBezTo>
                    <a:pt x="3233" y="0"/>
                    <a:pt x="2688" y="176"/>
                    <a:pt x="2049" y="677"/>
                  </a:cubicBezTo>
                  <a:cubicBezTo>
                    <a:pt x="1428" y="1171"/>
                    <a:pt x="876" y="1284"/>
                    <a:pt x="502" y="1284"/>
                  </a:cubicBezTo>
                  <a:cubicBezTo>
                    <a:pt x="189" y="1284"/>
                    <a:pt x="0" y="1205"/>
                    <a:pt x="0" y="1205"/>
                  </a:cubicBezTo>
                  <a:lnTo>
                    <a:pt x="0" y="1205"/>
                  </a:lnTo>
                  <a:cubicBezTo>
                    <a:pt x="0" y="1205"/>
                    <a:pt x="167" y="3153"/>
                    <a:pt x="2217" y="3153"/>
                  </a:cubicBezTo>
                  <a:cubicBezTo>
                    <a:pt x="2693" y="3153"/>
                    <a:pt x="3271" y="3048"/>
                    <a:pt x="3971" y="2789"/>
                  </a:cubicBezTo>
                  <a:cubicBezTo>
                    <a:pt x="5619" y="2177"/>
                    <a:pt x="5302" y="994"/>
                    <a:pt x="5302" y="994"/>
                  </a:cubicBezTo>
                  <a:cubicBezTo>
                    <a:pt x="5302" y="994"/>
                    <a:pt x="4758" y="0"/>
                    <a:pt x="3685" y="0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69"/>
            <p:cNvSpPr/>
            <p:nvPr/>
          </p:nvSpPr>
          <p:spPr>
            <a:xfrm>
              <a:off x="1017291" y="2460365"/>
              <a:ext cx="625710" cy="706073"/>
            </a:xfrm>
            <a:custGeom>
              <a:avLst/>
              <a:gdLst/>
              <a:ahLst/>
              <a:cxnLst/>
              <a:rect l="l" t="t" r="r" b="b"/>
              <a:pathLst>
                <a:path w="16382" h="18486" extrusionOk="0">
                  <a:moveTo>
                    <a:pt x="7719" y="0"/>
                  </a:moveTo>
                  <a:cubicBezTo>
                    <a:pt x="3244" y="0"/>
                    <a:pt x="986" y="3605"/>
                    <a:pt x="518" y="7011"/>
                  </a:cubicBezTo>
                  <a:cubicBezTo>
                    <a:pt x="0" y="10655"/>
                    <a:pt x="215" y="18486"/>
                    <a:pt x="7002" y="18486"/>
                  </a:cubicBezTo>
                  <a:cubicBezTo>
                    <a:pt x="7414" y="18486"/>
                    <a:pt x="7851" y="18457"/>
                    <a:pt x="8313" y="18397"/>
                  </a:cubicBezTo>
                  <a:cubicBezTo>
                    <a:pt x="16382" y="17340"/>
                    <a:pt x="14967" y="11552"/>
                    <a:pt x="14967" y="11552"/>
                  </a:cubicBezTo>
                  <a:cubicBezTo>
                    <a:pt x="14967" y="11552"/>
                    <a:pt x="14481" y="9165"/>
                    <a:pt x="14967" y="6800"/>
                  </a:cubicBezTo>
                  <a:cubicBezTo>
                    <a:pt x="15453" y="4413"/>
                    <a:pt x="15262" y="1307"/>
                    <a:pt x="9559" y="188"/>
                  </a:cubicBezTo>
                  <a:cubicBezTo>
                    <a:pt x="8908" y="60"/>
                    <a:pt x="8295" y="0"/>
                    <a:pt x="7719" y="0"/>
                  </a:cubicBezTo>
                  <a:close/>
                </a:path>
              </a:pathLst>
            </a:custGeom>
            <a:solidFill>
              <a:srgbClr val="F9B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69"/>
            <p:cNvSpPr/>
            <p:nvPr/>
          </p:nvSpPr>
          <p:spPr>
            <a:xfrm>
              <a:off x="1017291" y="2461855"/>
              <a:ext cx="343335" cy="666579"/>
            </a:xfrm>
            <a:custGeom>
              <a:avLst/>
              <a:gdLst/>
              <a:ahLst/>
              <a:cxnLst/>
              <a:rect l="l" t="t" r="r" b="b"/>
              <a:pathLst>
                <a:path w="8989" h="17452" extrusionOk="0">
                  <a:moveTo>
                    <a:pt x="6855" y="1"/>
                  </a:moveTo>
                  <a:lnTo>
                    <a:pt x="6855" y="1"/>
                  </a:lnTo>
                  <a:cubicBezTo>
                    <a:pt x="2947" y="423"/>
                    <a:pt x="961" y="3592"/>
                    <a:pt x="518" y="6613"/>
                  </a:cubicBezTo>
                  <a:cubicBezTo>
                    <a:pt x="0" y="10036"/>
                    <a:pt x="214" y="17452"/>
                    <a:pt x="6987" y="17452"/>
                  </a:cubicBezTo>
                  <a:cubicBezTo>
                    <a:pt x="7404" y="17452"/>
                    <a:pt x="7845" y="17424"/>
                    <a:pt x="8313" y="17365"/>
                  </a:cubicBezTo>
                  <a:cubicBezTo>
                    <a:pt x="8545" y="17344"/>
                    <a:pt x="8756" y="17301"/>
                    <a:pt x="8989" y="17280"/>
                  </a:cubicBezTo>
                  <a:cubicBezTo>
                    <a:pt x="8798" y="17217"/>
                    <a:pt x="8651" y="17069"/>
                    <a:pt x="8460" y="17027"/>
                  </a:cubicBezTo>
                  <a:cubicBezTo>
                    <a:pt x="5778" y="16266"/>
                    <a:pt x="4278" y="15083"/>
                    <a:pt x="3792" y="10943"/>
                  </a:cubicBezTo>
                  <a:cubicBezTo>
                    <a:pt x="3454" y="8112"/>
                    <a:pt x="3686" y="3740"/>
                    <a:pt x="5968" y="1775"/>
                  </a:cubicBezTo>
                  <a:cubicBezTo>
                    <a:pt x="6095" y="1163"/>
                    <a:pt x="6411" y="550"/>
                    <a:pt x="6855" y="1"/>
                  </a:cubicBezTo>
                  <a:close/>
                </a:path>
              </a:pathLst>
            </a:custGeom>
            <a:solidFill>
              <a:srgbClr val="E58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69"/>
            <p:cNvSpPr/>
            <p:nvPr/>
          </p:nvSpPr>
          <p:spPr>
            <a:xfrm>
              <a:off x="1043492" y="3664029"/>
              <a:ext cx="784296" cy="840748"/>
            </a:xfrm>
            <a:custGeom>
              <a:avLst/>
              <a:gdLst/>
              <a:ahLst/>
              <a:cxnLst/>
              <a:rect l="l" t="t" r="r" b="b"/>
              <a:pathLst>
                <a:path w="20534" h="22012" extrusionOk="0">
                  <a:moveTo>
                    <a:pt x="11851" y="1"/>
                  </a:moveTo>
                  <a:lnTo>
                    <a:pt x="1987" y="1141"/>
                  </a:lnTo>
                  <a:lnTo>
                    <a:pt x="1" y="21188"/>
                  </a:lnTo>
                  <a:lnTo>
                    <a:pt x="1712" y="22012"/>
                  </a:lnTo>
                  <a:lnTo>
                    <a:pt x="6169" y="5261"/>
                  </a:lnTo>
                  <a:lnTo>
                    <a:pt x="11070" y="3549"/>
                  </a:lnTo>
                  <a:lnTo>
                    <a:pt x="16879" y="5197"/>
                  </a:lnTo>
                  <a:lnTo>
                    <a:pt x="15949" y="12231"/>
                  </a:lnTo>
                  <a:lnTo>
                    <a:pt x="18167" y="12231"/>
                  </a:lnTo>
                  <a:lnTo>
                    <a:pt x="20533" y="2979"/>
                  </a:lnTo>
                  <a:lnTo>
                    <a:pt x="11851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69"/>
            <p:cNvSpPr/>
            <p:nvPr/>
          </p:nvSpPr>
          <p:spPr>
            <a:xfrm>
              <a:off x="723194" y="3189614"/>
              <a:ext cx="539008" cy="927909"/>
            </a:xfrm>
            <a:custGeom>
              <a:avLst/>
              <a:gdLst/>
              <a:ahLst/>
              <a:cxnLst/>
              <a:rect l="l" t="t" r="r" b="b"/>
              <a:pathLst>
                <a:path w="14112" h="24294" extrusionOk="0">
                  <a:moveTo>
                    <a:pt x="7310" y="5387"/>
                  </a:moveTo>
                  <a:lnTo>
                    <a:pt x="5937" y="10457"/>
                  </a:lnTo>
                  <a:lnTo>
                    <a:pt x="4099" y="8915"/>
                  </a:lnTo>
                  <a:lnTo>
                    <a:pt x="7310" y="5387"/>
                  </a:lnTo>
                  <a:close/>
                  <a:moveTo>
                    <a:pt x="8366" y="1"/>
                  </a:moveTo>
                  <a:lnTo>
                    <a:pt x="1" y="9063"/>
                  </a:lnTo>
                  <a:lnTo>
                    <a:pt x="5239" y="13034"/>
                  </a:lnTo>
                  <a:lnTo>
                    <a:pt x="3085" y="20892"/>
                  </a:lnTo>
                  <a:cubicBezTo>
                    <a:pt x="5387" y="23807"/>
                    <a:pt x="12062" y="24293"/>
                    <a:pt x="12062" y="24293"/>
                  </a:cubicBezTo>
                  <a:cubicBezTo>
                    <a:pt x="14111" y="12506"/>
                    <a:pt x="12062" y="1"/>
                    <a:pt x="12062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69"/>
            <p:cNvSpPr/>
            <p:nvPr/>
          </p:nvSpPr>
          <p:spPr>
            <a:xfrm>
              <a:off x="840986" y="3381657"/>
              <a:ext cx="179173" cy="698739"/>
            </a:xfrm>
            <a:custGeom>
              <a:avLst/>
              <a:gdLst/>
              <a:ahLst/>
              <a:cxnLst/>
              <a:rect l="l" t="t" r="r" b="b"/>
              <a:pathLst>
                <a:path w="4691" h="18294" extrusionOk="0">
                  <a:moveTo>
                    <a:pt x="4690" y="0"/>
                  </a:moveTo>
                  <a:lnTo>
                    <a:pt x="4226" y="359"/>
                  </a:lnTo>
                  <a:lnTo>
                    <a:pt x="2853" y="5429"/>
                  </a:lnTo>
                  <a:lnTo>
                    <a:pt x="2536" y="5154"/>
                  </a:lnTo>
                  <a:cubicBezTo>
                    <a:pt x="2388" y="5999"/>
                    <a:pt x="1965" y="6802"/>
                    <a:pt x="1268" y="7330"/>
                  </a:cubicBezTo>
                  <a:lnTo>
                    <a:pt x="2155" y="8006"/>
                  </a:lnTo>
                  <a:lnTo>
                    <a:pt x="1" y="15864"/>
                  </a:lnTo>
                  <a:cubicBezTo>
                    <a:pt x="909" y="17005"/>
                    <a:pt x="2493" y="17787"/>
                    <a:pt x="4078" y="18294"/>
                  </a:cubicBezTo>
                  <a:lnTo>
                    <a:pt x="4690" y="0"/>
                  </a:lnTo>
                  <a:close/>
                </a:path>
              </a:pathLst>
            </a:custGeom>
            <a:solidFill>
              <a:srgbClr val="281119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69"/>
            <p:cNvSpPr/>
            <p:nvPr/>
          </p:nvSpPr>
          <p:spPr>
            <a:xfrm>
              <a:off x="966034" y="2643394"/>
              <a:ext cx="812522" cy="745337"/>
            </a:xfrm>
            <a:custGeom>
              <a:avLst/>
              <a:gdLst/>
              <a:ahLst/>
              <a:cxnLst/>
              <a:rect l="l" t="t" r="r" b="b"/>
              <a:pathLst>
                <a:path w="21273" h="19514" extrusionOk="0">
                  <a:moveTo>
                    <a:pt x="2177" y="1"/>
                  </a:moveTo>
                  <a:cubicBezTo>
                    <a:pt x="2177" y="1"/>
                    <a:pt x="1543" y="3761"/>
                    <a:pt x="740" y="8493"/>
                  </a:cubicBezTo>
                  <a:cubicBezTo>
                    <a:pt x="1" y="12971"/>
                    <a:pt x="1036" y="15696"/>
                    <a:pt x="5092" y="16499"/>
                  </a:cubicBezTo>
                  <a:cubicBezTo>
                    <a:pt x="5361" y="16555"/>
                    <a:pt x="5598" y="16577"/>
                    <a:pt x="5804" y="16577"/>
                  </a:cubicBezTo>
                  <a:cubicBezTo>
                    <a:pt x="6603" y="16577"/>
                    <a:pt x="6953" y="16242"/>
                    <a:pt x="7036" y="16242"/>
                  </a:cubicBezTo>
                  <a:cubicBezTo>
                    <a:pt x="7053" y="16242"/>
                    <a:pt x="7059" y="16256"/>
                    <a:pt x="7056" y="16287"/>
                  </a:cubicBezTo>
                  <a:cubicBezTo>
                    <a:pt x="7014" y="17027"/>
                    <a:pt x="7648" y="18125"/>
                    <a:pt x="8218" y="18484"/>
                  </a:cubicBezTo>
                  <a:cubicBezTo>
                    <a:pt x="9350" y="19215"/>
                    <a:pt x="10543" y="19513"/>
                    <a:pt x="11625" y="19513"/>
                  </a:cubicBezTo>
                  <a:cubicBezTo>
                    <a:pt x="13733" y="19513"/>
                    <a:pt x="15421" y="18381"/>
                    <a:pt x="15421" y="17111"/>
                  </a:cubicBezTo>
                  <a:cubicBezTo>
                    <a:pt x="15527" y="16710"/>
                    <a:pt x="15421" y="15928"/>
                    <a:pt x="15421" y="15928"/>
                  </a:cubicBezTo>
                  <a:lnTo>
                    <a:pt x="15421" y="15928"/>
                  </a:lnTo>
                  <a:cubicBezTo>
                    <a:pt x="15422" y="15928"/>
                    <a:pt x="16408" y="16501"/>
                    <a:pt x="16932" y="16501"/>
                  </a:cubicBezTo>
                  <a:cubicBezTo>
                    <a:pt x="16950" y="16501"/>
                    <a:pt x="16968" y="16500"/>
                    <a:pt x="16985" y="16499"/>
                  </a:cubicBezTo>
                  <a:cubicBezTo>
                    <a:pt x="21273" y="16287"/>
                    <a:pt x="21209" y="10964"/>
                    <a:pt x="18907" y="10098"/>
                  </a:cubicBezTo>
                  <a:cubicBezTo>
                    <a:pt x="16583" y="9253"/>
                    <a:pt x="16330" y="6760"/>
                    <a:pt x="16330" y="6760"/>
                  </a:cubicBezTo>
                  <a:cubicBezTo>
                    <a:pt x="16090" y="10752"/>
                    <a:pt x="13621" y="12032"/>
                    <a:pt x="11048" y="12032"/>
                  </a:cubicBezTo>
                  <a:cubicBezTo>
                    <a:pt x="9318" y="12032"/>
                    <a:pt x="7540" y="11454"/>
                    <a:pt x="6359" y="10732"/>
                  </a:cubicBezTo>
                  <a:cubicBezTo>
                    <a:pt x="2726" y="8493"/>
                    <a:pt x="3867" y="930"/>
                    <a:pt x="3867" y="930"/>
                  </a:cubicBezTo>
                  <a:lnTo>
                    <a:pt x="2177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69"/>
            <p:cNvSpPr/>
            <p:nvPr/>
          </p:nvSpPr>
          <p:spPr>
            <a:xfrm>
              <a:off x="1107735" y="2737009"/>
              <a:ext cx="229476" cy="177530"/>
            </a:xfrm>
            <a:custGeom>
              <a:avLst/>
              <a:gdLst/>
              <a:ahLst/>
              <a:cxnLst/>
              <a:rect l="l" t="t" r="r" b="b"/>
              <a:pathLst>
                <a:path w="6008" h="4648" extrusionOk="0">
                  <a:moveTo>
                    <a:pt x="5395" y="0"/>
                  </a:moveTo>
                  <a:lnTo>
                    <a:pt x="157" y="613"/>
                  </a:lnTo>
                  <a:cubicBezTo>
                    <a:pt x="157" y="613"/>
                    <a:pt x="1" y="4647"/>
                    <a:pt x="2404" y="4647"/>
                  </a:cubicBezTo>
                  <a:cubicBezTo>
                    <a:pt x="2502" y="4647"/>
                    <a:pt x="2605" y="4640"/>
                    <a:pt x="2713" y="4626"/>
                  </a:cubicBezTo>
                  <a:cubicBezTo>
                    <a:pt x="5670" y="4246"/>
                    <a:pt x="6008" y="2704"/>
                    <a:pt x="5395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69"/>
            <p:cNvSpPr/>
            <p:nvPr/>
          </p:nvSpPr>
          <p:spPr>
            <a:xfrm>
              <a:off x="1013624" y="2632432"/>
              <a:ext cx="599356" cy="132231"/>
            </a:xfrm>
            <a:custGeom>
              <a:avLst/>
              <a:gdLst/>
              <a:ahLst/>
              <a:cxnLst/>
              <a:rect l="l" t="t" r="r" b="b"/>
              <a:pathLst>
                <a:path w="15692" h="3462" extrusionOk="0">
                  <a:moveTo>
                    <a:pt x="15242" y="0"/>
                  </a:moveTo>
                  <a:cubicBezTo>
                    <a:pt x="15198" y="0"/>
                    <a:pt x="15152" y="11"/>
                    <a:pt x="15105" y="34"/>
                  </a:cubicBezTo>
                  <a:cubicBezTo>
                    <a:pt x="11712" y="1813"/>
                    <a:pt x="7690" y="2873"/>
                    <a:pt x="3789" y="2873"/>
                  </a:cubicBezTo>
                  <a:cubicBezTo>
                    <a:pt x="2687" y="2873"/>
                    <a:pt x="1595" y="2788"/>
                    <a:pt x="529" y="2611"/>
                  </a:cubicBezTo>
                  <a:cubicBezTo>
                    <a:pt x="509" y="2608"/>
                    <a:pt x="490" y="2607"/>
                    <a:pt x="471" y="2607"/>
                  </a:cubicBezTo>
                  <a:cubicBezTo>
                    <a:pt x="133" y="2607"/>
                    <a:pt x="0" y="3122"/>
                    <a:pt x="360" y="3182"/>
                  </a:cubicBezTo>
                  <a:cubicBezTo>
                    <a:pt x="1483" y="3371"/>
                    <a:pt x="2632" y="3462"/>
                    <a:pt x="3790" y="3462"/>
                  </a:cubicBezTo>
                  <a:cubicBezTo>
                    <a:pt x="7797" y="3462"/>
                    <a:pt x="11910" y="2377"/>
                    <a:pt x="15401" y="541"/>
                  </a:cubicBezTo>
                  <a:cubicBezTo>
                    <a:pt x="15691" y="396"/>
                    <a:pt x="15513" y="0"/>
                    <a:pt x="1524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69"/>
            <p:cNvSpPr/>
            <p:nvPr/>
          </p:nvSpPr>
          <p:spPr>
            <a:xfrm>
              <a:off x="943194" y="2719592"/>
              <a:ext cx="105991" cy="151940"/>
            </a:xfrm>
            <a:custGeom>
              <a:avLst/>
              <a:gdLst/>
              <a:ahLst/>
              <a:cxnLst/>
              <a:rect l="l" t="t" r="r" b="b"/>
              <a:pathLst>
                <a:path w="2775" h="3978" extrusionOk="0">
                  <a:moveTo>
                    <a:pt x="1691" y="0"/>
                  </a:moveTo>
                  <a:cubicBezTo>
                    <a:pt x="1519" y="0"/>
                    <a:pt x="1325" y="53"/>
                    <a:pt x="1106" y="182"/>
                  </a:cubicBezTo>
                  <a:cubicBezTo>
                    <a:pt x="1" y="860"/>
                    <a:pt x="177" y="3978"/>
                    <a:pt x="1913" y="3978"/>
                  </a:cubicBezTo>
                  <a:cubicBezTo>
                    <a:pt x="2068" y="3978"/>
                    <a:pt x="2236" y="3953"/>
                    <a:pt x="2416" y="3899"/>
                  </a:cubicBezTo>
                  <a:lnTo>
                    <a:pt x="2775" y="1111"/>
                  </a:lnTo>
                  <a:cubicBezTo>
                    <a:pt x="2775" y="1111"/>
                    <a:pt x="2476" y="0"/>
                    <a:pt x="1691" y="0"/>
                  </a:cubicBezTo>
                  <a:close/>
                </a:path>
              </a:pathLst>
            </a:custGeom>
            <a:solidFill>
              <a:srgbClr val="E58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69"/>
            <p:cNvSpPr/>
            <p:nvPr/>
          </p:nvSpPr>
          <p:spPr>
            <a:xfrm>
              <a:off x="970541" y="2748925"/>
              <a:ext cx="78644" cy="95755"/>
            </a:xfrm>
            <a:custGeom>
              <a:avLst/>
              <a:gdLst/>
              <a:ahLst/>
              <a:cxnLst/>
              <a:rect l="l" t="t" r="r" b="b"/>
              <a:pathLst>
                <a:path w="2059" h="2507" extrusionOk="0">
                  <a:moveTo>
                    <a:pt x="1253" y="0"/>
                  </a:moveTo>
                  <a:cubicBezTo>
                    <a:pt x="1130" y="0"/>
                    <a:pt x="990" y="32"/>
                    <a:pt x="834" y="111"/>
                  </a:cubicBezTo>
                  <a:cubicBezTo>
                    <a:pt x="1" y="537"/>
                    <a:pt x="127" y="2507"/>
                    <a:pt x="1423" y="2507"/>
                  </a:cubicBezTo>
                  <a:cubicBezTo>
                    <a:pt x="1540" y="2507"/>
                    <a:pt x="1668" y="2491"/>
                    <a:pt x="1805" y="2455"/>
                  </a:cubicBezTo>
                  <a:lnTo>
                    <a:pt x="2059" y="702"/>
                  </a:lnTo>
                  <a:cubicBezTo>
                    <a:pt x="2059" y="702"/>
                    <a:pt x="1830" y="0"/>
                    <a:pt x="1253" y="0"/>
                  </a:cubicBezTo>
                  <a:close/>
                </a:path>
              </a:pathLst>
            </a:custGeom>
            <a:solidFill>
              <a:srgbClr val="CD7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69"/>
            <p:cNvSpPr/>
            <p:nvPr/>
          </p:nvSpPr>
          <p:spPr>
            <a:xfrm>
              <a:off x="1032225" y="2378514"/>
              <a:ext cx="598707" cy="330501"/>
            </a:xfrm>
            <a:custGeom>
              <a:avLst/>
              <a:gdLst/>
              <a:ahLst/>
              <a:cxnLst/>
              <a:rect l="l" t="t" r="r" b="b"/>
              <a:pathLst>
                <a:path w="15675" h="8653" extrusionOk="0">
                  <a:moveTo>
                    <a:pt x="7600" y="1"/>
                  </a:moveTo>
                  <a:cubicBezTo>
                    <a:pt x="2920" y="1"/>
                    <a:pt x="569" y="3441"/>
                    <a:pt x="64" y="6682"/>
                  </a:cubicBezTo>
                  <a:cubicBezTo>
                    <a:pt x="42" y="6830"/>
                    <a:pt x="21" y="6957"/>
                    <a:pt x="0" y="7105"/>
                  </a:cubicBezTo>
                  <a:cubicBezTo>
                    <a:pt x="1711" y="7781"/>
                    <a:pt x="3464" y="8351"/>
                    <a:pt x="5323" y="8541"/>
                  </a:cubicBezTo>
                  <a:cubicBezTo>
                    <a:pt x="6200" y="8626"/>
                    <a:pt x="7103" y="8652"/>
                    <a:pt x="8009" y="8652"/>
                  </a:cubicBezTo>
                  <a:cubicBezTo>
                    <a:pt x="8914" y="8652"/>
                    <a:pt x="9823" y="8626"/>
                    <a:pt x="10710" y="8605"/>
                  </a:cubicBezTo>
                  <a:cubicBezTo>
                    <a:pt x="12315" y="8562"/>
                    <a:pt x="13604" y="8013"/>
                    <a:pt x="15146" y="7738"/>
                  </a:cubicBezTo>
                  <a:cubicBezTo>
                    <a:pt x="15146" y="7717"/>
                    <a:pt x="15146" y="7696"/>
                    <a:pt x="15167" y="7675"/>
                  </a:cubicBezTo>
                  <a:cubicBezTo>
                    <a:pt x="15674" y="5394"/>
                    <a:pt x="15463" y="1253"/>
                    <a:pt x="9506" y="176"/>
                  </a:cubicBezTo>
                  <a:cubicBezTo>
                    <a:pt x="8832" y="57"/>
                    <a:pt x="8197" y="1"/>
                    <a:pt x="7600" y="1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69"/>
            <p:cNvSpPr/>
            <p:nvPr/>
          </p:nvSpPr>
          <p:spPr>
            <a:xfrm>
              <a:off x="1032225" y="2378476"/>
              <a:ext cx="304185" cy="330310"/>
            </a:xfrm>
            <a:custGeom>
              <a:avLst/>
              <a:gdLst/>
              <a:ahLst/>
              <a:cxnLst/>
              <a:rect l="l" t="t" r="r" b="b"/>
              <a:pathLst>
                <a:path w="7964" h="8648" extrusionOk="0">
                  <a:moveTo>
                    <a:pt x="7586" y="1"/>
                  </a:moveTo>
                  <a:cubicBezTo>
                    <a:pt x="2915" y="1"/>
                    <a:pt x="557" y="3432"/>
                    <a:pt x="64" y="6683"/>
                  </a:cubicBezTo>
                  <a:cubicBezTo>
                    <a:pt x="42" y="6831"/>
                    <a:pt x="21" y="6958"/>
                    <a:pt x="0" y="7106"/>
                  </a:cubicBezTo>
                  <a:cubicBezTo>
                    <a:pt x="1711" y="7782"/>
                    <a:pt x="3464" y="8352"/>
                    <a:pt x="5323" y="8542"/>
                  </a:cubicBezTo>
                  <a:cubicBezTo>
                    <a:pt x="6189" y="8627"/>
                    <a:pt x="7077" y="8648"/>
                    <a:pt x="7964" y="8648"/>
                  </a:cubicBezTo>
                  <a:cubicBezTo>
                    <a:pt x="6147" y="7697"/>
                    <a:pt x="5302" y="5268"/>
                    <a:pt x="5682" y="3346"/>
                  </a:cubicBezTo>
                  <a:cubicBezTo>
                    <a:pt x="5957" y="1909"/>
                    <a:pt x="6823" y="790"/>
                    <a:pt x="7964" y="8"/>
                  </a:cubicBezTo>
                  <a:cubicBezTo>
                    <a:pt x="7836" y="3"/>
                    <a:pt x="7710" y="1"/>
                    <a:pt x="7586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69"/>
            <p:cNvSpPr/>
            <p:nvPr/>
          </p:nvSpPr>
          <p:spPr>
            <a:xfrm>
              <a:off x="1438842" y="2765120"/>
              <a:ext cx="42817" cy="83380"/>
            </a:xfrm>
            <a:custGeom>
              <a:avLst/>
              <a:gdLst/>
              <a:ahLst/>
              <a:cxnLst/>
              <a:rect l="l" t="t" r="r" b="b"/>
              <a:pathLst>
                <a:path w="1121" h="2183" extrusionOk="0">
                  <a:moveTo>
                    <a:pt x="710" y="1"/>
                  </a:moveTo>
                  <a:cubicBezTo>
                    <a:pt x="483" y="1"/>
                    <a:pt x="207" y="451"/>
                    <a:pt x="106" y="1017"/>
                  </a:cubicBezTo>
                  <a:cubicBezTo>
                    <a:pt x="1" y="1609"/>
                    <a:pt x="127" y="2137"/>
                    <a:pt x="381" y="2179"/>
                  </a:cubicBezTo>
                  <a:cubicBezTo>
                    <a:pt x="392" y="2181"/>
                    <a:pt x="403" y="2182"/>
                    <a:pt x="414" y="2182"/>
                  </a:cubicBezTo>
                  <a:cubicBezTo>
                    <a:pt x="658" y="2182"/>
                    <a:pt x="914" y="1751"/>
                    <a:pt x="1015" y="1165"/>
                  </a:cubicBezTo>
                  <a:cubicBezTo>
                    <a:pt x="1120" y="574"/>
                    <a:pt x="993" y="46"/>
                    <a:pt x="740" y="3"/>
                  </a:cubicBezTo>
                  <a:cubicBezTo>
                    <a:pt x="730" y="2"/>
                    <a:pt x="720" y="1"/>
                    <a:pt x="7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69"/>
            <p:cNvSpPr/>
            <p:nvPr/>
          </p:nvSpPr>
          <p:spPr>
            <a:xfrm>
              <a:off x="1205666" y="2949179"/>
              <a:ext cx="196933" cy="108970"/>
            </a:xfrm>
            <a:custGeom>
              <a:avLst/>
              <a:gdLst/>
              <a:ahLst/>
              <a:cxnLst/>
              <a:rect l="l" t="t" r="r" b="b"/>
              <a:pathLst>
                <a:path w="5156" h="2853" extrusionOk="0">
                  <a:moveTo>
                    <a:pt x="571" y="1"/>
                  </a:moveTo>
                  <a:lnTo>
                    <a:pt x="571" y="1"/>
                  </a:lnTo>
                  <a:cubicBezTo>
                    <a:pt x="571" y="1"/>
                    <a:pt x="1" y="2346"/>
                    <a:pt x="2409" y="2789"/>
                  </a:cubicBezTo>
                  <a:cubicBezTo>
                    <a:pt x="2659" y="2833"/>
                    <a:pt x="2887" y="2852"/>
                    <a:pt x="3095" y="2852"/>
                  </a:cubicBezTo>
                  <a:cubicBezTo>
                    <a:pt x="4900" y="2852"/>
                    <a:pt x="5155" y="1374"/>
                    <a:pt x="5155" y="137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69"/>
            <p:cNvSpPr/>
            <p:nvPr/>
          </p:nvSpPr>
          <p:spPr>
            <a:xfrm>
              <a:off x="1435634" y="2686172"/>
              <a:ext cx="111377" cy="50876"/>
            </a:xfrm>
            <a:custGeom>
              <a:avLst/>
              <a:gdLst/>
              <a:ahLst/>
              <a:cxnLst/>
              <a:rect l="l" t="t" r="r" b="b"/>
              <a:pathLst>
                <a:path w="2916" h="1332" extrusionOk="0">
                  <a:moveTo>
                    <a:pt x="1331" y="0"/>
                  </a:moveTo>
                  <a:cubicBezTo>
                    <a:pt x="1268" y="21"/>
                    <a:pt x="1204" y="21"/>
                    <a:pt x="1141" y="43"/>
                  </a:cubicBezTo>
                  <a:cubicBezTo>
                    <a:pt x="1077" y="43"/>
                    <a:pt x="1014" y="43"/>
                    <a:pt x="951" y="85"/>
                  </a:cubicBezTo>
                  <a:cubicBezTo>
                    <a:pt x="887" y="106"/>
                    <a:pt x="824" y="127"/>
                    <a:pt x="761" y="148"/>
                  </a:cubicBezTo>
                  <a:cubicBezTo>
                    <a:pt x="655" y="190"/>
                    <a:pt x="549" y="275"/>
                    <a:pt x="465" y="338"/>
                  </a:cubicBezTo>
                  <a:cubicBezTo>
                    <a:pt x="380" y="402"/>
                    <a:pt x="317" y="486"/>
                    <a:pt x="254" y="550"/>
                  </a:cubicBezTo>
                  <a:cubicBezTo>
                    <a:pt x="127" y="697"/>
                    <a:pt x="85" y="845"/>
                    <a:pt x="42" y="951"/>
                  </a:cubicBezTo>
                  <a:cubicBezTo>
                    <a:pt x="21" y="1014"/>
                    <a:pt x="21" y="1057"/>
                    <a:pt x="0" y="1078"/>
                  </a:cubicBezTo>
                  <a:cubicBezTo>
                    <a:pt x="0" y="1120"/>
                    <a:pt x="0" y="1120"/>
                    <a:pt x="0" y="1120"/>
                  </a:cubicBezTo>
                  <a:lnTo>
                    <a:pt x="169" y="1120"/>
                  </a:lnTo>
                  <a:cubicBezTo>
                    <a:pt x="232" y="1120"/>
                    <a:pt x="296" y="1120"/>
                    <a:pt x="359" y="1099"/>
                  </a:cubicBezTo>
                  <a:cubicBezTo>
                    <a:pt x="423" y="1078"/>
                    <a:pt x="507" y="1078"/>
                    <a:pt x="570" y="1078"/>
                  </a:cubicBezTo>
                  <a:cubicBezTo>
                    <a:pt x="655" y="1078"/>
                    <a:pt x="718" y="1057"/>
                    <a:pt x="803" y="1057"/>
                  </a:cubicBezTo>
                  <a:cubicBezTo>
                    <a:pt x="845" y="1057"/>
                    <a:pt x="897" y="1047"/>
                    <a:pt x="945" y="1047"/>
                  </a:cubicBezTo>
                  <a:cubicBezTo>
                    <a:pt x="969" y="1047"/>
                    <a:pt x="993" y="1050"/>
                    <a:pt x="1014" y="1057"/>
                  </a:cubicBezTo>
                  <a:cubicBezTo>
                    <a:pt x="1070" y="1057"/>
                    <a:pt x="1117" y="1047"/>
                    <a:pt x="1161" y="1047"/>
                  </a:cubicBezTo>
                  <a:cubicBezTo>
                    <a:pt x="1183" y="1047"/>
                    <a:pt x="1204" y="1050"/>
                    <a:pt x="1225" y="1057"/>
                  </a:cubicBezTo>
                  <a:cubicBezTo>
                    <a:pt x="1310" y="1057"/>
                    <a:pt x="1373" y="1057"/>
                    <a:pt x="1437" y="1078"/>
                  </a:cubicBezTo>
                  <a:cubicBezTo>
                    <a:pt x="1500" y="1078"/>
                    <a:pt x="1584" y="1078"/>
                    <a:pt x="1648" y="1099"/>
                  </a:cubicBezTo>
                  <a:cubicBezTo>
                    <a:pt x="1732" y="1099"/>
                    <a:pt x="1817" y="1120"/>
                    <a:pt x="1880" y="1120"/>
                  </a:cubicBezTo>
                  <a:cubicBezTo>
                    <a:pt x="1965" y="1141"/>
                    <a:pt x="2028" y="1162"/>
                    <a:pt x="2113" y="1183"/>
                  </a:cubicBezTo>
                  <a:cubicBezTo>
                    <a:pt x="2197" y="1183"/>
                    <a:pt x="2260" y="1204"/>
                    <a:pt x="2345" y="1226"/>
                  </a:cubicBezTo>
                  <a:cubicBezTo>
                    <a:pt x="2514" y="1247"/>
                    <a:pt x="2641" y="1268"/>
                    <a:pt x="2746" y="1289"/>
                  </a:cubicBezTo>
                  <a:cubicBezTo>
                    <a:pt x="2788" y="1310"/>
                    <a:pt x="2831" y="1310"/>
                    <a:pt x="2873" y="1310"/>
                  </a:cubicBezTo>
                  <a:cubicBezTo>
                    <a:pt x="2894" y="1310"/>
                    <a:pt x="2915" y="1331"/>
                    <a:pt x="2915" y="1331"/>
                  </a:cubicBezTo>
                  <a:cubicBezTo>
                    <a:pt x="2915" y="1331"/>
                    <a:pt x="2915" y="1310"/>
                    <a:pt x="2915" y="1268"/>
                  </a:cubicBezTo>
                  <a:cubicBezTo>
                    <a:pt x="2894" y="1247"/>
                    <a:pt x="2894" y="1204"/>
                    <a:pt x="2894" y="1141"/>
                  </a:cubicBezTo>
                  <a:cubicBezTo>
                    <a:pt x="2873" y="1035"/>
                    <a:pt x="2810" y="888"/>
                    <a:pt x="2704" y="740"/>
                  </a:cubicBezTo>
                  <a:cubicBezTo>
                    <a:pt x="2619" y="571"/>
                    <a:pt x="2472" y="402"/>
                    <a:pt x="2260" y="275"/>
                  </a:cubicBezTo>
                  <a:cubicBezTo>
                    <a:pt x="2176" y="212"/>
                    <a:pt x="2049" y="148"/>
                    <a:pt x="1944" y="106"/>
                  </a:cubicBezTo>
                  <a:cubicBezTo>
                    <a:pt x="1817" y="64"/>
                    <a:pt x="1690" y="21"/>
                    <a:pt x="1542" y="21"/>
                  </a:cubicBezTo>
                  <a:cubicBezTo>
                    <a:pt x="1479" y="21"/>
                    <a:pt x="1415" y="0"/>
                    <a:pt x="1331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69"/>
            <p:cNvSpPr/>
            <p:nvPr/>
          </p:nvSpPr>
          <p:spPr>
            <a:xfrm>
              <a:off x="1182291" y="2673720"/>
              <a:ext cx="111377" cy="50417"/>
            </a:xfrm>
            <a:custGeom>
              <a:avLst/>
              <a:gdLst/>
              <a:ahLst/>
              <a:cxnLst/>
              <a:rect l="l" t="t" r="r" b="b"/>
              <a:pathLst>
                <a:path w="2916" h="1320" extrusionOk="0">
                  <a:moveTo>
                    <a:pt x="1409" y="0"/>
                  </a:moveTo>
                  <a:cubicBezTo>
                    <a:pt x="1385" y="0"/>
                    <a:pt x="1359" y="2"/>
                    <a:pt x="1331" y="9"/>
                  </a:cubicBezTo>
                  <a:cubicBezTo>
                    <a:pt x="1268" y="9"/>
                    <a:pt x="1204" y="9"/>
                    <a:pt x="1141" y="31"/>
                  </a:cubicBezTo>
                  <a:cubicBezTo>
                    <a:pt x="1078" y="31"/>
                    <a:pt x="993" y="52"/>
                    <a:pt x="951" y="73"/>
                  </a:cubicBezTo>
                  <a:cubicBezTo>
                    <a:pt x="887" y="94"/>
                    <a:pt x="824" y="115"/>
                    <a:pt x="761" y="136"/>
                  </a:cubicBezTo>
                  <a:cubicBezTo>
                    <a:pt x="655" y="178"/>
                    <a:pt x="549" y="263"/>
                    <a:pt x="465" y="326"/>
                  </a:cubicBezTo>
                  <a:cubicBezTo>
                    <a:pt x="359" y="390"/>
                    <a:pt x="317" y="474"/>
                    <a:pt x="254" y="559"/>
                  </a:cubicBezTo>
                  <a:cubicBezTo>
                    <a:pt x="127" y="685"/>
                    <a:pt x="85" y="854"/>
                    <a:pt x="42" y="960"/>
                  </a:cubicBezTo>
                  <a:cubicBezTo>
                    <a:pt x="21" y="1002"/>
                    <a:pt x="21" y="1045"/>
                    <a:pt x="0" y="1087"/>
                  </a:cubicBezTo>
                  <a:cubicBezTo>
                    <a:pt x="0" y="1108"/>
                    <a:pt x="0" y="1129"/>
                    <a:pt x="0" y="1129"/>
                  </a:cubicBezTo>
                  <a:lnTo>
                    <a:pt x="42" y="1129"/>
                  </a:lnTo>
                  <a:cubicBezTo>
                    <a:pt x="64" y="1118"/>
                    <a:pt x="85" y="1118"/>
                    <a:pt x="106" y="1118"/>
                  </a:cubicBezTo>
                  <a:cubicBezTo>
                    <a:pt x="127" y="1118"/>
                    <a:pt x="148" y="1118"/>
                    <a:pt x="169" y="1108"/>
                  </a:cubicBezTo>
                  <a:cubicBezTo>
                    <a:pt x="233" y="1108"/>
                    <a:pt x="296" y="1108"/>
                    <a:pt x="359" y="1087"/>
                  </a:cubicBezTo>
                  <a:cubicBezTo>
                    <a:pt x="391" y="1076"/>
                    <a:pt x="428" y="1076"/>
                    <a:pt x="465" y="1076"/>
                  </a:cubicBezTo>
                  <a:cubicBezTo>
                    <a:pt x="502" y="1076"/>
                    <a:pt x="539" y="1076"/>
                    <a:pt x="571" y="1066"/>
                  </a:cubicBezTo>
                  <a:cubicBezTo>
                    <a:pt x="655" y="1066"/>
                    <a:pt x="718" y="1045"/>
                    <a:pt x="803" y="1045"/>
                  </a:cubicBezTo>
                  <a:cubicBezTo>
                    <a:pt x="845" y="1045"/>
                    <a:pt x="897" y="1035"/>
                    <a:pt x="945" y="1035"/>
                  </a:cubicBezTo>
                  <a:cubicBezTo>
                    <a:pt x="970" y="1035"/>
                    <a:pt x="993" y="1038"/>
                    <a:pt x="1014" y="1045"/>
                  </a:cubicBezTo>
                  <a:cubicBezTo>
                    <a:pt x="1070" y="1045"/>
                    <a:pt x="1117" y="1035"/>
                    <a:pt x="1161" y="1035"/>
                  </a:cubicBezTo>
                  <a:cubicBezTo>
                    <a:pt x="1183" y="1035"/>
                    <a:pt x="1204" y="1038"/>
                    <a:pt x="1225" y="1045"/>
                  </a:cubicBezTo>
                  <a:cubicBezTo>
                    <a:pt x="1310" y="1045"/>
                    <a:pt x="1373" y="1045"/>
                    <a:pt x="1437" y="1066"/>
                  </a:cubicBezTo>
                  <a:cubicBezTo>
                    <a:pt x="1500" y="1066"/>
                    <a:pt x="1584" y="1087"/>
                    <a:pt x="1648" y="1087"/>
                  </a:cubicBezTo>
                  <a:cubicBezTo>
                    <a:pt x="1732" y="1087"/>
                    <a:pt x="1817" y="1108"/>
                    <a:pt x="1880" y="1129"/>
                  </a:cubicBezTo>
                  <a:cubicBezTo>
                    <a:pt x="1965" y="1129"/>
                    <a:pt x="2028" y="1150"/>
                    <a:pt x="2113" y="1171"/>
                  </a:cubicBezTo>
                  <a:cubicBezTo>
                    <a:pt x="2197" y="1171"/>
                    <a:pt x="2260" y="1192"/>
                    <a:pt x="2345" y="1214"/>
                  </a:cubicBezTo>
                  <a:cubicBezTo>
                    <a:pt x="2514" y="1235"/>
                    <a:pt x="2641" y="1277"/>
                    <a:pt x="2746" y="1277"/>
                  </a:cubicBezTo>
                  <a:cubicBezTo>
                    <a:pt x="2789" y="1298"/>
                    <a:pt x="2831" y="1298"/>
                    <a:pt x="2873" y="1298"/>
                  </a:cubicBezTo>
                  <a:cubicBezTo>
                    <a:pt x="2894" y="1319"/>
                    <a:pt x="2915" y="1319"/>
                    <a:pt x="2915" y="1319"/>
                  </a:cubicBezTo>
                  <a:cubicBezTo>
                    <a:pt x="2915" y="1319"/>
                    <a:pt x="2915" y="1298"/>
                    <a:pt x="2915" y="1277"/>
                  </a:cubicBezTo>
                  <a:cubicBezTo>
                    <a:pt x="2894" y="1235"/>
                    <a:pt x="2894" y="1192"/>
                    <a:pt x="2894" y="1129"/>
                  </a:cubicBezTo>
                  <a:cubicBezTo>
                    <a:pt x="2852" y="1023"/>
                    <a:pt x="2810" y="876"/>
                    <a:pt x="2704" y="728"/>
                  </a:cubicBezTo>
                  <a:cubicBezTo>
                    <a:pt x="2620" y="559"/>
                    <a:pt x="2472" y="411"/>
                    <a:pt x="2260" y="263"/>
                  </a:cubicBezTo>
                  <a:cubicBezTo>
                    <a:pt x="2176" y="200"/>
                    <a:pt x="2049" y="136"/>
                    <a:pt x="1944" y="94"/>
                  </a:cubicBezTo>
                  <a:cubicBezTo>
                    <a:pt x="1817" y="52"/>
                    <a:pt x="1690" y="9"/>
                    <a:pt x="1542" y="9"/>
                  </a:cubicBezTo>
                  <a:cubicBezTo>
                    <a:pt x="1500" y="9"/>
                    <a:pt x="1458" y="0"/>
                    <a:pt x="1409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69"/>
            <p:cNvSpPr/>
            <p:nvPr/>
          </p:nvSpPr>
          <p:spPr>
            <a:xfrm>
              <a:off x="912791" y="3614834"/>
              <a:ext cx="241278" cy="114127"/>
            </a:xfrm>
            <a:custGeom>
              <a:avLst/>
              <a:gdLst/>
              <a:ahLst/>
              <a:cxnLst/>
              <a:rect l="l" t="t" r="r" b="b"/>
              <a:pathLst>
                <a:path w="6317" h="2988" extrusionOk="0">
                  <a:moveTo>
                    <a:pt x="973" y="0"/>
                  </a:moveTo>
                  <a:lnTo>
                    <a:pt x="1" y="1204"/>
                  </a:lnTo>
                  <a:lnTo>
                    <a:pt x="2029" y="2704"/>
                  </a:lnTo>
                  <a:cubicBezTo>
                    <a:pt x="2218" y="2869"/>
                    <a:pt x="2412" y="2932"/>
                    <a:pt x="2598" y="2932"/>
                  </a:cubicBezTo>
                  <a:cubicBezTo>
                    <a:pt x="3222" y="2932"/>
                    <a:pt x="3761" y="2218"/>
                    <a:pt x="3761" y="2218"/>
                  </a:cubicBezTo>
                  <a:cubicBezTo>
                    <a:pt x="4315" y="2862"/>
                    <a:pt x="4594" y="2988"/>
                    <a:pt x="4727" y="2988"/>
                  </a:cubicBezTo>
                  <a:cubicBezTo>
                    <a:pt x="4812" y="2988"/>
                    <a:pt x="4838" y="2936"/>
                    <a:pt x="4838" y="2936"/>
                  </a:cubicBezTo>
                  <a:lnTo>
                    <a:pt x="4078" y="1922"/>
                  </a:lnTo>
                  <a:lnTo>
                    <a:pt x="4078" y="1922"/>
                  </a:lnTo>
                  <a:cubicBezTo>
                    <a:pt x="4611" y="2467"/>
                    <a:pt x="5031" y="2587"/>
                    <a:pt x="5297" y="2587"/>
                  </a:cubicBezTo>
                  <a:cubicBezTo>
                    <a:pt x="5506" y="2587"/>
                    <a:pt x="5620" y="2514"/>
                    <a:pt x="5620" y="2514"/>
                  </a:cubicBezTo>
                  <a:lnTo>
                    <a:pt x="4395" y="1584"/>
                  </a:lnTo>
                  <a:lnTo>
                    <a:pt x="4395" y="1584"/>
                  </a:lnTo>
                  <a:cubicBezTo>
                    <a:pt x="4799" y="1890"/>
                    <a:pt x="5153" y="1977"/>
                    <a:pt x="5427" y="1977"/>
                  </a:cubicBezTo>
                  <a:cubicBezTo>
                    <a:pt x="5798" y="1977"/>
                    <a:pt x="6021" y="1817"/>
                    <a:pt x="6021" y="1817"/>
                  </a:cubicBezTo>
                  <a:lnTo>
                    <a:pt x="4606" y="1204"/>
                  </a:lnTo>
                  <a:lnTo>
                    <a:pt x="4606" y="1204"/>
                  </a:lnTo>
                  <a:cubicBezTo>
                    <a:pt x="5065" y="1394"/>
                    <a:pt x="5421" y="1454"/>
                    <a:pt x="5686" y="1454"/>
                  </a:cubicBezTo>
                  <a:cubicBezTo>
                    <a:pt x="6127" y="1454"/>
                    <a:pt x="6317" y="1289"/>
                    <a:pt x="6317" y="1289"/>
                  </a:cubicBezTo>
                  <a:lnTo>
                    <a:pt x="4120" y="465"/>
                  </a:lnTo>
                  <a:lnTo>
                    <a:pt x="2874" y="118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9B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69"/>
            <p:cNvSpPr/>
            <p:nvPr/>
          </p:nvSpPr>
          <p:spPr>
            <a:xfrm>
              <a:off x="912791" y="3618043"/>
              <a:ext cx="135592" cy="108703"/>
            </a:xfrm>
            <a:custGeom>
              <a:avLst/>
              <a:gdLst/>
              <a:ahLst/>
              <a:cxnLst/>
              <a:rect l="l" t="t" r="r" b="b"/>
              <a:pathLst>
                <a:path w="3550" h="2846" extrusionOk="0">
                  <a:moveTo>
                    <a:pt x="909" y="1"/>
                  </a:moveTo>
                  <a:lnTo>
                    <a:pt x="1" y="1120"/>
                  </a:lnTo>
                  <a:lnTo>
                    <a:pt x="2029" y="2620"/>
                  </a:lnTo>
                  <a:cubicBezTo>
                    <a:pt x="2219" y="2783"/>
                    <a:pt x="2411" y="2846"/>
                    <a:pt x="2595" y="2846"/>
                  </a:cubicBezTo>
                  <a:cubicBezTo>
                    <a:pt x="2984" y="2846"/>
                    <a:pt x="3335" y="2567"/>
                    <a:pt x="3550" y="2366"/>
                  </a:cubicBezTo>
                  <a:cubicBezTo>
                    <a:pt x="2092" y="2176"/>
                    <a:pt x="1205" y="1184"/>
                    <a:pt x="909" y="1"/>
                  </a:cubicBezTo>
                  <a:close/>
                </a:path>
              </a:pathLst>
            </a:custGeom>
            <a:solidFill>
              <a:srgbClr val="E58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69"/>
            <p:cNvSpPr/>
            <p:nvPr/>
          </p:nvSpPr>
          <p:spPr>
            <a:xfrm>
              <a:off x="878913" y="3576907"/>
              <a:ext cx="134790" cy="146058"/>
            </a:xfrm>
            <a:custGeom>
              <a:avLst/>
              <a:gdLst/>
              <a:ahLst/>
              <a:cxnLst/>
              <a:rect l="l" t="t" r="r" b="b"/>
              <a:pathLst>
                <a:path w="3529" h="3824" extrusionOk="0">
                  <a:moveTo>
                    <a:pt x="1500" y="0"/>
                  </a:moveTo>
                  <a:lnTo>
                    <a:pt x="1" y="2007"/>
                  </a:lnTo>
                  <a:lnTo>
                    <a:pt x="2409" y="3824"/>
                  </a:lnTo>
                  <a:lnTo>
                    <a:pt x="3528" y="1711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69"/>
            <p:cNvSpPr/>
            <p:nvPr/>
          </p:nvSpPr>
          <p:spPr>
            <a:xfrm>
              <a:off x="723194" y="3517209"/>
              <a:ext cx="259038" cy="205756"/>
            </a:xfrm>
            <a:custGeom>
              <a:avLst/>
              <a:gdLst/>
              <a:ahLst/>
              <a:cxnLst/>
              <a:rect l="l" t="t" r="r" b="b"/>
              <a:pathLst>
                <a:path w="6782" h="5387" extrusionOk="0">
                  <a:moveTo>
                    <a:pt x="444" y="0"/>
                  </a:moveTo>
                  <a:lnTo>
                    <a:pt x="1" y="486"/>
                  </a:lnTo>
                  <a:lnTo>
                    <a:pt x="6486" y="5387"/>
                  </a:lnTo>
                  <a:lnTo>
                    <a:pt x="6781" y="454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28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69"/>
            <p:cNvSpPr/>
            <p:nvPr/>
          </p:nvSpPr>
          <p:spPr>
            <a:xfrm>
              <a:off x="1914057" y="2782193"/>
              <a:ext cx="77498" cy="85557"/>
            </a:xfrm>
            <a:custGeom>
              <a:avLst/>
              <a:gdLst/>
              <a:ahLst/>
              <a:cxnLst/>
              <a:rect l="l" t="t" r="r" b="b"/>
              <a:pathLst>
                <a:path w="2029" h="2240" extrusionOk="0">
                  <a:moveTo>
                    <a:pt x="2028" y="0"/>
                  </a:moveTo>
                  <a:lnTo>
                    <a:pt x="212" y="634"/>
                  </a:lnTo>
                  <a:lnTo>
                    <a:pt x="1" y="2239"/>
                  </a:lnTo>
                  <a:lnTo>
                    <a:pt x="930" y="1880"/>
                  </a:lnTo>
                  <a:lnTo>
                    <a:pt x="1015" y="1120"/>
                  </a:lnTo>
                  <a:cubicBezTo>
                    <a:pt x="1015" y="1120"/>
                    <a:pt x="1016" y="1120"/>
                    <a:pt x="1018" y="1120"/>
                  </a:cubicBezTo>
                  <a:cubicBezTo>
                    <a:pt x="1083" y="1120"/>
                    <a:pt x="1988" y="1100"/>
                    <a:pt x="2028" y="0"/>
                  </a:cubicBezTo>
                  <a:close/>
                </a:path>
              </a:pathLst>
            </a:custGeom>
            <a:solidFill>
              <a:srgbClr val="F9B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69"/>
            <p:cNvSpPr/>
            <p:nvPr/>
          </p:nvSpPr>
          <p:spPr>
            <a:xfrm>
              <a:off x="1133058" y="3320316"/>
              <a:ext cx="71845" cy="44421"/>
            </a:xfrm>
            <a:custGeom>
              <a:avLst/>
              <a:gdLst/>
              <a:ahLst/>
              <a:cxnLst/>
              <a:rect l="l" t="t" r="r" b="b"/>
              <a:pathLst>
                <a:path w="1881" h="1163" extrusionOk="0">
                  <a:moveTo>
                    <a:pt x="1733" y="1"/>
                  </a:moveTo>
                  <a:lnTo>
                    <a:pt x="1" y="466"/>
                  </a:lnTo>
                  <a:lnTo>
                    <a:pt x="1" y="1163"/>
                  </a:lnTo>
                  <a:lnTo>
                    <a:pt x="1881" y="1163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69"/>
            <p:cNvSpPr/>
            <p:nvPr/>
          </p:nvSpPr>
          <p:spPr>
            <a:xfrm>
              <a:off x="1150819" y="3541386"/>
              <a:ext cx="67796" cy="35560"/>
            </a:xfrm>
            <a:custGeom>
              <a:avLst/>
              <a:gdLst/>
              <a:ahLst/>
              <a:cxnLst/>
              <a:rect l="l" t="t" r="r" b="b"/>
              <a:pathLst>
                <a:path w="1775" h="931" extrusionOk="0">
                  <a:moveTo>
                    <a:pt x="0" y="1"/>
                  </a:moveTo>
                  <a:lnTo>
                    <a:pt x="0" y="656"/>
                  </a:lnTo>
                  <a:lnTo>
                    <a:pt x="1775" y="930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69"/>
            <p:cNvSpPr/>
            <p:nvPr/>
          </p:nvSpPr>
          <p:spPr>
            <a:xfrm>
              <a:off x="1145968" y="3741488"/>
              <a:ext cx="68636" cy="36362"/>
            </a:xfrm>
            <a:custGeom>
              <a:avLst/>
              <a:gdLst/>
              <a:ahLst/>
              <a:cxnLst/>
              <a:rect l="l" t="t" r="r" b="b"/>
              <a:pathLst>
                <a:path w="1797" h="952" extrusionOk="0">
                  <a:moveTo>
                    <a:pt x="1" y="1"/>
                  </a:moveTo>
                  <a:lnTo>
                    <a:pt x="1" y="655"/>
                  </a:lnTo>
                  <a:lnTo>
                    <a:pt x="1796" y="951"/>
                  </a:lnTo>
                  <a:lnTo>
                    <a:pt x="1796" y="1"/>
                  </a:ln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69"/>
            <p:cNvSpPr/>
            <p:nvPr/>
          </p:nvSpPr>
          <p:spPr>
            <a:xfrm>
              <a:off x="1134662" y="3948044"/>
              <a:ext cx="69439" cy="39570"/>
            </a:xfrm>
            <a:custGeom>
              <a:avLst/>
              <a:gdLst/>
              <a:ahLst/>
              <a:cxnLst/>
              <a:rect l="l" t="t" r="r" b="b"/>
              <a:pathLst>
                <a:path w="1818" h="1036" extrusionOk="0">
                  <a:moveTo>
                    <a:pt x="43" y="0"/>
                  </a:moveTo>
                  <a:lnTo>
                    <a:pt x="1" y="655"/>
                  </a:lnTo>
                  <a:lnTo>
                    <a:pt x="1754" y="1035"/>
                  </a:lnTo>
                  <a:lnTo>
                    <a:pt x="1818" y="10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69"/>
            <p:cNvSpPr/>
            <p:nvPr/>
          </p:nvSpPr>
          <p:spPr>
            <a:xfrm>
              <a:off x="933798" y="3597876"/>
              <a:ext cx="96824" cy="125089"/>
            </a:xfrm>
            <a:custGeom>
              <a:avLst/>
              <a:gdLst/>
              <a:ahLst/>
              <a:cxnLst/>
              <a:rect l="l" t="t" r="r" b="b"/>
              <a:pathLst>
                <a:path w="2535" h="3275" extrusionOk="0">
                  <a:moveTo>
                    <a:pt x="1267" y="0"/>
                  </a:moveTo>
                  <a:lnTo>
                    <a:pt x="0" y="2578"/>
                  </a:lnTo>
                  <a:lnTo>
                    <a:pt x="972" y="3275"/>
                  </a:lnTo>
                  <a:lnTo>
                    <a:pt x="2535" y="550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69"/>
            <p:cNvSpPr/>
            <p:nvPr/>
          </p:nvSpPr>
          <p:spPr>
            <a:xfrm>
              <a:off x="933798" y="3648713"/>
              <a:ext cx="65390" cy="74251"/>
            </a:xfrm>
            <a:custGeom>
              <a:avLst/>
              <a:gdLst/>
              <a:ahLst/>
              <a:cxnLst/>
              <a:rect l="l" t="t" r="r" b="b"/>
              <a:pathLst>
                <a:path w="1712" h="1944" extrusionOk="0">
                  <a:moveTo>
                    <a:pt x="613" y="0"/>
                  </a:moveTo>
                  <a:lnTo>
                    <a:pt x="0" y="1247"/>
                  </a:lnTo>
                  <a:lnTo>
                    <a:pt x="972" y="1944"/>
                  </a:lnTo>
                  <a:lnTo>
                    <a:pt x="1711" y="634"/>
                  </a:lnTo>
                  <a:cubicBezTo>
                    <a:pt x="1289" y="507"/>
                    <a:pt x="908" y="296"/>
                    <a:pt x="613" y="0"/>
                  </a:cubicBezTo>
                  <a:close/>
                </a:path>
              </a:pathLst>
            </a:custGeom>
            <a:solidFill>
              <a:srgbClr val="8F7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69"/>
            <p:cNvSpPr/>
            <p:nvPr/>
          </p:nvSpPr>
          <p:spPr>
            <a:xfrm>
              <a:off x="1330714" y="1383546"/>
              <a:ext cx="369575" cy="292765"/>
            </a:xfrm>
            <a:custGeom>
              <a:avLst/>
              <a:gdLst/>
              <a:ahLst/>
              <a:cxnLst/>
              <a:rect l="l" t="t" r="r" b="b"/>
              <a:pathLst>
                <a:path w="9676" h="7665" extrusionOk="0">
                  <a:moveTo>
                    <a:pt x="5557" y="1"/>
                  </a:moveTo>
                  <a:cubicBezTo>
                    <a:pt x="5153" y="1"/>
                    <a:pt x="4735" y="38"/>
                    <a:pt x="4310" y="117"/>
                  </a:cubicBezTo>
                  <a:cubicBezTo>
                    <a:pt x="1775" y="603"/>
                    <a:pt x="1" y="2377"/>
                    <a:pt x="318" y="4067"/>
                  </a:cubicBezTo>
                  <a:cubicBezTo>
                    <a:pt x="529" y="5187"/>
                    <a:pt x="1649" y="6010"/>
                    <a:pt x="3127" y="6285"/>
                  </a:cubicBezTo>
                  <a:cubicBezTo>
                    <a:pt x="2768" y="6813"/>
                    <a:pt x="2705" y="7320"/>
                    <a:pt x="3317" y="7447"/>
                  </a:cubicBezTo>
                  <a:cubicBezTo>
                    <a:pt x="3379" y="7458"/>
                    <a:pt x="3435" y="7463"/>
                    <a:pt x="3488" y="7463"/>
                  </a:cubicBezTo>
                  <a:cubicBezTo>
                    <a:pt x="3927" y="7463"/>
                    <a:pt x="4085" y="7098"/>
                    <a:pt x="4141" y="6834"/>
                  </a:cubicBezTo>
                  <a:lnTo>
                    <a:pt x="4141" y="6834"/>
                  </a:lnTo>
                  <a:cubicBezTo>
                    <a:pt x="4068" y="7569"/>
                    <a:pt x="4298" y="7617"/>
                    <a:pt x="4359" y="7617"/>
                  </a:cubicBezTo>
                  <a:cubicBezTo>
                    <a:pt x="4368" y="7617"/>
                    <a:pt x="4374" y="7616"/>
                    <a:pt x="4374" y="7616"/>
                  </a:cubicBezTo>
                  <a:cubicBezTo>
                    <a:pt x="4498" y="7650"/>
                    <a:pt x="4608" y="7665"/>
                    <a:pt x="4706" y="7665"/>
                  </a:cubicBezTo>
                  <a:cubicBezTo>
                    <a:pt x="5156" y="7665"/>
                    <a:pt x="5339" y="7344"/>
                    <a:pt x="5409" y="7067"/>
                  </a:cubicBezTo>
                  <a:cubicBezTo>
                    <a:pt x="5493" y="7447"/>
                    <a:pt x="5873" y="7616"/>
                    <a:pt x="5873" y="7616"/>
                  </a:cubicBezTo>
                  <a:cubicBezTo>
                    <a:pt x="7394" y="7341"/>
                    <a:pt x="6740" y="6138"/>
                    <a:pt x="6740" y="6137"/>
                  </a:cubicBezTo>
                  <a:lnTo>
                    <a:pt x="6740" y="6137"/>
                  </a:lnTo>
                  <a:lnTo>
                    <a:pt x="7247" y="6834"/>
                  </a:lnTo>
                  <a:cubicBezTo>
                    <a:pt x="7263" y="6834"/>
                    <a:pt x="7280" y="6835"/>
                    <a:pt x="7296" y="6835"/>
                  </a:cubicBezTo>
                  <a:cubicBezTo>
                    <a:pt x="8837" y="6835"/>
                    <a:pt x="8129" y="5857"/>
                    <a:pt x="7711" y="5377"/>
                  </a:cubicBezTo>
                  <a:cubicBezTo>
                    <a:pt x="8958" y="4595"/>
                    <a:pt x="9676" y="3433"/>
                    <a:pt x="9465" y="2314"/>
                  </a:cubicBezTo>
                  <a:cubicBezTo>
                    <a:pt x="9184" y="909"/>
                    <a:pt x="7546" y="1"/>
                    <a:pt x="55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69"/>
            <p:cNvSpPr/>
            <p:nvPr/>
          </p:nvSpPr>
          <p:spPr>
            <a:xfrm>
              <a:off x="1538874" y="1439501"/>
              <a:ext cx="129137" cy="114891"/>
            </a:xfrm>
            <a:custGeom>
              <a:avLst/>
              <a:gdLst/>
              <a:ahLst/>
              <a:cxnLst/>
              <a:rect l="l" t="t" r="r" b="b"/>
              <a:pathLst>
                <a:path w="3381" h="3008" extrusionOk="0">
                  <a:moveTo>
                    <a:pt x="1701" y="0"/>
                  </a:moveTo>
                  <a:cubicBezTo>
                    <a:pt x="1607" y="0"/>
                    <a:pt x="1512" y="8"/>
                    <a:pt x="1416" y="25"/>
                  </a:cubicBezTo>
                  <a:cubicBezTo>
                    <a:pt x="571" y="194"/>
                    <a:pt x="1" y="975"/>
                    <a:pt x="149" y="1799"/>
                  </a:cubicBezTo>
                  <a:cubicBezTo>
                    <a:pt x="299" y="2511"/>
                    <a:pt x="947" y="3007"/>
                    <a:pt x="1681" y="3007"/>
                  </a:cubicBezTo>
                  <a:cubicBezTo>
                    <a:pt x="1775" y="3007"/>
                    <a:pt x="1870" y="2999"/>
                    <a:pt x="1965" y="2982"/>
                  </a:cubicBezTo>
                  <a:cubicBezTo>
                    <a:pt x="2810" y="2813"/>
                    <a:pt x="3381" y="2032"/>
                    <a:pt x="3212" y="1208"/>
                  </a:cubicBezTo>
                  <a:cubicBezTo>
                    <a:pt x="3081" y="496"/>
                    <a:pt x="2435" y="0"/>
                    <a:pt x="1701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69"/>
            <p:cNvSpPr/>
            <p:nvPr/>
          </p:nvSpPr>
          <p:spPr>
            <a:xfrm>
              <a:off x="1369443" y="1471775"/>
              <a:ext cx="129137" cy="114891"/>
            </a:xfrm>
            <a:custGeom>
              <a:avLst/>
              <a:gdLst/>
              <a:ahLst/>
              <a:cxnLst/>
              <a:rect l="l" t="t" r="r" b="b"/>
              <a:pathLst>
                <a:path w="3381" h="3008" extrusionOk="0">
                  <a:moveTo>
                    <a:pt x="1701" y="0"/>
                  </a:moveTo>
                  <a:cubicBezTo>
                    <a:pt x="1607" y="0"/>
                    <a:pt x="1512" y="8"/>
                    <a:pt x="1416" y="25"/>
                  </a:cubicBezTo>
                  <a:cubicBezTo>
                    <a:pt x="571" y="194"/>
                    <a:pt x="1" y="975"/>
                    <a:pt x="149" y="1799"/>
                  </a:cubicBezTo>
                  <a:cubicBezTo>
                    <a:pt x="299" y="2511"/>
                    <a:pt x="947" y="3007"/>
                    <a:pt x="1681" y="3007"/>
                  </a:cubicBezTo>
                  <a:cubicBezTo>
                    <a:pt x="1775" y="3007"/>
                    <a:pt x="1870" y="2999"/>
                    <a:pt x="1965" y="2982"/>
                  </a:cubicBezTo>
                  <a:cubicBezTo>
                    <a:pt x="2810" y="2813"/>
                    <a:pt x="3381" y="2032"/>
                    <a:pt x="3233" y="1208"/>
                  </a:cubicBezTo>
                  <a:cubicBezTo>
                    <a:pt x="3083" y="496"/>
                    <a:pt x="2435" y="0"/>
                    <a:pt x="1701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69"/>
            <p:cNvSpPr/>
            <p:nvPr/>
          </p:nvSpPr>
          <p:spPr>
            <a:xfrm>
              <a:off x="1352523" y="1683182"/>
              <a:ext cx="386495" cy="181617"/>
            </a:xfrm>
            <a:custGeom>
              <a:avLst/>
              <a:gdLst/>
              <a:ahLst/>
              <a:cxnLst/>
              <a:rect l="l" t="t" r="r" b="b"/>
              <a:pathLst>
                <a:path w="10119" h="4755" extrusionOk="0">
                  <a:moveTo>
                    <a:pt x="1044" y="1"/>
                  </a:moveTo>
                  <a:cubicBezTo>
                    <a:pt x="882" y="1"/>
                    <a:pt x="729" y="68"/>
                    <a:pt x="613" y="236"/>
                  </a:cubicBezTo>
                  <a:cubicBezTo>
                    <a:pt x="233" y="785"/>
                    <a:pt x="697" y="1313"/>
                    <a:pt x="697" y="1313"/>
                  </a:cubicBezTo>
                  <a:cubicBezTo>
                    <a:pt x="697" y="1313"/>
                    <a:pt x="0" y="1778"/>
                    <a:pt x="465" y="2454"/>
                  </a:cubicBezTo>
                  <a:cubicBezTo>
                    <a:pt x="580" y="2628"/>
                    <a:pt x="742" y="2693"/>
                    <a:pt x="920" y="2693"/>
                  </a:cubicBezTo>
                  <a:cubicBezTo>
                    <a:pt x="1431" y="2693"/>
                    <a:pt x="2070" y="2158"/>
                    <a:pt x="2070" y="2158"/>
                  </a:cubicBezTo>
                  <a:lnTo>
                    <a:pt x="8049" y="3763"/>
                  </a:lnTo>
                  <a:cubicBezTo>
                    <a:pt x="8091" y="3827"/>
                    <a:pt x="8112" y="3932"/>
                    <a:pt x="8175" y="4101"/>
                  </a:cubicBezTo>
                  <a:cubicBezTo>
                    <a:pt x="8294" y="4397"/>
                    <a:pt x="8712" y="4755"/>
                    <a:pt x="9075" y="4755"/>
                  </a:cubicBezTo>
                  <a:cubicBezTo>
                    <a:pt x="9231" y="4755"/>
                    <a:pt x="9377" y="4689"/>
                    <a:pt x="9485" y="4524"/>
                  </a:cubicBezTo>
                  <a:cubicBezTo>
                    <a:pt x="9865" y="3975"/>
                    <a:pt x="9422" y="3425"/>
                    <a:pt x="9422" y="3425"/>
                  </a:cubicBezTo>
                  <a:cubicBezTo>
                    <a:pt x="9422" y="3425"/>
                    <a:pt x="10119" y="2961"/>
                    <a:pt x="9654" y="2285"/>
                  </a:cubicBezTo>
                  <a:cubicBezTo>
                    <a:pt x="9535" y="2114"/>
                    <a:pt x="9370" y="2050"/>
                    <a:pt x="9189" y="2050"/>
                  </a:cubicBezTo>
                  <a:cubicBezTo>
                    <a:pt x="8856" y="2050"/>
                    <a:pt x="8472" y="2268"/>
                    <a:pt x="8239" y="2432"/>
                  </a:cubicBezTo>
                  <a:lnTo>
                    <a:pt x="2092" y="1081"/>
                  </a:lnTo>
                  <a:lnTo>
                    <a:pt x="1923" y="658"/>
                  </a:lnTo>
                  <a:cubicBezTo>
                    <a:pt x="1820" y="350"/>
                    <a:pt x="1411" y="1"/>
                    <a:pt x="1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69"/>
            <p:cNvSpPr/>
            <p:nvPr/>
          </p:nvSpPr>
          <p:spPr>
            <a:xfrm>
              <a:off x="1401412" y="1637234"/>
              <a:ext cx="354029" cy="276112"/>
            </a:xfrm>
            <a:custGeom>
              <a:avLst/>
              <a:gdLst/>
              <a:ahLst/>
              <a:cxnLst/>
              <a:rect l="l" t="t" r="r" b="b"/>
              <a:pathLst>
                <a:path w="9269" h="7229" extrusionOk="0">
                  <a:moveTo>
                    <a:pt x="7442" y="1"/>
                  </a:moveTo>
                  <a:cubicBezTo>
                    <a:pt x="6888" y="1"/>
                    <a:pt x="6746" y="773"/>
                    <a:pt x="6705" y="1185"/>
                  </a:cubicBezTo>
                  <a:lnTo>
                    <a:pt x="1762" y="5093"/>
                  </a:lnTo>
                  <a:lnTo>
                    <a:pt x="1319" y="4945"/>
                  </a:lnTo>
                  <a:cubicBezTo>
                    <a:pt x="1244" y="4919"/>
                    <a:pt x="1153" y="4906"/>
                    <a:pt x="1055" y="4906"/>
                  </a:cubicBezTo>
                  <a:cubicBezTo>
                    <a:pt x="602" y="4906"/>
                    <a:pt x="0" y="5184"/>
                    <a:pt x="157" y="5706"/>
                  </a:cubicBezTo>
                  <a:cubicBezTo>
                    <a:pt x="335" y="6300"/>
                    <a:pt x="959" y="6318"/>
                    <a:pt x="1036" y="6318"/>
                  </a:cubicBezTo>
                  <a:cubicBezTo>
                    <a:pt x="1041" y="6318"/>
                    <a:pt x="1044" y="6318"/>
                    <a:pt x="1044" y="6318"/>
                  </a:cubicBezTo>
                  <a:lnTo>
                    <a:pt x="1044" y="6318"/>
                  </a:lnTo>
                  <a:cubicBezTo>
                    <a:pt x="1044" y="6318"/>
                    <a:pt x="981" y="7163"/>
                    <a:pt x="1783" y="7227"/>
                  </a:cubicBezTo>
                  <a:cubicBezTo>
                    <a:pt x="1800" y="7228"/>
                    <a:pt x="1816" y="7229"/>
                    <a:pt x="1832" y="7229"/>
                  </a:cubicBezTo>
                  <a:cubicBezTo>
                    <a:pt x="2586" y="7229"/>
                    <a:pt x="2586" y="5790"/>
                    <a:pt x="2586" y="5790"/>
                  </a:cubicBezTo>
                  <a:lnTo>
                    <a:pt x="7614" y="2178"/>
                  </a:lnTo>
                  <a:cubicBezTo>
                    <a:pt x="7677" y="2199"/>
                    <a:pt x="7783" y="2241"/>
                    <a:pt x="7952" y="2284"/>
                  </a:cubicBezTo>
                  <a:cubicBezTo>
                    <a:pt x="8030" y="2311"/>
                    <a:pt x="8125" y="2325"/>
                    <a:pt x="8228" y="2325"/>
                  </a:cubicBezTo>
                  <a:cubicBezTo>
                    <a:pt x="8680" y="2325"/>
                    <a:pt x="9268" y="2061"/>
                    <a:pt x="9113" y="1544"/>
                  </a:cubicBezTo>
                  <a:cubicBezTo>
                    <a:pt x="8923" y="910"/>
                    <a:pt x="8226" y="910"/>
                    <a:pt x="8226" y="910"/>
                  </a:cubicBezTo>
                  <a:cubicBezTo>
                    <a:pt x="8226" y="910"/>
                    <a:pt x="8289" y="87"/>
                    <a:pt x="7487" y="2"/>
                  </a:cubicBezTo>
                  <a:cubicBezTo>
                    <a:pt x="7472" y="1"/>
                    <a:pt x="7457" y="1"/>
                    <a:pt x="7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69"/>
            <p:cNvSpPr/>
            <p:nvPr/>
          </p:nvSpPr>
          <p:spPr>
            <a:xfrm>
              <a:off x="833729" y="4492775"/>
              <a:ext cx="1013428" cy="278098"/>
            </a:xfrm>
            <a:custGeom>
              <a:avLst/>
              <a:gdLst/>
              <a:ahLst/>
              <a:cxnLst/>
              <a:rect l="l" t="t" r="r" b="b"/>
              <a:pathLst>
                <a:path w="26533" h="7281" extrusionOk="0">
                  <a:moveTo>
                    <a:pt x="19830" y="1"/>
                  </a:moveTo>
                  <a:cubicBezTo>
                    <a:pt x="17772" y="1"/>
                    <a:pt x="15359" y="184"/>
                    <a:pt x="12802" y="567"/>
                  </a:cubicBezTo>
                  <a:cubicBezTo>
                    <a:pt x="5620" y="1645"/>
                    <a:pt x="1" y="3905"/>
                    <a:pt x="254" y="5595"/>
                  </a:cubicBezTo>
                  <a:cubicBezTo>
                    <a:pt x="417" y="6683"/>
                    <a:pt x="2972" y="7281"/>
                    <a:pt x="6694" y="7281"/>
                  </a:cubicBezTo>
                  <a:cubicBezTo>
                    <a:pt x="8752" y="7281"/>
                    <a:pt x="11166" y="7098"/>
                    <a:pt x="13731" y="6714"/>
                  </a:cubicBezTo>
                  <a:cubicBezTo>
                    <a:pt x="20913" y="5637"/>
                    <a:pt x="26532" y="3377"/>
                    <a:pt x="26279" y="1687"/>
                  </a:cubicBezTo>
                  <a:cubicBezTo>
                    <a:pt x="26116" y="599"/>
                    <a:pt x="23552" y="1"/>
                    <a:pt x="19830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69"/>
            <p:cNvSpPr/>
            <p:nvPr/>
          </p:nvSpPr>
          <p:spPr>
            <a:xfrm>
              <a:off x="883764" y="4190885"/>
              <a:ext cx="342915" cy="526900"/>
            </a:xfrm>
            <a:custGeom>
              <a:avLst/>
              <a:gdLst/>
              <a:ahLst/>
              <a:cxnLst/>
              <a:rect l="l" t="t" r="r" b="b"/>
              <a:pathLst>
                <a:path w="8978" h="13795" extrusionOk="0">
                  <a:moveTo>
                    <a:pt x="3084" y="1"/>
                  </a:moveTo>
                  <a:lnTo>
                    <a:pt x="2852" y="11682"/>
                  </a:lnTo>
                  <a:lnTo>
                    <a:pt x="0" y="13795"/>
                  </a:lnTo>
                  <a:lnTo>
                    <a:pt x="5662" y="13330"/>
                  </a:lnTo>
                  <a:lnTo>
                    <a:pt x="8978" y="423"/>
                  </a:lnTo>
                  <a:lnTo>
                    <a:pt x="30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69"/>
            <p:cNvSpPr/>
            <p:nvPr/>
          </p:nvSpPr>
          <p:spPr>
            <a:xfrm>
              <a:off x="972489" y="4507174"/>
              <a:ext cx="101713" cy="112981"/>
            </a:xfrm>
            <a:custGeom>
              <a:avLst/>
              <a:gdLst/>
              <a:ahLst/>
              <a:cxnLst/>
              <a:rect l="l" t="t" r="r" b="b"/>
              <a:pathLst>
                <a:path w="2663" h="2958" extrusionOk="0">
                  <a:moveTo>
                    <a:pt x="677" y="761"/>
                  </a:moveTo>
                  <a:lnTo>
                    <a:pt x="1860" y="824"/>
                  </a:lnTo>
                  <a:lnTo>
                    <a:pt x="1987" y="2197"/>
                  </a:lnTo>
                  <a:lnTo>
                    <a:pt x="804" y="2134"/>
                  </a:lnTo>
                  <a:lnTo>
                    <a:pt x="677" y="761"/>
                  </a:lnTo>
                  <a:close/>
                  <a:moveTo>
                    <a:pt x="1" y="0"/>
                  </a:moveTo>
                  <a:lnTo>
                    <a:pt x="233" y="2831"/>
                  </a:lnTo>
                  <a:lnTo>
                    <a:pt x="2663" y="2958"/>
                  </a:lnTo>
                  <a:lnTo>
                    <a:pt x="2430" y="1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69"/>
            <p:cNvSpPr/>
            <p:nvPr/>
          </p:nvSpPr>
          <p:spPr>
            <a:xfrm>
              <a:off x="1610717" y="4269948"/>
              <a:ext cx="77459" cy="290511"/>
            </a:xfrm>
            <a:custGeom>
              <a:avLst/>
              <a:gdLst/>
              <a:ahLst/>
              <a:cxnLst/>
              <a:rect l="l" t="t" r="r" b="b"/>
              <a:pathLst>
                <a:path w="2028" h="7606" extrusionOk="0">
                  <a:moveTo>
                    <a:pt x="613" y="1"/>
                  </a:moveTo>
                  <a:lnTo>
                    <a:pt x="0" y="7458"/>
                  </a:lnTo>
                  <a:lnTo>
                    <a:pt x="972" y="7605"/>
                  </a:lnTo>
                  <a:lnTo>
                    <a:pt x="2028" y="465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69"/>
            <p:cNvSpPr/>
            <p:nvPr/>
          </p:nvSpPr>
          <p:spPr>
            <a:xfrm>
              <a:off x="1550179" y="4117475"/>
              <a:ext cx="221913" cy="208277"/>
            </a:xfrm>
            <a:custGeom>
              <a:avLst/>
              <a:gdLst/>
              <a:ahLst/>
              <a:cxnLst/>
              <a:rect l="l" t="t" r="r" b="b"/>
              <a:pathLst>
                <a:path w="5810" h="5453" extrusionOk="0">
                  <a:moveTo>
                    <a:pt x="1184" y="0"/>
                  </a:moveTo>
                  <a:lnTo>
                    <a:pt x="1184" y="0"/>
                  </a:lnTo>
                  <a:cubicBezTo>
                    <a:pt x="1184" y="0"/>
                    <a:pt x="1" y="4986"/>
                    <a:pt x="2641" y="5429"/>
                  </a:cubicBezTo>
                  <a:cubicBezTo>
                    <a:pt x="2740" y="5445"/>
                    <a:pt x="2835" y="5453"/>
                    <a:pt x="2928" y="5453"/>
                  </a:cubicBezTo>
                  <a:cubicBezTo>
                    <a:pt x="5320" y="5453"/>
                    <a:pt x="5810" y="402"/>
                    <a:pt x="5810" y="402"/>
                  </a:cubicBezTo>
                  <a:lnTo>
                    <a:pt x="1184" y="0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69"/>
            <p:cNvSpPr/>
            <p:nvPr/>
          </p:nvSpPr>
          <p:spPr>
            <a:xfrm>
              <a:off x="960420" y="2843495"/>
              <a:ext cx="56490" cy="50876"/>
            </a:xfrm>
            <a:custGeom>
              <a:avLst/>
              <a:gdLst/>
              <a:ahLst/>
              <a:cxnLst/>
              <a:rect l="l" t="t" r="r" b="b"/>
              <a:pathLst>
                <a:path w="1479" h="1332" extrusionOk="0">
                  <a:moveTo>
                    <a:pt x="739" y="1"/>
                  </a:moveTo>
                  <a:cubicBezTo>
                    <a:pt x="697" y="1"/>
                    <a:pt x="676" y="64"/>
                    <a:pt x="676" y="127"/>
                  </a:cubicBezTo>
                  <a:cubicBezTo>
                    <a:pt x="676" y="191"/>
                    <a:pt x="697" y="254"/>
                    <a:pt x="739" y="254"/>
                  </a:cubicBezTo>
                  <a:cubicBezTo>
                    <a:pt x="993" y="254"/>
                    <a:pt x="1204" y="444"/>
                    <a:pt x="1204" y="655"/>
                  </a:cubicBezTo>
                  <a:cubicBezTo>
                    <a:pt x="1204" y="888"/>
                    <a:pt x="993" y="1078"/>
                    <a:pt x="739" y="1078"/>
                  </a:cubicBezTo>
                  <a:cubicBezTo>
                    <a:pt x="486" y="1078"/>
                    <a:pt x="275" y="888"/>
                    <a:pt x="275" y="655"/>
                  </a:cubicBezTo>
                  <a:cubicBezTo>
                    <a:pt x="275" y="529"/>
                    <a:pt x="359" y="339"/>
                    <a:pt x="465" y="275"/>
                  </a:cubicBezTo>
                  <a:lnTo>
                    <a:pt x="317" y="43"/>
                  </a:lnTo>
                  <a:cubicBezTo>
                    <a:pt x="148" y="170"/>
                    <a:pt x="0" y="423"/>
                    <a:pt x="0" y="655"/>
                  </a:cubicBezTo>
                  <a:cubicBezTo>
                    <a:pt x="0" y="1036"/>
                    <a:pt x="338" y="1331"/>
                    <a:pt x="739" y="1331"/>
                  </a:cubicBezTo>
                  <a:cubicBezTo>
                    <a:pt x="1141" y="1331"/>
                    <a:pt x="1479" y="1036"/>
                    <a:pt x="1479" y="655"/>
                  </a:cubicBezTo>
                  <a:cubicBezTo>
                    <a:pt x="1479" y="296"/>
                    <a:pt x="1141" y="1"/>
                    <a:pt x="739" y="1"/>
                  </a:cubicBezTo>
                  <a:close/>
                </a:path>
              </a:pathLst>
            </a:custGeom>
            <a:solidFill>
              <a:srgbClr val="FFC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69"/>
            <p:cNvSpPr/>
            <p:nvPr/>
          </p:nvSpPr>
          <p:spPr>
            <a:xfrm>
              <a:off x="1965696" y="2824856"/>
              <a:ext cx="76696" cy="33573"/>
            </a:xfrm>
            <a:custGeom>
              <a:avLst/>
              <a:gdLst/>
              <a:ahLst/>
              <a:cxnLst/>
              <a:rect l="l" t="t" r="r" b="b"/>
              <a:pathLst>
                <a:path w="2008" h="879" extrusionOk="0">
                  <a:moveTo>
                    <a:pt x="1224" y="0"/>
                  </a:moveTo>
                  <a:cubicBezTo>
                    <a:pt x="648" y="0"/>
                    <a:pt x="1" y="151"/>
                    <a:pt x="1" y="151"/>
                  </a:cubicBezTo>
                  <a:cubicBezTo>
                    <a:pt x="231" y="769"/>
                    <a:pt x="667" y="878"/>
                    <a:pt x="1061" y="878"/>
                  </a:cubicBezTo>
                  <a:cubicBezTo>
                    <a:pt x="1246" y="878"/>
                    <a:pt x="1422" y="854"/>
                    <a:pt x="1564" y="848"/>
                  </a:cubicBezTo>
                  <a:cubicBezTo>
                    <a:pt x="2007" y="827"/>
                    <a:pt x="1944" y="151"/>
                    <a:pt x="1944" y="151"/>
                  </a:cubicBezTo>
                  <a:cubicBezTo>
                    <a:pt x="1782" y="38"/>
                    <a:pt x="1512" y="0"/>
                    <a:pt x="1224" y="0"/>
                  </a:cubicBezTo>
                  <a:close/>
                </a:path>
              </a:pathLst>
            </a:custGeom>
            <a:solidFill>
              <a:srgbClr val="F9B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69"/>
            <p:cNvSpPr/>
            <p:nvPr/>
          </p:nvSpPr>
          <p:spPr>
            <a:xfrm>
              <a:off x="1965696" y="2857933"/>
              <a:ext cx="76696" cy="33421"/>
            </a:xfrm>
            <a:custGeom>
              <a:avLst/>
              <a:gdLst/>
              <a:ahLst/>
              <a:cxnLst/>
              <a:rect l="l" t="t" r="r" b="b"/>
              <a:pathLst>
                <a:path w="2008" h="875" extrusionOk="0">
                  <a:moveTo>
                    <a:pt x="1224" y="0"/>
                  </a:moveTo>
                  <a:cubicBezTo>
                    <a:pt x="648" y="0"/>
                    <a:pt x="1" y="151"/>
                    <a:pt x="1" y="151"/>
                  </a:cubicBezTo>
                  <a:cubicBezTo>
                    <a:pt x="236" y="769"/>
                    <a:pt x="687" y="874"/>
                    <a:pt x="1088" y="874"/>
                  </a:cubicBezTo>
                  <a:cubicBezTo>
                    <a:pt x="1263" y="874"/>
                    <a:pt x="1429" y="854"/>
                    <a:pt x="1564" y="848"/>
                  </a:cubicBezTo>
                  <a:cubicBezTo>
                    <a:pt x="2007" y="805"/>
                    <a:pt x="1944" y="151"/>
                    <a:pt x="1944" y="151"/>
                  </a:cubicBezTo>
                  <a:cubicBezTo>
                    <a:pt x="1782" y="38"/>
                    <a:pt x="1512" y="0"/>
                    <a:pt x="1224" y="0"/>
                  </a:cubicBezTo>
                  <a:close/>
                </a:path>
              </a:pathLst>
            </a:custGeom>
            <a:solidFill>
              <a:srgbClr val="F9B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69"/>
            <p:cNvSpPr/>
            <p:nvPr/>
          </p:nvSpPr>
          <p:spPr>
            <a:xfrm>
              <a:off x="1970546" y="2891200"/>
              <a:ext cx="66994" cy="23452"/>
            </a:xfrm>
            <a:custGeom>
              <a:avLst/>
              <a:gdLst/>
              <a:ahLst/>
              <a:cxnLst/>
              <a:rect l="l" t="t" r="r" b="b"/>
              <a:pathLst>
                <a:path w="1754" h="614" extrusionOk="0">
                  <a:moveTo>
                    <a:pt x="1064" y="0"/>
                  </a:moveTo>
                  <a:cubicBezTo>
                    <a:pt x="564" y="0"/>
                    <a:pt x="0" y="103"/>
                    <a:pt x="0" y="103"/>
                  </a:cubicBezTo>
                  <a:cubicBezTo>
                    <a:pt x="201" y="534"/>
                    <a:pt x="578" y="614"/>
                    <a:pt x="918" y="614"/>
                  </a:cubicBezTo>
                  <a:cubicBezTo>
                    <a:pt x="1078" y="614"/>
                    <a:pt x="1230" y="596"/>
                    <a:pt x="1352" y="589"/>
                  </a:cubicBezTo>
                  <a:cubicBezTo>
                    <a:pt x="1754" y="568"/>
                    <a:pt x="1690" y="103"/>
                    <a:pt x="1690" y="103"/>
                  </a:cubicBezTo>
                  <a:cubicBezTo>
                    <a:pt x="1549" y="26"/>
                    <a:pt x="1315" y="0"/>
                    <a:pt x="1064" y="0"/>
                  </a:cubicBezTo>
                  <a:close/>
                </a:path>
              </a:pathLst>
            </a:custGeom>
            <a:solidFill>
              <a:srgbClr val="F9B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69"/>
            <p:cNvSpPr/>
            <p:nvPr/>
          </p:nvSpPr>
          <p:spPr>
            <a:xfrm rot="-506882" flipH="1">
              <a:off x="1324701" y="2753049"/>
              <a:ext cx="168126" cy="290209"/>
            </a:xfrm>
            <a:custGeom>
              <a:avLst/>
              <a:gdLst/>
              <a:ahLst/>
              <a:cxnLst/>
              <a:rect l="l" t="t" r="r" b="b"/>
              <a:pathLst>
                <a:path w="3026" h="5224" extrusionOk="0">
                  <a:moveTo>
                    <a:pt x="1660" y="0"/>
                  </a:moveTo>
                  <a:cubicBezTo>
                    <a:pt x="1543" y="0"/>
                    <a:pt x="1465" y="209"/>
                    <a:pt x="1499" y="405"/>
                  </a:cubicBezTo>
                  <a:cubicBezTo>
                    <a:pt x="1607" y="1032"/>
                    <a:pt x="2132" y="2421"/>
                    <a:pt x="1484" y="2947"/>
                  </a:cubicBezTo>
                  <a:cubicBezTo>
                    <a:pt x="1355" y="3055"/>
                    <a:pt x="1218" y="3113"/>
                    <a:pt x="1088" y="3149"/>
                  </a:cubicBezTo>
                  <a:cubicBezTo>
                    <a:pt x="570" y="3293"/>
                    <a:pt x="80" y="3084"/>
                    <a:pt x="15" y="4027"/>
                  </a:cubicBezTo>
                  <a:cubicBezTo>
                    <a:pt x="1" y="4222"/>
                    <a:pt x="30" y="4402"/>
                    <a:pt x="87" y="4560"/>
                  </a:cubicBezTo>
                  <a:cubicBezTo>
                    <a:pt x="241" y="4969"/>
                    <a:pt x="608" y="5224"/>
                    <a:pt x="1025" y="5224"/>
                  </a:cubicBezTo>
                  <a:cubicBezTo>
                    <a:pt x="1407" y="5224"/>
                    <a:pt x="1831" y="5009"/>
                    <a:pt x="2168" y="4502"/>
                  </a:cubicBezTo>
                  <a:cubicBezTo>
                    <a:pt x="3025" y="3235"/>
                    <a:pt x="2075" y="592"/>
                    <a:pt x="1859" y="189"/>
                  </a:cubicBezTo>
                  <a:cubicBezTo>
                    <a:pt x="1789" y="54"/>
                    <a:pt x="1719" y="0"/>
                    <a:pt x="1660" y="0"/>
                  </a:cubicBezTo>
                  <a:close/>
                </a:path>
              </a:pathLst>
            </a:custGeom>
            <a:solidFill>
              <a:srgbClr val="E58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23" name="Google Shape;4123;p69"/>
            <p:cNvGrpSpPr/>
            <p:nvPr/>
          </p:nvGrpSpPr>
          <p:grpSpPr>
            <a:xfrm rot="432657">
              <a:off x="1345043" y="2444311"/>
              <a:ext cx="151108" cy="195017"/>
              <a:chOff x="139121" y="3054828"/>
              <a:chExt cx="217517" cy="280763"/>
            </a:xfrm>
          </p:grpSpPr>
          <p:sp>
            <p:nvSpPr>
              <p:cNvPr id="4124" name="Google Shape;4124;p69"/>
              <p:cNvSpPr/>
              <p:nvPr/>
            </p:nvSpPr>
            <p:spPr>
              <a:xfrm rot="-526289" flipH="1">
                <a:off x="150680" y="3066957"/>
                <a:ext cx="171715" cy="16475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69"/>
              <p:cNvSpPr/>
              <p:nvPr/>
            </p:nvSpPr>
            <p:spPr>
              <a:xfrm rot="-526289" flipH="1">
                <a:off x="238936" y="3107815"/>
                <a:ext cx="51410" cy="4329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69"/>
              <p:cNvSpPr/>
              <p:nvPr/>
            </p:nvSpPr>
            <p:spPr>
              <a:xfrm rot="-526289" flipH="1">
                <a:off x="170546" y="3118416"/>
                <a:ext cx="50786" cy="43296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69"/>
              <p:cNvSpPr/>
              <p:nvPr/>
            </p:nvSpPr>
            <p:spPr>
              <a:xfrm rot="-526289" flipH="1">
                <a:off x="154157" y="3197943"/>
                <a:ext cx="190447" cy="123852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69"/>
              <p:cNvSpPr/>
              <p:nvPr/>
            </p:nvSpPr>
            <p:spPr>
              <a:xfrm rot="-526289" flipH="1">
                <a:off x="157860" y="3197371"/>
                <a:ext cx="190447" cy="123852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2" name="Google Shape;1882;p44"/>
          <p:cNvGrpSpPr/>
          <p:nvPr/>
        </p:nvGrpSpPr>
        <p:grpSpPr>
          <a:xfrm>
            <a:off x="4279804" y="1684248"/>
            <a:ext cx="4128451" cy="2714760"/>
            <a:chOff x="235800" y="830650"/>
            <a:chExt cx="6978450" cy="4588844"/>
          </a:xfrm>
        </p:grpSpPr>
        <p:sp>
          <p:nvSpPr>
            <p:cNvPr id="1883" name="Google Shape;1883;p44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4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4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4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4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4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1" name="Google Shape;1911;p44"/>
          <p:cNvGrpSpPr/>
          <p:nvPr/>
        </p:nvGrpSpPr>
        <p:grpSpPr>
          <a:xfrm>
            <a:off x="6471789" y="3590843"/>
            <a:ext cx="295551" cy="388851"/>
            <a:chOff x="4542024" y="3886201"/>
            <a:chExt cx="295551" cy="388851"/>
          </a:xfrm>
        </p:grpSpPr>
        <p:sp>
          <p:nvSpPr>
            <p:cNvPr id="1912" name="Google Shape;1912;p44"/>
            <p:cNvSpPr/>
            <p:nvPr/>
          </p:nvSpPr>
          <p:spPr>
            <a:xfrm>
              <a:off x="4555645" y="3886201"/>
              <a:ext cx="261339" cy="250739"/>
            </a:xfrm>
            <a:custGeom>
              <a:avLst/>
              <a:gdLst/>
              <a:ahLst/>
              <a:cxnLst/>
              <a:rect l="l" t="t" r="r" b="b"/>
              <a:pathLst>
                <a:path w="1650" h="1583" extrusionOk="0">
                  <a:moveTo>
                    <a:pt x="863" y="0"/>
                  </a:moveTo>
                  <a:cubicBezTo>
                    <a:pt x="575" y="0"/>
                    <a:pt x="281" y="134"/>
                    <a:pt x="188" y="408"/>
                  </a:cubicBezTo>
                  <a:cubicBezTo>
                    <a:pt x="1" y="970"/>
                    <a:pt x="591" y="1085"/>
                    <a:pt x="649" y="1142"/>
                  </a:cubicBezTo>
                  <a:cubicBezTo>
                    <a:pt x="714" y="1207"/>
                    <a:pt x="548" y="1531"/>
                    <a:pt x="649" y="1546"/>
                  </a:cubicBezTo>
                  <a:cubicBezTo>
                    <a:pt x="651" y="1546"/>
                    <a:pt x="652" y="1546"/>
                    <a:pt x="654" y="1546"/>
                  </a:cubicBezTo>
                  <a:cubicBezTo>
                    <a:pt x="730" y="1546"/>
                    <a:pt x="755" y="1419"/>
                    <a:pt x="762" y="1366"/>
                  </a:cubicBezTo>
                  <a:lnTo>
                    <a:pt x="762" y="1366"/>
                  </a:lnTo>
                  <a:cubicBezTo>
                    <a:pt x="757" y="1426"/>
                    <a:pt x="751" y="1583"/>
                    <a:pt x="837" y="1583"/>
                  </a:cubicBezTo>
                  <a:cubicBezTo>
                    <a:pt x="841" y="1583"/>
                    <a:pt x="846" y="1583"/>
                    <a:pt x="851" y="1582"/>
                  </a:cubicBezTo>
                  <a:cubicBezTo>
                    <a:pt x="936" y="1562"/>
                    <a:pt x="937" y="1464"/>
                    <a:pt x="930" y="1407"/>
                  </a:cubicBezTo>
                  <a:lnTo>
                    <a:pt x="930" y="1407"/>
                  </a:lnTo>
                  <a:cubicBezTo>
                    <a:pt x="942" y="1461"/>
                    <a:pt x="969" y="1550"/>
                    <a:pt x="1019" y="1550"/>
                  </a:cubicBezTo>
                  <a:cubicBezTo>
                    <a:pt x="1025" y="1550"/>
                    <a:pt x="1031" y="1548"/>
                    <a:pt x="1038" y="1546"/>
                  </a:cubicBezTo>
                  <a:cubicBezTo>
                    <a:pt x="1124" y="1510"/>
                    <a:pt x="973" y="1171"/>
                    <a:pt x="1038" y="1142"/>
                  </a:cubicBezTo>
                  <a:cubicBezTo>
                    <a:pt x="1103" y="1121"/>
                    <a:pt x="1650" y="948"/>
                    <a:pt x="1513" y="408"/>
                  </a:cubicBezTo>
                  <a:cubicBezTo>
                    <a:pt x="1448" y="139"/>
                    <a:pt x="1158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4"/>
            <p:cNvSpPr/>
            <p:nvPr/>
          </p:nvSpPr>
          <p:spPr>
            <a:xfrm>
              <a:off x="4600308" y="3955258"/>
              <a:ext cx="78243" cy="65892"/>
            </a:xfrm>
            <a:custGeom>
              <a:avLst/>
              <a:gdLst/>
              <a:ahLst/>
              <a:cxnLst/>
              <a:rect l="l" t="t" r="r" b="b"/>
              <a:pathLst>
                <a:path w="494" h="416" extrusionOk="0">
                  <a:moveTo>
                    <a:pt x="218" y="1"/>
                  </a:moveTo>
                  <a:cubicBezTo>
                    <a:pt x="198" y="1"/>
                    <a:pt x="178" y="8"/>
                    <a:pt x="158" y="22"/>
                  </a:cubicBezTo>
                  <a:cubicBezTo>
                    <a:pt x="1" y="142"/>
                    <a:pt x="184" y="415"/>
                    <a:pt x="320" y="415"/>
                  </a:cubicBezTo>
                  <a:cubicBezTo>
                    <a:pt x="339" y="415"/>
                    <a:pt x="358" y="410"/>
                    <a:pt x="374" y="397"/>
                  </a:cubicBezTo>
                  <a:cubicBezTo>
                    <a:pt x="493" y="303"/>
                    <a:pt x="35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4"/>
            <p:cNvSpPr/>
            <p:nvPr/>
          </p:nvSpPr>
          <p:spPr>
            <a:xfrm>
              <a:off x="4706581" y="3955258"/>
              <a:ext cx="77293" cy="65892"/>
            </a:xfrm>
            <a:custGeom>
              <a:avLst/>
              <a:gdLst/>
              <a:ahLst/>
              <a:cxnLst/>
              <a:rect l="l" t="t" r="r" b="b"/>
              <a:pathLst>
                <a:path w="488" h="416" extrusionOk="0">
                  <a:moveTo>
                    <a:pt x="277" y="1"/>
                  </a:moveTo>
                  <a:cubicBezTo>
                    <a:pt x="139" y="1"/>
                    <a:pt x="1" y="303"/>
                    <a:pt x="114" y="397"/>
                  </a:cubicBezTo>
                  <a:cubicBezTo>
                    <a:pt x="131" y="410"/>
                    <a:pt x="150" y="415"/>
                    <a:pt x="170" y="415"/>
                  </a:cubicBezTo>
                  <a:cubicBezTo>
                    <a:pt x="309" y="415"/>
                    <a:pt x="488" y="142"/>
                    <a:pt x="337" y="22"/>
                  </a:cubicBezTo>
                  <a:cubicBezTo>
                    <a:pt x="317" y="8"/>
                    <a:pt x="297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4"/>
            <p:cNvSpPr/>
            <p:nvPr/>
          </p:nvSpPr>
          <p:spPr>
            <a:xfrm>
              <a:off x="4547726" y="4086562"/>
              <a:ext cx="289849" cy="188490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226" y="1"/>
                  </a:moveTo>
                  <a:cubicBezTo>
                    <a:pt x="216" y="1"/>
                    <a:pt x="206" y="3"/>
                    <a:pt x="195" y="7"/>
                  </a:cubicBezTo>
                  <a:cubicBezTo>
                    <a:pt x="72" y="57"/>
                    <a:pt x="252" y="281"/>
                    <a:pt x="252" y="281"/>
                  </a:cubicBezTo>
                  <a:cubicBezTo>
                    <a:pt x="252" y="281"/>
                    <a:pt x="0" y="302"/>
                    <a:pt x="22" y="439"/>
                  </a:cubicBezTo>
                  <a:cubicBezTo>
                    <a:pt x="29" y="473"/>
                    <a:pt x="52" y="486"/>
                    <a:pt x="83" y="486"/>
                  </a:cubicBezTo>
                  <a:cubicBezTo>
                    <a:pt x="172" y="486"/>
                    <a:pt x="328" y="381"/>
                    <a:pt x="370" y="381"/>
                  </a:cubicBezTo>
                  <a:cubicBezTo>
                    <a:pt x="372" y="381"/>
                    <a:pt x="373" y="381"/>
                    <a:pt x="375" y="382"/>
                  </a:cubicBezTo>
                  <a:cubicBezTo>
                    <a:pt x="411" y="389"/>
                    <a:pt x="1318" y="886"/>
                    <a:pt x="1369" y="929"/>
                  </a:cubicBezTo>
                  <a:cubicBezTo>
                    <a:pt x="1417" y="963"/>
                    <a:pt x="1412" y="1189"/>
                    <a:pt x="1526" y="1189"/>
                  </a:cubicBezTo>
                  <a:cubicBezTo>
                    <a:pt x="1531" y="1189"/>
                    <a:pt x="1536" y="1189"/>
                    <a:pt x="1541" y="1188"/>
                  </a:cubicBezTo>
                  <a:cubicBezTo>
                    <a:pt x="1671" y="1159"/>
                    <a:pt x="1556" y="936"/>
                    <a:pt x="1606" y="929"/>
                  </a:cubicBezTo>
                  <a:cubicBezTo>
                    <a:pt x="1657" y="914"/>
                    <a:pt x="1829" y="814"/>
                    <a:pt x="1750" y="727"/>
                  </a:cubicBezTo>
                  <a:cubicBezTo>
                    <a:pt x="1736" y="711"/>
                    <a:pt x="1722" y="704"/>
                    <a:pt x="1707" y="704"/>
                  </a:cubicBezTo>
                  <a:cubicBezTo>
                    <a:pt x="1649" y="704"/>
                    <a:pt x="1578" y="797"/>
                    <a:pt x="1469" y="797"/>
                  </a:cubicBezTo>
                  <a:cubicBezTo>
                    <a:pt x="1455" y="797"/>
                    <a:pt x="1441" y="795"/>
                    <a:pt x="1426" y="792"/>
                  </a:cubicBezTo>
                  <a:cubicBezTo>
                    <a:pt x="1268" y="749"/>
                    <a:pt x="533" y="418"/>
                    <a:pt x="375" y="252"/>
                  </a:cubicBezTo>
                  <a:cubicBezTo>
                    <a:pt x="349" y="226"/>
                    <a:pt x="328" y="1"/>
                    <a:pt x="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4"/>
            <p:cNvSpPr/>
            <p:nvPr/>
          </p:nvSpPr>
          <p:spPr>
            <a:xfrm>
              <a:off x="4542024" y="4086562"/>
              <a:ext cx="289849" cy="188490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1604" y="1"/>
                  </a:moveTo>
                  <a:cubicBezTo>
                    <a:pt x="1502" y="1"/>
                    <a:pt x="1481" y="226"/>
                    <a:pt x="1455" y="252"/>
                  </a:cubicBezTo>
                  <a:cubicBezTo>
                    <a:pt x="1297" y="418"/>
                    <a:pt x="562" y="749"/>
                    <a:pt x="397" y="792"/>
                  </a:cubicBezTo>
                  <a:cubicBezTo>
                    <a:pt x="382" y="795"/>
                    <a:pt x="369" y="797"/>
                    <a:pt x="356" y="797"/>
                  </a:cubicBezTo>
                  <a:cubicBezTo>
                    <a:pt x="251" y="797"/>
                    <a:pt x="180" y="704"/>
                    <a:pt x="119" y="704"/>
                  </a:cubicBezTo>
                  <a:cubicBezTo>
                    <a:pt x="103" y="704"/>
                    <a:pt x="88" y="711"/>
                    <a:pt x="72" y="727"/>
                  </a:cubicBezTo>
                  <a:cubicBezTo>
                    <a:pt x="0" y="814"/>
                    <a:pt x="173" y="914"/>
                    <a:pt x="224" y="929"/>
                  </a:cubicBezTo>
                  <a:cubicBezTo>
                    <a:pt x="274" y="936"/>
                    <a:pt x="159" y="1159"/>
                    <a:pt x="288" y="1188"/>
                  </a:cubicBezTo>
                  <a:cubicBezTo>
                    <a:pt x="294" y="1189"/>
                    <a:pt x="299" y="1189"/>
                    <a:pt x="304" y="1189"/>
                  </a:cubicBezTo>
                  <a:cubicBezTo>
                    <a:pt x="418" y="1189"/>
                    <a:pt x="413" y="963"/>
                    <a:pt x="461" y="929"/>
                  </a:cubicBezTo>
                  <a:cubicBezTo>
                    <a:pt x="512" y="886"/>
                    <a:pt x="1419" y="389"/>
                    <a:pt x="1455" y="382"/>
                  </a:cubicBezTo>
                  <a:cubicBezTo>
                    <a:pt x="1456" y="381"/>
                    <a:pt x="1458" y="381"/>
                    <a:pt x="1460" y="381"/>
                  </a:cubicBezTo>
                  <a:cubicBezTo>
                    <a:pt x="1502" y="381"/>
                    <a:pt x="1658" y="486"/>
                    <a:pt x="1747" y="486"/>
                  </a:cubicBezTo>
                  <a:cubicBezTo>
                    <a:pt x="1778" y="486"/>
                    <a:pt x="1801" y="473"/>
                    <a:pt x="1808" y="439"/>
                  </a:cubicBezTo>
                  <a:cubicBezTo>
                    <a:pt x="1829" y="302"/>
                    <a:pt x="1570" y="281"/>
                    <a:pt x="1570" y="281"/>
                  </a:cubicBezTo>
                  <a:cubicBezTo>
                    <a:pt x="1570" y="281"/>
                    <a:pt x="1757" y="57"/>
                    <a:pt x="1635" y="7"/>
                  </a:cubicBezTo>
                  <a:cubicBezTo>
                    <a:pt x="1624" y="3"/>
                    <a:pt x="1614" y="1"/>
                    <a:pt x="1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7" name="Google Shape;1917;p44"/>
          <p:cNvGrpSpPr/>
          <p:nvPr/>
        </p:nvGrpSpPr>
        <p:grpSpPr>
          <a:xfrm>
            <a:off x="7798519" y="2703658"/>
            <a:ext cx="295551" cy="388851"/>
            <a:chOff x="7597224" y="2070563"/>
            <a:chExt cx="295551" cy="388851"/>
          </a:xfrm>
          <a:solidFill>
            <a:srgbClr val="00B050"/>
          </a:solidFill>
        </p:grpSpPr>
        <p:sp>
          <p:nvSpPr>
            <p:cNvPr id="1918" name="Google Shape;1918;p44"/>
            <p:cNvSpPr/>
            <p:nvPr/>
          </p:nvSpPr>
          <p:spPr>
            <a:xfrm>
              <a:off x="7610845" y="2070563"/>
              <a:ext cx="261339" cy="250739"/>
            </a:xfrm>
            <a:custGeom>
              <a:avLst/>
              <a:gdLst/>
              <a:ahLst/>
              <a:cxnLst/>
              <a:rect l="l" t="t" r="r" b="b"/>
              <a:pathLst>
                <a:path w="1650" h="1583" extrusionOk="0">
                  <a:moveTo>
                    <a:pt x="863" y="0"/>
                  </a:moveTo>
                  <a:cubicBezTo>
                    <a:pt x="575" y="0"/>
                    <a:pt x="281" y="134"/>
                    <a:pt x="188" y="408"/>
                  </a:cubicBezTo>
                  <a:cubicBezTo>
                    <a:pt x="1" y="970"/>
                    <a:pt x="591" y="1085"/>
                    <a:pt x="649" y="1142"/>
                  </a:cubicBezTo>
                  <a:cubicBezTo>
                    <a:pt x="714" y="1207"/>
                    <a:pt x="548" y="1531"/>
                    <a:pt x="649" y="1546"/>
                  </a:cubicBezTo>
                  <a:cubicBezTo>
                    <a:pt x="651" y="1546"/>
                    <a:pt x="652" y="1546"/>
                    <a:pt x="654" y="1546"/>
                  </a:cubicBezTo>
                  <a:cubicBezTo>
                    <a:pt x="730" y="1546"/>
                    <a:pt x="755" y="1419"/>
                    <a:pt x="762" y="1366"/>
                  </a:cubicBezTo>
                  <a:lnTo>
                    <a:pt x="762" y="1366"/>
                  </a:lnTo>
                  <a:cubicBezTo>
                    <a:pt x="757" y="1426"/>
                    <a:pt x="751" y="1583"/>
                    <a:pt x="837" y="1583"/>
                  </a:cubicBezTo>
                  <a:cubicBezTo>
                    <a:pt x="841" y="1583"/>
                    <a:pt x="846" y="1583"/>
                    <a:pt x="851" y="1582"/>
                  </a:cubicBezTo>
                  <a:cubicBezTo>
                    <a:pt x="936" y="1562"/>
                    <a:pt x="937" y="1464"/>
                    <a:pt x="930" y="1407"/>
                  </a:cubicBezTo>
                  <a:lnTo>
                    <a:pt x="930" y="1407"/>
                  </a:lnTo>
                  <a:cubicBezTo>
                    <a:pt x="942" y="1461"/>
                    <a:pt x="969" y="1550"/>
                    <a:pt x="1019" y="1550"/>
                  </a:cubicBezTo>
                  <a:cubicBezTo>
                    <a:pt x="1025" y="1550"/>
                    <a:pt x="1031" y="1548"/>
                    <a:pt x="1038" y="1546"/>
                  </a:cubicBezTo>
                  <a:cubicBezTo>
                    <a:pt x="1124" y="1510"/>
                    <a:pt x="973" y="1171"/>
                    <a:pt x="1038" y="1142"/>
                  </a:cubicBezTo>
                  <a:cubicBezTo>
                    <a:pt x="1103" y="1121"/>
                    <a:pt x="1650" y="948"/>
                    <a:pt x="1513" y="408"/>
                  </a:cubicBezTo>
                  <a:cubicBezTo>
                    <a:pt x="1448" y="139"/>
                    <a:pt x="1158" y="0"/>
                    <a:pt x="8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7655508" y="2139620"/>
              <a:ext cx="78243" cy="65892"/>
            </a:xfrm>
            <a:custGeom>
              <a:avLst/>
              <a:gdLst/>
              <a:ahLst/>
              <a:cxnLst/>
              <a:rect l="l" t="t" r="r" b="b"/>
              <a:pathLst>
                <a:path w="494" h="416" extrusionOk="0">
                  <a:moveTo>
                    <a:pt x="218" y="1"/>
                  </a:moveTo>
                  <a:cubicBezTo>
                    <a:pt x="198" y="1"/>
                    <a:pt x="178" y="8"/>
                    <a:pt x="158" y="22"/>
                  </a:cubicBezTo>
                  <a:cubicBezTo>
                    <a:pt x="1" y="142"/>
                    <a:pt x="184" y="415"/>
                    <a:pt x="320" y="415"/>
                  </a:cubicBezTo>
                  <a:cubicBezTo>
                    <a:pt x="339" y="415"/>
                    <a:pt x="358" y="410"/>
                    <a:pt x="374" y="397"/>
                  </a:cubicBezTo>
                  <a:cubicBezTo>
                    <a:pt x="493" y="303"/>
                    <a:pt x="356" y="1"/>
                    <a:pt x="2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7761781" y="2139620"/>
              <a:ext cx="77293" cy="65892"/>
            </a:xfrm>
            <a:custGeom>
              <a:avLst/>
              <a:gdLst/>
              <a:ahLst/>
              <a:cxnLst/>
              <a:rect l="l" t="t" r="r" b="b"/>
              <a:pathLst>
                <a:path w="488" h="416" extrusionOk="0">
                  <a:moveTo>
                    <a:pt x="277" y="1"/>
                  </a:moveTo>
                  <a:cubicBezTo>
                    <a:pt x="139" y="1"/>
                    <a:pt x="1" y="303"/>
                    <a:pt x="114" y="397"/>
                  </a:cubicBezTo>
                  <a:cubicBezTo>
                    <a:pt x="131" y="410"/>
                    <a:pt x="150" y="415"/>
                    <a:pt x="170" y="415"/>
                  </a:cubicBezTo>
                  <a:cubicBezTo>
                    <a:pt x="309" y="415"/>
                    <a:pt x="488" y="142"/>
                    <a:pt x="337" y="22"/>
                  </a:cubicBezTo>
                  <a:cubicBezTo>
                    <a:pt x="317" y="8"/>
                    <a:pt x="297" y="1"/>
                    <a:pt x="2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7602926" y="2270924"/>
              <a:ext cx="289849" cy="188490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226" y="1"/>
                  </a:moveTo>
                  <a:cubicBezTo>
                    <a:pt x="216" y="1"/>
                    <a:pt x="206" y="3"/>
                    <a:pt x="195" y="7"/>
                  </a:cubicBezTo>
                  <a:cubicBezTo>
                    <a:pt x="72" y="57"/>
                    <a:pt x="252" y="281"/>
                    <a:pt x="252" y="281"/>
                  </a:cubicBezTo>
                  <a:cubicBezTo>
                    <a:pt x="252" y="281"/>
                    <a:pt x="0" y="302"/>
                    <a:pt x="22" y="439"/>
                  </a:cubicBezTo>
                  <a:cubicBezTo>
                    <a:pt x="29" y="473"/>
                    <a:pt x="52" y="486"/>
                    <a:pt x="83" y="486"/>
                  </a:cubicBezTo>
                  <a:cubicBezTo>
                    <a:pt x="172" y="486"/>
                    <a:pt x="328" y="381"/>
                    <a:pt x="370" y="381"/>
                  </a:cubicBezTo>
                  <a:cubicBezTo>
                    <a:pt x="372" y="381"/>
                    <a:pt x="373" y="381"/>
                    <a:pt x="375" y="382"/>
                  </a:cubicBezTo>
                  <a:cubicBezTo>
                    <a:pt x="411" y="389"/>
                    <a:pt x="1318" y="886"/>
                    <a:pt x="1369" y="929"/>
                  </a:cubicBezTo>
                  <a:cubicBezTo>
                    <a:pt x="1417" y="963"/>
                    <a:pt x="1412" y="1189"/>
                    <a:pt x="1526" y="1189"/>
                  </a:cubicBezTo>
                  <a:cubicBezTo>
                    <a:pt x="1531" y="1189"/>
                    <a:pt x="1536" y="1189"/>
                    <a:pt x="1541" y="1188"/>
                  </a:cubicBezTo>
                  <a:cubicBezTo>
                    <a:pt x="1671" y="1159"/>
                    <a:pt x="1556" y="936"/>
                    <a:pt x="1606" y="929"/>
                  </a:cubicBezTo>
                  <a:cubicBezTo>
                    <a:pt x="1657" y="914"/>
                    <a:pt x="1829" y="814"/>
                    <a:pt x="1750" y="727"/>
                  </a:cubicBezTo>
                  <a:cubicBezTo>
                    <a:pt x="1736" y="711"/>
                    <a:pt x="1722" y="704"/>
                    <a:pt x="1707" y="704"/>
                  </a:cubicBezTo>
                  <a:cubicBezTo>
                    <a:pt x="1649" y="704"/>
                    <a:pt x="1578" y="797"/>
                    <a:pt x="1469" y="797"/>
                  </a:cubicBezTo>
                  <a:cubicBezTo>
                    <a:pt x="1455" y="797"/>
                    <a:pt x="1441" y="795"/>
                    <a:pt x="1426" y="792"/>
                  </a:cubicBezTo>
                  <a:cubicBezTo>
                    <a:pt x="1268" y="749"/>
                    <a:pt x="533" y="418"/>
                    <a:pt x="375" y="252"/>
                  </a:cubicBezTo>
                  <a:cubicBezTo>
                    <a:pt x="349" y="226"/>
                    <a:pt x="328" y="1"/>
                    <a:pt x="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7597224" y="2270924"/>
              <a:ext cx="289849" cy="188490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1604" y="1"/>
                  </a:moveTo>
                  <a:cubicBezTo>
                    <a:pt x="1502" y="1"/>
                    <a:pt x="1481" y="226"/>
                    <a:pt x="1455" y="252"/>
                  </a:cubicBezTo>
                  <a:cubicBezTo>
                    <a:pt x="1297" y="418"/>
                    <a:pt x="562" y="749"/>
                    <a:pt x="397" y="792"/>
                  </a:cubicBezTo>
                  <a:cubicBezTo>
                    <a:pt x="382" y="795"/>
                    <a:pt x="369" y="797"/>
                    <a:pt x="356" y="797"/>
                  </a:cubicBezTo>
                  <a:cubicBezTo>
                    <a:pt x="251" y="797"/>
                    <a:pt x="180" y="704"/>
                    <a:pt x="119" y="704"/>
                  </a:cubicBezTo>
                  <a:cubicBezTo>
                    <a:pt x="103" y="704"/>
                    <a:pt x="88" y="711"/>
                    <a:pt x="72" y="727"/>
                  </a:cubicBezTo>
                  <a:cubicBezTo>
                    <a:pt x="0" y="814"/>
                    <a:pt x="173" y="914"/>
                    <a:pt x="224" y="929"/>
                  </a:cubicBezTo>
                  <a:cubicBezTo>
                    <a:pt x="274" y="936"/>
                    <a:pt x="159" y="1159"/>
                    <a:pt x="288" y="1188"/>
                  </a:cubicBezTo>
                  <a:cubicBezTo>
                    <a:pt x="294" y="1189"/>
                    <a:pt x="299" y="1189"/>
                    <a:pt x="304" y="1189"/>
                  </a:cubicBezTo>
                  <a:cubicBezTo>
                    <a:pt x="418" y="1189"/>
                    <a:pt x="413" y="963"/>
                    <a:pt x="461" y="929"/>
                  </a:cubicBezTo>
                  <a:cubicBezTo>
                    <a:pt x="512" y="886"/>
                    <a:pt x="1419" y="389"/>
                    <a:pt x="1455" y="382"/>
                  </a:cubicBezTo>
                  <a:cubicBezTo>
                    <a:pt x="1456" y="381"/>
                    <a:pt x="1458" y="381"/>
                    <a:pt x="1460" y="381"/>
                  </a:cubicBezTo>
                  <a:cubicBezTo>
                    <a:pt x="1502" y="381"/>
                    <a:pt x="1658" y="486"/>
                    <a:pt x="1747" y="486"/>
                  </a:cubicBezTo>
                  <a:cubicBezTo>
                    <a:pt x="1778" y="486"/>
                    <a:pt x="1801" y="473"/>
                    <a:pt x="1808" y="439"/>
                  </a:cubicBezTo>
                  <a:cubicBezTo>
                    <a:pt x="1829" y="302"/>
                    <a:pt x="1570" y="281"/>
                    <a:pt x="1570" y="281"/>
                  </a:cubicBezTo>
                  <a:cubicBezTo>
                    <a:pt x="1570" y="281"/>
                    <a:pt x="1757" y="57"/>
                    <a:pt x="1635" y="7"/>
                  </a:cubicBezTo>
                  <a:cubicBezTo>
                    <a:pt x="1624" y="3"/>
                    <a:pt x="1614" y="1"/>
                    <a:pt x="16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3" name="Google Shape;1923;p44"/>
          <p:cNvGrpSpPr/>
          <p:nvPr/>
        </p:nvGrpSpPr>
        <p:grpSpPr>
          <a:xfrm>
            <a:off x="4547954" y="2376678"/>
            <a:ext cx="295551" cy="388851"/>
            <a:chOff x="4730199" y="2377313"/>
            <a:chExt cx="295551" cy="388851"/>
          </a:xfrm>
        </p:grpSpPr>
        <p:sp>
          <p:nvSpPr>
            <p:cNvPr id="1924" name="Google Shape;1924;p44"/>
            <p:cNvSpPr/>
            <p:nvPr/>
          </p:nvSpPr>
          <p:spPr>
            <a:xfrm>
              <a:off x="4743820" y="2377313"/>
              <a:ext cx="261339" cy="250739"/>
            </a:xfrm>
            <a:custGeom>
              <a:avLst/>
              <a:gdLst/>
              <a:ahLst/>
              <a:cxnLst/>
              <a:rect l="l" t="t" r="r" b="b"/>
              <a:pathLst>
                <a:path w="1650" h="1583" extrusionOk="0">
                  <a:moveTo>
                    <a:pt x="863" y="0"/>
                  </a:moveTo>
                  <a:cubicBezTo>
                    <a:pt x="575" y="0"/>
                    <a:pt x="281" y="134"/>
                    <a:pt x="188" y="408"/>
                  </a:cubicBezTo>
                  <a:cubicBezTo>
                    <a:pt x="1" y="970"/>
                    <a:pt x="591" y="1085"/>
                    <a:pt x="649" y="1142"/>
                  </a:cubicBezTo>
                  <a:cubicBezTo>
                    <a:pt x="714" y="1207"/>
                    <a:pt x="548" y="1531"/>
                    <a:pt x="649" y="1546"/>
                  </a:cubicBezTo>
                  <a:cubicBezTo>
                    <a:pt x="651" y="1546"/>
                    <a:pt x="652" y="1546"/>
                    <a:pt x="654" y="1546"/>
                  </a:cubicBezTo>
                  <a:cubicBezTo>
                    <a:pt x="730" y="1546"/>
                    <a:pt x="755" y="1419"/>
                    <a:pt x="762" y="1366"/>
                  </a:cubicBezTo>
                  <a:lnTo>
                    <a:pt x="762" y="1366"/>
                  </a:lnTo>
                  <a:cubicBezTo>
                    <a:pt x="757" y="1426"/>
                    <a:pt x="751" y="1583"/>
                    <a:pt x="837" y="1583"/>
                  </a:cubicBezTo>
                  <a:cubicBezTo>
                    <a:pt x="841" y="1583"/>
                    <a:pt x="846" y="1583"/>
                    <a:pt x="851" y="1582"/>
                  </a:cubicBezTo>
                  <a:cubicBezTo>
                    <a:pt x="936" y="1562"/>
                    <a:pt x="937" y="1464"/>
                    <a:pt x="930" y="1407"/>
                  </a:cubicBezTo>
                  <a:lnTo>
                    <a:pt x="930" y="1407"/>
                  </a:lnTo>
                  <a:cubicBezTo>
                    <a:pt x="942" y="1461"/>
                    <a:pt x="969" y="1550"/>
                    <a:pt x="1019" y="1550"/>
                  </a:cubicBezTo>
                  <a:cubicBezTo>
                    <a:pt x="1025" y="1550"/>
                    <a:pt x="1031" y="1548"/>
                    <a:pt x="1038" y="1546"/>
                  </a:cubicBezTo>
                  <a:cubicBezTo>
                    <a:pt x="1124" y="1510"/>
                    <a:pt x="973" y="1171"/>
                    <a:pt x="1038" y="1142"/>
                  </a:cubicBezTo>
                  <a:cubicBezTo>
                    <a:pt x="1103" y="1121"/>
                    <a:pt x="1650" y="948"/>
                    <a:pt x="1513" y="408"/>
                  </a:cubicBezTo>
                  <a:cubicBezTo>
                    <a:pt x="1448" y="139"/>
                    <a:pt x="1158" y="0"/>
                    <a:pt x="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4788483" y="2446370"/>
              <a:ext cx="78243" cy="65892"/>
            </a:xfrm>
            <a:custGeom>
              <a:avLst/>
              <a:gdLst/>
              <a:ahLst/>
              <a:cxnLst/>
              <a:rect l="l" t="t" r="r" b="b"/>
              <a:pathLst>
                <a:path w="494" h="416" extrusionOk="0">
                  <a:moveTo>
                    <a:pt x="218" y="1"/>
                  </a:moveTo>
                  <a:cubicBezTo>
                    <a:pt x="198" y="1"/>
                    <a:pt x="178" y="8"/>
                    <a:pt x="158" y="22"/>
                  </a:cubicBezTo>
                  <a:cubicBezTo>
                    <a:pt x="1" y="142"/>
                    <a:pt x="184" y="415"/>
                    <a:pt x="320" y="415"/>
                  </a:cubicBezTo>
                  <a:cubicBezTo>
                    <a:pt x="339" y="415"/>
                    <a:pt x="358" y="410"/>
                    <a:pt x="374" y="397"/>
                  </a:cubicBezTo>
                  <a:cubicBezTo>
                    <a:pt x="493" y="303"/>
                    <a:pt x="35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4894756" y="2446370"/>
              <a:ext cx="77293" cy="65892"/>
            </a:xfrm>
            <a:custGeom>
              <a:avLst/>
              <a:gdLst/>
              <a:ahLst/>
              <a:cxnLst/>
              <a:rect l="l" t="t" r="r" b="b"/>
              <a:pathLst>
                <a:path w="488" h="416" extrusionOk="0">
                  <a:moveTo>
                    <a:pt x="277" y="1"/>
                  </a:moveTo>
                  <a:cubicBezTo>
                    <a:pt x="139" y="1"/>
                    <a:pt x="1" y="303"/>
                    <a:pt x="114" y="397"/>
                  </a:cubicBezTo>
                  <a:cubicBezTo>
                    <a:pt x="131" y="410"/>
                    <a:pt x="150" y="415"/>
                    <a:pt x="170" y="415"/>
                  </a:cubicBezTo>
                  <a:cubicBezTo>
                    <a:pt x="309" y="415"/>
                    <a:pt x="488" y="142"/>
                    <a:pt x="337" y="22"/>
                  </a:cubicBezTo>
                  <a:cubicBezTo>
                    <a:pt x="317" y="8"/>
                    <a:pt x="297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4735901" y="2577674"/>
              <a:ext cx="289849" cy="188490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226" y="1"/>
                  </a:moveTo>
                  <a:cubicBezTo>
                    <a:pt x="216" y="1"/>
                    <a:pt x="206" y="3"/>
                    <a:pt x="195" y="7"/>
                  </a:cubicBezTo>
                  <a:cubicBezTo>
                    <a:pt x="72" y="57"/>
                    <a:pt x="252" y="281"/>
                    <a:pt x="252" y="281"/>
                  </a:cubicBezTo>
                  <a:cubicBezTo>
                    <a:pt x="252" y="281"/>
                    <a:pt x="0" y="302"/>
                    <a:pt x="22" y="439"/>
                  </a:cubicBezTo>
                  <a:cubicBezTo>
                    <a:pt x="29" y="473"/>
                    <a:pt x="52" y="486"/>
                    <a:pt x="83" y="486"/>
                  </a:cubicBezTo>
                  <a:cubicBezTo>
                    <a:pt x="172" y="486"/>
                    <a:pt x="328" y="381"/>
                    <a:pt x="370" y="381"/>
                  </a:cubicBezTo>
                  <a:cubicBezTo>
                    <a:pt x="372" y="381"/>
                    <a:pt x="373" y="381"/>
                    <a:pt x="375" y="382"/>
                  </a:cubicBezTo>
                  <a:cubicBezTo>
                    <a:pt x="411" y="389"/>
                    <a:pt x="1318" y="886"/>
                    <a:pt x="1369" y="929"/>
                  </a:cubicBezTo>
                  <a:cubicBezTo>
                    <a:pt x="1417" y="963"/>
                    <a:pt x="1412" y="1189"/>
                    <a:pt x="1526" y="1189"/>
                  </a:cubicBezTo>
                  <a:cubicBezTo>
                    <a:pt x="1531" y="1189"/>
                    <a:pt x="1536" y="1189"/>
                    <a:pt x="1541" y="1188"/>
                  </a:cubicBezTo>
                  <a:cubicBezTo>
                    <a:pt x="1671" y="1159"/>
                    <a:pt x="1556" y="936"/>
                    <a:pt x="1606" y="929"/>
                  </a:cubicBezTo>
                  <a:cubicBezTo>
                    <a:pt x="1657" y="914"/>
                    <a:pt x="1829" y="814"/>
                    <a:pt x="1750" y="727"/>
                  </a:cubicBezTo>
                  <a:cubicBezTo>
                    <a:pt x="1736" y="711"/>
                    <a:pt x="1722" y="704"/>
                    <a:pt x="1707" y="704"/>
                  </a:cubicBezTo>
                  <a:cubicBezTo>
                    <a:pt x="1649" y="704"/>
                    <a:pt x="1578" y="797"/>
                    <a:pt x="1469" y="797"/>
                  </a:cubicBezTo>
                  <a:cubicBezTo>
                    <a:pt x="1455" y="797"/>
                    <a:pt x="1441" y="795"/>
                    <a:pt x="1426" y="792"/>
                  </a:cubicBezTo>
                  <a:cubicBezTo>
                    <a:pt x="1268" y="749"/>
                    <a:pt x="533" y="418"/>
                    <a:pt x="375" y="252"/>
                  </a:cubicBezTo>
                  <a:cubicBezTo>
                    <a:pt x="349" y="226"/>
                    <a:pt x="328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4730199" y="2577674"/>
              <a:ext cx="289849" cy="188490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1604" y="1"/>
                  </a:moveTo>
                  <a:cubicBezTo>
                    <a:pt x="1502" y="1"/>
                    <a:pt x="1481" y="226"/>
                    <a:pt x="1455" y="252"/>
                  </a:cubicBezTo>
                  <a:cubicBezTo>
                    <a:pt x="1297" y="418"/>
                    <a:pt x="562" y="749"/>
                    <a:pt x="397" y="792"/>
                  </a:cubicBezTo>
                  <a:cubicBezTo>
                    <a:pt x="382" y="795"/>
                    <a:pt x="369" y="797"/>
                    <a:pt x="356" y="797"/>
                  </a:cubicBezTo>
                  <a:cubicBezTo>
                    <a:pt x="251" y="797"/>
                    <a:pt x="180" y="704"/>
                    <a:pt x="119" y="704"/>
                  </a:cubicBezTo>
                  <a:cubicBezTo>
                    <a:pt x="103" y="704"/>
                    <a:pt x="88" y="711"/>
                    <a:pt x="72" y="727"/>
                  </a:cubicBezTo>
                  <a:cubicBezTo>
                    <a:pt x="0" y="814"/>
                    <a:pt x="173" y="914"/>
                    <a:pt x="224" y="929"/>
                  </a:cubicBezTo>
                  <a:cubicBezTo>
                    <a:pt x="274" y="936"/>
                    <a:pt x="159" y="1159"/>
                    <a:pt x="288" y="1188"/>
                  </a:cubicBezTo>
                  <a:cubicBezTo>
                    <a:pt x="294" y="1189"/>
                    <a:pt x="299" y="1189"/>
                    <a:pt x="304" y="1189"/>
                  </a:cubicBezTo>
                  <a:cubicBezTo>
                    <a:pt x="418" y="1189"/>
                    <a:pt x="413" y="963"/>
                    <a:pt x="461" y="929"/>
                  </a:cubicBezTo>
                  <a:cubicBezTo>
                    <a:pt x="512" y="886"/>
                    <a:pt x="1419" y="389"/>
                    <a:pt x="1455" y="382"/>
                  </a:cubicBezTo>
                  <a:cubicBezTo>
                    <a:pt x="1456" y="381"/>
                    <a:pt x="1458" y="381"/>
                    <a:pt x="1460" y="381"/>
                  </a:cubicBezTo>
                  <a:cubicBezTo>
                    <a:pt x="1502" y="381"/>
                    <a:pt x="1658" y="486"/>
                    <a:pt x="1747" y="486"/>
                  </a:cubicBezTo>
                  <a:cubicBezTo>
                    <a:pt x="1778" y="486"/>
                    <a:pt x="1801" y="473"/>
                    <a:pt x="1808" y="439"/>
                  </a:cubicBezTo>
                  <a:cubicBezTo>
                    <a:pt x="1829" y="302"/>
                    <a:pt x="1570" y="281"/>
                    <a:pt x="1570" y="281"/>
                  </a:cubicBezTo>
                  <a:cubicBezTo>
                    <a:pt x="1570" y="281"/>
                    <a:pt x="1757" y="57"/>
                    <a:pt x="1635" y="7"/>
                  </a:cubicBezTo>
                  <a:cubicBezTo>
                    <a:pt x="1624" y="3"/>
                    <a:pt x="1614" y="1"/>
                    <a:pt x="1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9" name="Google Shape;1929;p44"/>
          <p:cNvGrpSpPr/>
          <p:nvPr/>
        </p:nvGrpSpPr>
        <p:grpSpPr>
          <a:xfrm>
            <a:off x="7128391" y="4314402"/>
            <a:ext cx="691552" cy="759744"/>
            <a:chOff x="6943641" y="462327"/>
            <a:chExt cx="691552" cy="759744"/>
          </a:xfrm>
        </p:grpSpPr>
        <p:sp>
          <p:nvSpPr>
            <p:cNvPr id="1930" name="Google Shape;1930;p44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2" name="Google Shape;1932;p44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1933" name="Google Shape;1933;p44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44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44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44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8" name="Google Shape;1218;p35"/>
          <p:cNvGrpSpPr/>
          <p:nvPr/>
        </p:nvGrpSpPr>
        <p:grpSpPr>
          <a:xfrm>
            <a:off x="1022985" y="2026920"/>
            <a:ext cx="2962910" cy="2733040"/>
            <a:chOff x="5562666" y="1562100"/>
            <a:chExt cx="3240009" cy="3279056"/>
          </a:xfrm>
        </p:grpSpPr>
        <p:sp>
          <p:nvSpPr>
            <p:cNvPr id="1219" name="Google Shape;1219;p35"/>
            <p:cNvSpPr/>
            <p:nvPr/>
          </p:nvSpPr>
          <p:spPr>
            <a:xfrm>
              <a:off x="5734050" y="4593625"/>
              <a:ext cx="2725939" cy="247531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 flipH="1">
              <a:off x="5984134" y="1725538"/>
              <a:ext cx="741583" cy="339598"/>
            </a:xfrm>
            <a:custGeom>
              <a:avLst/>
              <a:gdLst/>
              <a:ahLst/>
              <a:cxnLst/>
              <a:rect l="l" t="t" r="r" b="b"/>
              <a:pathLst>
                <a:path w="14288" h="6543" extrusionOk="0">
                  <a:moveTo>
                    <a:pt x="10122" y="1"/>
                  </a:moveTo>
                  <a:cubicBezTo>
                    <a:pt x="8885" y="1"/>
                    <a:pt x="8008" y="2782"/>
                    <a:pt x="7632" y="3423"/>
                  </a:cubicBezTo>
                  <a:cubicBezTo>
                    <a:pt x="7131" y="2762"/>
                    <a:pt x="5231" y="474"/>
                    <a:pt x="3989" y="474"/>
                  </a:cubicBezTo>
                  <a:cubicBezTo>
                    <a:pt x="3755" y="474"/>
                    <a:pt x="3544" y="555"/>
                    <a:pt x="3370" y="744"/>
                  </a:cubicBezTo>
                  <a:cubicBezTo>
                    <a:pt x="2382" y="1744"/>
                    <a:pt x="5454" y="4721"/>
                    <a:pt x="5846" y="5411"/>
                  </a:cubicBezTo>
                  <a:cubicBezTo>
                    <a:pt x="4916" y="5118"/>
                    <a:pt x="3060" y="4606"/>
                    <a:pt x="1688" y="4606"/>
                  </a:cubicBezTo>
                  <a:cubicBezTo>
                    <a:pt x="725" y="4606"/>
                    <a:pt x="0" y="4858"/>
                    <a:pt x="0" y="5614"/>
                  </a:cubicBezTo>
                  <a:cubicBezTo>
                    <a:pt x="0" y="6442"/>
                    <a:pt x="2093" y="6509"/>
                    <a:pt x="3527" y="6509"/>
                  </a:cubicBezTo>
                  <a:cubicBezTo>
                    <a:pt x="3803" y="6509"/>
                    <a:pt x="4055" y="6507"/>
                    <a:pt x="4263" y="6507"/>
                  </a:cubicBezTo>
                  <a:cubicBezTo>
                    <a:pt x="6644" y="6507"/>
                    <a:pt x="8954" y="6543"/>
                    <a:pt x="11228" y="6543"/>
                  </a:cubicBezTo>
                  <a:cubicBezTo>
                    <a:pt x="12121" y="6543"/>
                    <a:pt x="13883" y="6507"/>
                    <a:pt x="14086" y="5316"/>
                  </a:cubicBezTo>
                  <a:cubicBezTo>
                    <a:pt x="14288" y="3530"/>
                    <a:pt x="11609" y="3828"/>
                    <a:pt x="10609" y="3626"/>
                  </a:cubicBezTo>
                  <a:cubicBezTo>
                    <a:pt x="10907" y="2828"/>
                    <a:pt x="11407" y="447"/>
                    <a:pt x="10418" y="54"/>
                  </a:cubicBezTo>
                  <a:cubicBezTo>
                    <a:pt x="10318" y="17"/>
                    <a:pt x="10219" y="1"/>
                    <a:pt x="10122" y="1"/>
                  </a:cubicBez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 flipH="1">
              <a:off x="7383775" y="1562100"/>
              <a:ext cx="495669" cy="226814"/>
            </a:xfrm>
            <a:custGeom>
              <a:avLst/>
              <a:gdLst/>
              <a:ahLst/>
              <a:cxnLst/>
              <a:rect l="l" t="t" r="r" b="b"/>
              <a:pathLst>
                <a:path w="9550" h="4370" extrusionOk="0">
                  <a:moveTo>
                    <a:pt x="2782" y="0"/>
                  </a:moveTo>
                  <a:cubicBezTo>
                    <a:pt x="2717" y="0"/>
                    <a:pt x="2651" y="11"/>
                    <a:pt x="2584" y="36"/>
                  </a:cubicBezTo>
                  <a:cubicBezTo>
                    <a:pt x="1929" y="298"/>
                    <a:pt x="2251" y="1893"/>
                    <a:pt x="2453" y="2417"/>
                  </a:cubicBezTo>
                  <a:cubicBezTo>
                    <a:pt x="1786" y="2548"/>
                    <a:pt x="0" y="2357"/>
                    <a:pt x="131" y="3548"/>
                  </a:cubicBezTo>
                  <a:cubicBezTo>
                    <a:pt x="262" y="4346"/>
                    <a:pt x="1441" y="4369"/>
                    <a:pt x="2036" y="4369"/>
                  </a:cubicBezTo>
                  <a:cubicBezTo>
                    <a:pt x="3560" y="4369"/>
                    <a:pt x="5108" y="4346"/>
                    <a:pt x="6704" y="4346"/>
                  </a:cubicBezTo>
                  <a:cubicBezTo>
                    <a:pt x="6836" y="4346"/>
                    <a:pt x="6994" y="4347"/>
                    <a:pt x="7168" y="4347"/>
                  </a:cubicBezTo>
                  <a:cubicBezTo>
                    <a:pt x="8126" y="4347"/>
                    <a:pt x="9549" y="4304"/>
                    <a:pt x="9549" y="3750"/>
                  </a:cubicBezTo>
                  <a:cubicBezTo>
                    <a:pt x="9549" y="3246"/>
                    <a:pt x="9068" y="3078"/>
                    <a:pt x="8428" y="3078"/>
                  </a:cubicBezTo>
                  <a:cubicBezTo>
                    <a:pt x="7511" y="3078"/>
                    <a:pt x="6268" y="3423"/>
                    <a:pt x="5644" y="3619"/>
                  </a:cubicBezTo>
                  <a:cubicBezTo>
                    <a:pt x="5906" y="3155"/>
                    <a:pt x="7966" y="1155"/>
                    <a:pt x="7299" y="500"/>
                  </a:cubicBezTo>
                  <a:cubicBezTo>
                    <a:pt x="7183" y="373"/>
                    <a:pt x="7042" y="318"/>
                    <a:pt x="6884" y="318"/>
                  </a:cubicBezTo>
                  <a:cubicBezTo>
                    <a:pt x="6055" y="318"/>
                    <a:pt x="4782" y="1836"/>
                    <a:pt x="4442" y="2286"/>
                  </a:cubicBezTo>
                  <a:cubicBezTo>
                    <a:pt x="4199" y="1855"/>
                    <a:pt x="3607" y="0"/>
                    <a:pt x="2782" y="0"/>
                  </a:cubicBez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 flipH="1">
              <a:off x="6420377" y="2254778"/>
              <a:ext cx="151451" cy="1926257"/>
            </a:xfrm>
            <a:custGeom>
              <a:avLst/>
              <a:gdLst/>
              <a:ahLst/>
              <a:cxnLst/>
              <a:rect l="l" t="t" r="r" b="b"/>
              <a:pathLst>
                <a:path w="2918" h="37113" extrusionOk="0">
                  <a:moveTo>
                    <a:pt x="929" y="1"/>
                  </a:moveTo>
                  <a:lnTo>
                    <a:pt x="0" y="203"/>
                  </a:lnTo>
                  <a:lnTo>
                    <a:pt x="1965" y="37112"/>
                  </a:lnTo>
                  <a:lnTo>
                    <a:pt x="2917" y="37101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 flipH="1">
              <a:off x="6012522" y="2258515"/>
              <a:ext cx="963466" cy="1127841"/>
            </a:xfrm>
            <a:custGeom>
              <a:avLst/>
              <a:gdLst/>
              <a:ahLst/>
              <a:cxnLst/>
              <a:rect l="l" t="t" r="r" b="b"/>
              <a:pathLst>
                <a:path w="18563" h="21730" extrusionOk="0">
                  <a:moveTo>
                    <a:pt x="15848" y="0"/>
                  </a:moveTo>
                  <a:lnTo>
                    <a:pt x="0" y="2691"/>
                  </a:lnTo>
                  <a:cubicBezTo>
                    <a:pt x="0" y="2691"/>
                    <a:pt x="1298" y="7430"/>
                    <a:pt x="1501" y="11168"/>
                  </a:cubicBezTo>
                  <a:cubicBezTo>
                    <a:pt x="1727" y="15312"/>
                    <a:pt x="1596" y="21729"/>
                    <a:pt x="1596" y="21729"/>
                  </a:cubicBezTo>
                  <a:lnTo>
                    <a:pt x="17776" y="18491"/>
                  </a:lnTo>
                  <a:cubicBezTo>
                    <a:pt x="17776" y="18491"/>
                    <a:pt x="18562" y="15478"/>
                    <a:pt x="18134" y="9632"/>
                  </a:cubicBezTo>
                  <a:cubicBezTo>
                    <a:pt x="17765" y="4536"/>
                    <a:pt x="15848" y="0"/>
                    <a:pt x="15848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 flipH="1">
              <a:off x="7379464" y="1811123"/>
              <a:ext cx="813260" cy="2430490"/>
            </a:xfrm>
            <a:custGeom>
              <a:avLst/>
              <a:gdLst/>
              <a:ahLst/>
              <a:cxnLst/>
              <a:rect l="l" t="t" r="r" b="b"/>
              <a:pathLst>
                <a:path w="15669" h="46828" extrusionOk="0">
                  <a:moveTo>
                    <a:pt x="1119" y="0"/>
                  </a:moveTo>
                  <a:lnTo>
                    <a:pt x="0" y="214"/>
                  </a:lnTo>
                  <a:lnTo>
                    <a:pt x="14335" y="46780"/>
                  </a:lnTo>
                  <a:lnTo>
                    <a:pt x="15669" y="46827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 flipH="1">
              <a:off x="7101366" y="2144176"/>
              <a:ext cx="1442370" cy="1389845"/>
            </a:xfrm>
            <a:custGeom>
              <a:avLst/>
              <a:gdLst/>
              <a:ahLst/>
              <a:cxnLst/>
              <a:rect l="l" t="t" r="r" b="b"/>
              <a:pathLst>
                <a:path w="27790" h="26778" extrusionOk="0">
                  <a:moveTo>
                    <a:pt x="23241" y="1"/>
                  </a:moveTo>
                  <a:lnTo>
                    <a:pt x="0" y="6501"/>
                  </a:lnTo>
                  <a:cubicBezTo>
                    <a:pt x="0" y="6501"/>
                    <a:pt x="5299" y="15895"/>
                    <a:pt x="6072" y="26778"/>
                  </a:cubicBezTo>
                  <a:lnTo>
                    <a:pt x="26515" y="20967"/>
                  </a:lnTo>
                  <a:cubicBezTo>
                    <a:pt x="26515" y="20967"/>
                    <a:pt x="27789" y="14419"/>
                    <a:pt x="26361" y="8942"/>
                  </a:cubicBezTo>
                  <a:cubicBezTo>
                    <a:pt x="25765" y="6644"/>
                    <a:pt x="23241" y="1"/>
                    <a:pt x="2324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 flipH="1">
              <a:off x="5831471" y="3526521"/>
              <a:ext cx="2460749" cy="1211352"/>
            </a:xfrm>
            <a:custGeom>
              <a:avLst/>
              <a:gdLst/>
              <a:ahLst/>
              <a:cxnLst/>
              <a:rect l="l" t="t" r="r" b="b"/>
              <a:pathLst>
                <a:path w="47411" h="23339" extrusionOk="0">
                  <a:moveTo>
                    <a:pt x="46780" y="1"/>
                  </a:moveTo>
                  <a:lnTo>
                    <a:pt x="40946" y="2263"/>
                  </a:lnTo>
                  <a:lnTo>
                    <a:pt x="35886" y="7264"/>
                  </a:lnTo>
                  <a:lnTo>
                    <a:pt x="33552" y="10062"/>
                  </a:lnTo>
                  <a:lnTo>
                    <a:pt x="14645" y="13455"/>
                  </a:lnTo>
                  <a:lnTo>
                    <a:pt x="13823" y="10526"/>
                  </a:lnTo>
                  <a:lnTo>
                    <a:pt x="11001" y="10252"/>
                  </a:lnTo>
                  <a:lnTo>
                    <a:pt x="10561" y="7406"/>
                  </a:lnTo>
                  <a:lnTo>
                    <a:pt x="0" y="10062"/>
                  </a:lnTo>
                  <a:lnTo>
                    <a:pt x="2143" y="15074"/>
                  </a:lnTo>
                  <a:lnTo>
                    <a:pt x="5096" y="14395"/>
                  </a:lnTo>
                  <a:cubicBezTo>
                    <a:pt x="5096" y="14395"/>
                    <a:pt x="6870" y="21480"/>
                    <a:pt x="14264" y="22813"/>
                  </a:cubicBezTo>
                  <a:cubicBezTo>
                    <a:pt x="15789" y="23086"/>
                    <a:pt x="18137" y="23339"/>
                    <a:pt x="20810" y="23339"/>
                  </a:cubicBezTo>
                  <a:cubicBezTo>
                    <a:pt x="27817" y="23339"/>
                    <a:pt x="37064" y="21601"/>
                    <a:pt x="39624" y="13931"/>
                  </a:cubicBezTo>
                  <a:cubicBezTo>
                    <a:pt x="43148" y="3323"/>
                    <a:pt x="45291" y="2525"/>
                    <a:pt x="47411" y="1751"/>
                  </a:cubicBezTo>
                  <a:lnTo>
                    <a:pt x="46780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 flipH="1">
              <a:off x="5562666" y="3330644"/>
              <a:ext cx="2855624" cy="964089"/>
            </a:xfrm>
            <a:custGeom>
              <a:avLst/>
              <a:gdLst/>
              <a:ahLst/>
              <a:cxnLst/>
              <a:rect l="l" t="t" r="r" b="b"/>
              <a:pathLst>
                <a:path w="55019" h="18575" extrusionOk="0">
                  <a:moveTo>
                    <a:pt x="54602" y="0"/>
                  </a:moveTo>
                  <a:cubicBezTo>
                    <a:pt x="41303" y="2382"/>
                    <a:pt x="38505" y="10371"/>
                    <a:pt x="36541" y="12395"/>
                  </a:cubicBezTo>
                  <a:cubicBezTo>
                    <a:pt x="34576" y="14407"/>
                    <a:pt x="18014" y="16872"/>
                    <a:pt x="18014" y="16872"/>
                  </a:cubicBezTo>
                  <a:lnTo>
                    <a:pt x="16907" y="13478"/>
                  </a:lnTo>
                  <a:lnTo>
                    <a:pt x="14502" y="13574"/>
                  </a:lnTo>
                  <a:lnTo>
                    <a:pt x="13716" y="10430"/>
                  </a:lnTo>
                  <a:lnTo>
                    <a:pt x="0" y="12871"/>
                  </a:lnTo>
                  <a:lnTo>
                    <a:pt x="441" y="14788"/>
                  </a:lnTo>
                  <a:lnTo>
                    <a:pt x="12407" y="12061"/>
                  </a:lnTo>
                  <a:lnTo>
                    <a:pt x="12573" y="14883"/>
                  </a:lnTo>
                  <a:lnTo>
                    <a:pt x="15574" y="14979"/>
                  </a:lnTo>
                  <a:lnTo>
                    <a:pt x="16288" y="18574"/>
                  </a:lnTo>
                  <a:cubicBezTo>
                    <a:pt x="16288" y="18574"/>
                    <a:pt x="32326" y="15907"/>
                    <a:pt x="35362" y="14859"/>
                  </a:cubicBezTo>
                  <a:cubicBezTo>
                    <a:pt x="37731" y="14026"/>
                    <a:pt x="38076" y="13526"/>
                    <a:pt x="38243" y="13264"/>
                  </a:cubicBezTo>
                  <a:cubicBezTo>
                    <a:pt x="44530" y="3013"/>
                    <a:pt x="55019" y="2215"/>
                    <a:pt x="55019" y="2215"/>
                  </a:cubicBezTo>
                  <a:lnTo>
                    <a:pt x="54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 flipH="1">
              <a:off x="6359847" y="3803986"/>
              <a:ext cx="1214934" cy="304097"/>
            </a:xfrm>
            <a:custGeom>
              <a:avLst/>
              <a:gdLst/>
              <a:ahLst/>
              <a:cxnLst/>
              <a:rect l="l" t="t" r="r" b="b"/>
              <a:pathLst>
                <a:path w="23408" h="5859" extrusionOk="0">
                  <a:moveTo>
                    <a:pt x="23408" y="1"/>
                  </a:moveTo>
                  <a:lnTo>
                    <a:pt x="0" y="5180"/>
                  </a:lnTo>
                  <a:lnTo>
                    <a:pt x="250" y="5859"/>
                  </a:lnTo>
                  <a:lnTo>
                    <a:pt x="22956" y="1215"/>
                  </a:lnTo>
                  <a:lnTo>
                    <a:pt x="234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 flipH="1">
              <a:off x="7357207" y="4053632"/>
              <a:ext cx="73598" cy="161988"/>
            </a:xfrm>
            <a:custGeom>
              <a:avLst/>
              <a:gdLst/>
              <a:ahLst/>
              <a:cxnLst/>
              <a:rect l="l" t="t" r="r" b="b"/>
              <a:pathLst>
                <a:path w="1418" h="3121" extrusionOk="0">
                  <a:moveTo>
                    <a:pt x="941" y="1"/>
                  </a:moveTo>
                  <a:lnTo>
                    <a:pt x="0" y="358"/>
                  </a:lnTo>
                  <a:lnTo>
                    <a:pt x="584" y="3120"/>
                  </a:lnTo>
                  <a:lnTo>
                    <a:pt x="1417" y="2989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 flipH="1">
              <a:off x="7211362" y="4019637"/>
              <a:ext cx="72975" cy="161988"/>
            </a:xfrm>
            <a:custGeom>
              <a:avLst/>
              <a:gdLst/>
              <a:ahLst/>
              <a:cxnLst/>
              <a:rect l="l" t="t" r="r" b="b"/>
              <a:pathLst>
                <a:path w="1406" h="3121" extrusionOk="0">
                  <a:moveTo>
                    <a:pt x="941" y="1"/>
                  </a:moveTo>
                  <a:lnTo>
                    <a:pt x="0" y="358"/>
                  </a:lnTo>
                  <a:lnTo>
                    <a:pt x="572" y="3120"/>
                  </a:lnTo>
                  <a:lnTo>
                    <a:pt x="1405" y="2989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 flipH="1">
              <a:off x="7074809" y="3994309"/>
              <a:ext cx="72975" cy="161988"/>
            </a:xfrm>
            <a:custGeom>
              <a:avLst/>
              <a:gdLst/>
              <a:ahLst/>
              <a:cxnLst/>
              <a:rect l="l" t="t" r="r" b="b"/>
              <a:pathLst>
                <a:path w="1406" h="3121" extrusionOk="0">
                  <a:moveTo>
                    <a:pt x="941" y="1"/>
                  </a:moveTo>
                  <a:lnTo>
                    <a:pt x="0" y="358"/>
                  </a:lnTo>
                  <a:lnTo>
                    <a:pt x="572" y="3120"/>
                  </a:lnTo>
                  <a:lnTo>
                    <a:pt x="1405" y="2989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 flipH="1">
              <a:off x="6932078" y="3960936"/>
              <a:ext cx="72975" cy="161988"/>
            </a:xfrm>
            <a:custGeom>
              <a:avLst/>
              <a:gdLst/>
              <a:ahLst/>
              <a:cxnLst/>
              <a:rect l="l" t="t" r="r" b="b"/>
              <a:pathLst>
                <a:path w="1406" h="3121" extrusionOk="0">
                  <a:moveTo>
                    <a:pt x="941" y="1"/>
                  </a:moveTo>
                  <a:lnTo>
                    <a:pt x="1" y="358"/>
                  </a:lnTo>
                  <a:lnTo>
                    <a:pt x="572" y="3120"/>
                  </a:lnTo>
                  <a:lnTo>
                    <a:pt x="1406" y="2989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 flipH="1">
              <a:off x="6792410" y="3931300"/>
              <a:ext cx="73598" cy="161936"/>
            </a:xfrm>
            <a:custGeom>
              <a:avLst/>
              <a:gdLst/>
              <a:ahLst/>
              <a:cxnLst/>
              <a:rect l="l" t="t" r="r" b="b"/>
              <a:pathLst>
                <a:path w="1418" h="3120" extrusionOk="0">
                  <a:moveTo>
                    <a:pt x="941" y="0"/>
                  </a:moveTo>
                  <a:lnTo>
                    <a:pt x="1" y="358"/>
                  </a:lnTo>
                  <a:lnTo>
                    <a:pt x="584" y="3120"/>
                  </a:lnTo>
                  <a:lnTo>
                    <a:pt x="1418" y="2989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 flipH="1">
              <a:off x="6648435" y="3904727"/>
              <a:ext cx="73598" cy="162559"/>
            </a:xfrm>
            <a:custGeom>
              <a:avLst/>
              <a:gdLst/>
              <a:ahLst/>
              <a:cxnLst/>
              <a:rect l="l" t="t" r="r" b="b"/>
              <a:pathLst>
                <a:path w="1418" h="3132" extrusionOk="0">
                  <a:moveTo>
                    <a:pt x="941" y="0"/>
                  </a:moveTo>
                  <a:lnTo>
                    <a:pt x="1" y="369"/>
                  </a:lnTo>
                  <a:lnTo>
                    <a:pt x="572" y="3132"/>
                  </a:lnTo>
                  <a:lnTo>
                    <a:pt x="1418" y="3001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 flipH="1">
              <a:off x="6512452" y="3880022"/>
              <a:ext cx="72975" cy="161936"/>
            </a:xfrm>
            <a:custGeom>
              <a:avLst/>
              <a:gdLst/>
              <a:ahLst/>
              <a:cxnLst/>
              <a:rect l="l" t="t" r="r" b="b"/>
              <a:pathLst>
                <a:path w="1406" h="3120" extrusionOk="0">
                  <a:moveTo>
                    <a:pt x="941" y="0"/>
                  </a:moveTo>
                  <a:lnTo>
                    <a:pt x="0" y="357"/>
                  </a:lnTo>
                  <a:lnTo>
                    <a:pt x="572" y="3120"/>
                  </a:lnTo>
                  <a:lnTo>
                    <a:pt x="1405" y="2989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 flipH="1">
              <a:off x="7872592" y="3747777"/>
              <a:ext cx="93373" cy="186019"/>
            </a:xfrm>
            <a:custGeom>
              <a:avLst/>
              <a:gdLst/>
              <a:ahLst/>
              <a:cxnLst/>
              <a:rect l="l" t="t" r="r" b="b"/>
              <a:pathLst>
                <a:path w="1799" h="3584" extrusionOk="0">
                  <a:moveTo>
                    <a:pt x="1144" y="0"/>
                  </a:moveTo>
                  <a:lnTo>
                    <a:pt x="1" y="465"/>
                  </a:lnTo>
                  <a:lnTo>
                    <a:pt x="560" y="3584"/>
                  </a:lnTo>
                  <a:lnTo>
                    <a:pt x="1798" y="3251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 flipH="1">
              <a:off x="8240888" y="3805854"/>
              <a:ext cx="92750" cy="186070"/>
            </a:xfrm>
            <a:custGeom>
              <a:avLst/>
              <a:gdLst/>
              <a:ahLst/>
              <a:cxnLst/>
              <a:rect l="l" t="t" r="r" b="b"/>
              <a:pathLst>
                <a:path w="1787" h="3585" extrusionOk="0">
                  <a:moveTo>
                    <a:pt x="1131" y="0"/>
                  </a:moveTo>
                  <a:lnTo>
                    <a:pt x="0" y="465"/>
                  </a:lnTo>
                  <a:lnTo>
                    <a:pt x="560" y="3584"/>
                  </a:lnTo>
                  <a:lnTo>
                    <a:pt x="1786" y="3251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 flipH="1">
              <a:off x="8064162" y="3778035"/>
              <a:ext cx="92750" cy="186070"/>
            </a:xfrm>
            <a:custGeom>
              <a:avLst/>
              <a:gdLst/>
              <a:ahLst/>
              <a:cxnLst/>
              <a:rect l="l" t="t" r="r" b="b"/>
              <a:pathLst>
                <a:path w="1787" h="3585" extrusionOk="0">
                  <a:moveTo>
                    <a:pt x="1132" y="1"/>
                  </a:moveTo>
                  <a:lnTo>
                    <a:pt x="1" y="465"/>
                  </a:lnTo>
                  <a:lnTo>
                    <a:pt x="560" y="3584"/>
                  </a:lnTo>
                  <a:lnTo>
                    <a:pt x="1787" y="3251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 flipH="1">
              <a:off x="7833037" y="3700806"/>
              <a:ext cx="550686" cy="150829"/>
            </a:xfrm>
            <a:custGeom>
              <a:avLst/>
              <a:gdLst/>
              <a:ahLst/>
              <a:cxnLst/>
              <a:rect l="l" t="t" r="r" b="b"/>
              <a:pathLst>
                <a:path w="10610" h="2906" extrusionOk="0">
                  <a:moveTo>
                    <a:pt x="10395" y="0"/>
                  </a:moveTo>
                  <a:lnTo>
                    <a:pt x="1" y="1858"/>
                  </a:lnTo>
                  <a:lnTo>
                    <a:pt x="96" y="2905"/>
                  </a:lnTo>
                  <a:lnTo>
                    <a:pt x="10609" y="1322"/>
                  </a:lnTo>
                  <a:lnTo>
                    <a:pt x="10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 flipH="1">
              <a:off x="8087043" y="1848804"/>
              <a:ext cx="715632" cy="368819"/>
            </a:xfrm>
            <a:custGeom>
              <a:avLst/>
              <a:gdLst/>
              <a:ahLst/>
              <a:cxnLst/>
              <a:rect l="l" t="t" r="r" b="b"/>
              <a:pathLst>
                <a:path w="13788" h="7106" extrusionOk="0">
                  <a:moveTo>
                    <a:pt x="13526" y="0"/>
                  </a:moveTo>
                  <a:cubicBezTo>
                    <a:pt x="12800" y="84"/>
                    <a:pt x="12443" y="167"/>
                    <a:pt x="11954" y="262"/>
                  </a:cubicBezTo>
                  <a:cubicBezTo>
                    <a:pt x="11169" y="405"/>
                    <a:pt x="10573" y="727"/>
                    <a:pt x="9847" y="1048"/>
                  </a:cubicBezTo>
                  <a:cubicBezTo>
                    <a:pt x="8704" y="1548"/>
                    <a:pt x="7728" y="2179"/>
                    <a:pt x="6632" y="2774"/>
                  </a:cubicBezTo>
                  <a:cubicBezTo>
                    <a:pt x="4561" y="3894"/>
                    <a:pt x="2334" y="3977"/>
                    <a:pt x="1" y="4239"/>
                  </a:cubicBezTo>
                  <a:cubicBezTo>
                    <a:pt x="453" y="4644"/>
                    <a:pt x="1453" y="5203"/>
                    <a:pt x="2156" y="5501"/>
                  </a:cubicBezTo>
                  <a:cubicBezTo>
                    <a:pt x="1615" y="5722"/>
                    <a:pt x="830" y="5922"/>
                    <a:pt x="197" y="5922"/>
                  </a:cubicBezTo>
                  <a:cubicBezTo>
                    <a:pt x="146" y="5922"/>
                    <a:pt x="97" y="5920"/>
                    <a:pt x="48" y="5918"/>
                  </a:cubicBezTo>
                  <a:lnTo>
                    <a:pt x="48" y="5918"/>
                  </a:lnTo>
                  <a:cubicBezTo>
                    <a:pt x="1009" y="6733"/>
                    <a:pt x="2305" y="7106"/>
                    <a:pt x="3611" y="7106"/>
                  </a:cubicBezTo>
                  <a:cubicBezTo>
                    <a:pt x="5091" y="7106"/>
                    <a:pt x="6584" y="6628"/>
                    <a:pt x="7621" y="5775"/>
                  </a:cubicBezTo>
                  <a:cubicBezTo>
                    <a:pt x="9466" y="4251"/>
                    <a:pt x="11240" y="1572"/>
                    <a:pt x="13788" y="1370"/>
                  </a:cubicBezTo>
                  <a:cubicBezTo>
                    <a:pt x="13752" y="893"/>
                    <a:pt x="13669" y="453"/>
                    <a:pt x="13526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1" name="Google Shape;1241;p35"/>
            <p:cNvGrpSpPr/>
            <p:nvPr/>
          </p:nvGrpSpPr>
          <p:grpSpPr>
            <a:xfrm>
              <a:off x="6381130" y="4163527"/>
              <a:ext cx="1564688" cy="432654"/>
              <a:chOff x="6379471" y="4160209"/>
              <a:chExt cx="1564688" cy="432654"/>
            </a:xfrm>
          </p:grpSpPr>
          <p:sp>
            <p:nvSpPr>
              <p:cNvPr id="1242" name="Google Shape;1242;p35"/>
              <p:cNvSpPr/>
              <p:nvPr/>
            </p:nvSpPr>
            <p:spPr>
              <a:xfrm flipH="1">
                <a:off x="7399706" y="4430512"/>
                <a:ext cx="176157" cy="162351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128" extrusionOk="0">
                    <a:moveTo>
                      <a:pt x="1581" y="0"/>
                    </a:moveTo>
                    <a:cubicBezTo>
                      <a:pt x="1515" y="0"/>
                      <a:pt x="1448" y="4"/>
                      <a:pt x="1382" y="11"/>
                    </a:cubicBezTo>
                    <a:cubicBezTo>
                      <a:pt x="500" y="106"/>
                      <a:pt x="0" y="809"/>
                      <a:pt x="96" y="1690"/>
                    </a:cubicBezTo>
                    <a:cubicBezTo>
                      <a:pt x="196" y="2513"/>
                      <a:pt x="888" y="3128"/>
                      <a:pt x="1697" y="3128"/>
                    </a:cubicBezTo>
                    <a:cubicBezTo>
                      <a:pt x="1754" y="3128"/>
                      <a:pt x="1812" y="3125"/>
                      <a:pt x="1870" y="3119"/>
                    </a:cubicBezTo>
                    <a:cubicBezTo>
                      <a:pt x="2751" y="3011"/>
                      <a:pt x="3394" y="2226"/>
                      <a:pt x="3287" y="1345"/>
                    </a:cubicBezTo>
                    <a:cubicBezTo>
                      <a:pt x="3198" y="530"/>
                      <a:pt x="2398" y="0"/>
                      <a:pt x="1581" y="0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5"/>
              <p:cNvSpPr/>
              <p:nvPr/>
            </p:nvSpPr>
            <p:spPr>
              <a:xfrm flipH="1">
                <a:off x="7069091" y="4371189"/>
                <a:ext cx="175534" cy="16235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128" extrusionOk="0">
                    <a:moveTo>
                      <a:pt x="1569" y="0"/>
                    </a:moveTo>
                    <a:cubicBezTo>
                      <a:pt x="1503" y="0"/>
                      <a:pt x="1436" y="4"/>
                      <a:pt x="1369" y="11"/>
                    </a:cubicBezTo>
                    <a:cubicBezTo>
                      <a:pt x="488" y="106"/>
                      <a:pt x="0" y="809"/>
                      <a:pt x="95" y="1690"/>
                    </a:cubicBezTo>
                    <a:cubicBezTo>
                      <a:pt x="184" y="2513"/>
                      <a:pt x="886" y="3128"/>
                      <a:pt x="1696" y="3128"/>
                    </a:cubicBezTo>
                    <a:cubicBezTo>
                      <a:pt x="1754" y="3128"/>
                      <a:pt x="1811" y="3125"/>
                      <a:pt x="1869" y="3119"/>
                    </a:cubicBezTo>
                    <a:cubicBezTo>
                      <a:pt x="2751" y="3023"/>
                      <a:pt x="3382" y="2226"/>
                      <a:pt x="3286" y="1345"/>
                    </a:cubicBezTo>
                    <a:cubicBezTo>
                      <a:pt x="3198" y="530"/>
                      <a:pt x="2388" y="0"/>
                      <a:pt x="1569" y="0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5"/>
              <p:cNvSpPr/>
              <p:nvPr/>
            </p:nvSpPr>
            <p:spPr>
              <a:xfrm flipH="1">
                <a:off x="6699550" y="4308751"/>
                <a:ext cx="175534" cy="161884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119" extrusionOk="0">
                    <a:moveTo>
                      <a:pt x="1569" y="1"/>
                    </a:moveTo>
                    <a:cubicBezTo>
                      <a:pt x="1503" y="1"/>
                      <a:pt x="1436" y="4"/>
                      <a:pt x="1369" y="12"/>
                    </a:cubicBezTo>
                    <a:cubicBezTo>
                      <a:pt x="488" y="107"/>
                      <a:pt x="0" y="809"/>
                      <a:pt x="95" y="1690"/>
                    </a:cubicBezTo>
                    <a:cubicBezTo>
                      <a:pt x="184" y="2507"/>
                      <a:pt x="865" y="3119"/>
                      <a:pt x="1666" y="3119"/>
                    </a:cubicBezTo>
                    <a:cubicBezTo>
                      <a:pt x="1729" y="3119"/>
                      <a:pt x="1793" y="3115"/>
                      <a:pt x="1857" y="3107"/>
                    </a:cubicBezTo>
                    <a:cubicBezTo>
                      <a:pt x="2739" y="3012"/>
                      <a:pt x="3381" y="2226"/>
                      <a:pt x="3286" y="1345"/>
                    </a:cubicBezTo>
                    <a:cubicBezTo>
                      <a:pt x="3187" y="530"/>
                      <a:pt x="2386" y="1"/>
                      <a:pt x="1569" y="1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5"/>
              <p:cNvSpPr/>
              <p:nvPr/>
            </p:nvSpPr>
            <p:spPr>
              <a:xfrm flipH="1">
                <a:off x="6379471" y="4197526"/>
                <a:ext cx="175534" cy="162403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129" extrusionOk="0">
                    <a:moveTo>
                      <a:pt x="1570" y="1"/>
                    </a:moveTo>
                    <a:cubicBezTo>
                      <a:pt x="1503" y="1"/>
                      <a:pt x="1436" y="4"/>
                      <a:pt x="1370" y="11"/>
                    </a:cubicBezTo>
                    <a:cubicBezTo>
                      <a:pt x="489" y="107"/>
                      <a:pt x="1" y="809"/>
                      <a:pt x="96" y="1690"/>
                    </a:cubicBezTo>
                    <a:cubicBezTo>
                      <a:pt x="185" y="2513"/>
                      <a:pt x="887" y="3128"/>
                      <a:pt x="1697" y="3128"/>
                    </a:cubicBezTo>
                    <a:cubicBezTo>
                      <a:pt x="1754" y="3128"/>
                      <a:pt x="1812" y="3125"/>
                      <a:pt x="1870" y="3119"/>
                    </a:cubicBezTo>
                    <a:cubicBezTo>
                      <a:pt x="2751" y="3024"/>
                      <a:pt x="3382" y="2226"/>
                      <a:pt x="3287" y="1345"/>
                    </a:cubicBezTo>
                    <a:cubicBezTo>
                      <a:pt x="3199" y="530"/>
                      <a:pt x="2388" y="1"/>
                      <a:pt x="1570" y="1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5"/>
              <p:cNvSpPr/>
              <p:nvPr/>
            </p:nvSpPr>
            <p:spPr>
              <a:xfrm flipH="1">
                <a:off x="7722276" y="4160209"/>
                <a:ext cx="221883" cy="283907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5470" extrusionOk="0">
                    <a:moveTo>
                      <a:pt x="2070" y="0"/>
                    </a:moveTo>
                    <a:cubicBezTo>
                      <a:pt x="1410" y="0"/>
                      <a:pt x="785" y="428"/>
                      <a:pt x="584" y="1123"/>
                    </a:cubicBezTo>
                    <a:cubicBezTo>
                      <a:pt x="0" y="3183"/>
                      <a:pt x="1203" y="5469"/>
                      <a:pt x="1203" y="5469"/>
                    </a:cubicBezTo>
                    <a:lnTo>
                      <a:pt x="4144" y="4933"/>
                    </a:lnTo>
                    <a:cubicBezTo>
                      <a:pt x="4144" y="4933"/>
                      <a:pt x="4275" y="1897"/>
                      <a:pt x="3394" y="707"/>
                    </a:cubicBezTo>
                    <a:cubicBezTo>
                      <a:pt x="3027" y="217"/>
                      <a:pt x="2540" y="0"/>
                      <a:pt x="2070" y="0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7" name="Google Shape;1247;p35"/>
            <p:cNvSpPr/>
            <p:nvPr/>
          </p:nvSpPr>
          <p:spPr>
            <a:xfrm flipH="1">
              <a:off x="7393070" y="4420161"/>
              <a:ext cx="176157" cy="162351"/>
            </a:xfrm>
            <a:custGeom>
              <a:avLst/>
              <a:gdLst/>
              <a:ahLst/>
              <a:cxnLst/>
              <a:rect l="l" t="t" r="r" b="b"/>
              <a:pathLst>
                <a:path w="3394" h="3128" extrusionOk="0">
                  <a:moveTo>
                    <a:pt x="1581" y="0"/>
                  </a:moveTo>
                  <a:cubicBezTo>
                    <a:pt x="1515" y="0"/>
                    <a:pt x="1448" y="4"/>
                    <a:pt x="1382" y="11"/>
                  </a:cubicBezTo>
                  <a:cubicBezTo>
                    <a:pt x="500" y="106"/>
                    <a:pt x="0" y="809"/>
                    <a:pt x="96" y="1690"/>
                  </a:cubicBezTo>
                  <a:cubicBezTo>
                    <a:pt x="196" y="2513"/>
                    <a:pt x="888" y="3128"/>
                    <a:pt x="1697" y="3128"/>
                  </a:cubicBezTo>
                  <a:cubicBezTo>
                    <a:pt x="1754" y="3128"/>
                    <a:pt x="1812" y="3125"/>
                    <a:pt x="1870" y="3119"/>
                  </a:cubicBezTo>
                  <a:cubicBezTo>
                    <a:pt x="2751" y="3011"/>
                    <a:pt x="3394" y="2226"/>
                    <a:pt x="3287" y="1345"/>
                  </a:cubicBezTo>
                  <a:cubicBezTo>
                    <a:pt x="3198" y="530"/>
                    <a:pt x="2398" y="0"/>
                    <a:pt x="1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 flipH="1">
              <a:off x="7420267" y="4442634"/>
              <a:ext cx="124255" cy="114134"/>
            </a:xfrm>
            <a:custGeom>
              <a:avLst/>
              <a:gdLst/>
              <a:ahLst/>
              <a:cxnLst/>
              <a:rect l="l" t="t" r="r" b="b"/>
              <a:pathLst>
                <a:path w="2394" h="2199" extrusionOk="0">
                  <a:moveTo>
                    <a:pt x="1274" y="1"/>
                  </a:moveTo>
                  <a:cubicBezTo>
                    <a:pt x="1087" y="1"/>
                    <a:pt x="892" y="54"/>
                    <a:pt x="703" y="161"/>
                  </a:cubicBezTo>
                  <a:cubicBezTo>
                    <a:pt x="179" y="471"/>
                    <a:pt x="1" y="1126"/>
                    <a:pt x="298" y="1650"/>
                  </a:cubicBezTo>
                  <a:cubicBezTo>
                    <a:pt x="507" y="2002"/>
                    <a:pt x="871" y="2198"/>
                    <a:pt x="1247" y="2198"/>
                  </a:cubicBezTo>
                  <a:cubicBezTo>
                    <a:pt x="1430" y="2198"/>
                    <a:pt x="1615" y="2152"/>
                    <a:pt x="1787" y="2055"/>
                  </a:cubicBezTo>
                  <a:cubicBezTo>
                    <a:pt x="2310" y="1745"/>
                    <a:pt x="2394" y="1019"/>
                    <a:pt x="2096" y="495"/>
                  </a:cubicBezTo>
                  <a:cubicBezTo>
                    <a:pt x="1906" y="168"/>
                    <a:pt x="1604" y="1"/>
                    <a:pt x="1274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 flipH="1">
              <a:off x="7062455" y="4360837"/>
              <a:ext cx="175534" cy="162351"/>
            </a:xfrm>
            <a:custGeom>
              <a:avLst/>
              <a:gdLst/>
              <a:ahLst/>
              <a:cxnLst/>
              <a:rect l="l" t="t" r="r" b="b"/>
              <a:pathLst>
                <a:path w="3382" h="3128" extrusionOk="0">
                  <a:moveTo>
                    <a:pt x="1569" y="0"/>
                  </a:moveTo>
                  <a:cubicBezTo>
                    <a:pt x="1503" y="0"/>
                    <a:pt x="1436" y="4"/>
                    <a:pt x="1369" y="11"/>
                  </a:cubicBezTo>
                  <a:cubicBezTo>
                    <a:pt x="488" y="106"/>
                    <a:pt x="0" y="809"/>
                    <a:pt x="95" y="1690"/>
                  </a:cubicBezTo>
                  <a:cubicBezTo>
                    <a:pt x="184" y="2513"/>
                    <a:pt x="886" y="3128"/>
                    <a:pt x="1696" y="3128"/>
                  </a:cubicBezTo>
                  <a:cubicBezTo>
                    <a:pt x="1754" y="3128"/>
                    <a:pt x="1811" y="3125"/>
                    <a:pt x="1869" y="3119"/>
                  </a:cubicBezTo>
                  <a:cubicBezTo>
                    <a:pt x="2751" y="3023"/>
                    <a:pt x="3382" y="2226"/>
                    <a:pt x="3286" y="1345"/>
                  </a:cubicBezTo>
                  <a:cubicBezTo>
                    <a:pt x="3198" y="530"/>
                    <a:pt x="2388" y="0"/>
                    <a:pt x="1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 flipH="1">
              <a:off x="7089652" y="4383518"/>
              <a:ext cx="123632" cy="113926"/>
            </a:xfrm>
            <a:custGeom>
              <a:avLst/>
              <a:gdLst/>
              <a:ahLst/>
              <a:cxnLst/>
              <a:rect l="l" t="t" r="r" b="b"/>
              <a:pathLst>
                <a:path w="2382" h="2195" extrusionOk="0">
                  <a:moveTo>
                    <a:pt x="1268" y="1"/>
                  </a:moveTo>
                  <a:cubicBezTo>
                    <a:pt x="1080" y="1"/>
                    <a:pt x="882" y="56"/>
                    <a:pt x="691" y="169"/>
                  </a:cubicBezTo>
                  <a:cubicBezTo>
                    <a:pt x="179" y="467"/>
                    <a:pt x="0" y="1122"/>
                    <a:pt x="298" y="1646"/>
                  </a:cubicBezTo>
                  <a:cubicBezTo>
                    <a:pt x="498" y="1998"/>
                    <a:pt x="866" y="2194"/>
                    <a:pt x="1240" y="2194"/>
                  </a:cubicBezTo>
                  <a:cubicBezTo>
                    <a:pt x="1423" y="2194"/>
                    <a:pt x="1607" y="2148"/>
                    <a:pt x="1774" y="2051"/>
                  </a:cubicBezTo>
                  <a:cubicBezTo>
                    <a:pt x="2298" y="1753"/>
                    <a:pt x="2382" y="1015"/>
                    <a:pt x="2084" y="503"/>
                  </a:cubicBezTo>
                  <a:cubicBezTo>
                    <a:pt x="1895" y="170"/>
                    <a:pt x="1595" y="1"/>
                    <a:pt x="1268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 flipH="1">
              <a:off x="6692913" y="4298400"/>
              <a:ext cx="175534" cy="161884"/>
            </a:xfrm>
            <a:custGeom>
              <a:avLst/>
              <a:gdLst/>
              <a:ahLst/>
              <a:cxnLst/>
              <a:rect l="l" t="t" r="r" b="b"/>
              <a:pathLst>
                <a:path w="3382" h="3119" extrusionOk="0">
                  <a:moveTo>
                    <a:pt x="1569" y="1"/>
                  </a:moveTo>
                  <a:cubicBezTo>
                    <a:pt x="1503" y="1"/>
                    <a:pt x="1436" y="4"/>
                    <a:pt x="1369" y="12"/>
                  </a:cubicBezTo>
                  <a:cubicBezTo>
                    <a:pt x="488" y="107"/>
                    <a:pt x="0" y="809"/>
                    <a:pt x="95" y="1690"/>
                  </a:cubicBezTo>
                  <a:cubicBezTo>
                    <a:pt x="184" y="2507"/>
                    <a:pt x="865" y="3119"/>
                    <a:pt x="1666" y="3119"/>
                  </a:cubicBezTo>
                  <a:cubicBezTo>
                    <a:pt x="1729" y="3119"/>
                    <a:pt x="1793" y="3115"/>
                    <a:pt x="1857" y="3107"/>
                  </a:cubicBezTo>
                  <a:cubicBezTo>
                    <a:pt x="2739" y="3012"/>
                    <a:pt x="3381" y="2226"/>
                    <a:pt x="3286" y="1345"/>
                  </a:cubicBezTo>
                  <a:cubicBezTo>
                    <a:pt x="3187" y="530"/>
                    <a:pt x="2386" y="1"/>
                    <a:pt x="1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 flipH="1">
              <a:off x="6720111" y="4320925"/>
              <a:ext cx="123632" cy="113926"/>
            </a:xfrm>
            <a:custGeom>
              <a:avLst/>
              <a:gdLst/>
              <a:ahLst/>
              <a:cxnLst/>
              <a:rect l="l" t="t" r="r" b="b"/>
              <a:pathLst>
                <a:path w="2382" h="2195" extrusionOk="0">
                  <a:moveTo>
                    <a:pt x="1262" y="0"/>
                  </a:moveTo>
                  <a:cubicBezTo>
                    <a:pt x="1075" y="0"/>
                    <a:pt x="880" y="54"/>
                    <a:pt x="691" y="161"/>
                  </a:cubicBezTo>
                  <a:cubicBezTo>
                    <a:pt x="179" y="459"/>
                    <a:pt x="0" y="1125"/>
                    <a:pt x="298" y="1649"/>
                  </a:cubicBezTo>
                  <a:cubicBezTo>
                    <a:pt x="496" y="1998"/>
                    <a:pt x="854" y="2194"/>
                    <a:pt x="1225" y="2194"/>
                  </a:cubicBezTo>
                  <a:cubicBezTo>
                    <a:pt x="1411" y="2194"/>
                    <a:pt x="1600" y="2145"/>
                    <a:pt x="1774" y="2042"/>
                  </a:cubicBezTo>
                  <a:cubicBezTo>
                    <a:pt x="2298" y="1744"/>
                    <a:pt x="2382" y="1018"/>
                    <a:pt x="2084" y="494"/>
                  </a:cubicBezTo>
                  <a:cubicBezTo>
                    <a:pt x="1894" y="167"/>
                    <a:pt x="1592" y="0"/>
                    <a:pt x="126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 flipH="1">
              <a:off x="6372834" y="4187175"/>
              <a:ext cx="175534" cy="162403"/>
            </a:xfrm>
            <a:custGeom>
              <a:avLst/>
              <a:gdLst/>
              <a:ahLst/>
              <a:cxnLst/>
              <a:rect l="l" t="t" r="r" b="b"/>
              <a:pathLst>
                <a:path w="3382" h="3129" extrusionOk="0">
                  <a:moveTo>
                    <a:pt x="1570" y="1"/>
                  </a:moveTo>
                  <a:cubicBezTo>
                    <a:pt x="1503" y="1"/>
                    <a:pt x="1436" y="4"/>
                    <a:pt x="1370" y="11"/>
                  </a:cubicBezTo>
                  <a:cubicBezTo>
                    <a:pt x="489" y="107"/>
                    <a:pt x="1" y="809"/>
                    <a:pt x="96" y="1690"/>
                  </a:cubicBezTo>
                  <a:cubicBezTo>
                    <a:pt x="185" y="2513"/>
                    <a:pt x="887" y="3128"/>
                    <a:pt x="1697" y="3128"/>
                  </a:cubicBezTo>
                  <a:cubicBezTo>
                    <a:pt x="1754" y="3128"/>
                    <a:pt x="1812" y="3125"/>
                    <a:pt x="1870" y="3119"/>
                  </a:cubicBezTo>
                  <a:cubicBezTo>
                    <a:pt x="2751" y="3024"/>
                    <a:pt x="3382" y="2226"/>
                    <a:pt x="3287" y="1345"/>
                  </a:cubicBezTo>
                  <a:cubicBezTo>
                    <a:pt x="3199" y="530"/>
                    <a:pt x="2388" y="1"/>
                    <a:pt x="1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 flipH="1">
              <a:off x="6399409" y="4210167"/>
              <a:ext cx="124255" cy="113615"/>
            </a:xfrm>
            <a:custGeom>
              <a:avLst/>
              <a:gdLst/>
              <a:ahLst/>
              <a:cxnLst/>
              <a:rect l="l" t="t" r="r" b="b"/>
              <a:pathLst>
                <a:path w="2394" h="2189" extrusionOk="0">
                  <a:moveTo>
                    <a:pt x="1278" y="0"/>
                  </a:moveTo>
                  <a:cubicBezTo>
                    <a:pt x="1091" y="0"/>
                    <a:pt x="895" y="55"/>
                    <a:pt x="703" y="164"/>
                  </a:cubicBezTo>
                  <a:cubicBezTo>
                    <a:pt x="179" y="461"/>
                    <a:pt x="1" y="1128"/>
                    <a:pt x="298" y="1640"/>
                  </a:cubicBezTo>
                  <a:cubicBezTo>
                    <a:pt x="499" y="1993"/>
                    <a:pt x="866" y="2189"/>
                    <a:pt x="1244" y="2189"/>
                  </a:cubicBezTo>
                  <a:cubicBezTo>
                    <a:pt x="1429" y="2189"/>
                    <a:pt x="1615" y="2142"/>
                    <a:pt x="1787" y="2045"/>
                  </a:cubicBezTo>
                  <a:cubicBezTo>
                    <a:pt x="2299" y="1747"/>
                    <a:pt x="2394" y="1009"/>
                    <a:pt x="2096" y="497"/>
                  </a:cubicBezTo>
                  <a:cubicBezTo>
                    <a:pt x="1900" y="165"/>
                    <a:pt x="1603" y="0"/>
                    <a:pt x="1278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 flipH="1">
              <a:off x="7715639" y="4149858"/>
              <a:ext cx="221883" cy="283907"/>
            </a:xfrm>
            <a:custGeom>
              <a:avLst/>
              <a:gdLst/>
              <a:ahLst/>
              <a:cxnLst/>
              <a:rect l="l" t="t" r="r" b="b"/>
              <a:pathLst>
                <a:path w="4275" h="5470" extrusionOk="0">
                  <a:moveTo>
                    <a:pt x="2070" y="0"/>
                  </a:moveTo>
                  <a:cubicBezTo>
                    <a:pt x="1410" y="0"/>
                    <a:pt x="785" y="428"/>
                    <a:pt x="584" y="1123"/>
                  </a:cubicBezTo>
                  <a:cubicBezTo>
                    <a:pt x="0" y="3183"/>
                    <a:pt x="1203" y="5469"/>
                    <a:pt x="1203" y="5469"/>
                  </a:cubicBezTo>
                  <a:lnTo>
                    <a:pt x="4144" y="4933"/>
                  </a:lnTo>
                  <a:cubicBezTo>
                    <a:pt x="4144" y="4933"/>
                    <a:pt x="4275" y="1897"/>
                    <a:pt x="3394" y="707"/>
                  </a:cubicBezTo>
                  <a:cubicBezTo>
                    <a:pt x="3027" y="217"/>
                    <a:pt x="2540" y="0"/>
                    <a:pt x="2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 flipH="1">
              <a:off x="7740345" y="4181570"/>
              <a:ext cx="170604" cy="218821"/>
            </a:xfrm>
            <a:custGeom>
              <a:avLst/>
              <a:gdLst/>
              <a:ahLst/>
              <a:cxnLst/>
              <a:rect l="l" t="t" r="r" b="b"/>
              <a:pathLst>
                <a:path w="3287" h="4216" extrusionOk="0">
                  <a:moveTo>
                    <a:pt x="1598" y="0"/>
                  </a:moveTo>
                  <a:cubicBezTo>
                    <a:pt x="1089" y="0"/>
                    <a:pt x="606" y="333"/>
                    <a:pt x="453" y="870"/>
                  </a:cubicBezTo>
                  <a:cubicBezTo>
                    <a:pt x="0" y="2453"/>
                    <a:pt x="929" y="4215"/>
                    <a:pt x="929" y="4215"/>
                  </a:cubicBezTo>
                  <a:lnTo>
                    <a:pt x="3191" y="3798"/>
                  </a:lnTo>
                  <a:cubicBezTo>
                    <a:pt x="3191" y="3798"/>
                    <a:pt x="3286" y="1465"/>
                    <a:pt x="2608" y="548"/>
                  </a:cubicBezTo>
                  <a:cubicBezTo>
                    <a:pt x="2331" y="168"/>
                    <a:pt x="1958" y="0"/>
                    <a:pt x="1598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 flipH="1">
              <a:off x="7734169" y="4284127"/>
              <a:ext cx="169358" cy="45155"/>
            </a:xfrm>
            <a:custGeom>
              <a:avLst/>
              <a:gdLst/>
              <a:ahLst/>
              <a:cxnLst/>
              <a:rect l="l" t="t" r="r" b="b"/>
              <a:pathLst>
                <a:path w="3263" h="870" extrusionOk="0">
                  <a:moveTo>
                    <a:pt x="3155" y="1"/>
                  </a:moveTo>
                  <a:lnTo>
                    <a:pt x="0" y="489"/>
                  </a:lnTo>
                  <a:lnTo>
                    <a:pt x="83" y="870"/>
                  </a:lnTo>
                  <a:lnTo>
                    <a:pt x="3262" y="632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 flipH="1">
              <a:off x="7812023" y="4171034"/>
              <a:ext cx="66176" cy="230551"/>
            </a:xfrm>
            <a:custGeom>
              <a:avLst/>
              <a:gdLst/>
              <a:ahLst/>
              <a:cxnLst/>
              <a:rect l="l" t="t" r="r" b="b"/>
              <a:pathLst>
                <a:path w="1275" h="4442" extrusionOk="0">
                  <a:moveTo>
                    <a:pt x="405" y="1"/>
                  </a:moveTo>
                  <a:lnTo>
                    <a:pt x="0" y="299"/>
                  </a:lnTo>
                  <a:lnTo>
                    <a:pt x="846" y="4442"/>
                  </a:lnTo>
                  <a:lnTo>
                    <a:pt x="1274" y="439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 flipH="1">
              <a:off x="7766298" y="4164857"/>
              <a:ext cx="52577" cy="231797"/>
            </a:xfrm>
            <a:custGeom>
              <a:avLst/>
              <a:gdLst/>
              <a:ahLst/>
              <a:cxnLst/>
              <a:rect l="l" t="t" r="r" b="b"/>
              <a:pathLst>
                <a:path w="1013" h="4466" extrusionOk="0">
                  <a:moveTo>
                    <a:pt x="417" y="1"/>
                  </a:moveTo>
                  <a:lnTo>
                    <a:pt x="0" y="275"/>
                  </a:lnTo>
                  <a:lnTo>
                    <a:pt x="584" y="4466"/>
                  </a:lnTo>
                  <a:lnTo>
                    <a:pt x="1012" y="4442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0" name="Google Shape;1260;p35"/>
            <p:cNvGrpSpPr/>
            <p:nvPr/>
          </p:nvGrpSpPr>
          <p:grpSpPr>
            <a:xfrm rot="399249">
              <a:off x="6303567" y="2542795"/>
              <a:ext cx="351618" cy="462616"/>
              <a:chOff x="6136556" y="2419856"/>
              <a:chExt cx="495670" cy="652143"/>
            </a:xfrm>
          </p:grpSpPr>
          <p:sp>
            <p:nvSpPr>
              <p:cNvPr id="1261" name="Google Shape;1261;p35"/>
              <p:cNvSpPr/>
              <p:nvPr/>
            </p:nvSpPr>
            <p:spPr>
              <a:xfrm>
                <a:off x="6159399" y="2419856"/>
                <a:ext cx="438294" cy="420516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5"/>
              <p:cNvSpPr/>
              <p:nvPr/>
            </p:nvSpPr>
            <p:spPr>
              <a:xfrm>
                <a:off x="6234304" y="2535672"/>
                <a:ext cx="131222" cy="110508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5"/>
              <p:cNvSpPr/>
              <p:nvPr/>
            </p:nvSpPr>
            <p:spPr>
              <a:xfrm>
                <a:off x="6412535" y="2535672"/>
                <a:ext cx="129629" cy="110508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5"/>
              <p:cNvSpPr/>
              <p:nvPr/>
            </p:nvSpPr>
            <p:spPr>
              <a:xfrm>
                <a:off x="6146118" y="2755882"/>
                <a:ext cx="486107" cy="316118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5"/>
              <p:cNvSpPr/>
              <p:nvPr/>
            </p:nvSpPr>
            <p:spPr>
              <a:xfrm>
                <a:off x="6136556" y="2755882"/>
                <a:ext cx="486107" cy="316118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6" name="Google Shape;1266;p35"/>
            <p:cNvGrpSpPr/>
            <p:nvPr/>
          </p:nvGrpSpPr>
          <p:grpSpPr>
            <a:xfrm rot="782354">
              <a:off x="7529938" y="2483383"/>
              <a:ext cx="505736" cy="665387"/>
              <a:chOff x="6136556" y="2419856"/>
              <a:chExt cx="495670" cy="652143"/>
            </a:xfrm>
          </p:grpSpPr>
          <p:sp>
            <p:nvSpPr>
              <p:cNvPr id="1267" name="Google Shape;1267;p35"/>
              <p:cNvSpPr/>
              <p:nvPr/>
            </p:nvSpPr>
            <p:spPr>
              <a:xfrm>
                <a:off x="6159399" y="2419856"/>
                <a:ext cx="438294" cy="420516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5"/>
              <p:cNvSpPr/>
              <p:nvPr/>
            </p:nvSpPr>
            <p:spPr>
              <a:xfrm>
                <a:off x="6234304" y="2535672"/>
                <a:ext cx="131222" cy="110508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5"/>
              <p:cNvSpPr/>
              <p:nvPr/>
            </p:nvSpPr>
            <p:spPr>
              <a:xfrm>
                <a:off x="6412535" y="2535672"/>
                <a:ext cx="129629" cy="110508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5"/>
              <p:cNvSpPr/>
              <p:nvPr/>
            </p:nvSpPr>
            <p:spPr>
              <a:xfrm>
                <a:off x="6146118" y="2755882"/>
                <a:ext cx="486107" cy="316118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5"/>
              <p:cNvSpPr/>
              <p:nvPr/>
            </p:nvSpPr>
            <p:spPr>
              <a:xfrm>
                <a:off x="6136556" y="2755882"/>
                <a:ext cx="486107" cy="316118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70815"/>
            <a:ext cx="6848475" cy="1666875"/>
          </a:xfrm>
          <a:prstGeom prst="rect">
            <a:avLst/>
          </a:prstGeom>
        </p:spPr>
      </p:pic>
      <p:grpSp>
        <p:nvGrpSpPr>
          <p:cNvPr id="2" name="Google Shape;1917;p44"/>
          <p:cNvGrpSpPr/>
          <p:nvPr/>
        </p:nvGrpSpPr>
        <p:grpSpPr>
          <a:xfrm>
            <a:off x="7962349" y="3705053"/>
            <a:ext cx="295551" cy="388851"/>
            <a:chOff x="7597224" y="2070563"/>
            <a:chExt cx="295551" cy="388851"/>
          </a:xfrm>
          <a:solidFill>
            <a:srgbClr val="FFC000"/>
          </a:solidFill>
        </p:grpSpPr>
        <p:sp>
          <p:nvSpPr>
            <p:cNvPr id="3" name="Google Shape;1918;p44"/>
            <p:cNvSpPr/>
            <p:nvPr/>
          </p:nvSpPr>
          <p:spPr>
            <a:xfrm>
              <a:off x="7610845" y="2070563"/>
              <a:ext cx="261339" cy="250739"/>
            </a:xfrm>
            <a:custGeom>
              <a:avLst/>
              <a:gdLst/>
              <a:ahLst/>
              <a:cxnLst/>
              <a:rect l="l" t="t" r="r" b="b"/>
              <a:pathLst>
                <a:path w="1650" h="1583" extrusionOk="0">
                  <a:moveTo>
                    <a:pt x="863" y="0"/>
                  </a:moveTo>
                  <a:cubicBezTo>
                    <a:pt x="575" y="0"/>
                    <a:pt x="281" y="134"/>
                    <a:pt x="188" y="408"/>
                  </a:cubicBezTo>
                  <a:cubicBezTo>
                    <a:pt x="1" y="970"/>
                    <a:pt x="591" y="1085"/>
                    <a:pt x="649" y="1142"/>
                  </a:cubicBezTo>
                  <a:cubicBezTo>
                    <a:pt x="714" y="1207"/>
                    <a:pt x="548" y="1531"/>
                    <a:pt x="649" y="1546"/>
                  </a:cubicBezTo>
                  <a:cubicBezTo>
                    <a:pt x="651" y="1546"/>
                    <a:pt x="652" y="1546"/>
                    <a:pt x="654" y="1546"/>
                  </a:cubicBezTo>
                  <a:cubicBezTo>
                    <a:pt x="730" y="1546"/>
                    <a:pt x="755" y="1419"/>
                    <a:pt x="762" y="1366"/>
                  </a:cubicBezTo>
                  <a:lnTo>
                    <a:pt x="762" y="1366"/>
                  </a:lnTo>
                  <a:cubicBezTo>
                    <a:pt x="757" y="1426"/>
                    <a:pt x="751" y="1583"/>
                    <a:pt x="837" y="1583"/>
                  </a:cubicBezTo>
                  <a:cubicBezTo>
                    <a:pt x="841" y="1583"/>
                    <a:pt x="846" y="1583"/>
                    <a:pt x="851" y="1582"/>
                  </a:cubicBezTo>
                  <a:cubicBezTo>
                    <a:pt x="936" y="1562"/>
                    <a:pt x="937" y="1464"/>
                    <a:pt x="930" y="1407"/>
                  </a:cubicBezTo>
                  <a:lnTo>
                    <a:pt x="930" y="1407"/>
                  </a:lnTo>
                  <a:cubicBezTo>
                    <a:pt x="942" y="1461"/>
                    <a:pt x="969" y="1550"/>
                    <a:pt x="1019" y="1550"/>
                  </a:cubicBezTo>
                  <a:cubicBezTo>
                    <a:pt x="1025" y="1550"/>
                    <a:pt x="1031" y="1548"/>
                    <a:pt x="1038" y="1546"/>
                  </a:cubicBezTo>
                  <a:cubicBezTo>
                    <a:pt x="1124" y="1510"/>
                    <a:pt x="973" y="1171"/>
                    <a:pt x="1038" y="1142"/>
                  </a:cubicBezTo>
                  <a:cubicBezTo>
                    <a:pt x="1103" y="1121"/>
                    <a:pt x="1650" y="948"/>
                    <a:pt x="1513" y="408"/>
                  </a:cubicBezTo>
                  <a:cubicBezTo>
                    <a:pt x="1448" y="139"/>
                    <a:pt x="1158" y="0"/>
                    <a:pt x="8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19;p44"/>
            <p:cNvSpPr/>
            <p:nvPr/>
          </p:nvSpPr>
          <p:spPr>
            <a:xfrm>
              <a:off x="7655508" y="2139620"/>
              <a:ext cx="78243" cy="65892"/>
            </a:xfrm>
            <a:custGeom>
              <a:avLst/>
              <a:gdLst/>
              <a:ahLst/>
              <a:cxnLst/>
              <a:rect l="l" t="t" r="r" b="b"/>
              <a:pathLst>
                <a:path w="494" h="416" extrusionOk="0">
                  <a:moveTo>
                    <a:pt x="218" y="1"/>
                  </a:moveTo>
                  <a:cubicBezTo>
                    <a:pt x="198" y="1"/>
                    <a:pt x="178" y="8"/>
                    <a:pt x="158" y="22"/>
                  </a:cubicBezTo>
                  <a:cubicBezTo>
                    <a:pt x="1" y="142"/>
                    <a:pt x="184" y="415"/>
                    <a:pt x="320" y="415"/>
                  </a:cubicBezTo>
                  <a:cubicBezTo>
                    <a:pt x="339" y="415"/>
                    <a:pt x="358" y="410"/>
                    <a:pt x="374" y="397"/>
                  </a:cubicBezTo>
                  <a:cubicBezTo>
                    <a:pt x="493" y="303"/>
                    <a:pt x="356" y="1"/>
                    <a:pt x="2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20;p44"/>
            <p:cNvSpPr/>
            <p:nvPr/>
          </p:nvSpPr>
          <p:spPr>
            <a:xfrm>
              <a:off x="7761781" y="2139620"/>
              <a:ext cx="77293" cy="65892"/>
            </a:xfrm>
            <a:custGeom>
              <a:avLst/>
              <a:gdLst/>
              <a:ahLst/>
              <a:cxnLst/>
              <a:rect l="l" t="t" r="r" b="b"/>
              <a:pathLst>
                <a:path w="488" h="416" extrusionOk="0">
                  <a:moveTo>
                    <a:pt x="277" y="1"/>
                  </a:moveTo>
                  <a:cubicBezTo>
                    <a:pt x="139" y="1"/>
                    <a:pt x="1" y="303"/>
                    <a:pt x="114" y="397"/>
                  </a:cubicBezTo>
                  <a:cubicBezTo>
                    <a:pt x="131" y="410"/>
                    <a:pt x="150" y="415"/>
                    <a:pt x="170" y="415"/>
                  </a:cubicBezTo>
                  <a:cubicBezTo>
                    <a:pt x="309" y="415"/>
                    <a:pt x="488" y="142"/>
                    <a:pt x="337" y="22"/>
                  </a:cubicBezTo>
                  <a:cubicBezTo>
                    <a:pt x="317" y="8"/>
                    <a:pt x="297" y="1"/>
                    <a:pt x="2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21;p44"/>
            <p:cNvSpPr/>
            <p:nvPr/>
          </p:nvSpPr>
          <p:spPr>
            <a:xfrm>
              <a:off x="7602926" y="2270924"/>
              <a:ext cx="289849" cy="188490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226" y="1"/>
                  </a:moveTo>
                  <a:cubicBezTo>
                    <a:pt x="216" y="1"/>
                    <a:pt x="206" y="3"/>
                    <a:pt x="195" y="7"/>
                  </a:cubicBezTo>
                  <a:cubicBezTo>
                    <a:pt x="72" y="57"/>
                    <a:pt x="252" y="281"/>
                    <a:pt x="252" y="281"/>
                  </a:cubicBezTo>
                  <a:cubicBezTo>
                    <a:pt x="252" y="281"/>
                    <a:pt x="0" y="302"/>
                    <a:pt x="22" y="439"/>
                  </a:cubicBezTo>
                  <a:cubicBezTo>
                    <a:pt x="29" y="473"/>
                    <a:pt x="52" y="486"/>
                    <a:pt x="83" y="486"/>
                  </a:cubicBezTo>
                  <a:cubicBezTo>
                    <a:pt x="172" y="486"/>
                    <a:pt x="328" y="381"/>
                    <a:pt x="370" y="381"/>
                  </a:cubicBezTo>
                  <a:cubicBezTo>
                    <a:pt x="372" y="381"/>
                    <a:pt x="373" y="381"/>
                    <a:pt x="375" y="382"/>
                  </a:cubicBezTo>
                  <a:cubicBezTo>
                    <a:pt x="411" y="389"/>
                    <a:pt x="1318" y="886"/>
                    <a:pt x="1369" y="929"/>
                  </a:cubicBezTo>
                  <a:cubicBezTo>
                    <a:pt x="1417" y="963"/>
                    <a:pt x="1412" y="1189"/>
                    <a:pt x="1526" y="1189"/>
                  </a:cubicBezTo>
                  <a:cubicBezTo>
                    <a:pt x="1531" y="1189"/>
                    <a:pt x="1536" y="1189"/>
                    <a:pt x="1541" y="1188"/>
                  </a:cubicBezTo>
                  <a:cubicBezTo>
                    <a:pt x="1671" y="1159"/>
                    <a:pt x="1556" y="936"/>
                    <a:pt x="1606" y="929"/>
                  </a:cubicBezTo>
                  <a:cubicBezTo>
                    <a:pt x="1657" y="914"/>
                    <a:pt x="1829" y="814"/>
                    <a:pt x="1750" y="727"/>
                  </a:cubicBezTo>
                  <a:cubicBezTo>
                    <a:pt x="1736" y="711"/>
                    <a:pt x="1722" y="704"/>
                    <a:pt x="1707" y="704"/>
                  </a:cubicBezTo>
                  <a:cubicBezTo>
                    <a:pt x="1649" y="704"/>
                    <a:pt x="1578" y="797"/>
                    <a:pt x="1469" y="797"/>
                  </a:cubicBezTo>
                  <a:cubicBezTo>
                    <a:pt x="1455" y="797"/>
                    <a:pt x="1441" y="795"/>
                    <a:pt x="1426" y="792"/>
                  </a:cubicBezTo>
                  <a:cubicBezTo>
                    <a:pt x="1268" y="749"/>
                    <a:pt x="533" y="418"/>
                    <a:pt x="375" y="252"/>
                  </a:cubicBezTo>
                  <a:cubicBezTo>
                    <a:pt x="349" y="226"/>
                    <a:pt x="328" y="1"/>
                    <a:pt x="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22;p44"/>
            <p:cNvSpPr/>
            <p:nvPr/>
          </p:nvSpPr>
          <p:spPr>
            <a:xfrm>
              <a:off x="7597224" y="2270924"/>
              <a:ext cx="289849" cy="188490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1604" y="1"/>
                  </a:moveTo>
                  <a:cubicBezTo>
                    <a:pt x="1502" y="1"/>
                    <a:pt x="1481" y="226"/>
                    <a:pt x="1455" y="252"/>
                  </a:cubicBezTo>
                  <a:cubicBezTo>
                    <a:pt x="1297" y="418"/>
                    <a:pt x="562" y="749"/>
                    <a:pt x="397" y="792"/>
                  </a:cubicBezTo>
                  <a:cubicBezTo>
                    <a:pt x="382" y="795"/>
                    <a:pt x="369" y="797"/>
                    <a:pt x="356" y="797"/>
                  </a:cubicBezTo>
                  <a:cubicBezTo>
                    <a:pt x="251" y="797"/>
                    <a:pt x="180" y="704"/>
                    <a:pt x="119" y="704"/>
                  </a:cubicBezTo>
                  <a:cubicBezTo>
                    <a:pt x="103" y="704"/>
                    <a:pt x="88" y="711"/>
                    <a:pt x="72" y="727"/>
                  </a:cubicBezTo>
                  <a:cubicBezTo>
                    <a:pt x="0" y="814"/>
                    <a:pt x="173" y="914"/>
                    <a:pt x="224" y="929"/>
                  </a:cubicBezTo>
                  <a:cubicBezTo>
                    <a:pt x="274" y="936"/>
                    <a:pt x="159" y="1159"/>
                    <a:pt x="288" y="1188"/>
                  </a:cubicBezTo>
                  <a:cubicBezTo>
                    <a:pt x="294" y="1189"/>
                    <a:pt x="299" y="1189"/>
                    <a:pt x="304" y="1189"/>
                  </a:cubicBezTo>
                  <a:cubicBezTo>
                    <a:pt x="418" y="1189"/>
                    <a:pt x="413" y="963"/>
                    <a:pt x="461" y="929"/>
                  </a:cubicBezTo>
                  <a:cubicBezTo>
                    <a:pt x="512" y="886"/>
                    <a:pt x="1419" y="389"/>
                    <a:pt x="1455" y="382"/>
                  </a:cubicBezTo>
                  <a:cubicBezTo>
                    <a:pt x="1456" y="381"/>
                    <a:pt x="1458" y="381"/>
                    <a:pt x="1460" y="381"/>
                  </a:cubicBezTo>
                  <a:cubicBezTo>
                    <a:pt x="1502" y="381"/>
                    <a:pt x="1658" y="486"/>
                    <a:pt x="1747" y="486"/>
                  </a:cubicBezTo>
                  <a:cubicBezTo>
                    <a:pt x="1778" y="486"/>
                    <a:pt x="1801" y="473"/>
                    <a:pt x="1808" y="439"/>
                  </a:cubicBezTo>
                  <a:cubicBezTo>
                    <a:pt x="1829" y="302"/>
                    <a:pt x="1570" y="281"/>
                    <a:pt x="1570" y="281"/>
                  </a:cubicBezTo>
                  <a:cubicBezTo>
                    <a:pt x="1570" y="281"/>
                    <a:pt x="1757" y="57"/>
                    <a:pt x="1635" y="7"/>
                  </a:cubicBezTo>
                  <a:cubicBezTo>
                    <a:pt x="1624" y="3"/>
                    <a:pt x="1614" y="1"/>
                    <a:pt x="16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9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9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9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36"/>
          <p:cNvSpPr txBox="1">
            <a:spLocks noGrp="1"/>
          </p:cNvSpPr>
          <p:nvPr>
            <p:ph type="title"/>
          </p:nvPr>
        </p:nvSpPr>
        <p:spPr>
          <a:xfrm>
            <a:off x="0" y="1247775"/>
            <a:ext cx="2181225" cy="11811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01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278" name="Google Shape;1278;p36"/>
          <p:cNvSpPr txBox="1">
            <a:spLocks noGrp="1"/>
          </p:cNvSpPr>
          <p:nvPr>
            <p:ph type="subTitle" idx="1"/>
          </p:nvPr>
        </p:nvSpPr>
        <p:spPr>
          <a:xfrm>
            <a:off x="1977777" y="1549580"/>
            <a:ext cx="5858079" cy="1501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Chuyển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thập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thập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rồi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đọc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GB" sz="3200" b="1">
                <a:solidFill>
                  <a:schemeClr val="tx1">
                    <a:lumMod val="50000"/>
                  </a:schemeClr>
                </a:solidFill>
              </a:rPr>
              <a:t> số thập phân đó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1279" name="Google Shape;1279;p36"/>
          <p:cNvGrpSpPr/>
          <p:nvPr/>
        </p:nvGrpSpPr>
        <p:grpSpPr>
          <a:xfrm>
            <a:off x="1140223" y="2520574"/>
            <a:ext cx="615516" cy="835182"/>
            <a:chOff x="1245850" y="2185200"/>
            <a:chExt cx="689036" cy="934940"/>
          </a:xfrm>
        </p:grpSpPr>
        <p:sp>
          <p:nvSpPr>
            <p:cNvPr id="1280" name="Google Shape;1280;p36"/>
            <p:cNvSpPr/>
            <p:nvPr/>
          </p:nvSpPr>
          <p:spPr>
            <a:xfrm flipH="1">
              <a:off x="1245850" y="2185200"/>
              <a:ext cx="689036" cy="934940"/>
            </a:xfrm>
            <a:custGeom>
              <a:avLst/>
              <a:gdLst/>
              <a:ahLst/>
              <a:cxnLst/>
              <a:rect l="l" t="t" r="r" b="b"/>
              <a:pathLst>
                <a:path w="8706" h="11813" extrusionOk="0">
                  <a:moveTo>
                    <a:pt x="5353" y="5072"/>
                  </a:moveTo>
                  <a:cubicBezTo>
                    <a:pt x="5350" y="5079"/>
                    <a:pt x="5349" y="5089"/>
                    <a:pt x="5343" y="5095"/>
                  </a:cubicBezTo>
                  <a:cubicBezTo>
                    <a:pt x="5336" y="5109"/>
                    <a:pt x="5336" y="5116"/>
                    <a:pt x="5329" y="5131"/>
                  </a:cubicBezTo>
                  <a:lnTo>
                    <a:pt x="5343" y="5087"/>
                  </a:lnTo>
                  <a:lnTo>
                    <a:pt x="5353" y="5072"/>
                  </a:lnTo>
                  <a:close/>
                  <a:moveTo>
                    <a:pt x="5754" y="0"/>
                  </a:moveTo>
                  <a:cubicBezTo>
                    <a:pt x="5520" y="0"/>
                    <a:pt x="5285" y="28"/>
                    <a:pt x="5055" y="83"/>
                  </a:cubicBezTo>
                  <a:cubicBezTo>
                    <a:pt x="4724" y="162"/>
                    <a:pt x="4400" y="299"/>
                    <a:pt x="4126" y="508"/>
                  </a:cubicBezTo>
                  <a:cubicBezTo>
                    <a:pt x="3845" y="709"/>
                    <a:pt x="3622" y="976"/>
                    <a:pt x="3464" y="1264"/>
                  </a:cubicBezTo>
                  <a:cubicBezTo>
                    <a:pt x="3377" y="1408"/>
                    <a:pt x="3320" y="1559"/>
                    <a:pt x="3269" y="1710"/>
                  </a:cubicBezTo>
                  <a:lnTo>
                    <a:pt x="3233" y="1818"/>
                  </a:lnTo>
                  <a:cubicBezTo>
                    <a:pt x="3219" y="1861"/>
                    <a:pt x="3219" y="1883"/>
                    <a:pt x="3212" y="1912"/>
                  </a:cubicBezTo>
                  <a:cubicBezTo>
                    <a:pt x="3204" y="1962"/>
                    <a:pt x="3190" y="2013"/>
                    <a:pt x="3183" y="2049"/>
                  </a:cubicBezTo>
                  <a:cubicBezTo>
                    <a:pt x="3168" y="2077"/>
                    <a:pt x="3161" y="2099"/>
                    <a:pt x="3161" y="2113"/>
                  </a:cubicBezTo>
                  <a:cubicBezTo>
                    <a:pt x="3161" y="2128"/>
                    <a:pt x="3168" y="2142"/>
                    <a:pt x="3147" y="2149"/>
                  </a:cubicBezTo>
                  <a:cubicBezTo>
                    <a:pt x="3134" y="2156"/>
                    <a:pt x="3117" y="2160"/>
                    <a:pt x="3097" y="2160"/>
                  </a:cubicBezTo>
                  <a:cubicBezTo>
                    <a:pt x="3034" y="2160"/>
                    <a:pt x="2940" y="2130"/>
                    <a:pt x="2859" y="2092"/>
                  </a:cubicBezTo>
                  <a:lnTo>
                    <a:pt x="2852" y="2085"/>
                  </a:lnTo>
                  <a:cubicBezTo>
                    <a:pt x="2827" y="2073"/>
                    <a:pt x="2800" y="2068"/>
                    <a:pt x="2772" y="2068"/>
                  </a:cubicBezTo>
                  <a:cubicBezTo>
                    <a:pt x="2729" y="2068"/>
                    <a:pt x="2685" y="2082"/>
                    <a:pt x="2650" y="2113"/>
                  </a:cubicBezTo>
                  <a:cubicBezTo>
                    <a:pt x="2578" y="2178"/>
                    <a:pt x="2571" y="2293"/>
                    <a:pt x="2636" y="2365"/>
                  </a:cubicBezTo>
                  <a:cubicBezTo>
                    <a:pt x="2693" y="2423"/>
                    <a:pt x="2744" y="2488"/>
                    <a:pt x="2816" y="2538"/>
                  </a:cubicBezTo>
                  <a:cubicBezTo>
                    <a:pt x="2888" y="2589"/>
                    <a:pt x="2967" y="2646"/>
                    <a:pt x="3082" y="2668"/>
                  </a:cubicBezTo>
                  <a:cubicBezTo>
                    <a:pt x="3122" y="2681"/>
                    <a:pt x="3167" y="2687"/>
                    <a:pt x="3214" y="2687"/>
                  </a:cubicBezTo>
                  <a:cubicBezTo>
                    <a:pt x="3296" y="2687"/>
                    <a:pt x="3384" y="2668"/>
                    <a:pt x="3456" y="2632"/>
                  </a:cubicBezTo>
                  <a:cubicBezTo>
                    <a:pt x="3579" y="2574"/>
                    <a:pt x="3665" y="2495"/>
                    <a:pt x="3730" y="2416"/>
                  </a:cubicBezTo>
                  <a:cubicBezTo>
                    <a:pt x="3860" y="2265"/>
                    <a:pt x="3939" y="2092"/>
                    <a:pt x="3982" y="2013"/>
                  </a:cubicBezTo>
                  <a:cubicBezTo>
                    <a:pt x="4040" y="1912"/>
                    <a:pt x="4105" y="1818"/>
                    <a:pt x="4177" y="1732"/>
                  </a:cubicBezTo>
                  <a:cubicBezTo>
                    <a:pt x="4450" y="1386"/>
                    <a:pt x="4839" y="1206"/>
                    <a:pt x="5249" y="1163"/>
                  </a:cubicBezTo>
                  <a:cubicBezTo>
                    <a:pt x="5303" y="1158"/>
                    <a:pt x="5356" y="1156"/>
                    <a:pt x="5410" y="1156"/>
                  </a:cubicBezTo>
                  <a:cubicBezTo>
                    <a:pt x="5778" y="1156"/>
                    <a:pt x="6150" y="1262"/>
                    <a:pt x="6452" y="1444"/>
                  </a:cubicBezTo>
                  <a:cubicBezTo>
                    <a:pt x="6812" y="1653"/>
                    <a:pt x="7057" y="1969"/>
                    <a:pt x="7143" y="2286"/>
                  </a:cubicBezTo>
                  <a:cubicBezTo>
                    <a:pt x="7186" y="2445"/>
                    <a:pt x="7194" y="2610"/>
                    <a:pt x="7165" y="2783"/>
                  </a:cubicBezTo>
                  <a:cubicBezTo>
                    <a:pt x="7150" y="2869"/>
                    <a:pt x="7129" y="2956"/>
                    <a:pt x="7100" y="3049"/>
                  </a:cubicBezTo>
                  <a:cubicBezTo>
                    <a:pt x="7086" y="3093"/>
                    <a:pt x="7064" y="3136"/>
                    <a:pt x="7050" y="3186"/>
                  </a:cubicBezTo>
                  <a:lnTo>
                    <a:pt x="6985" y="3338"/>
                  </a:lnTo>
                  <a:cubicBezTo>
                    <a:pt x="6898" y="3532"/>
                    <a:pt x="6798" y="3705"/>
                    <a:pt x="6697" y="3834"/>
                  </a:cubicBezTo>
                  <a:cubicBezTo>
                    <a:pt x="6596" y="3971"/>
                    <a:pt x="6495" y="4058"/>
                    <a:pt x="6373" y="4130"/>
                  </a:cubicBezTo>
                  <a:cubicBezTo>
                    <a:pt x="6261" y="4189"/>
                    <a:pt x="6118" y="4224"/>
                    <a:pt x="5952" y="4224"/>
                  </a:cubicBezTo>
                  <a:cubicBezTo>
                    <a:pt x="5936" y="4224"/>
                    <a:pt x="5921" y="4224"/>
                    <a:pt x="5905" y="4223"/>
                  </a:cubicBezTo>
                  <a:cubicBezTo>
                    <a:pt x="5811" y="4223"/>
                    <a:pt x="5710" y="4209"/>
                    <a:pt x="5610" y="4180"/>
                  </a:cubicBezTo>
                  <a:lnTo>
                    <a:pt x="5538" y="4166"/>
                  </a:lnTo>
                  <a:lnTo>
                    <a:pt x="5494" y="4151"/>
                  </a:lnTo>
                  <a:lnTo>
                    <a:pt x="5415" y="4122"/>
                  </a:lnTo>
                  <a:cubicBezTo>
                    <a:pt x="5323" y="4093"/>
                    <a:pt x="5223" y="4078"/>
                    <a:pt x="5119" y="4078"/>
                  </a:cubicBezTo>
                  <a:cubicBezTo>
                    <a:pt x="5044" y="4078"/>
                    <a:pt x="4967" y="4086"/>
                    <a:pt x="4889" y="4101"/>
                  </a:cubicBezTo>
                  <a:cubicBezTo>
                    <a:pt x="4709" y="4144"/>
                    <a:pt x="4515" y="4245"/>
                    <a:pt x="4371" y="4432"/>
                  </a:cubicBezTo>
                  <a:cubicBezTo>
                    <a:pt x="4335" y="4475"/>
                    <a:pt x="4306" y="4526"/>
                    <a:pt x="4285" y="4583"/>
                  </a:cubicBezTo>
                  <a:cubicBezTo>
                    <a:pt x="4270" y="4605"/>
                    <a:pt x="4263" y="4634"/>
                    <a:pt x="4249" y="4662"/>
                  </a:cubicBezTo>
                  <a:lnTo>
                    <a:pt x="4241" y="4684"/>
                  </a:lnTo>
                  <a:lnTo>
                    <a:pt x="4213" y="4785"/>
                  </a:lnTo>
                  <a:cubicBezTo>
                    <a:pt x="4177" y="4914"/>
                    <a:pt x="4133" y="5044"/>
                    <a:pt x="4090" y="5174"/>
                  </a:cubicBezTo>
                  <a:cubicBezTo>
                    <a:pt x="4011" y="5390"/>
                    <a:pt x="3932" y="5613"/>
                    <a:pt x="3845" y="5822"/>
                  </a:cubicBezTo>
                  <a:cubicBezTo>
                    <a:pt x="3677" y="5789"/>
                    <a:pt x="3508" y="5773"/>
                    <a:pt x="3340" y="5773"/>
                  </a:cubicBezTo>
                  <a:cubicBezTo>
                    <a:pt x="2263" y="5773"/>
                    <a:pt x="1250" y="6435"/>
                    <a:pt x="857" y="7507"/>
                  </a:cubicBezTo>
                  <a:lnTo>
                    <a:pt x="0" y="9833"/>
                  </a:lnTo>
                  <a:lnTo>
                    <a:pt x="5386" y="11813"/>
                  </a:lnTo>
                  <a:lnTo>
                    <a:pt x="6243" y="9480"/>
                  </a:lnTo>
                  <a:cubicBezTo>
                    <a:pt x="6711" y="8198"/>
                    <a:pt x="6121" y="6779"/>
                    <a:pt x="4918" y="6196"/>
                  </a:cubicBezTo>
                  <a:cubicBezTo>
                    <a:pt x="4990" y="5980"/>
                    <a:pt x="5062" y="5771"/>
                    <a:pt x="5149" y="5563"/>
                  </a:cubicBezTo>
                  <a:cubicBezTo>
                    <a:pt x="5170" y="5505"/>
                    <a:pt x="5192" y="5440"/>
                    <a:pt x="5221" y="5383"/>
                  </a:cubicBezTo>
                  <a:cubicBezTo>
                    <a:pt x="5372" y="5440"/>
                    <a:pt x="5538" y="5498"/>
                    <a:pt x="5710" y="5534"/>
                  </a:cubicBezTo>
                  <a:cubicBezTo>
                    <a:pt x="5870" y="5567"/>
                    <a:pt x="6043" y="5586"/>
                    <a:pt x="6222" y="5586"/>
                  </a:cubicBezTo>
                  <a:cubicBezTo>
                    <a:pt x="6431" y="5586"/>
                    <a:pt x="6649" y="5560"/>
                    <a:pt x="6862" y="5498"/>
                  </a:cubicBezTo>
                  <a:cubicBezTo>
                    <a:pt x="7258" y="5375"/>
                    <a:pt x="7611" y="5131"/>
                    <a:pt x="7863" y="4857"/>
                  </a:cubicBezTo>
                  <a:cubicBezTo>
                    <a:pt x="8123" y="4569"/>
                    <a:pt x="8295" y="4259"/>
                    <a:pt x="8425" y="3957"/>
                  </a:cubicBezTo>
                  <a:cubicBezTo>
                    <a:pt x="8461" y="3878"/>
                    <a:pt x="8490" y="3798"/>
                    <a:pt x="8519" y="3726"/>
                  </a:cubicBezTo>
                  <a:cubicBezTo>
                    <a:pt x="8540" y="3640"/>
                    <a:pt x="8569" y="3561"/>
                    <a:pt x="8591" y="3467"/>
                  </a:cubicBezTo>
                  <a:cubicBezTo>
                    <a:pt x="8634" y="3294"/>
                    <a:pt x="8670" y="3114"/>
                    <a:pt x="8677" y="2927"/>
                  </a:cubicBezTo>
                  <a:cubicBezTo>
                    <a:pt x="8706" y="2560"/>
                    <a:pt x="8655" y="2164"/>
                    <a:pt x="8519" y="1811"/>
                  </a:cubicBezTo>
                  <a:cubicBezTo>
                    <a:pt x="8382" y="1451"/>
                    <a:pt x="8173" y="1127"/>
                    <a:pt x="7914" y="875"/>
                  </a:cubicBezTo>
                  <a:cubicBezTo>
                    <a:pt x="7655" y="623"/>
                    <a:pt x="7352" y="428"/>
                    <a:pt x="7042" y="284"/>
                  </a:cubicBezTo>
                  <a:cubicBezTo>
                    <a:pt x="6634" y="96"/>
                    <a:pt x="6194" y="0"/>
                    <a:pt x="575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6"/>
            <p:cNvSpPr/>
            <p:nvPr/>
          </p:nvSpPr>
          <p:spPr>
            <a:xfrm flipH="1">
              <a:off x="1468089" y="2879230"/>
              <a:ext cx="451997" cy="174277"/>
            </a:xfrm>
            <a:custGeom>
              <a:avLst/>
              <a:gdLst/>
              <a:ahLst/>
              <a:cxnLst/>
              <a:rect l="l" t="t" r="r" b="b"/>
              <a:pathLst>
                <a:path w="5711" h="2202" extrusionOk="0">
                  <a:moveTo>
                    <a:pt x="107" y="1"/>
                  </a:moveTo>
                  <a:cubicBezTo>
                    <a:pt x="68" y="1"/>
                    <a:pt x="33" y="23"/>
                    <a:pt x="22" y="63"/>
                  </a:cubicBezTo>
                  <a:cubicBezTo>
                    <a:pt x="0" y="106"/>
                    <a:pt x="29" y="156"/>
                    <a:pt x="72" y="178"/>
                  </a:cubicBezTo>
                  <a:lnTo>
                    <a:pt x="5574" y="2194"/>
                  </a:lnTo>
                  <a:cubicBezTo>
                    <a:pt x="5588" y="2201"/>
                    <a:pt x="5595" y="2201"/>
                    <a:pt x="5610" y="2201"/>
                  </a:cubicBezTo>
                  <a:cubicBezTo>
                    <a:pt x="5646" y="2201"/>
                    <a:pt x="5682" y="2180"/>
                    <a:pt x="5689" y="2144"/>
                  </a:cubicBezTo>
                  <a:cubicBezTo>
                    <a:pt x="5711" y="2093"/>
                    <a:pt x="5682" y="2043"/>
                    <a:pt x="5639" y="2029"/>
                  </a:cubicBezTo>
                  <a:lnTo>
                    <a:pt x="137" y="5"/>
                  </a:lnTo>
                  <a:cubicBezTo>
                    <a:pt x="127" y="2"/>
                    <a:pt x="117" y="1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" name="Google Shape;1282;p36"/>
          <p:cNvGrpSpPr/>
          <p:nvPr/>
        </p:nvGrpSpPr>
        <p:grpSpPr>
          <a:xfrm>
            <a:off x="7097824" y="2995260"/>
            <a:ext cx="851024" cy="934941"/>
            <a:chOff x="7097824" y="2995260"/>
            <a:chExt cx="851024" cy="934941"/>
          </a:xfrm>
        </p:grpSpPr>
        <p:sp>
          <p:nvSpPr>
            <p:cNvPr id="1283" name="Google Shape;1283;p36"/>
            <p:cNvSpPr/>
            <p:nvPr/>
          </p:nvSpPr>
          <p:spPr>
            <a:xfrm>
              <a:off x="7210834" y="3150159"/>
              <a:ext cx="625022" cy="6250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7278394" y="3217781"/>
              <a:ext cx="489902" cy="48990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7395530" y="3063701"/>
              <a:ext cx="255571" cy="798059"/>
            </a:xfrm>
            <a:custGeom>
              <a:avLst/>
              <a:gdLst/>
              <a:ahLst/>
              <a:cxnLst/>
              <a:rect l="l" t="t" r="r" b="b"/>
              <a:pathLst>
                <a:path w="6490" h="20266" extrusionOk="0">
                  <a:moveTo>
                    <a:pt x="1" y="1"/>
                  </a:moveTo>
                  <a:lnTo>
                    <a:pt x="1906" y="10561"/>
                  </a:lnTo>
                  <a:lnTo>
                    <a:pt x="6490" y="20265"/>
                  </a:lnTo>
                  <a:lnTo>
                    <a:pt x="4573" y="97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7124090" y="3335182"/>
              <a:ext cx="798019" cy="255571"/>
            </a:xfrm>
            <a:custGeom>
              <a:avLst/>
              <a:gdLst/>
              <a:ahLst/>
              <a:cxnLst/>
              <a:rect l="l" t="t" r="r" b="b"/>
              <a:pathLst>
                <a:path w="20265" h="6490" extrusionOk="0">
                  <a:moveTo>
                    <a:pt x="20264" y="0"/>
                  </a:moveTo>
                  <a:lnTo>
                    <a:pt x="9704" y="1905"/>
                  </a:lnTo>
                  <a:lnTo>
                    <a:pt x="0" y="6489"/>
                  </a:lnTo>
                  <a:lnTo>
                    <a:pt x="10561" y="4572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7282551" y="2995260"/>
              <a:ext cx="481096" cy="934941"/>
            </a:xfrm>
            <a:custGeom>
              <a:avLst/>
              <a:gdLst/>
              <a:ahLst/>
              <a:cxnLst/>
              <a:rect l="l" t="t" r="r" b="b"/>
              <a:pathLst>
                <a:path w="12217" h="23742" extrusionOk="0">
                  <a:moveTo>
                    <a:pt x="12216" y="0"/>
                  </a:moveTo>
                  <a:lnTo>
                    <a:pt x="4870" y="11228"/>
                  </a:lnTo>
                  <a:lnTo>
                    <a:pt x="0" y="23741"/>
                  </a:lnTo>
                  <a:lnTo>
                    <a:pt x="7358" y="12514"/>
                  </a:lnTo>
                  <a:lnTo>
                    <a:pt x="122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7097824" y="3243743"/>
              <a:ext cx="851024" cy="437975"/>
            </a:xfrm>
            <a:custGeom>
              <a:avLst/>
              <a:gdLst/>
              <a:ahLst/>
              <a:cxnLst/>
              <a:rect l="l" t="t" r="r" b="b"/>
              <a:pathLst>
                <a:path w="21611" h="11122" extrusionOk="0">
                  <a:moveTo>
                    <a:pt x="0" y="1"/>
                  </a:moveTo>
                  <a:lnTo>
                    <a:pt x="10156" y="6811"/>
                  </a:lnTo>
                  <a:lnTo>
                    <a:pt x="21610" y="11121"/>
                  </a:lnTo>
                  <a:lnTo>
                    <a:pt x="11442" y="43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>
            <a:extLst>
              <a:ext uri="{FF2B5EF4-FFF2-40B4-BE49-F238E27FC236}">
                <a16:creationId xmlns:a16="http://schemas.microsoft.com/office/drawing/2014/main" id="{6AFEFE01-6492-4C58-8C58-8C055EC79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1497" y="49100"/>
            <a:ext cx="5618201" cy="2092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B0455D-B237-4362-BF1B-A7EF21D55CA0}"/>
              </a:ext>
            </a:extLst>
          </p:cNvPr>
          <p:cNvSpPr txBox="1"/>
          <p:nvPr/>
        </p:nvSpPr>
        <p:spPr>
          <a:xfrm>
            <a:off x="4130930" y="273876"/>
            <a:ext cx="186118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12,7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-2147482624">
            <a:extLst>
              <a:ext uri="{FF2B5EF4-FFF2-40B4-BE49-F238E27FC236}">
                <a16:creationId xmlns:a16="http://schemas.microsoft.com/office/drawing/2014/main" id="{F4D4A231-2761-4A1E-A943-C48CAF100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974" y="259672"/>
            <a:ext cx="668464" cy="9007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20BDD8-C74E-42C4-B2E3-C6A5EBCA529F}"/>
              </a:ext>
            </a:extLst>
          </p:cNvPr>
          <p:cNvSpPr txBox="1"/>
          <p:nvPr/>
        </p:nvSpPr>
        <p:spPr>
          <a:xfrm>
            <a:off x="1086422" y="2231458"/>
            <a:ext cx="188693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EA9CCF-D2CA-4B7A-8359-1053165D7A20}"/>
              </a:ext>
            </a:extLst>
          </p:cNvPr>
          <p:cNvSpPr txBox="1"/>
          <p:nvPr/>
        </p:nvSpPr>
        <p:spPr>
          <a:xfrm>
            <a:off x="1566428" y="2770779"/>
            <a:ext cx="597616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Lấy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127 : 10 = 12 (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dư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7)</a:t>
            </a:r>
            <a:endParaRPr lang="en-US" sz="2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7DD2F-43E0-4767-88F7-6720B3ACA2B1}"/>
              </a:ext>
            </a:extLst>
          </p:cNvPr>
          <p:cNvSpPr txBox="1"/>
          <p:nvPr/>
        </p:nvSpPr>
        <p:spPr>
          <a:xfrm>
            <a:off x="1566428" y="3663602"/>
            <a:ext cx="126791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Ta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có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endParaRPr lang="en-US" sz="2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07C56-6626-4DBA-AEB8-4C87879736FF}"/>
              </a:ext>
            </a:extLst>
          </p:cNvPr>
          <p:cNvSpPr txBox="1"/>
          <p:nvPr/>
        </p:nvSpPr>
        <p:spPr>
          <a:xfrm>
            <a:off x="4925061" y="3856342"/>
            <a:ext cx="188693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GB" alt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GB" alt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12,7</a:t>
            </a:r>
            <a:endParaRPr lang="en-US" sz="2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Picture -2147482624">
            <a:extLst>
              <a:ext uri="{FF2B5EF4-FFF2-40B4-BE49-F238E27FC236}">
                <a16:creationId xmlns:a16="http://schemas.microsoft.com/office/drawing/2014/main" id="{8537134E-8F66-413A-9F40-91A7A20EB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339" y="3758172"/>
            <a:ext cx="648885" cy="87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6C13EE-0EBD-4749-A5D6-794415DE32CA}"/>
              </a:ext>
            </a:extLst>
          </p:cNvPr>
          <p:cNvSpPr txBox="1"/>
          <p:nvPr/>
        </p:nvSpPr>
        <p:spPr>
          <a:xfrm>
            <a:off x="3382363" y="3773271"/>
            <a:ext cx="153696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12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871F9B-D0C2-48E5-97F4-1600D466D742}"/>
                  </a:ext>
                </a:extLst>
              </p:cNvPr>
              <p:cNvSpPr txBox="1"/>
              <p:nvPr/>
            </p:nvSpPr>
            <p:spPr>
              <a:xfrm>
                <a:off x="4178437" y="3865016"/>
                <a:ext cx="832982" cy="6914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871F9B-D0C2-48E5-97F4-1600D466D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437" y="3865016"/>
                <a:ext cx="832982" cy="691408"/>
              </a:xfrm>
              <a:prstGeom prst="rect">
                <a:avLst/>
              </a:prstGeom>
              <a:blipFill>
                <a:blip r:embed="rId5"/>
                <a:stretch>
                  <a:fillRect b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28EDDC6-51F3-4A04-B1A6-1DA8E9497BF0}"/>
              </a:ext>
            </a:extLst>
          </p:cNvPr>
          <p:cNvSpPr txBox="1"/>
          <p:nvPr/>
        </p:nvSpPr>
        <p:spPr>
          <a:xfrm>
            <a:off x="2296335" y="1065574"/>
            <a:ext cx="5408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Mười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phẩy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bảy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5BCAB5-9B7E-4DDF-98B5-E66C4A1A2BB3}"/>
              </a:ext>
            </a:extLst>
          </p:cNvPr>
          <p:cNvCxnSpPr/>
          <p:nvPr/>
        </p:nvCxnSpPr>
        <p:spPr>
          <a:xfrm flipH="1">
            <a:off x="4062247" y="3407678"/>
            <a:ext cx="81736" cy="60000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8F3913-8034-4CD2-B58D-15E7BF968AB1}"/>
              </a:ext>
            </a:extLst>
          </p:cNvPr>
          <p:cNvCxnSpPr>
            <a:cxnSpLocks/>
          </p:cNvCxnSpPr>
          <p:nvPr/>
        </p:nvCxnSpPr>
        <p:spPr>
          <a:xfrm flipH="1">
            <a:off x="4751135" y="3362501"/>
            <a:ext cx="226759" cy="631704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B1A80AA-D826-4961-9CB2-740FDA33B8B1}"/>
              </a:ext>
            </a:extLst>
          </p:cNvPr>
          <p:cNvSpPr/>
          <p:nvPr/>
        </p:nvSpPr>
        <p:spPr>
          <a:xfrm>
            <a:off x="4301083" y="4289808"/>
            <a:ext cx="585319" cy="482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56D8FE2B-C450-43C0-B8DF-ADAD1B6FCE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4751135" y="4470336"/>
            <a:ext cx="1576138" cy="62406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C626CB7-BBC0-45B2-A1D6-C56F73B8C240}"/>
              </a:ext>
            </a:extLst>
          </p:cNvPr>
          <p:cNvGrpSpPr/>
          <p:nvPr/>
        </p:nvGrpSpPr>
        <p:grpSpPr>
          <a:xfrm>
            <a:off x="6295811" y="3101382"/>
            <a:ext cx="2499297" cy="1603792"/>
            <a:chOff x="6295811" y="3101382"/>
            <a:chExt cx="2499297" cy="1603792"/>
          </a:xfrm>
        </p:grpSpPr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B0064EEA-2768-4304-AF80-E5A635828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295811" y="3101382"/>
              <a:ext cx="2499297" cy="160379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DB54F3-C7A7-498E-9186-446E8E523718}"/>
                </a:ext>
              </a:extLst>
            </p:cNvPr>
            <p:cNvSpPr txBox="1"/>
            <p:nvPr/>
          </p:nvSpPr>
          <p:spPr>
            <a:xfrm>
              <a:off x="6529864" y="3348983"/>
              <a:ext cx="18869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Mẫu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là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</a:t>
              </a:r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thì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phần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thập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phân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sẽ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có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chữ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số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18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8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1" grpId="0"/>
      <p:bldP spid="12" grpId="0"/>
      <p:bldP spid="15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>
            <a:extLst>
              <a:ext uri="{FF2B5EF4-FFF2-40B4-BE49-F238E27FC236}">
                <a16:creationId xmlns:a16="http://schemas.microsoft.com/office/drawing/2014/main" id="{6AFEFE01-6492-4C58-8C58-8C055EC79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2899" y="49100"/>
            <a:ext cx="5618201" cy="2092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B0455D-B237-4362-BF1B-A7EF21D55CA0}"/>
              </a:ext>
            </a:extLst>
          </p:cNvPr>
          <p:cNvSpPr txBox="1"/>
          <p:nvPr/>
        </p:nvSpPr>
        <p:spPr>
          <a:xfrm>
            <a:off x="4130930" y="273876"/>
            <a:ext cx="186118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0,65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0BDD8-C74E-42C4-B2E3-C6A5EBCA529F}"/>
              </a:ext>
            </a:extLst>
          </p:cNvPr>
          <p:cNvSpPr txBox="1"/>
          <p:nvPr/>
        </p:nvSpPr>
        <p:spPr>
          <a:xfrm>
            <a:off x="1086421" y="2231458"/>
            <a:ext cx="749390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&lt;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(65&lt;100) do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0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07C56-6626-4DBA-AEB8-4C87879736FF}"/>
              </a:ext>
            </a:extLst>
          </p:cNvPr>
          <p:cNvSpPr txBox="1"/>
          <p:nvPr/>
        </p:nvSpPr>
        <p:spPr>
          <a:xfrm>
            <a:off x="3625882" y="3255935"/>
            <a:ext cx="1259269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GB" altLang="en-US" sz="4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GB" altLang="en-US" sz="4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0,</a:t>
            </a:r>
            <a:endParaRPr lang="en-US" sz="44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8EDDC6-51F3-4A04-B1A6-1DA8E9497BF0}"/>
              </a:ext>
            </a:extLst>
          </p:cNvPr>
          <p:cNvSpPr txBox="1"/>
          <p:nvPr/>
        </p:nvSpPr>
        <p:spPr>
          <a:xfrm>
            <a:off x="2142274" y="1230472"/>
            <a:ext cx="5838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phẩy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mươi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lăm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1A80AA-D826-4961-9CB2-740FDA33B8B1}"/>
              </a:ext>
            </a:extLst>
          </p:cNvPr>
          <p:cNvSpPr/>
          <p:nvPr/>
        </p:nvSpPr>
        <p:spPr>
          <a:xfrm>
            <a:off x="2142274" y="3938535"/>
            <a:ext cx="1388284" cy="785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56D8FE2B-C450-43C0-B8DF-ADAD1B6FC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3625882" y="4412465"/>
            <a:ext cx="1576138" cy="6240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1F17954-1E71-481B-A9B9-8B0515DDB31D}"/>
              </a:ext>
            </a:extLst>
          </p:cNvPr>
          <p:cNvGrpSpPr/>
          <p:nvPr/>
        </p:nvGrpSpPr>
        <p:grpSpPr>
          <a:xfrm>
            <a:off x="6335166" y="3120705"/>
            <a:ext cx="2499297" cy="1603792"/>
            <a:chOff x="6335166" y="3120705"/>
            <a:chExt cx="2499297" cy="1603792"/>
          </a:xfrm>
        </p:grpSpPr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B0064EEA-2768-4304-AF80-E5A635828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335166" y="3120705"/>
              <a:ext cx="2499297" cy="160379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DB54F3-C7A7-498E-9186-446E8E523718}"/>
                </a:ext>
              </a:extLst>
            </p:cNvPr>
            <p:cNvSpPr txBox="1"/>
            <p:nvPr/>
          </p:nvSpPr>
          <p:spPr>
            <a:xfrm>
              <a:off x="6524844" y="3350134"/>
              <a:ext cx="18869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Mẫu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là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</a:t>
              </a:r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00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thì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phần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thập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phân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sẽ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có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chữ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số</a:t>
              </a:r>
              <a:endParaRPr lang="en-US" sz="18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19" name="Picture -2147482623">
            <a:extLst>
              <a:ext uri="{FF2B5EF4-FFF2-40B4-BE49-F238E27FC236}">
                <a16:creationId xmlns:a16="http://schemas.microsoft.com/office/drawing/2014/main" id="{6E2E3354-C161-4883-B1AC-BEE72200A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0558" y="285409"/>
            <a:ext cx="620285" cy="8739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-2147482623">
            <a:extLst>
              <a:ext uri="{FF2B5EF4-FFF2-40B4-BE49-F238E27FC236}">
                <a16:creationId xmlns:a16="http://schemas.microsoft.com/office/drawing/2014/main" id="{4F0CD188-81BD-4A52-A41D-70021651C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1790" y="3092302"/>
            <a:ext cx="1084576" cy="15280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44865B-7712-461E-B78F-DF9CD5AD73BA}"/>
              </a:ext>
            </a:extLst>
          </p:cNvPr>
          <p:cNvSpPr txBox="1"/>
          <p:nvPr/>
        </p:nvSpPr>
        <p:spPr>
          <a:xfrm>
            <a:off x="4759028" y="3287104"/>
            <a:ext cx="1259269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65</a:t>
            </a:r>
            <a:endParaRPr lang="en-US" sz="44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5" grpId="0"/>
      <p:bldP spid="20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778401" y="4454337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9"/>
          <p:cNvSpPr/>
          <p:nvPr/>
        </p:nvSpPr>
        <p:spPr>
          <a:xfrm>
            <a:off x="4386961" y="2138465"/>
            <a:ext cx="4520270" cy="2238945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1236267" y="197588"/>
            <a:ext cx="4659670" cy="2893795"/>
            <a:chOff x="3059832" y="-113218"/>
            <a:chExt cx="2880320" cy="19305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-113218"/>
              <a:ext cx="2880320" cy="19305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60491" y="461967"/>
              <a:ext cx="2291630" cy="923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GB" sz="3600" b="1" dirty="0">
                  <a:solidFill>
                    <a:srgbClr val="FF0000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BÁO ĐỘNG!</a:t>
              </a:r>
            </a:p>
            <a:p>
              <a:pPr algn="ctr"/>
              <a:r>
                <a:rPr lang="en-US" sz="2400" b="1" dirty="0" err="1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Mọi</a:t>
              </a:r>
              <a:r>
                <a:rPr lang="en-US" sz="2400" b="1" dirty="0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 </a:t>
              </a:r>
              <a:r>
                <a:rPr lang="en-US" sz="2400" b="1" dirty="0" err="1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người</a:t>
              </a:r>
              <a:r>
                <a:rPr lang="en-US" sz="2400" b="1" dirty="0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 </a:t>
              </a:r>
              <a:r>
                <a:rPr lang="en-US" sz="2400" b="1" dirty="0" err="1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đừng</a:t>
              </a:r>
              <a:r>
                <a:rPr lang="en-US" sz="2400" b="1" dirty="0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 </a:t>
              </a:r>
              <a:r>
                <a:rPr lang="en-US" sz="2400" b="1" dirty="0" err="1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quên</a:t>
              </a:r>
              <a:endParaRPr lang="en-US" sz="2400" b="1" dirty="0">
                <a:latin typeface="UTM Nokia Standard" pitchFamily="18" charset="0"/>
                <a:ea typeface="思源黑体 CN Medium" panose="020B0600000000000000" charset="-122"/>
                <a:sym typeface="+mn-ea"/>
              </a:endParaRPr>
            </a:p>
            <a:p>
              <a:pPr algn="ctr"/>
              <a:r>
                <a:rPr lang="en-US" sz="2400" b="1" dirty="0" err="1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chữ</a:t>
              </a:r>
              <a:r>
                <a:rPr lang="en-US" sz="2400" b="1" dirty="0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“</a:t>
              </a:r>
              <a:r>
                <a:rPr lang="en-US" sz="2400" b="1" dirty="0" err="1">
                  <a:solidFill>
                    <a:srgbClr val="FF0000"/>
                  </a:solidFill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mươi</a:t>
              </a:r>
              <a:r>
                <a:rPr lang="en-US" sz="2400" b="1" dirty="0">
                  <a:solidFill>
                    <a:srgbClr val="FF0000"/>
                  </a:solidFill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” </a:t>
              </a:r>
              <a:r>
                <a:rPr lang="en-US" sz="2400" b="1" dirty="0" err="1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nhé</a:t>
              </a:r>
              <a:r>
                <a:rPr lang="en-US" sz="2400" b="1" dirty="0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!</a:t>
              </a:r>
              <a:endParaRPr lang="en-US" sz="2400" b="1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56CBD07-F791-455A-AE31-399FDA98036C}"/>
              </a:ext>
            </a:extLst>
          </p:cNvPr>
          <p:cNvSpPr txBox="1"/>
          <p:nvPr/>
        </p:nvSpPr>
        <p:spPr>
          <a:xfrm>
            <a:off x="5722177" y="2485987"/>
            <a:ext cx="1886936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0,65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8AFA2C-6986-4591-92A6-F86AC81AE06A}"/>
              </a:ext>
            </a:extLst>
          </p:cNvPr>
          <p:cNvSpPr txBox="1"/>
          <p:nvPr/>
        </p:nvSpPr>
        <p:spPr>
          <a:xfrm>
            <a:off x="4797411" y="3586070"/>
            <a:ext cx="467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phẩy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mươi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lăm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oogle Shape;4518;p73">
            <a:extLst>
              <a:ext uri="{FF2B5EF4-FFF2-40B4-BE49-F238E27FC236}">
                <a16:creationId xmlns:a16="http://schemas.microsoft.com/office/drawing/2014/main" id="{B198D426-ECC7-409E-B8B4-4E7B7F2A15B4}"/>
              </a:ext>
            </a:extLst>
          </p:cNvPr>
          <p:cNvGrpSpPr/>
          <p:nvPr/>
        </p:nvGrpSpPr>
        <p:grpSpPr>
          <a:xfrm>
            <a:off x="631546" y="1969722"/>
            <a:ext cx="2871610" cy="2937233"/>
            <a:chOff x="4701903" y="1933093"/>
            <a:chExt cx="1510026" cy="2119057"/>
          </a:xfrm>
        </p:grpSpPr>
        <p:sp>
          <p:nvSpPr>
            <p:cNvPr id="17" name="Google Shape;4519;p73">
              <a:extLst>
                <a:ext uri="{FF2B5EF4-FFF2-40B4-BE49-F238E27FC236}">
                  <a16:creationId xmlns:a16="http://schemas.microsoft.com/office/drawing/2014/main" id="{263AA99F-745A-457A-94E0-89EF14F526CB}"/>
                </a:ext>
              </a:extLst>
            </p:cNvPr>
            <p:cNvSpPr/>
            <p:nvPr/>
          </p:nvSpPr>
          <p:spPr>
            <a:xfrm flipH="1">
              <a:off x="5309228" y="3725610"/>
              <a:ext cx="276260" cy="326541"/>
            </a:xfrm>
            <a:custGeom>
              <a:avLst/>
              <a:gdLst/>
              <a:ahLst/>
              <a:cxnLst/>
              <a:rect l="l" t="t" r="r" b="b"/>
              <a:pathLst>
                <a:path w="4379" h="5176" extrusionOk="0">
                  <a:moveTo>
                    <a:pt x="1996" y="1"/>
                  </a:moveTo>
                  <a:cubicBezTo>
                    <a:pt x="1842" y="1"/>
                    <a:pt x="1735" y="50"/>
                    <a:pt x="1700" y="173"/>
                  </a:cubicBezTo>
                  <a:cubicBezTo>
                    <a:pt x="1599" y="512"/>
                    <a:pt x="1606" y="1044"/>
                    <a:pt x="1606" y="1376"/>
                  </a:cubicBezTo>
                  <a:cubicBezTo>
                    <a:pt x="1606" y="1873"/>
                    <a:pt x="1801" y="3061"/>
                    <a:pt x="1801" y="3558"/>
                  </a:cubicBezTo>
                  <a:cubicBezTo>
                    <a:pt x="1801" y="3644"/>
                    <a:pt x="1801" y="3738"/>
                    <a:pt x="1772" y="3817"/>
                  </a:cubicBezTo>
                  <a:cubicBezTo>
                    <a:pt x="1700" y="4018"/>
                    <a:pt x="1477" y="4126"/>
                    <a:pt x="1268" y="4198"/>
                  </a:cubicBezTo>
                  <a:cubicBezTo>
                    <a:pt x="757" y="4393"/>
                    <a:pt x="166" y="4630"/>
                    <a:pt x="1" y="5149"/>
                  </a:cubicBezTo>
                  <a:cubicBezTo>
                    <a:pt x="764" y="5166"/>
                    <a:pt x="1529" y="5176"/>
                    <a:pt x="2296" y="5176"/>
                  </a:cubicBezTo>
                  <a:cubicBezTo>
                    <a:pt x="2796" y="5176"/>
                    <a:pt x="3295" y="5172"/>
                    <a:pt x="3795" y="5163"/>
                  </a:cubicBezTo>
                  <a:cubicBezTo>
                    <a:pt x="3774" y="4695"/>
                    <a:pt x="3846" y="4227"/>
                    <a:pt x="3918" y="3759"/>
                  </a:cubicBezTo>
                  <a:cubicBezTo>
                    <a:pt x="4076" y="2787"/>
                    <a:pt x="4227" y="1822"/>
                    <a:pt x="4379" y="850"/>
                  </a:cubicBezTo>
                  <a:cubicBezTo>
                    <a:pt x="3958" y="787"/>
                    <a:pt x="2609" y="1"/>
                    <a:pt x="1996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20;p73">
              <a:extLst>
                <a:ext uri="{FF2B5EF4-FFF2-40B4-BE49-F238E27FC236}">
                  <a16:creationId xmlns:a16="http://schemas.microsoft.com/office/drawing/2014/main" id="{FF04DC59-74AA-4976-8068-C0B7AAA8733A}"/>
                </a:ext>
              </a:extLst>
            </p:cNvPr>
            <p:cNvSpPr/>
            <p:nvPr/>
          </p:nvSpPr>
          <p:spPr>
            <a:xfrm flipH="1">
              <a:off x="4768205" y="3719238"/>
              <a:ext cx="313040" cy="332913"/>
            </a:xfrm>
            <a:custGeom>
              <a:avLst/>
              <a:gdLst/>
              <a:ahLst/>
              <a:cxnLst/>
              <a:rect l="l" t="t" r="r" b="b"/>
              <a:pathLst>
                <a:path w="4962" h="5277" extrusionOk="0">
                  <a:moveTo>
                    <a:pt x="2431" y="1"/>
                  </a:moveTo>
                  <a:cubicBezTo>
                    <a:pt x="1789" y="1"/>
                    <a:pt x="452" y="999"/>
                    <a:pt x="0" y="1066"/>
                  </a:cubicBezTo>
                  <a:lnTo>
                    <a:pt x="1174" y="5264"/>
                  </a:lnTo>
                  <a:cubicBezTo>
                    <a:pt x="1671" y="5273"/>
                    <a:pt x="2169" y="5277"/>
                    <a:pt x="2668" y="5277"/>
                  </a:cubicBezTo>
                  <a:cubicBezTo>
                    <a:pt x="3433" y="5277"/>
                    <a:pt x="4199" y="5267"/>
                    <a:pt x="4962" y="5250"/>
                  </a:cubicBezTo>
                  <a:cubicBezTo>
                    <a:pt x="4796" y="4731"/>
                    <a:pt x="3745" y="4292"/>
                    <a:pt x="3226" y="4098"/>
                  </a:cubicBezTo>
                  <a:lnTo>
                    <a:pt x="2701" y="109"/>
                  </a:lnTo>
                  <a:cubicBezTo>
                    <a:pt x="2639" y="33"/>
                    <a:pt x="2546" y="1"/>
                    <a:pt x="2431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21;p73">
              <a:extLst>
                <a:ext uri="{FF2B5EF4-FFF2-40B4-BE49-F238E27FC236}">
                  <a16:creationId xmlns:a16="http://schemas.microsoft.com/office/drawing/2014/main" id="{ADF6518D-6F48-4E9D-829D-3865A75C74D3}"/>
                </a:ext>
              </a:extLst>
            </p:cNvPr>
            <p:cNvSpPr/>
            <p:nvPr/>
          </p:nvSpPr>
          <p:spPr>
            <a:xfrm flipH="1">
              <a:off x="4918971" y="3278395"/>
              <a:ext cx="597943" cy="481105"/>
            </a:xfrm>
            <a:custGeom>
              <a:avLst/>
              <a:gdLst/>
              <a:ahLst/>
              <a:cxnLst/>
              <a:rect l="l" t="t" r="r" b="b"/>
              <a:pathLst>
                <a:path w="9478" h="7626" extrusionOk="0">
                  <a:moveTo>
                    <a:pt x="4658" y="1"/>
                  </a:moveTo>
                  <a:cubicBezTo>
                    <a:pt x="4357" y="1"/>
                    <a:pt x="4055" y="29"/>
                    <a:pt x="3760" y="83"/>
                  </a:cubicBezTo>
                  <a:cubicBezTo>
                    <a:pt x="2838" y="241"/>
                    <a:pt x="1203" y="717"/>
                    <a:pt x="771" y="1595"/>
                  </a:cubicBezTo>
                  <a:cubicBezTo>
                    <a:pt x="217" y="2726"/>
                    <a:pt x="123" y="4367"/>
                    <a:pt x="30" y="5606"/>
                  </a:cubicBezTo>
                  <a:cubicBezTo>
                    <a:pt x="8" y="5908"/>
                    <a:pt x="1" y="6225"/>
                    <a:pt x="116" y="6513"/>
                  </a:cubicBezTo>
                  <a:cubicBezTo>
                    <a:pt x="217" y="6758"/>
                    <a:pt x="411" y="6953"/>
                    <a:pt x="627" y="7111"/>
                  </a:cubicBezTo>
                  <a:cubicBezTo>
                    <a:pt x="1085" y="7448"/>
                    <a:pt x="1655" y="7625"/>
                    <a:pt x="2221" y="7625"/>
                  </a:cubicBezTo>
                  <a:cubicBezTo>
                    <a:pt x="2538" y="7625"/>
                    <a:pt x="2853" y="7570"/>
                    <a:pt x="3148" y="7457"/>
                  </a:cubicBezTo>
                  <a:cubicBezTo>
                    <a:pt x="3976" y="7140"/>
                    <a:pt x="4617" y="6384"/>
                    <a:pt x="4797" y="5520"/>
                  </a:cubicBezTo>
                  <a:cubicBezTo>
                    <a:pt x="5178" y="5642"/>
                    <a:pt x="5365" y="6052"/>
                    <a:pt x="5581" y="6391"/>
                  </a:cubicBezTo>
                  <a:cubicBezTo>
                    <a:pt x="5898" y="6888"/>
                    <a:pt x="6366" y="7291"/>
                    <a:pt x="6921" y="7478"/>
                  </a:cubicBezTo>
                  <a:cubicBezTo>
                    <a:pt x="7131" y="7548"/>
                    <a:pt x="7352" y="7584"/>
                    <a:pt x="7572" y="7584"/>
                  </a:cubicBezTo>
                  <a:cubicBezTo>
                    <a:pt x="7940" y="7584"/>
                    <a:pt x="8304" y="7484"/>
                    <a:pt x="8606" y="7277"/>
                  </a:cubicBezTo>
                  <a:cubicBezTo>
                    <a:pt x="9167" y="6888"/>
                    <a:pt x="9441" y="6189"/>
                    <a:pt x="9463" y="5520"/>
                  </a:cubicBezTo>
                  <a:cubicBezTo>
                    <a:pt x="9477" y="4843"/>
                    <a:pt x="9268" y="4180"/>
                    <a:pt x="9023" y="3554"/>
                  </a:cubicBezTo>
                  <a:cubicBezTo>
                    <a:pt x="8548" y="2373"/>
                    <a:pt x="7871" y="1199"/>
                    <a:pt x="6784" y="551"/>
                  </a:cubicBezTo>
                  <a:cubicBezTo>
                    <a:pt x="6144" y="172"/>
                    <a:pt x="5402" y="1"/>
                    <a:pt x="4658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22;p73">
              <a:extLst>
                <a:ext uri="{FF2B5EF4-FFF2-40B4-BE49-F238E27FC236}">
                  <a16:creationId xmlns:a16="http://schemas.microsoft.com/office/drawing/2014/main" id="{932453B6-DF63-4EEE-92A5-93373EF0A2A6}"/>
                </a:ext>
              </a:extLst>
            </p:cNvPr>
            <p:cNvSpPr/>
            <p:nvPr/>
          </p:nvSpPr>
          <p:spPr>
            <a:xfrm flipH="1">
              <a:off x="5320591" y="3465318"/>
              <a:ext cx="28200" cy="28200"/>
            </a:xfrm>
            <a:custGeom>
              <a:avLst/>
              <a:gdLst/>
              <a:ahLst/>
              <a:cxnLst/>
              <a:rect l="l" t="t" r="r" b="b"/>
              <a:pathLst>
                <a:path w="447" h="447" extrusionOk="0">
                  <a:moveTo>
                    <a:pt x="223" y="0"/>
                  </a:moveTo>
                  <a:cubicBezTo>
                    <a:pt x="101" y="0"/>
                    <a:pt x="0" y="101"/>
                    <a:pt x="0" y="224"/>
                  </a:cubicBezTo>
                  <a:cubicBezTo>
                    <a:pt x="0" y="346"/>
                    <a:pt x="101" y="447"/>
                    <a:pt x="223" y="447"/>
                  </a:cubicBezTo>
                  <a:cubicBezTo>
                    <a:pt x="353" y="447"/>
                    <a:pt x="447" y="346"/>
                    <a:pt x="447" y="224"/>
                  </a:cubicBezTo>
                  <a:cubicBezTo>
                    <a:pt x="447" y="101"/>
                    <a:pt x="353" y="0"/>
                    <a:pt x="22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23;p73">
              <a:extLst>
                <a:ext uri="{FF2B5EF4-FFF2-40B4-BE49-F238E27FC236}">
                  <a16:creationId xmlns:a16="http://schemas.microsoft.com/office/drawing/2014/main" id="{FF24F49B-5191-4092-943C-1078749775CC}"/>
                </a:ext>
              </a:extLst>
            </p:cNvPr>
            <p:cNvSpPr/>
            <p:nvPr/>
          </p:nvSpPr>
          <p:spPr>
            <a:xfrm flipH="1">
              <a:off x="5270185" y="3533009"/>
              <a:ext cx="28642" cy="28642"/>
            </a:xfrm>
            <a:custGeom>
              <a:avLst/>
              <a:gdLst/>
              <a:ahLst/>
              <a:cxnLst/>
              <a:rect l="l" t="t" r="r" b="b"/>
              <a:pathLst>
                <a:path w="454" h="454" extrusionOk="0">
                  <a:moveTo>
                    <a:pt x="223" y="0"/>
                  </a:moveTo>
                  <a:cubicBezTo>
                    <a:pt x="101" y="0"/>
                    <a:pt x="0" y="101"/>
                    <a:pt x="0" y="223"/>
                  </a:cubicBezTo>
                  <a:cubicBezTo>
                    <a:pt x="0" y="353"/>
                    <a:pt x="101" y="454"/>
                    <a:pt x="223" y="454"/>
                  </a:cubicBezTo>
                  <a:cubicBezTo>
                    <a:pt x="353" y="454"/>
                    <a:pt x="454" y="353"/>
                    <a:pt x="454" y="223"/>
                  </a:cubicBezTo>
                  <a:cubicBezTo>
                    <a:pt x="454" y="101"/>
                    <a:pt x="353" y="0"/>
                    <a:pt x="22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24;p73">
              <a:extLst>
                <a:ext uri="{FF2B5EF4-FFF2-40B4-BE49-F238E27FC236}">
                  <a16:creationId xmlns:a16="http://schemas.microsoft.com/office/drawing/2014/main" id="{121D4C5A-9842-4C77-8255-929852F4EA6B}"/>
                </a:ext>
              </a:extLst>
            </p:cNvPr>
            <p:cNvSpPr/>
            <p:nvPr/>
          </p:nvSpPr>
          <p:spPr>
            <a:xfrm flipH="1">
              <a:off x="5132091" y="3464877"/>
              <a:ext cx="28200" cy="28642"/>
            </a:xfrm>
            <a:custGeom>
              <a:avLst/>
              <a:gdLst/>
              <a:ahLst/>
              <a:cxnLst/>
              <a:rect l="l" t="t" r="r" b="b"/>
              <a:pathLst>
                <a:path w="447" h="454" extrusionOk="0">
                  <a:moveTo>
                    <a:pt x="224" y="0"/>
                  </a:moveTo>
                  <a:cubicBezTo>
                    <a:pt x="101" y="0"/>
                    <a:pt x="0" y="101"/>
                    <a:pt x="0" y="223"/>
                  </a:cubicBezTo>
                  <a:cubicBezTo>
                    <a:pt x="0" y="353"/>
                    <a:pt x="101" y="454"/>
                    <a:pt x="224" y="454"/>
                  </a:cubicBezTo>
                  <a:cubicBezTo>
                    <a:pt x="346" y="454"/>
                    <a:pt x="447" y="353"/>
                    <a:pt x="447" y="223"/>
                  </a:cubicBezTo>
                  <a:cubicBezTo>
                    <a:pt x="447" y="101"/>
                    <a:pt x="346" y="0"/>
                    <a:pt x="22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25;p73">
              <a:extLst>
                <a:ext uri="{FF2B5EF4-FFF2-40B4-BE49-F238E27FC236}">
                  <a16:creationId xmlns:a16="http://schemas.microsoft.com/office/drawing/2014/main" id="{295BE6FA-2A34-4BEB-9408-4417BAA064D0}"/>
                </a:ext>
              </a:extLst>
            </p:cNvPr>
            <p:cNvSpPr/>
            <p:nvPr/>
          </p:nvSpPr>
          <p:spPr>
            <a:xfrm flipH="1">
              <a:off x="5167482" y="3539381"/>
              <a:ext cx="28705" cy="28200"/>
            </a:xfrm>
            <a:custGeom>
              <a:avLst/>
              <a:gdLst/>
              <a:ahLst/>
              <a:cxnLst/>
              <a:rect l="l" t="t" r="r" b="b"/>
              <a:pathLst>
                <a:path w="455" h="447" extrusionOk="0">
                  <a:moveTo>
                    <a:pt x="224" y="0"/>
                  </a:moveTo>
                  <a:cubicBezTo>
                    <a:pt x="101" y="0"/>
                    <a:pt x="1" y="101"/>
                    <a:pt x="1" y="223"/>
                  </a:cubicBezTo>
                  <a:cubicBezTo>
                    <a:pt x="1" y="346"/>
                    <a:pt x="101" y="446"/>
                    <a:pt x="224" y="446"/>
                  </a:cubicBezTo>
                  <a:cubicBezTo>
                    <a:pt x="353" y="446"/>
                    <a:pt x="454" y="346"/>
                    <a:pt x="454" y="223"/>
                  </a:cubicBezTo>
                  <a:cubicBezTo>
                    <a:pt x="454" y="101"/>
                    <a:pt x="353" y="0"/>
                    <a:pt x="22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26;p73">
              <a:extLst>
                <a:ext uri="{FF2B5EF4-FFF2-40B4-BE49-F238E27FC236}">
                  <a16:creationId xmlns:a16="http://schemas.microsoft.com/office/drawing/2014/main" id="{94F37F4E-F588-4F0F-9738-18CF6468E9CC}"/>
                </a:ext>
              </a:extLst>
            </p:cNvPr>
            <p:cNvSpPr/>
            <p:nvPr/>
          </p:nvSpPr>
          <p:spPr>
            <a:xfrm flipH="1">
              <a:off x="4887186" y="3645554"/>
              <a:ext cx="238597" cy="164091"/>
            </a:xfrm>
            <a:custGeom>
              <a:avLst/>
              <a:gdLst/>
              <a:ahLst/>
              <a:cxnLst/>
              <a:rect l="l" t="t" r="r" b="b"/>
              <a:pathLst>
                <a:path w="3782" h="2601" extrusionOk="0">
                  <a:moveTo>
                    <a:pt x="3293" y="1"/>
                  </a:moveTo>
                  <a:cubicBezTo>
                    <a:pt x="3290" y="1"/>
                    <a:pt x="3287" y="1"/>
                    <a:pt x="3284" y="2"/>
                  </a:cubicBezTo>
                  <a:cubicBezTo>
                    <a:pt x="3270" y="2"/>
                    <a:pt x="3255" y="16"/>
                    <a:pt x="3248" y="31"/>
                  </a:cubicBezTo>
                  <a:cubicBezTo>
                    <a:pt x="2845" y="499"/>
                    <a:pt x="2355" y="765"/>
                    <a:pt x="1794" y="996"/>
                  </a:cubicBezTo>
                  <a:cubicBezTo>
                    <a:pt x="1325" y="1192"/>
                    <a:pt x="826" y="1324"/>
                    <a:pt x="323" y="1324"/>
                  </a:cubicBezTo>
                  <a:cubicBezTo>
                    <a:pt x="215" y="1324"/>
                    <a:pt x="108" y="1318"/>
                    <a:pt x="1" y="1305"/>
                  </a:cubicBezTo>
                  <a:lnTo>
                    <a:pt x="1" y="1305"/>
                  </a:lnTo>
                  <a:cubicBezTo>
                    <a:pt x="94" y="1651"/>
                    <a:pt x="195" y="1989"/>
                    <a:pt x="289" y="2328"/>
                  </a:cubicBezTo>
                  <a:cubicBezTo>
                    <a:pt x="303" y="2378"/>
                    <a:pt x="318" y="2429"/>
                    <a:pt x="354" y="2465"/>
                  </a:cubicBezTo>
                  <a:cubicBezTo>
                    <a:pt x="390" y="2501"/>
                    <a:pt x="447" y="2522"/>
                    <a:pt x="498" y="2537"/>
                  </a:cubicBezTo>
                  <a:cubicBezTo>
                    <a:pt x="649" y="2582"/>
                    <a:pt x="804" y="2600"/>
                    <a:pt x="961" y="2600"/>
                  </a:cubicBezTo>
                  <a:cubicBezTo>
                    <a:pt x="1331" y="2600"/>
                    <a:pt x="1708" y="2495"/>
                    <a:pt x="2067" y="2378"/>
                  </a:cubicBezTo>
                  <a:cubicBezTo>
                    <a:pt x="2399" y="2277"/>
                    <a:pt x="2723" y="2162"/>
                    <a:pt x="3039" y="2004"/>
                  </a:cubicBezTo>
                  <a:cubicBezTo>
                    <a:pt x="3284" y="1889"/>
                    <a:pt x="3493" y="1860"/>
                    <a:pt x="3680" y="1629"/>
                  </a:cubicBezTo>
                  <a:cubicBezTo>
                    <a:pt x="3716" y="1593"/>
                    <a:pt x="3745" y="1543"/>
                    <a:pt x="3760" y="1500"/>
                  </a:cubicBezTo>
                  <a:cubicBezTo>
                    <a:pt x="3781" y="1442"/>
                    <a:pt x="3781" y="1377"/>
                    <a:pt x="3781" y="1320"/>
                  </a:cubicBezTo>
                  <a:cubicBezTo>
                    <a:pt x="3781" y="1291"/>
                    <a:pt x="3781" y="1255"/>
                    <a:pt x="3781" y="1219"/>
                  </a:cubicBezTo>
                  <a:cubicBezTo>
                    <a:pt x="3767" y="787"/>
                    <a:pt x="3651" y="333"/>
                    <a:pt x="3342" y="31"/>
                  </a:cubicBezTo>
                  <a:cubicBezTo>
                    <a:pt x="3329" y="18"/>
                    <a:pt x="3312" y="1"/>
                    <a:pt x="3293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27;p73">
              <a:extLst>
                <a:ext uri="{FF2B5EF4-FFF2-40B4-BE49-F238E27FC236}">
                  <a16:creationId xmlns:a16="http://schemas.microsoft.com/office/drawing/2014/main" id="{1D9F3361-13F0-4089-A201-BC16562EC84F}"/>
                </a:ext>
              </a:extLst>
            </p:cNvPr>
            <p:cNvSpPr/>
            <p:nvPr/>
          </p:nvSpPr>
          <p:spPr>
            <a:xfrm flipH="1">
              <a:off x="5272450" y="3682018"/>
              <a:ext cx="243959" cy="132925"/>
            </a:xfrm>
            <a:custGeom>
              <a:avLst/>
              <a:gdLst/>
              <a:ahLst/>
              <a:cxnLst/>
              <a:rect l="l" t="t" r="r" b="b"/>
              <a:pathLst>
                <a:path w="3867" h="2107" extrusionOk="0">
                  <a:moveTo>
                    <a:pt x="58" y="0"/>
                  </a:moveTo>
                  <a:cubicBezTo>
                    <a:pt x="0" y="425"/>
                    <a:pt x="0" y="864"/>
                    <a:pt x="58" y="1289"/>
                  </a:cubicBezTo>
                  <a:cubicBezTo>
                    <a:pt x="58" y="1347"/>
                    <a:pt x="72" y="1404"/>
                    <a:pt x="94" y="1447"/>
                  </a:cubicBezTo>
                  <a:cubicBezTo>
                    <a:pt x="151" y="1548"/>
                    <a:pt x="303" y="1627"/>
                    <a:pt x="396" y="1685"/>
                  </a:cubicBezTo>
                  <a:cubicBezTo>
                    <a:pt x="547" y="1786"/>
                    <a:pt x="742" y="1836"/>
                    <a:pt x="907" y="1879"/>
                  </a:cubicBezTo>
                  <a:cubicBezTo>
                    <a:pt x="1267" y="1980"/>
                    <a:pt x="1642" y="2031"/>
                    <a:pt x="2009" y="2067"/>
                  </a:cubicBezTo>
                  <a:cubicBezTo>
                    <a:pt x="2210" y="2088"/>
                    <a:pt x="2415" y="2106"/>
                    <a:pt x="2618" y="2106"/>
                  </a:cubicBezTo>
                  <a:cubicBezTo>
                    <a:pt x="2953" y="2106"/>
                    <a:pt x="3283" y="2058"/>
                    <a:pt x="3579" y="1901"/>
                  </a:cubicBezTo>
                  <a:cubicBezTo>
                    <a:pt x="3622" y="1872"/>
                    <a:pt x="3672" y="1843"/>
                    <a:pt x="3701" y="1800"/>
                  </a:cubicBezTo>
                  <a:cubicBezTo>
                    <a:pt x="3723" y="1757"/>
                    <a:pt x="3730" y="1707"/>
                    <a:pt x="3730" y="1656"/>
                  </a:cubicBezTo>
                  <a:cubicBezTo>
                    <a:pt x="3759" y="1303"/>
                    <a:pt x="3838" y="979"/>
                    <a:pt x="3867" y="627"/>
                  </a:cubicBezTo>
                  <a:lnTo>
                    <a:pt x="3867" y="627"/>
                  </a:lnTo>
                  <a:cubicBezTo>
                    <a:pt x="3563" y="726"/>
                    <a:pt x="3247" y="766"/>
                    <a:pt x="2930" y="766"/>
                  </a:cubicBezTo>
                  <a:cubicBezTo>
                    <a:pt x="2579" y="766"/>
                    <a:pt x="2227" y="717"/>
                    <a:pt x="1887" y="641"/>
                  </a:cubicBezTo>
                  <a:cubicBezTo>
                    <a:pt x="1253" y="504"/>
                    <a:pt x="605" y="367"/>
                    <a:pt x="58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28;p73">
              <a:extLst>
                <a:ext uri="{FF2B5EF4-FFF2-40B4-BE49-F238E27FC236}">
                  <a16:creationId xmlns:a16="http://schemas.microsoft.com/office/drawing/2014/main" id="{EDB2E83D-43CF-4E84-960B-45A35932CE5E}"/>
                </a:ext>
              </a:extLst>
            </p:cNvPr>
            <p:cNvSpPr/>
            <p:nvPr/>
          </p:nvSpPr>
          <p:spPr>
            <a:xfrm flipH="1">
              <a:off x="5009376" y="3409424"/>
              <a:ext cx="476626" cy="74696"/>
            </a:xfrm>
            <a:custGeom>
              <a:avLst/>
              <a:gdLst/>
              <a:ahLst/>
              <a:cxnLst/>
              <a:rect l="l" t="t" r="r" b="b"/>
              <a:pathLst>
                <a:path w="7555" h="1184" extrusionOk="0">
                  <a:moveTo>
                    <a:pt x="7554" y="1"/>
                  </a:moveTo>
                  <a:lnTo>
                    <a:pt x="1" y="209"/>
                  </a:lnTo>
                  <a:cubicBezTo>
                    <a:pt x="879" y="1009"/>
                    <a:pt x="2154" y="1160"/>
                    <a:pt x="3334" y="1182"/>
                  </a:cubicBezTo>
                  <a:cubicBezTo>
                    <a:pt x="3424" y="1183"/>
                    <a:pt x="3514" y="1184"/>
                    <a:pt x="3605" y="1184"/>
                  </a:cubicBezTo>
                  <a:cubicBezTo>
                    <a:pt x="4854" y="1184"/>
                    <a:pt x="6145" y="1030"/>
                    <a:pt x="7172" y="332"/>
                  </a:cubicBezTo>
                  <a:cubicBezTo>
                    <a:pt x="7316" y="238"/>
                    <a:pt x="7446" y="130"/>
                    <a:pt x="7554" y="1"/>
                  </a:cubicBezTo>
                  <a:close/>
                </a:path>
              </a:pathLst>
            </a:custGeom>
            <a:solidFill>
              <a:srgbClr val="0C0C0C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29;p73">
              <a:extLst>
                <a:ext uri="{FF2B5EF4-FFF2-40B4-BE49-F238E27FC236}">
                  <a16:creationId xmlns:a16="http://schemas.microsoft.com/office/drawing/2014/main" id="{5AB6EE6A-E005-49CC-A12C-EC6CDD024F7A}"/>
                </a:ext>
              </a:extLst>
            </p:cNvPr>
            <p:cNvSpPr/>
            <p:nvPr/>
          </p:nvSpPr>
          <p:spPr>
            <a:xfrm flipH="1">
              <a:off x="5062566" y="2568303"/>
              <a:ext cx="202195" cy="322440"/>
            </a:xfrm>
            <a:custGeom>
              <a:avLst/>
              <a:gdLst/>
              <a:ahLst/>
              <a:cxnLst/>
              <a:rect l="l" t="t" r="r" b="b"/>
              <a:pathLst>
                <a:path w="3205" h="5111" extrusionOk="0">
                  <a:moveTo>
                    <a:pt x="1273" y="0"/>
                  </a:moveTo>
                  <a:cubicBezTo>
                    <a:pt x="941" y="0"/>
                    <a:pt x="603" y="87"/>
                    <a:pt x="375" y="286"/>
                  </a:cubicBezTo>
                  <a:cubicBezTo>
                    <a:pt x="0" y="603"/>
                    <a:pt x="115" y="1215"/>
                    <a:pt x="173" y="1640"/>
                  </a:cubicBezTo>
                  <a:cubicBezTo>
                    <a:pt x="324" y="2892"/>
                    <a:pt x="879" y="4095"/>
                    <a:pt x="1743" y="5010"/>
                  </a:cubicBezTo>
                  <a:cubicBezTo>
                    <a:pt x="1793" y="5060"/>
                    <a:pt x="1851" y="5110"/>
                    <a:pt x="1923" y="5110"/>
                  </a:cubicBezTo>
                  <a:cubicBezTo>
                    <a:pt x="1988" y="5110"/>
                    <a:pt x="2045" y="5053"/>
                    <a:pt x="2089" y="5002"/>
                  </a:cubicBezTo>
                  <a:cubicBezTo>
                    <a:pt x="2585" y="4441"/>
                    <a:pt x="2938" y="3742"/>
                    <a:pt x="3089" y="3008"/>
                  </a:cubicBezTo>
                  <a:cubicBezTo>
                    <a:pt x="3205" y="2453"/>
                    <a:pt x="3205" y="1870"/>
                    <a:pt x="3017" y="1337"/>
                  </a:cubicBezTo>
                  <a:cubicBezTo>
                    <a:pt x="2830" y="811"/>
                    <a:pt x="2441" y="336"/>
                    <a:pt x="1923" y="120"/>
                  </a:cubicBezTo>
                  <a:cubicBezTo>
                    <a:pt x="1736" y="43"/>
                    <a:pt x="1506" y="0"/>
                    <a:pt x="1273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30;p73">
              <a:extLst>
                <a:ext uri="{FF2B5EF4-FFF2-40B4-BE49-F238E27FC236}">
                  <a16:creationId xmlns:a16="http://schemas.microsoft.com/office/drawing/2014/main" id="{EA6A761E-F347-4338-991A-4D95C61741BA}"/>
                </a:ext>
              </a:extLst>
            </p:cNvPr>
            <p:cNvSpPr/>
            <p:nvPr/>
          </p:nvSpPr>
          <p:spPr>
            <a:xfrm flipH="1">
              <a:off x="5062566" y="2568303"/>
              <a:ext cx="202195" cy="322440"/>
            </a:xfrm>
            <a:custGeom>
              <a:avLst/>
              <a:gdLst/>
              <a:ahLst/>
              <a:cxnLst/>
              <a:rect l="l" t="t" r="r" b="b"/>
              <a:pathLst>
                <a:path w="3205" h="5111" extrusionOk="0">
                  <a:moveTo>
                    <a:pt x="1273" y="0"/>
                  </a:moveTo>
                  <a:cubicBezTo>
                    <a:pt x="941" y="0"/>
                    <a:pt x="603" y="87"/>
                    <a:pt x="375" y="286"/>
                  </a:cubicBezTo>
                  <a:cubicBezTo>
                    <a:pt x="0" y="603"/>
                    <a:pt x="115" y="1215"/>
                    <a:pt x="173" y="1640"/>
                  </a:cubicBezTo>
                  <a:cubicBezTo>
                    <a:pt x="324" y="2892"/>
                    <a:pt x="879" y="4095"/>
                    <a:pt x="1743" y="5010"/>
                  </a:cubicBezTo>
                  <a:cubicBezTo>
                    <a:pt x="1793" y="5060"/>
                    <a:pt x="1851" y="5110"/>
                    <a:pt x="1923" y="5110"/>
                  </a:cubicBezTo>
                  <a:cubicBezTo>
                    <a:pt x="1988" y="5110"/>
                    <a:pt x="2045" y="5053"/>
                    <a:pt x="2089" y="5002"/>
                  </a:cubicBezTo>
                  <a:cubicBezTo>
                    <a:pt x="2585" y="4441"/>
                    <a:pt x="2938" y="3742"/>
                    <a:pt x="3089" y="3008"/>
                  </a:cubicBezTo>
                  <a:cubicBezTo>
                    <a:pt x="3205" y="2453"/>
                    <a:pt x="3205" y="1870"/>
                    <a:pt x="3017" y="1337"/>
                  </a:cubicBezTo>
                  <a:cubicBezTo>
                    <a:pt x="2830" y="811"/>
                    <a:pt x="2441" y="336"/>
                    <a:pt x="1923" y="120"/>
                  </a:cubicBezTo>
                  <a:cubicBezTo>
                    <a:pt x="1736" y="43"/>
                    <a:pt x="1506" y="0"/>
                    <a:pt x="1273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31;p73">
              <a:extLst>
                <a:ext uri="{FF2B5EF4-FFF2-40B4-BE49-F238E27FC236}">
                  <a16:creationId xmlns:a16="http://schemas.microsoft.com/office/drawing/2014/main" id="{0AE2694B-D7C2-4383-82CE-D65BCF20E5ED}"/>
                </a:ext>
              </a:extLst>
            </p:cNvPr>
            <p:cNvSpPr/>
            <p:nvPr/>
          </p:nvSpPr>
          <p:spPr>
            <a:xfrm flipH="1">
              <a:off x="4937150" y="2528938"/>
              <a:ext cx="249953" cy="354804"/>
            </a:xfrm>
            <a:custGeom>
              <a:avLst/>
              <a:gdLst/>
              <a:ahLst/>
              <a:cxnLst/>
              <a:rect l="l" t="t" r="r" b="b"/>
              <a:pathLst>
                <a:path w="3962" h="5624" extrusionOk="0">
                  <a:moveTo>
                    <a:pt x="1745" y="1"/>
                  </a:moveTo>
                  <a:cubicBezTo>
                    <a:pt x="1249" y="1"/>
                    <a:pt x="710" y="339"/>
                    <a:pt x="440" y="737"/>
                  </a:cubicBezTo>
                  <a:cubicBezTo>
                    <a:pt x="87" y="1255"/>
                    <a:pt x="1" y="1911"/>
                    <a:pt x="1" y="2544"/>
                  </a:cubicBezTo>
                  <a:cubicBezTo>
                    <a:pt x="1" y="3516"/>
                    <a:pt x="238" y="4597"/>
                    <a:pt x="1030" y="5165"/>
                  </a:cubicBezTo>
                  <a:cubicBezTo>
                    <a:pt x="1514" y="5523"/>
                    <a:pt x="2121" y="5623"/>
                    <a:pt x="2733" y="5623"/>
                  </a:cubicBezTo>
                  <a:cubicBezTo>
                    <a:pt x="2959" y="5623"/>
                    <a:pt x="3185" y="5610"/>
                    <a:pt x="3407" y="5590"/>
                  </a:cubicBezTo>
                  <a:cubicBezTo>
                    <a:pt x="3651" y="5569"/>
                    <a:pt x="3961" y="5475"/>
                    <a:pt x="3961" y="5230"/>
                  </a:cubicBezTo>
                  <a:cubicBezTo>
                    <a:pt x="3529" y="5223"/>
                    <a:pt x="3205" y="4805"/>
                    <a:pt x="3126" y="4381"/>
                  </a:cubicBezTo>
                  <a:cubicBezTo>
                    <a:pt x="3047" y="3956"/>
                    <a:pt x="3140" y="3524"/>
                    <a:pt x="3169" y="3092"/>
                  </a:cubicBezTo>
                  <a:cubicBezTo>
                    <a:pt x="3227" y="2235"/>
                    <a:pt x="3032" y="888"/>
                    <a:pt x="2377" y="247"/>
                  </a:cubicBezTo>
                  <a:cubicBezTo>
                    <a:pt x="2196" y="74"/>
                    <a:pt x="1975" y="1"/>
                    <a:pt x="1745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32;p73">
              <a:extLst>
                <a:ext uri="{FF2B5EF4-FFF2-40B4-BE49-F238E27FC236}">
                  <a16:creationId xmlns:a16="http://schemas.microsoft.com/office/drawing/2014/main" id="{E0709D30-3BFA-48C8-8700-0F427DE11B8C}"/>
                </a:ext>
              </a:extLst>
            </p:cNvPr>
            <p:cNvSpPr/>
            <p:nvPr/>
          </p:nvSpPr>
          <p:spPr>
            <a:xfrm flipH="1">
              <a:off x="4701903" y="3032803"/>
              <a:ext cx="251719" cy="451517"/>
            </a:xfrm>
            <a:custGeom>
              <a:avLst/>
              <a:gdLst/>
              <a:ahLst/>
              <a:cxnLst/>
              <a:rect l="l" t="t" r="r" b="b"/>
              <a:pathLst>
                <a:path w="3990" h="7157" extrusionOk="0">
                  <a:moveTo>
                    <a:pt x="854" y="1"/>
                  </a:moveTo>
                  <a:cubicBezTo>
                    <a:pt x="817" y="1"/>
                    <a:pt x="777" y="5"/>
                    <a:pt x="735" y="16"/>
                  </a:cubicBezTo>
                  <a:cubicBezTo>
                    <a:pt x="469" y="88"/>
                    <a:pt x="210" y="440"/>
                    <a:pt x="102" y="671"/>
                  </a:cubicBezTo>
                  <a:cubicBezTo>
                    <a:pt x="44" y="793"/>
                    <a:pt x="1" y="930"/>
                    <a:pt x="44" y="1060"/>
                  </a:cubicBezTo>
                  <a:cubicBezTo>
                    <a:pt x="80" y="1160"/>
                    <a:pt x="159" y="1232"/>
                    <a:pt x="238" y="1305"/>
                  </a:cubicBezTo>
                  <a:cubicBezTo>
                    <a:pt x="1167" y="2140"/>
                    <a:pt x="2046" y="3025"/>
                    <a:pt x="2888" y="3947"/>
                  </a:cubicBezTo>
                  <a:cubicBezTo>
                    <a:pt x="2946" y="4005"/>
                    <a:pt x="3004" y="4070"/>
                    <a:pt x="3025" y="4149"/>
                  </a:cubicBezTo>
                  <a:cubicBezTo>
                    <a:pt x="3061" y="4314"/>
                    <a:pt x="2867" y="4581"/>
                    <a:pt x="2802" y="4739"/>
                  </a:cubicBezTo>
                  <a:cubicBezTo>
                    <a:pt x="2679" y="5006"/>
                    <a:pt x="2579" y="5279"/>
                    <a:pt x="2463" y="5546"/>
                  </a:cubicBezTo>
                  <a:cubicBezTo>
                    <a:pt x="2442" y="5596"/>
                    <a:pt x="2420" y="5654"/>
                    <a:pt x="2442" y="5704"/>
                  </a:cubicBezTo>
                  <a:cubicBezTo>
                    <a:pt x="2463" y="5740"/>
                    <a:pt x="2499" y="5762"/>
                    <a:pt x="2528" y="5769"/>
                  </a:cubicBezTo>
                  <a:cubicBezTo>
                    <a:pt x="2559" y="5780"/>
                    <a:pt x="2590" y="5785"/>
                    <a:pt x="2621" y="5785"/>
                  </a:cubicBezTo>
                  <a:cubicBezTo>
                    <a:pt x="2671" y="5785"/>
                    <a:pt x="2721" y="5772"/>
                    <a:pt x="2766" y="5755"/>
                  </a:cubicBezTo>
                  <a:cubicBezTo>
                    <a:pt x="2838" y="5719"/>
                    <a:pt x="2903" y="5668"/>
                    <a:pt x="2968" y="5618"/>
                  </a:cubicBezTo>
                  <a:cubicBezTo>
                    <a:pt x="3004" y="5589"/>
                    <a:pt x="3040" y="5553"/>
                    <a:pt x="3068" y="5517"/>
                  </a:cubicBezTo>
                  <a:cubicBezTo>
                    <a:pt x="3104" y="5459"/>
                    <a:pt x="3133" y="5395"/>
                    <a:pt x="3176" y="5344"/>
                  </a:cubicBezTo>
                  <a:cubicBezTo>
                    <a:pt x="3190" y="5330"/>
                    <a:pt x="3211" y="5319"/>
                    <a:pt x="3229" y="5319"/>
                  </a:cubicBezTo>
                  <a:cubicBezTo>
                    <a:pt x="3239" y="5319"/>
                    <a:pt x="3248" y="5322"/>
                    <a:pt x="3256" y="5330"/>
                  </a:cubicBezTo>
                  <a:cubicBezTo>
                    <a:pt x="3263" y="5337"/>
                    <a:pt x="3263" y="5344"/>
                    <a:pt x="3270" y="5351"/>
                  </a:cubicBezTo>
                  <a:cubicBezTo>
                    <a:pt x="3313" y="5474"/>
                    <a:pt x="3263" y="5661"/>
                    <a:pt x="3241" y="5791"/>
                  </a:cubicBezTo>
                  <a:cubicBezTo>
                    <a:pt x="3212" y="5956"/>
                    <a:pt x="3162" y="6115"/>
                    <a:pt x="3090" y="6273"/>
                  </a:cubicBezTo>
                  <a:cubicBezTo>
                    <a:pt x="3061" y="6345"/>
                    <a:pt x="3018" y="6431"/>
                    <a:pt x="3032" y="6511"/>
                  </a:cubicBezTo>
                  <a:cubicBezTo>
                    <a:pt x="3040" y="6597"/>
                    <a:pt x="3104" y="6655"/>
                    <a:pt x="3191" y="6655"/>
                  </a:cubicBezTo>
                  <a:cubicBezTo>
                    <a:pt x="3184" y="6712"/>
                    <a:pt x="3155" y="6763"/>
                    <a:pt x="3162" y="6820"/>
                  </a:cubicBezTo>
                  <a:cubicBezTo>
                    <a:pt x="3173" y="6892"/>
                    <a:pt x="3210" y="6918"/>
                    <a:pt x="3255" y="6918"/>
                  </a:cubicBezTo>
                  <a:cubicBezTo>
                    <a:pt x="3322" y="6918"/>
                    <a:pt x="3407" y="6861"/>
                    <a:pt x="3450" y="6813"/>
                  </a:cubicBezTo>
                  <a:cubicBezTo>
                    <a:pt x="3515" y="6734"/>
                    <a:pt x="3551" y="6640"/>
                    <a:pt x="3594" y="6554"/>
                  </a:cubicBezTo>
                  <a:lnTo>
                    <a:pt x="3594" y="6554"/>
                  </a:lnTo>
                  <a:cubicBezTo>
                    <a:pt x="3637" y="6633"/>
                    <a:pt x="3580" y="6741"/>
                    <a:pt x="3558" y="6828"/>
                  </a:cubicBezTo>
                  <a:cubicBezTo>
                    <a:pt x="3551" y="6878"/>
                    <a:pt x="3536" y="6936"/>
                    <a:pt x="3536" y="6986"/>
                  </a:cubicBezTo>
                  <a:cubicBezTo>
                    <a:pt x="3536" y="7044"/>
                    <a:pt x="3558" y="7094"/>
                    <a:pt x="3601" y="7130"/>
                  </a:cubicBezTo>
                  <a:cubicBezTo>
                    <a:pt x="3625" y="7149"/>
                    <a:pt x="3648" y="7157"/>
                    <a:pt x="3669" y="7157"/>
                  </a:cubicBezTo>
                  <a:cubicBezTo>
                    <a:pt x="3877" y="7157"/>
                    <a:pt x="3955" y="6334"/>
                    <a:pt x="3961" y="6223"/>
                  </a:cubicBezTo>
                  <a:cubicBezTo>
                    <a:pt x="3976" y="6043"/>
                    <a:pt x="3990" y="5704"/>
                    <a:pt x="3976" y="5524"/>
                  </a:cubicBezTo>
                  <a:cubicBezTo>
                    <a:pt x="3947" y="4970"/>
                    <a:pt x="3810" y="4444"/>
                    <a:pt x="3666" y="3882"/>
                  </a:cubicBezTo>
                  <a:cubicBezTo>
                    <a:pt x="3515" y="3256"/>
                    <a:pt x="3234" y="2817"/>
                    <a:pt x="2917" y="2262"/>
                  </a:cubicBezTo>
                  <a:cubicBezTo>
                    <a:pt x="2852" y="2147"/>
                    <a:pt x="2787" y="2039"/>
                    <a:pt x="2715" y="1924"/>
                  </a:cubicBezTo>
                  <a:cubicBezTo>
                    <a:pt x="2370" y="1369"/>
                    <a:pt x="1952" y="858"/>
                    <a:pt x="1477" y="404"/>
                  </a:cubicBezTo>
                  <a:cubicBezTo>
                    <a:pt x="1282" y="216"/>
                    <a:pt x="1110" y="1"/>
                    <a:pt x="854" y="1"/>
                  </a:cubicBezTo>
                  <a:close/>
                </a:path>
              </a:pathLst>
            </a:custGeom>
            <a:solidFill>
              <a:srgbClr val="F7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33;p73">
              <a:extLst>
                <a:ext uri="{FF2B5EF4-FFF2-40B4-BE49-F238E27FC236}">
                  <a16:creationId xmlns:a16="http://schemas.microsoft.com/office/drawing/2014/main" id="{BA6E6E28-E712-45A6-85EF-B0DA42C62E0A}"/>
                </a:ext>
              </a:extLst>
            </p:cNvPr>
            <p:cNvSpPr/>
            <p:nvPr/>
          </p:nvSpPr>
          <p:spPr>
            <a:xfrm flipH="1">
              <a:off x="5669446" y="2908840"/>
              <a:ext cx="329443" cy="135890"/>
            </a:xfrm>
            <a:custGeom>
              <a:avLst/>
              <a:gdLst/>
              <a:ahLst/>
              <a:cxnLst/>
              <a:rect l="l" t="t" r="r" b="b"/>
              <a:pathLst>
                <a:path w="5222" h="2154" extrusionOk="0">
                  <a:moveTo>
                    <a:pt x="563" y="1"/>
                  </a:moveTo>
                  <a:cubicBezTo>
                    <a:pt x="493" y="1"/>
                    <a:pt x="423" y="8"/>
                    <a:pt x="354" y="22"/>
                  </a:cubicBezTo>
                  <a:cubicBezTo>
                    <a:pt x="282" y="36"/>
                    <a:pt x="210" y="58"/>
                    <a:pt x="159" y="116"/>
                  </a:cubicBezTo>
                  <a:cubicBezTo>
                    <a:pt x="109" y="166"/>
                    <a:pt x="94" y="245"/>
                    <a:pt x="87" y="324"/>
                  </a:cubicBezTo>
                  <a:cubicBezTo>
                    <a:pt x="44" y="591"/>
                    <a:pt x="1" y="872"/>
                    <a:pt x="58" y="1138"/>
                  </a:cubicBezTo>
                  <a:cubicBezTo>
                    <a:pt x="123" y="1404"/>
                    <a:pt x="303" y="1657"/>
                    <a:pt x="570" y="1721"/>
                  </a:cubicBezTo>
                  <a:cubicBezTo>
                    <a:pt x="616" y="1732"/>
                    <a:pt x="662" y="1736"/>
                    <a:pt x="707" y="1736"/>
                  </a:cubicBezTo>
                  <a:cubicBezTo>
                    <a:pt x="948" y="1736"/>
                    <a:pt x="1185" y="1612"/>
                    <a:pt x="1427" y="1570"/>
                  </a:cubicBezTo>
                  <a:cubicBezTo>
                    <a:pt x="1490" y="1561"/>
                    <a:pt x="1553" y="1557"/>
                    <a:pt x="1616" y="1557"/>
                  </a:cubicBezTo>
                  <a:cubicBezTo>
                    <a:pt x="1797" y="1557"/>
                    <a:pt x="1977" y="1590"/>
                    <a:pt x="2154" y="1628"/>
                  </a:cubicBezTo>
                  <a:cubicBezTo>
                    <a:pt x="3097" y="1801"/>
                    <a:pt x="4033" y="1973"/>
                    <a:pt x="4969" y="2153"/>
                  </a:cubicBezTo>
                  <a:cubicBezTo>
                    <a:pt x="5121" y="1714"/>
                    <a:pt x="5207" y="1246"/>
                    <a:pt x="5221" y="778"/>
                  </a:cubicBezTo>
                  <a:cubicBezTo>
                    <a:pt x="5221" y="620"/>
                    <a:pt x="1902" y="360"/>
                    <a:pt x="1643" y="332"/>
                  </a:cubicBezTo>
                  <a:cubicBezTo>
                    <a:pt x="1549" y="317"/>
                    <a:pt x="1448" y="303"/>
                    <a:pt x="1355" y="274"/>
                  </a:cubicBezTo>
                  <a:cubicBezTo>
                    <a:pt x="1261" y="238"/>
                    <a:pt x="1175" y="173"/>
                    <a:pt x="1081" y="123"/>
                  </a:cubicBezTo>
                  <a:cubicBezTo>
                    <a:pt x="921" y="45"/>
                    <a:pt x="742" y="1"/>
                    <a:pt x="563" y="1"/>
                  </a:cubicBezTo>
                  <a:close/>
                </a:path>
              </a:pathLst>
            </a:custGeom>
            <a:solidFill>
              <a:srgbClr val="F7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34;p73">
              <a:extLst>
                <a:ext uri="{FF2B5EF4-FFF2-40B4-BE49-F238E27FC236}">
                  <a16:creationId xmlns:a16="http://schemas.microsoft.com/office/drawing/2014/main" id="{FF20C4AF-931C-4476-92C2-C9CAF99E429F}"/>
                </a:ext>
              </a:extLst>
            </p:cNvPr>
            <p:cNvSpPr/>
            <p:nvPr/>
          </p:nvSpPr>
          <p:spPr>
            <a:xfrm flipH="1">
              <a:off x="4838149" y="2883290"/>
              <a:ext cx="906315" cy="576430"/>
            </a:xfrm>
            <a:custGeom>
              <a:avLst/>
              <a:gdLst/>
              <a:ahLst/>
              <a:cxnLst/>
              <a:rect l="l" t="t" r="r" b="b"/>
              <a:pathLst>
                <a:path w="14366" h="9137" extrusionOk="0">
                  <a:moveTo>
                    <a:pt x="8050" y="1"/>
                  </a:moveTo>
                  <a:cubicBezTo>
                    <a:pt x="7765" y="1"/>
                    <a:pt x="7482" y="14"/>
                    <a:pt x="7201" y="38"/>
                  </a:cubicBezTo>
                  <a:cubicBezTo>
                    <a:pt x="6719" y="74"/>
                    <a:pt x="6215" y="146"/>
                    <a:pt x="5739" y="233"/>
                  </a:cubicBezTo>
                  <a:cubicBezTo>
                    <a:pt x="5120" y="341"/>
                    <a:pt x="4450" y="305"/>
                    <a:pt x="3845" y="470"/>
                  </a:cubicBezTo>
                  <a:cubicBezTo>
                    <a:pt x="3680" y="521"/>
                    <a:pt x="3521" y="585"/>
                    <a:pt x="3356" y="629"/>
                  </a:cubicBezTo>
                  <a:cubicBezTo>
                    <a:pt x="3139" y="690"/>
                    <a:pt x="2920" y="712"/>
                    <a:pt x="2698" y="712"/>
                  </a:cubicBezTo>
                  <a:cubicBezTo>
                    <a:pt x="2111" y="712"/>
                    <a:pt x="1511" y="552"/>
                    <a:pt x="915" y="521"/>
                  </a:cubicBezTo>
                  <a:cubicBezTo>
                    <a:pt x="872" y="521"/>
                    <a:pt x="828" y="513"/>
                    <a:pt x="785" y="513"/>
                  </a:cubicBezTo>
                  <a:cubicBezTo>
                    <a:pt x="656" y="513"/>
                    <a:pt x="519" y="521"/>
                    <a:pt x="411" y="593"/>
                  </a:cubicBezTo>
                  <a:cubicBezTo>
                    <a:pt x="303" y="657"/>
                    <a:pt x="245" y="780"/>
                    <a:pt x="195" y="895"/>
                  </a:cubicBezTo>
                  <a:cubicBezTo>
                    <a:pt x="36" y="1298"/>
                    <a:pt x="0" y="1752"/>
                    <a:pt x="94" y="2170"/>
                  </a:cubicBezTo>
                  <a:cubicBezTo>
                    <a:pt x="137" y="2364"/>
                    <a:pt x="209" y="2558"/>
                    <a:pt x="339" y="2710"/>
                  </a:cubicBezTo>
                  <a:cubicBezTo>
                    <a:pt x="607" y="3025"/>
                    <a:pt x="1037" y="3099"/>
                    <a:pt x="1459" y="3099"/>
                  </a:cubicBezTo>
                  <a:cubicBezTo>
                    <a:pt x="1547" y="3099"/>
                    <a:pt x="1635" y="3096"/>
                    <a:pt x="1721" y="3091"/>
                  </a:cubicBezTo>
                  <a:cubicBezTo>
                    <a:pt x="1816" y="3085"/>
                    <a:pt x="1906" y="3082"/>
                    <a:pt x="1993" y="3082"/>
                  </a:cubicBezTo>
                  <a:cubicBezTo>
                    <a:pt x="2398" y="3082"/>
                    <a:pt x="2739" y="3146"/>
                    <a:pt x="3154" y="3235"/>
                  </a:cubicBezTo>
                  <a:cubicBezTo>
                    <a:pt x="3579" y="3329"/>
                    <a:pt x="4083" y="3307"/>
                    <a:pt x="4256" y="3811"/>
                  </a:cubicBezTo>
                  <a:cubicBezTo>
                    <a:pt x="4306" y="3977"/>
                    <a:pt x="4292" y="4157"/>
                    <a:pt x="4270" y="4330"/>
                  </a:cubicBezTo>
                  <a:cubicBezTo>
                    <a:pt x="4206" y="4985"/>
                    <a:pt x="4134" y="5633"/>
                    <a:pt x="4069" y="6281"/>
                  </a:cubicBezTo>
                  <a:cubicBezTo>
                    <a:pt x="4026" y="6677"/>
                    <a:pt x="3802" y="8175"/>
                    <a:pt x="4033" y="8506"/>
                  </a:cubicBezTo>
                  <a:cubicBezTo>
                    <a:pt x="4278" y="8852"/>
                    <a:pt x="4962" y="8909"/>
                    <a:pt x="5379" y="8974"/>
                  </a:cubicBezTo>
                  <a:cubicBezTo>
                    <a:pt x="6073" y="9081"/>
                    <a:pt x="6809" y="9137"/>
                    <a:pt x="7548" y="9137"/>
                  </a:cubicBezTo>
                  <a:cubicBezTo>
                    <a:pt x="8513" y="9137"/>
                    <a:pt x="9484" y="9041"/>
                    <a:pt x="10377" y="8837"/>
                  </a:cubicBezTo>
                  <a:cubicBezTo>
                    <a:pt x="10758" y="8744"/>
                    <a:pt x="11608" y="8607"/>
                    <a:pt x="11838" y="8283"/>
                  </a:cubicBezTo>
                  <a:cubicBezTo>
                    <a:pt x="12098" y="7909"/>
                    <a:pt x="11370" y="6461"/>
                    <a:pt x="11305" y="6015"/>
                  </a:cubicBezTo>
                  <a:cubicBezTo>
                    <a:pt x="11183" y="5165"/>
                    <a:pt x="10931" y="4071"/>
                    <a:pt x="11082" y="3228"/>
                  </a:cubicBezTo>
                  <a:lnTo>
                    <a:pt x="11082" y="3228"/>
                  </a:lnTo>
                  <a:cubicBezTo>
                    <a:pt x="11370" y="3250"/>
                    <a:pt x="11493" y="3487"/>
                    <a:pt x="11716" y="3631"/>
                  </a:cubicBezTo>
                  <a:cubicBezTo>
                    <a:pt x="12026" y="3826"/>
                    <a:pt x="12386" y="3919"/>
                    <a:pt x="12688" y="4150"/>
                  </a:cubicBezTo>
                  <a:cubicBezTo>
                    <a:pt x="12814" y="4240"/>
                    <a:pt x="12946" y="4345"/>
                    <a:pt x="13104" y="4345"/>
                  </a:cubicBezTo>
                  <a:cubicBezTo>
                    <a:pt x="13110" y="4345"/>
                    <a:pt x="13115" y="4344"/>
                    <a:pt x="13120" y="4344"/>
                  </a:cubicBezTo>
                  <a:cubicBezTo>
                    <a:pt x="13322" y="4337"/>
                    <a:pt x="13466" y="4150"/>
                    <a:pt x="13581" y="3984"/>
                  </a:cubicBezTo>
                  <a:cubicBezTo>
                    <a:pt x="13660" y="3855"/>
                    <a:pt x="13747" y="3732"/>
                    <a:pt x="13833" y="3610"/>
                  </a:cubicBezTo>
                  <a:cubicBezTo>
                    <a:pt x="13883" y="3523"/>
                    <a:pt x="13941" y="3444"/>
                    <a:pt x="13984" y="3350"/>
                  </a:cubicBezTo>
                  <a:cubicBezTo>
                    <a:pt x="14366" y="2587"/>
                    <a:pt x="13869" y="2069"/>
                    <a:pt x="13250" y="1716"/>
                  </a:cubicBezTo>
                  <a:cubicBezTo>
                    <a:pt x="12861" y="1500"/>
                    <a:pt x="12465" y="1277"/>
                    <a:pt x="12076" y="1061"/>
                  </a:cubicBezTo>
                  <a:cubicBezTo>
                    <a:pt x="11622" y="801"/>
                    <a:pt x="11161" y="542"/>
                    <a:pt x="10665" y="384"/>
                  </a:cubicBezTo>
                  <a:cubicBezTo>
                    <a:pt x="9826" y="122"/>
                    <a:pt x="8934" y="1"/>
                    <a:pt x="8050" y="1"/>
                  </a:cubicBezTo>
                  <a:close/>
                </a:path>
              </a:pathLst>
            </a:custGeom>
            <a:solidFill>
              <a:srgbClr val="EFE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35;p73">
              <a:extLst>
                <a:ext uri="{FF2B5EF4-FFF2-40B4-BE49-F238E27FC236}">
                  <a16:creationId xmlns:a16="http://schemas.microsoft.com/office/drawing/2014/main" id="{23340774-B49B-4636-85DB-5B7535038351}"/>
                </a:ext>
              </a:extLst>
            </p:cNvPr>
            <p:cNvSpPr/>
            <p:nvPr/>
          </p:nvSpPr>
          <p:spPr>
            <a:xfrm flipH="1">
              <a:off x="5180662" y="2796610"/>
              <a:ext cx="213110" cy="170210"/>
            </a:xfrm>
            <a:custGeom>
              <a:avLst/>
              <a:gdLst/>
              <a:ahLst/>
              <a:cxnLst/>
              <a:rect l="l" t="t" r="r" b="b"/>
              <a:pathLst>
                <a:path w="3378" h="2698" extrusionOk="0">
                  <a:moveTo>
                    <a:pt x="843" y="1"/>
                  </a:moveTo>
                  <a:lnTo>
                    <a:pt x="843" y="1787"/>
                  </a:lnTo>
                  <a:lnTo>
                    <a:pt x="0" y="2139"/>
                  </a:lnTo>
                  <a:cubicBezTo>
                    <a:pt x="679" y="2553"/>
                    <a:pt x="1253" y="2698"/>
                    <a:pt x="1724" y="2698"/>
                  </a:cubicBezTo>
                  <a:cubicBezTo>
                    <a:pt x="2837" y="2698"/>
                    <a:pt x="3377" y="1887"/>
                    <a:pt x="3377" y="1887"/>
                  </a:cubicBezTo>
                  <a:lnTo>
                    <a:pt x="2182" y="1787"/>
                  </a:lnTo>
                  <a:lnTo>
                    <a:pt x="2182" y="51"/>
                  </a:lnTo>
                  <a:lnTo>
                    <a:pt x="843" y="1"/>
                  </a:lnTo>
                  <a:close/>
                </a:path>
              </a:pathLst>
            </a:custGeom>
            <a:solidFill>
              <a:srgbClr val="F7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36;p73">
              <a:extLst>
                <a:ext uri="{FF2B5EF4-FFF2-40B4-BE49-F238E27FC236}">
                  <a16:creationId xmlns:a16="http://schemas.microsoft.com/office/drawing/2014/main" id="{4487F206-0CC4-4697-B0FF-A0A96D27AB6C}"/>
                </a:ext>
              </a:extLst>
            </p:cNvPr>
            <p:cNvSpPr/>
            <p:nvPr/>
          </p:nvSpPr>
          <p:spPr>
            <a:xfrm flipH="1">
              <a:off x="5955668" y="2118376"/>
              <a:ext cx="256261" cy="728282"/>
            </a:xfrm>
            <a:custGeom>
              <a:avLst/>
              <a:gdLst/>
              <a:ahLst/>
              <a:cxnLst/>
              <a:rect l="l" t="t" r="r" b="b"/>
              <a:pathLst>
                <a:path w="4062" h="11544" extrusionOk="0">
                  <a:moveTo>
                    <a:pt x="836" y="1"/>
                  </a:moveTo>
                  <a:lnTo>
                    <a:pt x="1" y="3263"/>
                  </a:lnTo>
                  <a:lnTo>
                    <a:pt x="2802" y="11544"/>
                  </a:lnTo>
                  <a:lnTo>
                    <a:pt x="4062" y="11249"/>
                  </a:lnTo>
                  <a:lnTo>
                    <a:pt x="2737" y="2867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37;p73">
              <a:extLst>
                <a:ext uri="{FF2B5EF4-FFF2-40B4-BE49-F238E27FC236}">
                  <a16:creationId xmlns:a16="http://schemas.microsoft.com/office/drawing/2014/main" id="{6FB7E832-4652-4E30-9402-FCF5DCF8B7C4}"/>
                </a:ext>
              </a:extLst>
            </p:cNvPr>
            <p:cNvSpPr/>
            <p:nvPr/>
          </p:nvSpPr>
          <p:spPr>
            <a:xfrm flipH="1">
              <a:off x="6039259" y="2118376"/>
              <a:ext cx="172670" cy="277206"/>
            </a:xfrm>
            <a:custGeom>
              <a:avLst/>
              <a:gdLst/>
              <a:ahLst/>
              <a:cxnLst/>
              <a:rect l="l" t="t" r="r" b="b"/>
              <a:pathLst>
                <a:path w="2737" h="4394" extrusionOk="0">
                  <a:moveTo>
                    <a:pt x="836" y="1"/>
                  </a:moveTo>
                  <a:lnTo>
                    <a:pt x="1" y="3263"/>
                  </a:lnTo>
                  <a:lnTo>
                    <a:pt x="1844" y="4393"/>
                  </a:lnTo>
                  <a:lnTo>
                    <a:pt x="2737" y="2867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38;p73">
              <a:extLst>
                <a:ext uri="{FF2B5EF4-FFF2-40B4-BE49-F238E27FC236}">
                  <a16:creationId xmlns:a16="http://schemas.microsoft.com/office/drawing/2014/main" id="{4A42E835-252D-4B02-8042-CC0609A247DB}"/>
                </a:ext>
              </a:extLst>
            </p:cNvPr>
            <p:cNvSpPr/>
            <p:nvPr/>
          </p:nvSpPr>
          <p:spPr>
            <a:xfrm flipH="1">
              <a:off x="5984250" y="2365104"/>
              <a:ext cx="118163" cy="474292"/>
            </a:xfrm>
            <a:custGeom>
              <a:avLst/>
              <a:gdLst/>
              <a:ahLst/>
              <a:cxnLst/>
              <a:rect l="l" t="t" r="r" b="b"/>
              <a:pathLst>
                <a:path w="1873" h="7518" extrusionOk="0">
                  <a:moveTo>
                    <a:pt x="0" y="0"/>
                  </a:moveTo>
                  <a:lnTo>
                    <a:pt x="1483" y="7518"/>
                  </a:lnTo>
                  <a:lnTo>
                    <a:pt x="1872" y="7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39;p73">
              <a:extLst>
                <a:ext uri="{FF2B5EF4-FFF2-40B4-BE49-F238E27FC236}">
                  <a16:creationId xmlns:a16="http://schemas.microsoft.com/office/drawing/2014/main" id="{6D36661F-F330-412A-B109-74C483845F6B}"/>
                </a:ext>
              </a:extLst>
            </p:cNvPr>
            <p:cNvSpPr/>
            <p:nvPr/>
          </p:nvSpPr>
          <p:spPr>
            <a:xfrm flipH="1">
              <a:off x="5903878" y="2833957"/>
              <a:ext cx="127689" cy="249322"/>
            </a:xfrm>
            <a:custGeom>
              <a:avLst/>
              <a:gdLst/>
              <a:ahLst/>
              <a:cxnLst/>
              <a:rect l="l" t="t" r="r" b="b"/>
              <a:pathLst>
                <a:path w="2024" h="3952" extrusionOk="0">
                  <a:moveTo>
                    <a:pt x="665" y="0"/>
                  </a:moveTo>
                  <a:cubicBezTo>
                    <a:pt x="614" y="0"/>
                    <a:pt x="563" y="7"/>
                    <a:pt x="512" y="21"/>
                  </a:cubicBezTo>
                  <a:cubicBezTo>
                    <a:pt x="195" y="100"/>
                    <a:pt x="0" y="424"/>
                    <a:pt x="80" y="741"/>
                  </a:cubicBezTo>
                  <a:lnTo>
                    <a:pt x="793" y="3506"/>
                  </a:lnTo>
                  <a:cubicBezTo>
                    <a:pt x="859" y="3772"/>
                    <a:pt x="1098" y="3951"/>
                    <a:pt x="1360" y="3951"/>
                  </a:cubicBezTo>
                  <a:cubicBezTo>
                    <a:pt x="1410" y="3951"/>
                    <a:pt x="1462" y="3945"/>
                    <a:pt x="1513" y="3931"/>
                  </a:cubicBezTo>
                  <a:cubicBezTo>
                    <a:pt x="1829" y="3852"/>
                    <a:pt x="2024" y="3528"/>
                    <a:pt x="1945" y="3211"/>
                  </a:cubicBezTo>
                  <a:lnTo>
                    <a:pt x="1239" y="446"/>
                  </a:lnTo>
                  <a:cubicBezTo>
                    <a:pt x="1173" y="180"/>
                    <a:pt x="929" y="0"/>
                    <a:pt x="665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40;p73">
              <a:extLst>
                <a:ext uri="{FF2B5EF4-FFF2-40B4-BE49-F238E27FC236}">
                  <a16:creationId xmlns:a16="http://schemas.microsoft.com/office/drawing/2014/main" id="{167E6A7A-D78D-4D81-BC14-D6513646734E}"/>
                </a:ext>
              </a:extLst>
            </p:cNvPr>
            <p:cNvSpPr/>
            <p:nvPr/>
          </p:nvSpPr>
          <p:spPr>
            <a:xfrm flipH="1">
              <a:off x="5950185" y="2865689"/>
              <a:ext cx="75957" cy="31418"/>
            </a:xfrm>
            <a:custGeom>
              <a:avLst/>
              <a:gdLst/>
              <a:ahLst/>
              <a:cxnLst/>
              <a:rect l="l" t="t" r="r" b="b"/>
              <a:pathLst>
                <a:path w="1204" h="498" extrusionOk="0">
                  <a:moveTo>
                    <a:pt x="1153" y="0"/>
                  </a:moveTo>
                  <a:lnTo>
                    <a:pt x="1" y="296"/>
                  </a:lnTo>
                  <a:lnTo>
                    <a:pt x="51" y="497"/>
                  </a:lnTo>
                  <a:lnTo>
                    <a:pt x="1203" y="202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41;p73">
              <a:extLst>
                <a:ext uri="{FF2B5EF4-FFF2-40B4-BE49-F238E27FC236}">
                  <a16:creationId xmlns:a16="http://schemas.microsoft.com/office/drawing/2014/main" id="{3B4151B4-171E-4A21-96FC-C6F848CE1DD9}"/>
                </a:ext>
              </a:extLst>
            </p:cNvPr>
            <p:cNvSpPr/>
            <p:nvPr/>
          </p:nvSpPr>
          <p:spPr>
            <a:xfrm flipH="1">
              <a:off x="5941101" y="2903856"/>
              <a:ext cx="61826" cy="75011"/>
            </a:xfrm>
            <a:custGeom>
              <a:avLst/>
              <a:gdLst/>
              <a:ahLst/>
              <a:cxnLst/>
              <a:rect l="l" t="t" r="r" b="b"/>
              <a:pathLst>
                <a:path w="980" h="1189" extrusionOk="0">
                  <a:moveTo>
                    <a:pt x="951" y="0"/>
                  </a:moveTo>
                  <a:lnTo>
                    <a:pt x="0" y="1095"/>
                  </a:lnTo>
                  <a:lnTo>
                    <a:pt x="29" y="1188"/>
                  </a:lnTo>
                  <a:lnTo>
                    <a:pt x="979" y="9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42;p73">
              <a:extLst>
                <a:ext uri="{FF2B5EF4-FFF2-40B4-BE49-F238E27FC236}">
                  <a16:creationId xmlns:a16="http://schemas.microsoft.com/office/drawing/2014/main" id="{04C4FF8C-859E-48B7-8785-9A8C3163197C}"/>
                </a:ext>
              </a:extLst>
            </p:cNvPr>
            <p:cNvSpPr/>
            <p:nvPr/>
          </p:nvSpPr>
          <p:spPr>
            <a:xfrm flipH="1">
              <a:off x="5868421" y="2798944"/>
              <a:ext cx="245852" cy="100372"/>
            </a:xfrm>
            <a:custGeom>
              <a:avLst/>
              <a:gdLst/>
              <a:ahLst/>
              <a:cxnLst/>
              <a:rect l="l" t="t" r="r" b="b"/>
              <a:pathLst>
                <a:path w="3897" h="1591" extrusionOk="0">
                  <a:moveTo>
                    <a:pt x="3443" y="1"/>
                  </a:moveTo>
                  <a:cubicBezTo>
                    <a:pt x="3409" y="1"/>
                    <a:pt x="3376" y="5"/>
                    <a:pt x="3342" y="14"/>
                  </a:cubicBezTo>
                  <a:lnTo>
                    <a:pt x="354" y="777"/>
                  </a:lnTo>
                  <a:cubicBezTo>
                    <a:pt x="130" y="835"/>
                    <a:pt x="1" y="1058"/>
                    <a:pt x="51" y="1281"/>
                  </a:cubicBezTo>
                  <a:cubicBezTo>
                    <a:pt x="100" y="1469"/>
                    <a:pt x="270" y="1590"/>
                    <a:pt x="451" y="1590"/>
                  </a:cubicBezTo>
                  <a:cubicBezTo>
                    <a:pt x="486" y="1590"/>
                    <a:pt x="521" y="1586"/>
                    <a:pt x="555" y="1577"/>
                  </a:cubicBezTo>
                  <a:lnTo>
                    <a:pt x="3544" y="813"/>
                  </a:lnTo>
                  <a:cubicBezTo>
                    <a:pt x="3767" y="756"/>
                    <a:pt x="3896" y="533"/>
                    <a:pt x="3846" y="309"/>
                  </a:cubicBezTo>
                  <a:cubicBezTo>
                    <a:pt x="3797" y="127"/>
                    <a:pt x="3625" y="1"/>
                    <a:pt x="3443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43;p73">
              <a:extLst>
                <a:ext uri="{FF2B5EF4-FFF2-40B4-BE49-F238E27FC236}">
                  <a16:creationId xmlns:a16="http://schemas.microsoft.com/office/drawing/2014/main" id="{F3379CEB-E74D-44F8-8031-A2456A04B93E}"/>
                </a:ext>
              </a:extLst>
            </p:cNvPr>
            <p:cNvSpPr/>
            <p:nvPr/>
          </p:nvSpPr>
          <p:spPr>
            <a:xfrm flipH="1">
              <a:off x="5868421" y="2818438"/>
              <a:ext cx="242635" cy="80878"/>
            </a:xfrm>
            <a:custGeom>
              <a:avLst/>
              <a:gdLst/>
              <a:ahLst/>
              <a:cxnLst/>
              <a:rect l="l" t="t" r="r" b="b"/>
              <a:pathLst>
                <a:path w="3846" h="1282" extrusionOk="0">
                  <a:moveTo>
                    <a:pt x="3795" y="0"/>
                  </a:moveTo>
                  <a:lnTo>
                    <a:pt x="0" y="972"/>
                  </a:lnTo>
                  <a:cubicBezTo>
                    <a:pt x="49" y="1160"/>
                    <a:pt x="219" y="1281"/>
                    <a:pt x="404" y="1281"/>
                  </a:cubicBezTo>
                  <a:cubicBezTo>
                    <a:pt x="440" y="1281"/>
                    <a:pt x="476" y="1277"/>
                    <a:pt x="512" y="1268"/>
                  </a:cubicBezTo>
                  <a:lnTo>
                    <a:pt x="3493" y="504"/>
                  </a:lnTo>
                  <a:cubicBezTo>
                    <a:pt x="3716" y="454"/>
                    <a:pt x="3845" y="224"/>
                    <a:pt x="3795" y="0"/>
                  </a:cubicBezTo>
                  <a:close/>
                </a:path>
              </a:pathLst>
            </a:custGeom>
            <a:solidFill>
              <a:srgbClr val="0C0C0C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44;p73">
              <a:extLst>
                <a:ext uri="{FF2B5EF4-FFF2-40B4-BE49-F238E27FC236}">
                  <a16:creationId xmlns:a16="http://schemas.microsoft.com/office/drawing/2014/main" id="{814E46BE-B90C-4F49-A0EE-320E3960847B}"/>
                </a:ext>
              </a:extLst>
            </p:cNvPr>
            <p:cNvSpPr/>
            <p:nvPr/>
          </p:nvSpPr>
          <p:spPr>
            <a:xfrm flipH="1">
              <a:off x="5944759" y="2900197"/>
              <a:ext cx="97281" cy="130843"/>
            </a:xfrm>
            <a:custGeom>
              <a:avLst/>
              <a:gdLst/>
              <a:ahLst/>
              <a:cxnLst/>
              <a:rect l="l" t="t" r="r" b="b"/>
              <a:pathLst>
                <a:path w="1542" h="2074" extrusionOk="0">
                  <a:moveTo>
                    <a:pt x="838" y="0"/>
                  </a:moveTo>
                  <a:cubicBezTo>
                    <a:pt x="659" y="0"/>
                    <a:pt x="463" y="32"/>
                    <a:pt x="354" y="65"/>
                  </a:cubicBezTo>
                  <a:cubicBezTo>
                    <a:pt x="181" y="116"/>
                    <a:pt x="30" y="231"/>
                    <a:pt x="22" y="375"/>
                  </a:cubicBezTo>
                  <a:cubicBezTo>
                    <a:pt x="16" y="501"/>
                    <a:pt x="154" y="628"/>
                    <a:pt x="304" y="628"/>
                  </a:cubicBezTo>
                  <a:cubicBezTo>
                    <a:pt x="325" y="628"/>
                    <a:pt x="347" y="625"/>
                    <a:pt x="368" y="620"/>
                  </a:cubicBezTo>
                  <a:lnTo>
                    <a:pt x="368" y="620"/>
                  </a:lnTo>
                  <a:cubicBezTo>
                    <a:pt x="260" y="670"/>
                    <a:pt x="152" y="721"/>
                    <a:pt x="87" y="800"/>
                  </a:cubicBezTo>
                  <a:cubicBezTo>
                    <a:pt x="15" y="886"/>
                    <a:pt x="1" y="1001"/>
                    <a:pt x="87" y="1073"/>
                  </a:cubicBezTo>
                  <a:cubicBezTo>
                    <a:pt x="147" y="1128"/>
                    <a:pt x="245" y="1141"/>
                    <a:pt x="342" y="1141"/>
                  </a:cubicBezTo>
                  <a:cubicBezTo>
                    <a:pt x="373" y="1141"/>
                    <a:pt x="403" y="1140"/>
                    <a:pt x="433" y="1138"/>
                  </a:cubicBezTo>
                  <a:lnTo>
                    <a:pt x="433" y="1138"/>
                  </a:lnTo>
                  <a:cubicBezTo>
                    <a:pt x="318" y="1174"/>
                    <a:pt x="238" y="1275"/>
                    <a:pt x="238" y="1376"/>
                  </a:cubicBezTo>
                  <a:cubicBezTo>
                    <a:pt x="238" y="1477"/>
                    <a:pt x="325" y="1578"/>
                    <a:pt x="447" y="1614"/>
                  </a:cubicBezTo>
                  <a:cubicBezTo>
                    <a:pt x="512" y="1635"/>
                    <a:pt x="591" y="1635"/>
                    <a:pt x="649" y="1671"/>
                  </a:cubicBezTo>
                  <a:cubicBezTo>
                    <a:pt x="613" y="1678"/>
                    <a:pt x="584" y="1693"/>
                    <a:pt x="548" y="1700"/>
                  </a:cubicBezTo>
                  <a:cubicBezTo>
                    <a:pt x="469" y="1822"/>
                    <a:pt x="570" y="1981"/>
                    <a:pt x="728" y="2038"/>
                  </a:cubicBezTo>
                  <a:cubicBezTo>
                    <a:pt x="796" y="2063"/>
                    <a:pt x="869" y="2073"/>
                    <a:pt x="942" y="2073"/>
                  </a:cubicBezTo>
                  <a:cubicBezTo>
                    <a:pt x="1039" y="2073"/>
                    <a:pt x="1138" y="2056"/>
                    <a:pt x="1232" y="2031"/>
                  </a:cubicBezTo>
                  <a:cubicBezTo>
                    <a:pt x="1297" y="2010"/>
                    <a:pt x="1355" y="1988"/>
                    <a:pt x="1405" y="1952"/>
                  </a:cubicBezTo>
                  <a:cubicBezTo>
                    <a:pt x="1484" y="1894"/>
                    <a:pt x="1520" y="1801"/>
                    <a:pt x="1484" y="1714"/>
                  </a:cubicBezTo>
                  <a:cubicBezTo>
                    <a:pt x="1455" y="1635"/>
                    <a:pt x="1362" y="1570"/>
                    <a:pt x="1254" y="1556"/>
                  </a:cubicBezTo>
                  <a:cubicBezTo>
                    <a:pt x="1412" y="1556"/>
                    <a:pt x="1542" y="1426"/>
                    <a:pt x="1513" y="1304"/>
                  </a:cubicBezTo>
                  <a:cubicBezTo>
                    <a:pt x="1481" y="1195"/>
                    <a:pt x="1341" y="1120"/>
                    <a:pt x="1204" y="1120"/>
                  </a:cubicBezTo>
                  <a:cubicBezTo>
                    <a:pt x="1187" y="1120"/>
                    <a:pt x="1170" y="1121"/>
                    <a:pt x="1153" y="1124"/>
                  </a:cubicBezTo>
                  <a:cubicBezTo>
                    <a:pt x="1283" y="1081"/>
                    <a:pt x="1427" y="1016"/>
                    <a:pt x="1463" y="908"/>
                  </a:cubicBezTo>
                  <a:cubicBezTo>
                    <a:pt x="1491" y="821"/>
                    <a:pt x="1441" y="728"/>
                    <a:pt x="1362" y="663"/>
                  </a:cubicBezTo>
                  <a:cubicBezTo>
                    <a:pt x="1283" y="598"/>
                    <a:pt x="1175" y="555"/>
                    <a:pt x="1074" y="519"/>
                  </a:cubicBezTo>
                  <a:cubicBezTo>
                    <a:pt x="1362" y="476"/>
                    <a:pt x="1376" y="181"/>
                    <a:pt x="1160" y="58"/>
                  </a:cubicBezTo>
                  <a:cubicBezTo>
                    <a:pt x="1085" y="16"/>
                    <a:pt x="966" y="0"/>
                    <a:pt x="838" y="0"/>
                  </a:cubicBezTo>
                  <a:close/>
                </a:path>
              </a:pathLst>
            </a:custGeom>
            <a:solidFill>
              <a:srgbClr val="F7E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45;p73">
              <a:extLst>
                <a:ext uri="{FF2B5EF4-FFF2-40B4-BE49-F238E27FC236}">
                  <a16:creationId xmlns:a16="http://schemas.microsoft.com/office/drawing/2014/main" id="{B5427094-0898-40D8-A59C-85ABE7F66671}"/>
                </a:ext>
              </a:extLst>
            </p:cNvPr>
            <p:cNvSpPr/>
            <p:nvPr/>
          </p:nvSpPr>
          <p:spPr>
            <a:xfrm flipH="1">
              <a:off x="5910188" y="2888337"/>
              <a:ext cx="72298" cy="63529"/>
            </a:xfrm>
            <a:custGeom>
              <a:avLst/>
              <a:gdLst/>
              <a:ahLst/>
              <a:cxnLst/>
              <a:rect l="l" t="t" r="r" b="b"/>
              <a:pathLst>
                <a:path w="1146" h="1007" extrusionOk="0">
                  <a:moveTo>
                    <a:pt x="275" y="1"/>
                  </a:moveTo>
                  <a:cubicBezTo>
                    <a:pt x="208" y="1"/>
                    <a:pt x="143" y="15"/>
                    <a:pt x="94" y="59"/>
                  </a:cubicBezTo>
                  <a:cubicBezTo>
                    <a:pt x="51" y="102"/>
                    <a:pt x="29" y="160"/>
                    <a:pt x="22" y="217"/>
                  </a:cubicBezTo>
                  <a:cubicBezTo>
                    <a:pt x="0" y="361"/>
                    <a:pt x="65" y="505"/>
                    <a:pt x="166" y="613"/>
                  </a:cubicBezTo>
                  <a:cubicBezTo>
                    <a:pt x="259" y="721"/>
                    <a:pt x="389" y="801"/>
                    <a:pt x="511" y="873"/>
                  </a:cubicBezTo>
                  <a:cubicBezTo>
                    <a:pt x="591" y="923"/>
                    <a:pt x="670" y="973"/>
                    <a:pt x="763" y="995"/>
                  </a:cubicBezTo>
                  <a:cubicBezTo>
                    <a:pt x="792" y="1002"/>
                    <a:pt x="823" y="1006"/>
                    <a:pt x="855" y="1006"/>
                  </a:cubicBezTo>
                  <a:cubicBezTo>
                    <a:pt x="918" y="1006"/>
                    <a:pt x="982" y="990"/>
                    <a:pt x="1030" y="952"/>
                  </a:cubicBezTo>
                  <a:cubicBezTo>
                    <a:pt x="1116" y="887"/>
                    <a:pt x="1145" y="757"/>
                    <a:pt x="1123" y="649"/>
                  </a:cubicBezTo>
                  <a:cubicBezTo>
                    <a:pt x="1102" y="541"/>
                    <a:pt x="1044" y="441"/>
                    <a:pt x="987" y="347"/>
                  </a:cubicBezTo>
                  <a:lnTo>
                    <a:pt x="972" y="369"/>
                  </a:lnTo>
                  <a:cubicBezTo>
                    <a:pt x="828" y="174"/>
                    <a:pt x="605" y="45"/>
                    <a:pt x="367" y="9"/>
                  </a:cubicBezTo>
                  <a:cubicBezTo>
                    <a:pt x="337" y="4"/>
                    <a:pt x="306" y="1"/>
                    <a:pt x="275" y="1"/>
                  </a:cubicBezTo>
                  <a:close/>
                </a:path>
              </a:pathLst>
            </a:custGeom>
            <a:solidFill>
              <a:srgbClr val="F7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46;p73">
              <a:extLst>
                <a:ext uri="{FF2B5EF4-FFF2-40B4-BE49-F238E27FC236}">
                  <a16:creationId xmlns:a16="http://schemas.microsoft.com/office/drawing/2014/main" id="{8208CEDB-1BBB-44C5-AA10-E6E1D2400064}"/>
                </a:ext>
              </a:extLst>
            </p:cNvPr>
            <p:cNvSpPr/>
            <p:nvPr/>
          </p:nvSpPr>
          <p:spPr>
            <a:xfrm flipH="1">
              <a:off x="5003949" y="2914265"/>
              <a:ext cx="533846" cy="101823"/>
            </a:xfrm>
            <a:custGeom>
              <a:avLst/>
              <a:gdLst/>
              <a:ahLst/>
              <a:cxnLst/>
              <a:rect l="l" t="t" r="r" b="b"/>
              <a:pathLst>
                <a:path w="8462" h="1614" extrusionOk="0">
                  <a:moveTo>
                    <a:pt x="512" y="1"/>
                  </a:moveTo>
                  <a:cubicBezTo>
                    <a:pt x="368" y="44"/>
                    <a:pt x="224" y="102"/>
                    <a:pt x="80" y="138"/>
                  </a:cubicBezTo>
                  <a:cubicBezTo>
                    <a:pt x="51" y="145"/>
                    <a:pt x="29" y="152"/>
                    <a:pt x="1" y="159"/>
                  </a:cubicBezTo>
                  <a:cubicBezTo>
                    <a:pt x="1153" y="872"/>
                    <a:pt x="2528" y="1563"/>
                    <a:pt x="4191" y="1614"/>
                  </a:cubicBezTo>
                  <a:lnTo>
                    <a:pt x="4393" y="1614"/>
                  </a:lnTo>
                  <a:cubicBezTo>
                    <a:pt x="5891" y="1614"/>
                    <a:pt x="7101" y="1088"/>
                    <a:pt x="8462" y="382"/>
                  </a:cubicBezTo>
                  <a:cubicBezTo>
                    <a:pt x="8318" y="303"/>
                    <a:pt x="8173" y="231"/>
                    <a:pt x="8029" y="159"/>
                  </a:cubicBezTo>
                  <a:cubicBezTo>
                    <a:pt x="6811" y="779"/>
                    <a:pt x="5705" y="1221"/>
                    <a:pt x="4389" y="1221"/>
                  </a:cubicBezTo>
                  <a:cubicBezTo>
                    <a:pt x="4329" y="1221"/>
                    <a:pt x="4267" y="1220"/>
                    <a:pt x="4206" y="1218"/>
                  </a:cubicBezTo>
                  <a:cubicBezTo>
                    <a:pt x="2773" y="1167"/>
                    <a:pt x="1549" y="620"/>
                    <a:pt x="512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47;p73">
              <a:extLst>
                <a:ext uri="{FF2B5EF4-FFF2-40B4-BE49-F238E27FC236}">
                  <a16:creationId xmlns:a16="http://schemas.microsoft.com/office/drawing/2014/main" id="{3FB885F1-7678-4946-945B-AFBB9CE55B0D}"/>
                </a:ext>
              </a:extLst>
            </p:cNvPr>
            <p:cNvSpPr/>
            <p:nvPr/>
          </p:nvSpPr>
          <p:spPr>
            <a:xfrm flipH="1">
              <a:off x="4893983" y="2916094"/>
              <a:ext cx="797363" cy="202195"/>
            </a:xfrm>
            <a:custGeom>
              <a:avLst/>
              <a:gdLst/>
              <a:ahLst/>
              <a:cxnLst/>
              <a:rect l="l" t="t" r="r" b="b"/>
              <a:pathLst>
                <a:path w="12639" h="3205" extrusionOk="0">
                  <a:moveTo>
                    <a:pt x="1" y="1"/>
                  </a:moveTo>
                  <a:cubicBezTo>
                    <a:pt x="1599" y="2002"/>
                    <a:pt x="4156" y="3205"/>
                    <a:pt x="6712" y="3205"/>
                  </a:cubicBezTo>
                  <a:cubicBezTo>
                    <a:pt x="6986" y="3205"/>
                    <a:pt x="7259" y="3191"/>
                    <a:pt x="7540" y="3162"/>
                  </a:cubicBezTo>
                  <a:cubicBezTo>
                    <a:pt x="9369" y="2974"/>
                    <a:pt x="11054" y="2204"/>
                    <a:pt x="12638" y="1340"/>
                  </a:cubicBezTo>
                  <a:cubicBezTo>
                    <a:pt x="12566" y="1289"/>
                    <a:pt x="12487" y="1246"/>
                    <a:pt x="12408" y="1196"/>
                  </a:cubicBezTo>
                  <a:cubicBezTo>
                    <a:pt x="12350" y="1167"/>
                    <a:pt x="12292" y="1138"/>
                    <a:pt x="12242" y="1102"/>
                  </a:cubicBezTo>
                  <a:cubicBezTo>
                    <a:pt x="10752" y="1902"/>
                    <a:pt x="9182" y="2593"/>
                    <a:pt x="7497" y="2766"/>
                  </a:cubicBezTo>
                  <a:cubicBezTo>
                    <a:pt x="7234" y="2793"/>
                    <a:pt x="6971" y="2806"/>
                    <a:pt x="6707" y="2806"/>
                  </a:cubicBezTo>
                  <a:cubicBezTo>
                    <a:pt x="4398" y="2806"/>
                    <a:pt x="2094" y="1777"/>
                    <a:pt x="562" y="51"/>
                  </a:cubicBezTo>
                  <a:cubicBezTo>
                    <a:pt x="397" y="29"/>
                    <a:pt x="238" y="8"/>
                    <a:pt x="73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48;p73">
              <a:extLst>
                <a:ext uri="{FF2B5EF4-FFF2-40B4-BE49-F238E27FC236}">
                  <a16:creationId xmlns:a16="http://schemas.microsoft.com/office/drawing/2014/main" id="{7B07117A-0A9E-47CB-BF5E-ADE527EDE22F}"/>
                </a:ext>
              </a:extLst>
            </p:cNvPr>
            <p:cNvSpPr/>
            <p:nvPr/>
          </p:nvSpPr>
          <p:spPr>
            <a:xfrm flipH="1">
              <a:off x="5041173" y="3171844"/>
              <a:ext cx="438017" cy="49587"/>
            </a:xfrm>
            <a:custGeom>
              <a:avLst/>
              <a:gdLst/>
              <a:ahLst/>
              <a:cxnLst/>
              <a:rect l="l" t="t" r="r" b="b"/>
              <a:pathLst>
                <a:path w="6943" h="786" extrusionOk="0">
                  <a:moveTo>
                    <a:pt x="44" y="1"/>
                  </a:moveTo>
                  <a:cubicBezTo>
                    <a:pt x="29" y="130"/>
                    <a:pt x="15" y="267"/>
                    <a:pt x="1" y="404"/>
                  </a:cubicBezTo>
                  <a:cubicBezTo>
                    <a:pt x="958" y="699"/>
                    <a:pt x="1974" y="757"/>
                    <a:pt x="3147" y="785"/>
                  </a:cubicBezTo>
                  <a:lnTo>
                    <a:pt x="3471" y="785"/>
                  </a:lnTo>
                  <a:cubicBezTo>
                    <a:pt x="4695" y="785"/>
                    <a:pt x="5884" y="620"/>
                    <a:pt x="6942" y="425"/>
                  </a:cubicBezTo>
                  <a:cubicBezTo>
                    <a:pt x="6920" y="296"/>
                    <a:pt x="6899" y="166"/>
                    <a:pt x="6884" y="29"/>
                  </a:cubicBezTo>
                  <a:cubicBezTo>
                    <a:pt x="5834" y="223"/>
                    <a:pt x="4654" y="392"/>
                    <a:pt x="3435" y="392"/>
                  </a:cubicBezTo>
                  <a:cubicBezTo>
                    <a:pt x="3342" y="392"/>
                    <a:pt x="3248" y="391"/>
                    <a:pt x="3154" y="389"/>
                  </a:cubicBezTo>
                  <a:cubicBezTo>
                    <a:pt x="1988" y="361"/>
                    <a:pt x="980" y="303"/>
                    <a:pt x="44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49;p73">
              <a:extLst>
                <a:ext uri="{FF2B5EF4-FFF2-40B4-BE49-F238E27FC236}">
                  <a16:creationId xmlns:a16="http://schemas.microsoft.com/office/drawing/2014/main" id="{E7921402-4EF0-4AF6-B2F8-2BFE85306EE4}"/>
                </a:ext>
              </a:extLst>
            </p:cNvPr>
            <p:cNvSpPr/>
            <p:nvPr/>
          </p:nvSpPr>
          <p:spPr>
            <a:xfrm flipH="1">
              <a:off x="5018461" y="3279026"/>
              <a:ext cx="473913" cy="50975"/>
            </a:xfrm>
            <a:custGeom>
              <a:avLst/>
              <a:gdLst/>
              <a:ahLst/>
              <a:cxnLst/>
              <a:rect l="l" t="t" r="r" b="b"/>
              <a:pathLst>
                <a:path w="7512" h="808" extrusionOk="0">
                  <a:moveTo>
                    <a:pt x="7374" y="1"/>
                  </a:moveTo>
                  <a:cubicBezTo>
                    <a:pt x="6141" y="271"/>
                    <a:pt x="4878" y="407"/>
                    <a:pt x="3484" y="407"/>
                  </a:cubicBezTo>
                  <a:cubicBezTo>
                    <a:pt x="2429" y="407"/>
                    <a:pt x="1299" y="329"/>
                    <a:pt x="51" y="174"/>
                  </a:cubicBezTo>
                  <a:cubicBezTo>
                    <a:pt x="37" y="282"/>
                    <a:pt x="22" y="419"/>
                    <a:pt x="1" y="570"/>
                  </a:cubicBezTo>
                  <a:cubicBezTo>
                    <a:pt x="1275" y="728"/>
                    <a:pt x="2427" y="807"/>
                    <a:pt x="3500" y="807"/>
                  </a:cubicBezTo>
                  <a:cubicBezTo>
                    <a:pt x="4940" y="807"/>
                    <a:pt x="6237" y="663"/>
                    <a:pt x="7511" y="375"/>
                  </a:cubicBezTo>
                  <a:cubicBezTo>
                    <a:pt x="7461" y="239"/>
                    <a:pt x="7410" y="109"/>
                    <a:pt x="7374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50;p73">
              <a:extLst>
                <a:ext uri="{FF2B5EF4-FFF2-40B4-BE49-F238E27FC236}">
                  <a16:creationId xmlns:a16="http://schemas.microsoft.com/office/drawing/2014/main" id="{ADD0C00E-61B6-4205-A199-E4FDA36EAD11}"/>
                </a:ext>
              </a:extLst>
            </p:cNvPr>
            <p:cNvSpPr/>
            <p:nvPr/>
          </p:nvSpPr>
          <p:spPr>
            <a:xfrm flipH="1">
              <a:off x="4994424" y="3364444"/>
              <a:ext cx="502050" cy="58671"/>
            </a:xfrm>
            <a:custGeom>
              <a:avLst/>
              <a:gdLst/>
              <a:ahLst/>
              <a:cxnLst/>
              <a:rect l="l" t="t" r="r" b="b"/>
              <a:pathLst>
                <a:path w="7958" h="930" extrusionOk="0">
                  <a:moveTo>
                    <a:pt x="7893" y="1"/>
                  </a:moveTo>
                  <a:cubicBezTo>
                    <a:pt x="6333" y="354"/>
                    <a:pt x="4727" y="533"/>
                    <a:pt x="3123" y="533"/>
                  </a:cubicBezTo>
                  <a:cubicBezTo>
                    <a:pt x="2078" y="533"/>
                    <a:pt x="1033" y="457"/>
                    <a:pt x="1" y="303"/>
                  </a:cubicBezTo>
                  <a:lnTo>
                    <a:pt x="1" y="303"/>
                  </a:lnTo>
                  <a:cubicBezTo>
                    <a:pt x="1" y="462"/>
                    <a:pt x="8" y="598"/>
                    <a:pt x="37" y="706"/>
                  </a:cubicBezTo>
                  <a:cubicBezTo>
                    <a:pt x="1052" y="858"/>
                    <a:pt x="2089" y="930"/>
                    <a:pt x="3119" y="930"/>
                  </a:cubicBezTo>
                  <a:cubicBezTo>
                    <a:pt x="4746" y="930"/>
                    <a:pt x="6374" y="750"/>
                    <a:pt x="7958" y="390"/>
                  </a:cubicBezTo>
                  <a:cubicBezTo>
                    <a:pt x="7958" y="274"/>
                    <a:pt x="7929" y="145"/>
                    <a:pt x="7893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51;p73">
              <a:extLst>
                <a:ext uri="{FF2B5EF4-FFF2-40B4-BE49-F238E27FC236}">
                  <a16:creationId xmlns:a16="http://schemas.microsoft.com/office/drawing/2014/main" id="{6DFCA574-4775-402C-959A-E36953AC9E91}"/>
                </a:ext>
              </a:extLst>
            </p:cNvPr>
            <p:cNvSpPr/>
            <p:nvPr/>
          </p:nvSpPr>
          <p:spPr>
            <a:xfrm flipH="1">
              <a:off x="4851799" y="3041950"/>
              <a:ext cx="96335" cy="114504"/>
            </a:xfrm>
            <a:custGeom>
              <a:avLst/>
              <a:gdLst/>
              <a:ahLst/>
              <a:cxnLst/>
              <a:rect l="l" t="t" r="r" b="b"/>
              <a:pathLst>
                <a:path w="1527" h="1815" extrusionOk="0">
                  <a:moveTo>
                    <a:pt x="1433" y="0"/>
                  </a:moveTo>
                  <a:lnTo>
                    <a:pt x="1433" y="0"/>
                  </a:lnTo>
                  <a:cubicBezTo>
                    <a:pt x="1152" y="670"/>
                    <a:pt x="634" y="1239"/>
                    <a:pt x="0" y="1584"/>
                  </a:cubicBezTo>
                  <a:cubicBezTo>
                    <a:pt x="22" y="1599"/>
                    <a:pt x="43" y="1613"/>
                    <a:pt x="65" y="1635"/>
                  </a:cubicBezTo>
                  <a:cubicBezTo>
                    <a:pt x="166" y="1707"/>
                    <a:pt x="274" y="1786"/>
                    <a:pt x="389" y="1815"/>
                  </a:cubicBezTo>
                  <a:cubicBezTo>
                    <a:pt x="677" y="1635"/>
                    <a:pt x="936" y="1412"/>
                    <a:pt x="1160" y="1160"/>
                  </a:cubicBezTo>
                  <a:cubicBezTo>
                    <a:pt x="1181" y="1138"/>
                    <a:pt x="1196" y="1116"/>
                    <a:pt x="1210" y="1095"/>
                  </a:cubicBezTo>
                  <a:cubicBezTo>
                    <a:pt x="1260" y="1008"/>
                    <a:pt x="1318" y="929"/>
                    <a:pt x="1361" y="835"/>
                  </a:cubicBezTo>
                  <a:cubicBezTo>
                    <a:pt x="1520" y="519"/>
                    <a:pt x="1527" y="238"/>
                    <a:pt x="1433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52;p73">
              <a:extLst>
                <a:ext uri="{FF2B5EF4-FFF2-40B4-BE49-F238E27FC236}">
                  <a16:creationId xmlns:a16="http://schemas.microsoft.com/office/drawing/2014/main" id="{3FAC3299-08C8-4085-855F-A54072CFBC3B}"/>
                </a:ext>
              </a:extLst>
            </p:cNvPr>
            <p:cNvSpPr/>
            <p:nvPr/>
          </p:nvSpPr>
          <p:spPr>
            <a:xfrm flipH="1">
              <a:off x="5671725" y="2916094"/>
              <a:ext cx="65043" cy="161819"/>
            </a:xfrm>
            <a:custGeom>
              <a:avLst/>
              <a:gdLst/>
              <a:ahLst/>
              <a:cxnLst/>
              <a:rect l="l" t="t" r="r" b="b"/>
              <a:pathLst>
                <a:path w="1031" h="2565" extrusionOk="0">
                  <a:moveTo>
                    <a:pt x="498" y="1"/>
                  </a:moveTo>
                  <a:cubicBezTo>
                    <a:pt x="426" y="8"/>
                    <a:pt x="354" y="29"/>
                    <a:pt x="289" y="73"/>
                  </a:cubicBezTo>
                  <a:cubicBezTo>
                    <a:pt x="181" y="137"/>
                    <a:pt x="123" y="260"/>
                    <a:pt x="73" y="375"/>
                  </a:cubicBezTo>
                  <a:cubicBezTo>
                    <a:pt x="58" y="411"/>
                    <a:pt x="44" y="454"/>
                    <a:pt x="30" y="497"/>
                  </a:cubicBezTo>
                  <a:cubicBezTo>
                    <a:pt x="1" y="1131"/>
                    <a:pt x="152" y="1786"/>
                    <a:pt x="469" y="2398"/>
                  </a:cubicBezTo>
                  <a:cubicBezTo>
                    <a:pt x="634" y="2492"/>
                    <a:pt x="829" y="2542"/>
                    <a:pt x="1030" y="2564"/>
                  </a:cubicBezTo>
                  <a:cubicBezTo>
                    <a:pt x="966" y="2463"/>
                    <a:pt x="901" y="2362"/>
                    <a:pt x="843" y="2254"/>
                  </a:cubicBezTo>
                  <a:cubicBezTo>
                    <a:pt x="469" y="1556"/>
                    <a:pt x="339" y="785"/>
                    <a:pt x="476" y="87"/>
                  </a:cubicBezTo>
                  <a:cubicBezTo>
                    <a:pt x="483" y="44"/>
                    <a:pt x="490" y="15"/>
                    <a:pt x="498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53;p73">
              <a:extLst>
                <a:ext uri="{FF2B5EF4-FFF2-40B4-BE49-F238E27FC236}">
                  <a16:creationId xmlns:a16="http://schemas.microsoft.com/office/drawing/2014/main" id="{82D61DB4-D2E5-4EF2-81D7-24C301DC4BB0}"/>
                </a:ext>
              </a:extLst>
            </p:cNvPr>
            <p:cNvSpPr/>
            <p:nvPr/>
          </p:nvSpPr>
          <p:spPr>
            <a:xfrm flipH="1">
              <a:off x="5340585" y="2885182"/>
              <a:ext cx="170399" cy="480285"/>
            </a:xfrm>
            <a:custGeom>
              <a:avLst/>
              <a:gdLst/>
              <a:ahLst/>
              <a:cxnLst/>
              <a:rect l="l" t="t" r="r" b="b"/>
              <a:pathLst>
                <a:path w="2701" h="7613" extrusionOk="0">
                  <a:moveTo>
                    <a:pt x="1793" y="1"/>
                  </a:moveTo>
                  <a:lnTo>
                    <a:pt x="1073" y="87"/>
                  </a:lnTo>
                  <a:cubicBezTo>
                    <a:pt x="1073" y="87"/>
                    <a:pt x="382" y="3176"/>
                    <a:pt x="274" y="4113"/>
                  </a:cubicBezTo>
                  <a:lnTo>
                    <a:pt x="0" y="6266"/>
                  </a:lnTo>
                  <a:lnTo>
                    <a:pt x="1268" y="7612"/>
                  </a:lnTo>
                  <a:lnTo>
                    <a:pt x="2701" y="4883"/>
                  </a:lnTo>
                  <a:cubicBezTo>
                    <a:pt x="2701" y="4883"/>
                    <a:pt x="1405" y="1823"/>
                    <a:pt x="1793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54;p73">
              <a:extLst>
                <a:ext uri="{FF2B5EF4-FFF2-40B4-BE49-F238E27FC236}">
                  <a16:creationId xmlns:a16="http://schemas.microsoft.com/office/drawing/2014/main" id="{9DD6F572-042B-4E2F-B31B-FAD3664A0758}"/>
                </a:ext>
              </a:extLst>
            </p:cNvPr>
            <p:cNvSpPr/>
            <p:nvPr/>
          </p:nvSpPr>
          <p:spPr>
            <a:xfrm flipH="1">
              <a:off x="5004843" y="2879315"/>
              <a:ext cx="188127" cy="480664"/>
            </a:xfrm>
            <a:custGeom>
              <a:avLst/>
              <a:gdLst/>
              <a:ahLst/>
              <a:cxnLst/>
              <a:rect l="l" t="t" r="r" b="b"/>
              <a:pathLst>
                <a:path w="2982" h="7619" extrusionOk="0">
                  <a:moveTo>
                    <a:pt x="194" y="0"/>
                  </a:moveTo>
                  <a:cubicBezTo>
                    <a:pt x="194" y="0"/>
                    <a:pt x="461" y="3838"/>
                    <a:pt x="0" y="4868"/>
                  </a:cubicBezTo>
                  <a:lnTo>
                    <a:pt x="994" y="7619"/>
                  </a:lnTo>
                  <a:lnTo>
                    <a:pt x="2981" y="6128"/>
                  </a:lnTo>
                  <a:cubicBezTo>
                    <a:pt x="2981" y="6128"/>
                    <a:pt x="2016" y="958"/>
                    <a:pt x="9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55;p73">
              <a:extLst>
                <a:ext uri="{FF2B5EF4-FFF2-40B4-BE49-F238E27FC236}">
                  <a16:creationId xmlns:a16="http://schemas.microsoft.com/office/drawing/2014/main" id="{5BE7D734-7A33-48E2-BB06-4A00309089FF}"/>
                </a:ext>
              </a:extLst>
            </p:cNvPr>
            <p:cNvSpPr/>
            <p:nvPr/>
          </p:nvSpPr>
          <p:spPr>
            <a:xfrm flipH="1">
              <a:off x="5256053" y="2844303"/>
              <a:ext cx="85042" cy="18169"/>
            </a:xfrm>
            <a:custGeom>
              <a:avLst/>
              <a:gdLst/>
              <a:ahLst/>
              <a:cxnLst/>
              <a:rect l="l" t="t" r="r" b="b"/>
              <a:pathLst>
                <a:path w="1348" h="288" extrusionOk="0">
                  <a:moveTo>
                    <a:pt x="1" y="1"/>
                  </a:moveTo>
                  <a:cubicBezTo>
                    <a:pt x="178" y="222"/>
                    <a:pt x="436" y="287"/>
                    <a:pt x="679" y="287"/>
                  </a:cubicBezTo>
                  <a:cubicBezTo>
                    <a:pt x="1029" y="287"/>
                    <a:pt x="1347" y="152"/>
                    <a:pt x="1347" y="1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56;p73">
              <a:extLst>
                <a:ext uri="{FF2B5EF4-FFF2-40B4-BE49-F238E27FC236}">
                  <a16:creationId xmlns:a16="http://schemas.microsoft.com/office/drawing/2014/main" id="{714EBB65-4A82-4326-B530-CB641CDA3F62}"/>
                </a:ext>
              </a:extLst>
            </p:cNvPr>
            <p:cNvSpPr/>
            <p:nvPr/>
          </p:nvSpPr>
          <p:spPr>
            <a:xfrm flipH="1">
              <a:off x="4784087" y="1956246"/>
              <a:ext cx="846382" cy="606523"/>
            </a:xfrm>
            <a:custGeom>
              <a:avLst/>
              <a:gdLst/>
              <a:ahLst/>
              <a:cxnLst/>
              <a:rect l="l" t="t" r="r" b="b"/>
              <a:pathLst>
                <a:path w="13416" h="9614" extrusionOk="0">
                  <a:moveTo>
                    <a:pt x="6985" y="0"/>
                  </a:moveTo>
                  <a:cubicBezTo>
                    <a:pt x="6637" y="0"/>
                    <a:pt x="6289" y="37"/>
                    <a:pt x="5949" y="116"/>
                  </a:cubicBezTo>
                  <a:cubicBezTo>
                    <a:pt x="4796" y="382"/>
                    <a:pt x="3947" y="1109"/>
                    <a:pt x="3421" y="2132"/>
                  </a:cubicBezTo>
                  <a:cubicBezTo>
                    <a:pt x="3119" y="2716"/>
                    <a:pt x="2770" y="3056"/>
                    <a:pt x="2307" y="3056"/>
                  </a:cubicBezTo>
                  <a:cubicBezTo>
                    <a:pt x="2052" y="3056"/>
                    <a:pt x="1762" y="2952"/>
                    <a:pt x="1426" y="2729"/>
                  </a:cubicBezTo>
                  <a:cubicBezTo>
                    <a:pt x="1223" y="2592"/>
                    <a:pt x="991" y="2466"/>
                    <a:pt x="750" y="2466"/>
                  </a:cubicBezTo>
                  <a:cubicBezTo>
                    <a:pt x="726" y="2466"/>
                    <a:pt x="702" y="2468"/>
                    <a:pt x="678" y="2470"/>
                  </a:cubicBezTo>
                  <a:cubicBezTo>
                    <a:pt x="339" y="2506"/>
                    <a:pt x="101" y="2801"/>
                    <a:pt x="51" y="3111"/>
                  </a:cubicBezTo>
                  <a:cubicBezTo>
                    <a:pt x="1" y="3413"/>
                    <a:pt x="101" y="3730"/>
                    <a:pt x="202" y="4026"/>
                  </a:cubicBezTo>
                  <a:cubicBezTo>
                    <a:pt x="375" y="4501"/>
                    <a:pt x="570" y="4962"/>
                    <a:pt x="865" y="5379"/>
                  </a:cubicBezTo>
                  <a:cubicBezTo>
                    <a:pt x="973" y="5531"/>
                    <a:pt x="1095" y="5675"/>
                    <a:pt x="1225" y="5811"/>
                  </a:cubicBezTo>
                  <a:cubicBezTo>
                    <a:pt x="1650" y="6251"/>
                    <a:pt x="2168" y="6618"/>
                    <a:pt x="2694" y="6949"/>
                  </a:cubicBezTo>
                  <a:cubicBezTo>
                    <a:pt x="5149" y="8483"/>
                    <a:pt x="8022" y="9484"/>
                    <a:pt x="10939" y="9606"/>
                  </a:cubicBezTo>
                  <a:cubicBezTo>
                    <a:pt x="11050" y="9610"/>
                    <a:pt x="11162" y="9613"/>
                    <a:pt x="11275" y="9613"/>
                  </a:cubicBezTo>
                  <a:cubicBezTo>
                    <a:pt x="11730" y="9613"/>
                    <a:pt x="12188" y="9566"/>
                    <a:pt x="12580" y="9376"/>
                  </a:cubicBezTo>
                  <a:cubicBezTo>
                    <a:pt x="13063" y="9131"/>
                    <a:pt x="13416" y="8605"/>
                    <a:pt x="13250" y="8101"/>
                  </a:cubicBezTo>
                  <a:cubicBezTo>
                    <a:pt x="13236" y="8051"/>
                    <a:pt x="13207" y="7993"/>
                    <a:pt x="13164" y="7957"/>
                  </a:cubicBezTo>
                  <a:cubicBezTo>
                    <a:pt x="13099" y="7892"/>
                    <a:pt x="12998" y="7871"/>
                    <a:pt x="12904" y="7856"/>
                  </a:cubicBezTo>
                  <a:cubicBezTo>
                    <a:pt x="12580" y="7792"/>
                    <a:pt x="12271" y="7684"/>
                    <a:pt x="11983" y="7532"/>
                  </a:cubicBezTo>
                  <a:cubicBezTo>
                    <a:pt x="11075" y="7057"/>
                    <a:pt x="11399" y="5826"/>
                    <a:pt x="11558" y="5012"/>
                  </a:cubicBezTo>
                  <a:cubicBezTo>
                    <a:pt x="11724" y="4170"/>
                    <a:pt x="11803" y="3277"/>
                    <a:pt x="11479" y="2477"/>
                  </a:cubicBezTo>
                  <a:cubicBezTo>
                    <a:pt x="11083" y="1491"/>
                    <a:pt x="10132" y="821"/>
                    <a:pt x="9138" y="425"/>
                  </a:cubicBezTo>
                  <a:cubicBezTo>
                    <a:pt x="8455" y="161"/>
                    <a:pt x="7718" y="0"/>
                    <a:pt x="6985" y="0"/>
                  </a:cubicBezTo>
                  <a:close/>
                </a:path>
              </a:pathLst>
            </a:custGeom>
            <a:solidFill>
              <a:srgbClr val="3B1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57;p73">
              <a:extLst>
                <a:ext uri="{FF2B5EF4-FFF2-40B4-BE49-F238E27FC236}">
                  <a16:creationId xmlns:a16="http://schemas.microsoft.com/office/drawing/2014/main" id="{39042187-7C25-49BF-930B-56C27B32097C}"/>
                </a:ext>
              </a:extLst>
            </p:cNvPr>
            <p:cNvSpPr/>
            <p:nvPr/>
          </p:nvSpPr>
          <p:spPr>
            <a:xfrm flipH="1">
              <a:off x="5035301" y="2254200"/>
              <a:ext cx="613778" cy="600214"/>
            </a:xfrm>
            <a:custGeom>
              <a:avLst/>
              <a:gdLst/>
              <a:ahLst/>
              <a:cxnLst/>
              <a:rect l="l" t="t" r="r" b="b"/>
              <a:pathLst>
                <a:path w="9729" h="9514" extrusionOk="0">
                  <a:moveTo>
                    <a:pt x="5368" y="0"/>
                  </a:moveTo>
                  <a:cubicBezTo>
                    <a:pt x="5283" y="0"/>
                    <a:pt x="5198" y="3"/>
                    <a:pt x="5113" y="8"/>
                  </a:cubicBezTo>
                  <a:cubicBezTo>
                    <a:pt x="3205" y="116"/>
                    <a:pt x="2125" y="1448"/>
                    <a:pt x="1131" y="2968"/>
                  </a:cubicBezTo>
                  <a:cubicBezTo>
                    <a:pt x="764" y="3537"/>
                    <a:pt x="396" y="4120"/>
                    <a:pt x="188" y="4761"/>
                  </a:cubicBezTo>
                  <a:cubicBezTo>
                    <a:pt x="65" y="5128"/>
                    <a:pt x="0" y="5524"/>
                    <a:pt x="22" y="5906"/>
                  </a:cubicBezTo>
                  <a:cubicBezTo>
                    <a:pt x="29" y="6201"/>
                    <a:pt x="87" y="6489"/>
                    <a:pt x="209" y="6755"/>
                  </a:cubicBezTo>
                  <a:cubicBezTo>
                    <a:pt x="425" y="7259"/>
                    <a:pt x="829" y="7663"/>
                    <a:pt x="1275" y="7987"/>
                  </a:cubicBezTo>
                  <a:cubicBezTo>
                    <a:pt x="2377" y="8793"/>
                    <a:pt x="3738" y="9182"/>
                    <a:pt x="5091" y="9391"/>
                  </a:cubicBezTo>
                  <a:cubicBezTo>
                    <a:pt x="5534" y="9462"/>
                    <a:pt x="5983" y="9514"/>
                    <a:pt x="6430" y="9514"/>
                  </a:cubicBezTo>
                  <a:cubicBezTo>
                    <a:pt x="6798" y="9514"/>
                    <a:pt x="7164" y="9479"/>
                    <a:pt x="7525" y="9391"/>
                  </a:cubicBezTo>
                  <a:cubicBezTo>
                    <a:pt x="8317" y="9204"/>
                    <a:pt x="9073" y="8714"/>
                    <a:pt x="9426" y="7979"/>
                  </a:cubicBezTo>
                  <a:cubicBezTo>
                    <a:pt x="9678" y="7447"/>
                    <a:pt x="9700" y="6842"/>
                    <a:pt x="9700" y="6251"/>
                  </a:cubicBezTo>
                  <a:cubicBezTo>
                    <a:pt x="9707" y="4638"/>
                    <a:pt x="9729" y="3061"/>
                    <a:pt x="8764" y="1700"/>
                  </a:cubicBezTo>
                  <a:cubicBezTo>
                    <a:pt x="8000" y="619"/>
                    <a:pt x="6677" y="0"/>
                    <a:pt x="5368" y="0"/>
                  </a:cubicBezTo>
                  <a:close/>
                </a:path>
              </a:pathLst>
            </a:custGeom>
            <a:solidFill>
              <a:srgbClr val="F7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58;p73">
              <a:extLst>
                <a:ext uri="{FF2B5EF4-FFF2-40B4-BE49-F238E27FC236}">
                  <a16:creationId xmlns:a16="http://schemas.microsoft.com/office/drawing/2014/main" id="{00B3E0E6-7511-46AC-804C-818691C12B1C}"/>
                </a:ext>
              </a:extLst>
            </p:cNvPr>
            <p:cNvSpPr/>
            <p:nvPr/>
          </p:nvSpPr>
          <p:spPr>
            <a:xfrm flipH="1">
              <a:off x="5389604" y="2453676"/>
              <a:ext cx="116396" cy="95451"/>
            </a:xfrm>
            <a:custGeom>
              <a:avLst/>
              <a:gdLst/>
              <a:ahLst/>
              <a:cxnLst/>
              <a:rect l="l" t="t" r="r" b="b"/>
              <a:pathLst>
                <a:path w="1845" h="1513" extrusionOk="0">
                  <a:moveTo>
                    <a:pt x="1096" y="0"/>
                  </a:moveTo>
                  <a:cubicBezTo>
                    <a:pt x="982" y="0"/>
                    <a:pt x="883" y="25"/>
                    <a:pt x="800" y="58"/>
                  </a:cubicBezTo>
                  <a:cubicBezTo>
                    <a:pt x="685" y="108"/>
                    <a:pt x="598" y="166"/>
                    <a:pt x="519" y="231"/>
                  </a:cubicBezTo>
                  <a:cubicBezTo>
                    <a:pt x="447" y="288"/>
                    <a:pt x="382" y="360"/>
                    <a:pt x="325" y="425"/>
                  </a:cubicBezTo>
                  <a:cubicBezTo>
                    <a:pt x="267" y="490"/>
                    <a:pt x="224" y="555"/>
                    <a:pt x="188" y="619"/>
                  </a:cubicBezTo>
                  <a:cubicBezTo>
                    <a:pt x="145" y="677"/>
                    <a:pt x="116" y="742"/>
                    <a:pt x="94" y="792"/>
                  </a:cubicBezTo>
                  <a:cubicBezTo>
                    <a:pt x="65" y="850"/>
                    <a:pt x="51" y="893"/>
                    <a:pt x="37" y="936"/>
                  </a:cubicBezTo>
                  <a:cubicBezTo>
                    <a:pt x="22" y="979"/>
                    <a:pt x="15" y="1008"/>
                    <a:pt x="8" y="1030"/>
                  </a:cubicBezTo>
                  <a:cubicBezTo>
                    <a:pt x="1" y="1059"/>
                    <a:pt x="1" y="1066"/>
                    <a:pt x="1" y="1066"/>
                  </a:cubicBezTo>
                  <a:lnTo>
                    <a:pt x="29" y="1087"/>
                  </a:lnTo>
                  <a:cubicBezTo>
                    <a:pt x="29" y="1087"/>
                    <a:pt x="138" y="943"/>
                    <a:pt x="325" y="756"/>
                  </a:cubicBezTo>
                  <a:cubicBezTo>
                    <a:pt x="426" y="663"/>
                    <a:pt x="541" y="562"/>
                    <a:pt x="678" y="468"/>
                  </a:cubicBezTo>
                  <a:cubicBezTo>
                    <a:pt x="750" y="425"/>
                    <a:pt x="822" y="382"/>
                    <a:pt x="901" y="353"/>
                  </a:cubicBezTo>
                  <a:cubicBezTo>
                    <a:pt x="959" y="332"/>
                    <a:pt x="1021" y="319"/>
                    <a:pt x="1083" y="319"/>
                  </a:cubicBezTo>
                  <a:cubicBezTo>
                    <a:pt x="1107" y="319"/>
                    <a:pt x="1130" y="320"/>
                    <a:pt x="1153" y="324"/>
                  </a:cubicBezTo>
                  <a:cubicBezTo>
                    <a:pt x="1232" y="331"/>
                    <a:pt x="1311" y="375"/>
                    <a:pt x="1369" y="432"/>
                  </a:cubicBezTo>
                  <a:lnTo>
                    <a:pt x="1412" y="483"/>
                  </a:lnTo>
                  <a:cubicBezTo>
                    <a:pt x="1426" y="497"/>
                    <a:pt x="1434" y="519"/>
                    <a:pt x="1448" y="533"/>
                  </a:cubicBezTo>
                  <a:cubicBezTo>
                    <a:pt x="1470" y="569"/>
                    <a:pt x="1491" y="605"/>
                    <a:pt x="1506" y="641"/>
                  </a:cubicBezTo>
                  <a:cubicBezTo>
                    <a:pt x="1542" y="713"/>
                    <a:pt x="1570" y="792"/>
                    <a:pt x="1592" y="864"/>
                  </a:cubicBezTo>
                  <a:cubicBezTo>
                    <a:pt x="1614" y="936"/>
                    <a:pt x="1628" y="1008"/>
                    <a:pt x="1642" y="1073"/>
                  </a:cubicBezTo>
                  <a:cubicBezTo>
                    <a:pt x="1657" y="1138"/>
                    <a:pt x="1664" y="1203"/>
                    <a:pt x="1678" y="1253"/>
                  </a:cubicBezTo>
                  <a:cubicBezTo>
                    <a:pt x="1686" y="1304"/>
                    <a:pt x="1693" y="1354"/>
                    <a:pt x="1693" y="1390"/>
                  </a:cubicBezTo>
                  <a:cubicBezTo>
                    <a:pt x="1707" y="1469"/>
                    <a:pt x="1714" y="1512"/>
                    <a:pt x="1714" y="1512"/>
                  </a:cubicBezTo>
                  <a:lnTo>
                    <a:pt x="1743" y="1512"/>
                  </a:lnTo>
                  <a:cubicBezTo>
                    <a:pt x="1743" y="1512"/>
                    <a:pt x="1750" y="1498"/>
                    <a:pt x="1758" y="1476"/>
                  </a:cubicBezTo>
                  <a:cubicBezTo>
                    <a:pt x="1765" y="1455"/>
                    <a:pt x="1772" y="1426"/>
                    <a:pt x="1786" y="1383"/>
                  </a:cubicBezTo>
                  <a:cubicBezTo>
                    <a:pt x="1794" y="1340"/>
                    <a:pt x="1808" y="1289"/>
                    <a:pt x="1815" y="1231"/>
                  </a:cubicBezTo>
                  <a:cubicBezTo>
                    <a:pt x="1822" y="1174"/>
                    <a:pt x="1837" y="1109"/>
                    <a:pt x="1837" y="1037"/>
                  </a:cubicBezTo>
                  <a:cubicBezTo>
                    <a:pt x="1837" y="965"/>
                    <a:pt x="1844" y="879"/>
                    <a:pt x="1830" y="792"/>
                  </a:cubicBezTo>
                  <a:cubicBezTo>
                    <a:pt x="1822" y="706"/>
                    <a:pt x="1801" y="612"/>
                    <a:pt x="1765" y="519"/>
                  </a:cubicBezTo>
                  <a:cubicBezTo>
                    <a:pt x="1750" y="468"/>
                    <a:pt x="1729" y="418"/>
                    <a:pt x="1700" y="367"/>
                  </a:cubicBezTo>
                  <a:cubicBezTo>
                    <a:pt x="1678" y="339"/>
                    <a:pt x="1671" y="317"/>
                    <a:pt x="1650" y="288"/>
                  </a:cubicBezTo>
                  <a:cubicBezTo>
                    <a:pt x="1628" y="267"/>
                    <a:pt x="1606" y="238"/>
                    <a:pt x="1585" y="216"/>
                  </a:cubicBezTo>
                  <a:cubicBezTo>
                    <a:pt x="1498" y="115"/>
                    <a:pt x="1354" y="29"/>
                    <a:pt x="1203" y="7"/>
                  </a:cubicBezTo>
                  <a:cubicBezTo>
                    <a:pt x="1166" y="2"/>
                    <a:pt x="1130" y="0"/>
                    <a:pt x="1096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59;p73">
              <a:extLst>
                <a:ext uri="{FF2B5EF4-FFF2-40B4-BE49-F238E27FC236}">
                  <a16:creationId xmlns:a16="http://schemas.microsoft.com/office/drawing/2014/main" id="{4BE1259C-DAE6-4F8D-A6B7-E470CF5A6E15}"/>
                </a:ext>
              </a:extLst>
            </p:cNvPr>
            <p:cNvSpPr/>
            <p:nvPr/>
          </p:nvSpPr>
          <p:spPr>
            <a:xfrm flipH="1">
              <a:off x="5244696" y="2642618"/>
              <a:ext cx="135449" cy="33436"/>
            </a:xfrm>
            <a:custGeom>
              <a:avLst/>
              <a:gdLst/>
              <a:ahLst/>
              <a:cxnLst/>
              <a:rect l="l" t="t" r="r" b="b"/>
              <a:pathLst>
                <a:path w="2147" h="530" extrusionOk="0">
                  <a:moveTo>
                    <a:pt x="2132" y="1"/>
                  </a:moveTo>
                  <a:cubicBezTo>
                    <a:pt x="2132" y="1"/>
                    <a:pt x="2117" y="29"/>
                    <a:pt x="2067" y="65"/>
                  </a:cubicBezTo>
                  <a:cubicBezTo>
                    <a:pt x="2045" y="87"/>
                    <a:pt x="2017" y="109"/>
                    <a:pt x="1981" y="130"/>
                  </a:cubicBezTo>
                  <a:cubicBezTo>
                    <a:pt x="1944" y="152"/>
                    <a:pt x="1901" y="181"/>
                    <a:pt x="1858" y="202"/>
                  </a:cubicBezTo>
                  <a:cubicBezTo>
                    <a:pt x="1808" y="224"/>
                    <a:pt x="1757" y="246"/>
                    <a:pt x="1700" y="267"/>
                  </a:cubicBezTo>
                  <a:cubicBezTo>
                    <a:pt x="1642" y="282"/>
                    <a:pt x="1584" y="303"/>
                    <a:pt x="1520" y="310"/>
                  </a:cubicBezTo>
                  <a:cubicBezTo>
                    <a:pt x="1484" y="318"/>
                    <a:pt x="1455" y="325"/>
                    <a:pt x="1419" y="332"/>
                  </a:cubicBezTo>
                  <a:cubicBezTo>
                    <a:pt x="1390" y="339"/>
                    <a:pt x="1354" y="339"/>
                    <a:pt x="1318" y="346"/>
                  </a:cubicBezTo>
                  <a:cubicBezTo>
                    <a:pt x="1253" y="361"/>
                    <a:pt x="1181" y="361"/>
                    <a:pt x="1109" y="368"/>
                  </a:cubicBezTo>
                  <a:cubicBezTo>
                    <a:pt x="1088" y="370"/>
                    <a:pt x="1065" y="371"/>
                    <a:pt x="1042" y="371"/>
                  </a:cubicBezTo>
                  <a:cubicBezTo>
                    <a:pt x="996" y="371"/>
                    <a:pt x="948" y="368"/>
                    <a:pt x="900" y="368"/>
                  </a:cubicBezTo>
                  <a:cubicBezTo>
                    <a:pt x="881" y="370"/>
                    <a:pt x="862" y="371"/>
                    <a:pt x="843" y="371"/>
                  </a:cubicBezTo>
                  <a:cubicBezTo>
                    <a:pt x="797" y="371"/>
                    <a:pt x="750" y="366"/>
                    <a:pt x="699" y="361"/>
                  </a:cubicBezTo>
                  <a:cubicBezTo>
                    <a:pt x="634" y="361"/>
                    <a:pt x="576" y="354"/>
                    <a:pt x="512" y="346"/>
                  </a:cubicBezTo>
                  <a:cubicBezTo>
                    <a:pt x="454" y="339"/>
                    <a:pt x="396" y="332"/>
                    <a:pt x="346" y="325"/>
                  </a:cubicBezTo>
                  <a:cubicBezTo>
                    <a:pt x="296" y="325"/>
                    <a:pt x="245" y="310"/>
                    <a:pt x="202" y="303"/>
                  </a:cubicBezTo>
                  <a:cubicBezTo>
                    <a:pt x="166" y="296"/>
                    <a:pt x="123" y="289"/>
                    <a:pt x="94" y="289"/>
                  </a:cubicBezTo>
                  <a:cubicBezTo>
                    <a:pt x="36" y="274"/>
                    <a:pt x="0" y="267"/>
                    <a:pt x="0" y="267"/>
                  </a:cubicBezTo>
                  <a:lnTo>
                    <a:pt x="0" y="289"/>
                  </a:lnTo>
                  <a:cubicBezTo>
                    <a:pt x="0" y="289"/>
                    <a:pt x="29" y="303"/>
                    <a:pt x="87" y="332"/>
                  </a:cubicBezTo>
                  <a:cubicBezTo>
                    <a:pt x="116" y="339"/>
                    <a:pt x="152" y="361"/>
                    <a:pt x="195" y="375"/>
                  </a:cubicBezTo>
                  <a:cubicBezTo>
                    <a:pt x="231" y="390"/>
                    <a:pt x="281" y="411"/>
                    <a:pt x="332" y="426"/>
                  </a:cubicBezTo>
                  <a:cubicBezTo>
                    <a:pt x="440" y="454"/>
                    <a:pt x="555" y="490"/>
                    <a:pt x="692" y="505"/>
                  </a:cubicBezTo>
                  <a:cubicBezTo>
                    <a:pt x="764" y="512"/>
                    <a:pt x="828" y="526"/>
                    <a:pt x="900" y="526"/>
                  </a:cubicBezTo>
                  <a:cubicBezTo>
                    <a:pt x="948" y="526"/>
                    <a:pt x="996" y="530"/>
                    <a:pt x="1047" y="530"/>
                  </a:cubicBezTo>
                  <a:cubicBezTo>
                    <a:pt x="1072" y="530"/>
                    <a:pt x="1097" y="529"/>
                    <a:pt x="1124" y="526"/>
                  </a:cubicBezTo>
                  <a:cubicBezTo>
                    <a:pt x="1196" y="519"/>
                    <a:pt x="1268" y="512"/>
                    <a:pt x="1340" y="498"/>
                  </a:cubicBezTo>
                  <a:cubicBezTo>
                    <a:pt x="1412" y="490"/>
                    <a:pt x="1484" y="469"/>
                    <a:pt x="1548" y="447"/>
                  </a:cubicBezTo>
                  <a:cubicBezTo>
                    <a:pt x="1613" y="433"/>
                    <a:pt x="1678" y="404"/>
                    <a:pt x="1736" y="382"/>
                  </a:cubicBezTo>
                  <a:cubicBezTo>
                    <a:pt x="1793" y="346"/>
                    <a:pt x="1851" y="325"/>
                    <a:pt x="1894" y="289"/>
                  </a:cubicBezTo>
                  <a:cubicBezTo>
                    <a:pt x="1944" y="260"/>
                    <a:pt x="1981" y="224"/>
                    <a:pt x="2017" y="188"/>
                  </a:cubicBezTo>
                  <a:cubicBezTo>
                    <a:pt x="2053" y="159"/>
                    <a:pt x="2074" y="130"/>
                    <a:pt x="2096" y="101"/>
                  </a:cubicBezTo>
                  <a:cubicBezTo>
                    <a:pt x="2117" y="73"/>
                    <a:pt x="2125" y="51"/>
                    <a:pt x="2139" y="37"/>
                  </a:cubicBezTo>
                  <a:cubicBezTo>
                    <a:pt x="2146" y="22"/>
                    <a:pt x="2146" y="8"/>
                    <a:pt x="2146" y="8"/>
                  </a:cubicBezTo>
                  <a:lnTo>
                    <a:pt x="213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60;p73">
              <a:extLst>
                <a:ext uri="{FF2B5EF4-FFF2-40B4-BE49-F238E27FC236}">
                  <a16:creationId xmlns:a16="http://schemas.microsoft.com/office/drawing/2014/main" id="{771CC423-ED1C-4FAA-87FA-804F52CB96A9}"/>
                </a:ext>
              </a:extLst>
            </p:cNvPr>
            <p:cNvSpPr/>
            <p:nvPr/>
          </p:nvSpPr>
          <p:spPr>
            <a:xfrm flipH="1">
              <a:off x="5229369" y="2639022"/>
              <a:ext cx="33121" cy="25046"/>
            </a:xfrm>
            <a:custGeom>
              <a:avLst/>
              <a:gdLst/>
              <a:ahLst/>
              <a:cxnLst/>
              <a:rect l="l" t="t" r="r" b="b"/>
              <a:pathLst>
                <a:path w="525" h="397" extrusionOk="0">
                  <a:moveTo>
                    <a:pt x="102" y="1"/>
                  </a:moveTo>
                  <a:cubicBezTo>
                    <a:pt x="71" y="1"/>
                    <a:pt x="38" y="3"/>
                    <a:pt x="0" y="7"/>
                  </a:cubicBezTo>
                  <a:cubicBezTo>
                    <a:pt x="0" y="7"/>
                    <a:pt x="317" y="79"/>
                    <a:pt x="274" y="396"/>
                  </a:cubicBezTo>
                  <a:cubicBezTo>
                    <a:pt x="274" y="396"/>
                    <a:pt x="525" y="1"/>
                    <a:pt x="102" y="1"/>
                  </a:cubicBezTo>
                  <a:close/>
                </a:path>
              </a:pathLst>
            </a:custGeom>
            <a:solidFill>
              <a:srgbClr val="685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61;p73">
              <a:extLst>
                <a:ext uri="{FF2B5EF4-FFF2-40B4-BE49-F238E27FC236}">
                  <a16:creationId xmlns:a16="http://schemas.microsoft.com/office/drawing/2014/main" id="{DA456A16-FBF1-4C74-B0C9-78B0F74BBA11}"/>
                </a:ext>
              </a:extLst>
            </p:cNvPr>
            <p:cNvSpPr/>
            <p:nvPr/>
          </p:nvSpPr>
          <p:spPr>
            <a:xfrm flipH="1">
              <a:off x="5144770" y="2588301"/>
              <a:ext cx="76841" cy="42710"/>
            </a:xfrm>
            <a:custGeom>
              <a:avLst/>
              <a:gdLst/>
              <a:ahLst/>
              <a:cxnLst/>
              <a:rect l="l" t="t" r="r" b="b"/>
              <a:pathLst>
                <a:path w="1218" h="677" extrusionOk="0">
                  <a:moveTo>
                    <a:pt x="504" y="0"/>
                  </a:moveTo>
                  <a:cubicBezTo>
                    <a:pt x="248" y="0"/>
                    <a:pt x="46" y="106"/>
                    <a:pt x="22" y="257"/>
                  </a:cubicBezTo>
                  <a:cubicBezTo>
                    <a:pt x="0" y="437"/>
                    <a:pt x="238" y="624"/>
                    <a:pt x="562" y="667"/>
                  </a:cubicBezTo>
                  <a:cubicBezTo>
                    <a:pt x="610" y="674"/>
                    <a:pt x="657" y="677"/>
                    <a:pt x="703" y="677"/>
                  </a:cubicBezTo>
                  <a:cubicBezTo>
                    <a:pt x="964" y="677"/>
                    <a:pt x="1171" y="576"/>
                    <a:pt x="1196" y="422"/>
                  </a:cubicBezTo>
                  <a:cubicBezTo>
                    <a:pt x="1217" y="235"/>
                    <a:pt x="980" y="55"/>
                    <a:pt x="656" y="12"/>
                  </a:cubicBezTo>
                  <a:cubicBezTo>
                    <a:pt x="604" y="4"/>
                    <a:pt x="553" y="0"/>
                    <a:pt x="504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62;p73">
              <a:extLst>
                <a:ext uri="{FF2B5EF4-FFF2-40B4-BE49-F238E27FC236}">
                  <a16:creationId xmlns:a16="http://schemas.microsoft.com/office/drawing/2014/main" id="{9ECB3C8F-5BCF-434D-A3AE-B9CE9E229DDE}"/>
                </a:ext>
              </a:extLst>
            </p:cNvPr>
            <p:cNvSpPr/>
            <p:nvPr/>
          </p:nvSpPr>
          <p:spPr>
            <a:xfrm flipH="1">
              <a:off x="5484549" y="2527991"/>
              <a:ext cx="76841" cy="42647"/>
            </a:xfrm>
            <a:custGeom>
              <a:avLst/>
              <a:gdLst/>
              <a:ahLst/>
              <a:cxnLst/>
              <a:rect l="l" t="t" r="r" b="b"/>
              <a:pathLst>
                <a:path w="1218" h="676" extrusionOk="0">
                  <a:moveTo>
                    <a:pt x="515" y="1"/>
                  </a:moveTo>
                  <a:cubicBezTo>
                    <a:pt x="254" y="1"/>
                    <a:pt x="46" y="102"/>
                    <a:pt x="22" y="255"/>
                  </a:cubicBezTo>
                  <a:cubicBezTo>
                    <a:pt x="0" y="442"/>
                    <a:pt x="238" y="622"/>
                    <a:pt x="562" y="666"/>
                  </a:cubicBezTo>
                  <a:cubicBezTo>
                    <a:pt x="610" y="672"/>
                    <a:pt x="657" y="675"/>
                    <a:pt x="703" y="675"/>
                  </a:cubicBezTo>
                  <a:cubicBezTo>
                    <a:pt x="964" y="675"/>
                    <a:pt x="1171" y="574"/>
                    <a:pt x="1196" y="421"/>
                  </a:cubicBezTo>
                  <a:cubicBezTo>
                    <a:pt x="1217" y="234"/>
                    <a:pt x="979" y="53"/>
                    <a:pt x="655" y="10"/>
                  </a:cubicBezTo>
                  <a:cubicBezTo>
                    <a:pt x="607" y="4"/>
                    <a:pt x="560" y="1"/>
                    <a:pt x="515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63;p73">
              <a:extLst>
                <a:ext uri="{FF2B5EF4-FFF2-40B4-BE49-F238E27FC236}">
                  <a16:creationId xmlns:a16="http://schemas.microsoft.com/office/drawing/2014/main" id="{E0B12A53-B38D-45D9-93DB-A85D506D6085}"/>
                </a:ext>
              </a:extLst>
            </p:cNvPr>
            <p:cNvSpPr/>
            <p:nvPr/>
          </p:nvSpPr>
          <p:spPr>
            <a:xfrm flipH="1">
              <a:off x="5135682" y="2451342"/>
              <a:ext cx="182260" cy="174563"/>
            </a:xfrm>
            <a:custGeom>
              <a:avLst/>
              <a:gdLst/>
              <a:ahLst/>
              <a:cxnLst/>
              <a:rect l="l" t="t" r="r" b="b"/>
              <a:pathLst>
                <a:path w="2889" h="2767" extrusionOk="0">
                  <a:moveTo>
                    <a:pt x="1167" y="0"/>
                  </a:moveTo>
                  <a:cubicBezTo>
                    <a:pt x="964" y="0"/>
                    <a:pt x="761" y="35"/>
                    <a:pt x="570" y="102"/>
                  </a:cubicBezTo>
                  <a:cubicBezTo>
                    <a:pt x="51" y="289"/>
                    <a:pt x="22" y="750"/>
                    <a:pt x="8" y="1268"/>
                  </a:cubicBezTo>
                  <a:cubicBezTo>
                    <a:pt x="1" y="1578"/>
                    <a:pt x="58" y="1902"/>
                    <a:pt x="238" y="2154"/>
                  </a:cubicBezTo>
                  <a:cubicBezTo>
                    <a:pt x="555" y="2618"/>
                    <a:pt x="1173" y="2767"/>
                    <a:pt x="1732" y="2767"/>
                  </a:cubicBezTo>
                  <a:cubicBezTo>
                    <a:pt x="1745" y="2767"/>
                    <a:pt x="1759" y="2766"/>
                    <a:pt x="1772" y="2766"/>
                  </a:cubicBezTo>
                  <a:cubicBezTo>
                    <a:pt x="1981" y="2766"/>
                    <a:pt x="2197" y="2752"/>
                    <a:pt x="2377" y="2651"/>
                  </a:cubicBezTo>
                  <a:cubicBezTo>
                    <a:pt x="2730" y="2471"/>
                    <a:pt x="2888" y="2032"/>
                    <a:pt x="2867" y="1636"/>
                  </a:cubicBezTo>
                  <a:cubicBezTo>
                    <a:pt x="2845" y="1016"/>
                    <a:pt x="2456" y="433"/>
                    <a:pt x="1902" y="167"/>
                  </a:cubicBezTo>
                  <a:cubicBezTo>
                    <a:pt x="1673" y="55"/>
                    <a:pt x="1421" y="0"/>
                    <a:pt x="1167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64;p73">
              <a:extLst>
                <a:ext uri="{FF2B5EF4-FFF2-40B4-BE49-F238E27FC236}">
                  <a16:creationId xmlns:a16="http://schemas.microsoft.com/office/drawing/2014/main" id="{6EEE0769-634F-4D20-812C-9D41A0D5B788}"/>
                </a:ext>
              </a:extLst>
            </p:cNvPr>
            <p:cNvSpPr/>
            <p:nvPr/>
          </p:nvSpPr>
          <p:spPr>
            <a:xfrm flipH="1">
              <a:off x="4960355" y="2271107"/>
              <a:ext cx="611507" cy="294997"/>
            </a:xfrm>
            <a:custGeom>
              <a:avLst/>
              <a:gdLst/>
              <a:ahLst/>
              <a:cxnLst/>
              <a:rect l="l" t="t" r="r" b="b"/>
              <a:pathLst>
                <a:path w="9693" h="4676" extrusionOk="0">
                  <a:moveTo>
                    <a:pt x="3268" y="3081"/>
                  </a:moveTo>
                  <a:cubicBezTo>
                    <a:pt x="3269" y="3081"/>
                    <a:pt x="3269" y="3081"/>
                    <a:pt x="3270" y="3081"/>
                  </a:cubicBezTo>
                  <a:cubicBezTo>
                    <a:pt x="3269" y="3081"/>
                    <a:pt x="3269" y="3081"/>
                    <a:pt x="3268" y="3081"/>
                  </a:cubicBezTo>
                  <a:close/>
                  <a:moveTo>
                    <a:pt x="2107" y="1"/>
                  </a:moveTo>
                  <a:cubicBezTo>
                    <a:pt x="1489" y="1"/>
                    <a:pt x="850" y="211"/>
                    <a:pt x="469" y="691"/>
                  </a:cubicBezTo>
                  <a:cubicBezTo>
                    <a:pt x="1" y="1281"/>
                    <a:pt x="29" y="2160"/>
                    <a:pt x="404" y="2808"/>
                  </a:cubicBezTo>
                  <a:cubicBezTo>
                    <a:pt x="440" y="2505"/>
                    <a:pt x="548" y="2210"/>
                    <a:pt x="713" y="1944"/>
                  </a:cubicBezTo>
                  <a:cubicBezTo>
                    <a:pt x="879" y="2275"/>
                    <a:pt x="1196" y="2534"/>
                    <a:pt x="1556" y="2635"/>
                  </a:cubicBezTo>
                  <a:cubicBezTo>
                    <a:pt x="1520" y="2340"/>
                    <a:pt x="1549" y="2037"/>
                    <a:pt x="1635" y="1749"/>
                  </a:cubicBezTo>
                  <a:cubicBezTo>
                    <a:pt x="2017" y="2354"/>
                    <a:pt x="2599" y="2829"/>
                    <a:pt x="3268" y="3081"/>
                  </a:cubicBezTo>
                  <a:lnTo>
                    <a:pt x="3268" y="3081"/>
                  </a:lnTo>
                  <a:cubicBezTo>
                    <a:pt x="3091" y="3011"/>
                    <a:pt x="3342" y="2008"/>
                    <a:pt x="3479" y="1944"/>
                  </a:cubicBezTo>
                  <a:cubicBezTo>
                    <a:pt x="3824" y="2397"/>
                    <a:pt x="4069" y="2894"/>
                    <a:pt x="4472" y="3312"/>
                  </a:cubicBezTo>
                  <a:cubicBezTo>
                    <a:pt x="4868" y="3722"/>
                    <a:pt x="5329" y="4082"/>
                    <a:pt x="5826" y="4363"/>
                  </a:cubicBezTo>
                  <a:cubicBezTo>
                    <a:pt x="5711" y="4111"/>
                    <a:pt x="5632" y="3852"/>
                    <a:pt x="5581" y="3585"/>
                  </a:cubicBezTo>
                  <a:lnTo>
                    <a:pt x="5581" y="3585"/>
                  </a:lnTo>
                  <a:cubicBezTo>
                    <a:pt x="6236" y="4241"/>
                    <a:pt x="7144" y="4637"/>
                    <a:pt x="8073" y="4673"/>
                  </a:cubicBezTo>
                  <a:cubicBezTo>
                    <a:pt x="8103" y="4675"/>
                    <a:pt x="8134" y="4676"/>
                    <a:pt x="8164" y="4676"/>
                  </a:cubicBezTo>
                  <a:cubicBezTo>
                    <a:pt x="8255" y="4676"/>
                    <a:pt x="8344" y="4664"/>
                    <a:pt x="8425" y="4615"/>
                  </a:cubicBezTo>
                  <a:cubicBezTo>
                    <a:pt x="8555" y="4543"/>
                    <a:pt x="8634" y="4385"/>
                    <a:pt x="8778" y="4370"/>
                  </a:cubicBezTo>
                  <a:cubicBezTo>
                    <a:pt x="8789" y="4369"/>
                    <a:pt x="8800" y="4368"/>
                    <a:pt x="8810" y="4368"/>
                  </a:cubicBezTo>
                  <a:cubicBezTo>
                    <a:pt x="8894" y="4368"/>
                    <a:pt x="8975" y="4406"/>
                    <a:pt x="9055" y="4406"/>
                  </a:cubicBezTo>
                  <a:cubicBezTo>
                    <a:pt x="9073" y="4406"/>
                    <a:pt x="9091" y="4404"/>
                    <a:pt x="9110" y="4399"/>
                  </a:cubicBezTo>
                  <a:cubicBezTo>
                    <a:pt x="9196" y="4378"/>
                    <a:pt x="9254" y="4298"/>
                    <a:pt x="9297" y="4219"/>
                  </a:cubicBezTo>
                  <a:cubicBezTo>
                    <a:pt x="9477" y="3902"/>
                    <a:pt x="9599" y="3549"/>
                    <a:pt x="9657" y="3189"/>
                  </a:cubicBezTo>
                  <a:cubicBezTo>
                    <a:pt x="9678" y="3067"/>
                    <a:pt x="9693" y="2937"/>
                    <a:pt x="9657" y="2815"/>
                  </a:cubicBezTo>
                  <a:cubicBezTo>
                    <a:pt x="9614" y="2642"/>
                    <a:pt x="9491" y="2505"/>
                    <a:pt x="9362" y="2383"/>
                  </a:cubicBezTo>
                  <a:cubicBezTo>
                    <a:pt x="8677" y="1713"/>
                    <a:pt x="7770" y="1324"/>
                    <a:pt x="6870" y="986"/>
                  </a:cubicBezTo>
                  <a:cubicBezTo>
                    <a:pt x="6216" y="746"/>
                    <a:pt x="5532" y="526"/>
                    <a:pt x="4847" y="526"/>
                  </a:cubicBezTo>
                  <a:cubicBezTo>
                    <a:pt x="4710" y="526"/>
                    <a:pt x="4573" y="535"/>
                    <a:pt x="4436" y="554"/>
                  </a:cubicBezTo>
                  <a:cubicBezTo>
                    <a:pt x="4359" y="565"/>
                    <a:pt x="4281" y="580"/>
                    <a:pt x="4204" y="580"/>
                  </a:cubicBezTo>
                  <a:cubicBezTo>
                    <a:pt x="4181" y="580"/>
                    <a:pt x="4157" y="579"/>
                    <a:pt x="4134" y="576"/>
                  </a:cubicBezTo>
                  <a:cubicBezTo>
                    <a:pt x="3968" y="561"/>
                    <a:pt x="3831" y="475"/>
                    <a:pt x="3687" y="395"/>
                  </a:cubicBezTo>
                  <a:cubicBezTo>
                    <a:pt x="3255" y="165"/>
                    <a:pt x="2773" y="28"/>
                    <a:pt x="2283" y="7"/>
                  </a:cubicBezTo>
                  <a:cubicBezTo>
                    <a:pt x="2225" y="3"/>
                    <a:pt x="2166" y="1"/>
                    <a:pt x="2107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65;p73">
              <a:extLst>
                <a:ext uri="{FF2B5EF4-FFF2-40B4-BE49-F238E27FC236}">
                  <a16:creationId xmlns:a16="http://schemas.microsoft.com/office/drawing/2014/main" id="{8B4B0417-A3A0-4D03-9F32-6C787EACB2CF}"/>
                </a:ext>
              </a:extLst>
            </p:cNvPr>
            <p:cNvSpPr/>
            <p:nvPr/>
          </p:nvSpPr>
          <p:spPr>
            <a:xfrm flipH="1">
              <a:off x="5274222" y="2403208"/>
              <a:ext cx="71857" cy="107753"/>
            </a:xfrm>
            <a:custGeom>
              <a:avLst/>
              <a:gdLst/>
              <a:ahLst/>
              <a:cxnLst/>
              <a:rect l="l" t="t" r="r" b="b"/>
              <a:pathLst>
                <a:path w="1139" h="1708" extrusionOk="0">
                  <a:moveTo>
                    <a:pt x="0" y="1"/>
                  </a:moveTo>
                  <a:cubicBezTo>
                    <a:pt x="0" y="1"/>
                    <a:pt x="8" y="30"/>
                    <a:pt x="8" y="87"/>
                  </a:cubicBezTo>
                  <a:cubicBezTo>
                    <a:pt x="15" y="109"/>
                    <a:pt x="22" y="159"/>
                    <a:pt x="29" y="210"/>
                  </a:cubicBezTo>
                  <a:cubicBezTo>
                    <a:pt x="36" y="260"/>
                    <a:pt x="51" y="303"/>
                    <a:pt x="72" y="354"/>
                  </a:cubicBezTo>
                  <a:cubicBezTo>
                    <a:pt x="87" y="404"/>
                    <a:pt x="108" y="455"/>
                    <a:pt x="130" y="512"/>
                  </a:cubicBezTo>
                  <a:cubicBezTo>
                    <a:pt x="159" y="563"/>
                    <a:pt x="188" y="620"/>
                    <a:pt x="216" y="671"/>
                  </a:cubicBezTo>
                  <a:cubicBezTo>
                    <a:pt x="252" y="721"/>
                    <a:pt x="281" y="779"/>
                    <a:pt x="317" y="829"/>
                  </a:cubicBezTo>
                  <a:cubicBezTo>
                    <a:pt x="353" y="879"/>
                    <a:pt x="389" y="937"/>
                    <a:pt x="425" y="987"/>
                  </a:cubicBezTo>
                  <a:cubicBezTo>
                    <a:pt x="497" y="1088"/>
                    <a:pt x="569" y="1196"/>
                    <a:pt x="648" y="1290"/>
                  </a:cubicBezTo>
                  <a:cubicBezTo>
                    <a:pt x="684" y="1333"/>
                    <a:pt x="728" y="1376"/>
                    <a:pt x="764" y="1412"/>
                  </a:cubicBezTo>
                  <a:cubicBezTo>
                    <a:pt x="800" y="1455"/>
                    <a:pt x="843" y="1491"/>
                    <a:pt x="879" y="1520"/>
                  </a:cubicBezTo>
                  <a:cubicBezTo>
                    <a:pt x="915" y="1556"/>
                    <a:pt x="951" y="1578"/>
                    <a:pt x="980" y="1607"/>
                  </a:cubicBezTo>
                  <a:cubicBezTo>
                    <a:pt x="1008" y="1628"/>
                    <a:pt x="1037" y="1650"/>
                    <a:pt x="1059" y="1664"/>
                  </a:cubicBezTo>
                  <a:cubicBezTo>
                    <a:pt x="1109" y="1693"/>
                    <a:pt x="1138" y="1707"/>
                    <a:pt x="1138" y="1707"/>
                  </a:cubicBezTo>
                  <a:cubicBezTo>
                    <a:pt x="1138" y="1707"/>
                    <a:pt x="1109" y="1686"/>
                    <a:pt x="1073" y="1650"/>
                  </a:cubicBezTo>
                  <a:cubicBezTo>
                    <a:pt x="1052" y="1628"/>
                    <a:pt x="1030" y="1607"/>
                    <a:pt x="1001" y="1578"/>
                  </a:cubicBezTo>
                  <a:cubicBezTo>
                    <a:pt x="980" y="1549"/>
                    <a:pt x="951" y="1520"/>
                    <a:pt x="922" y="1477"/>
                  </a:cubicBezTo>
                  <a:cubicBezTo>
                    <a:pt x="893" y="1441"/>
                    <a:pt x="864" y="1405"/>
                    <a:pt x="836" y="1362"/>
                  </a:cubicBezTo>
                  <a:cubicBezTo>
                    <a:pt x="807" y="1311"/>
                    <a:pt x="778" y="1268"/>
                    <a:pt x="756" y="1218"/>
                  </a:cubicBezTo>
                  <a:cubicBezTo>
                    <a:pt x="699" y="1117"/>
                    <a:pt x="648" y="1002"/>
                    <a:pt x="598" y="894"/>
                  </a:cubicBezTo>
                  <a:cubicBezTo>
                    <a:pt x="576" y="829"/>
                    <a:pt x="548" y="779"/>
                    <a:pt x="526" y="721"/>
                  </a:cubicBezTo>
                  <a:cubicBezTo>
                    <a:pt x="504" y="663"/>
                    <a:pt x="483" y="606"/>
                    <a:pt x="468" y="555"/>
                  </a:cubicBezTo>
                  <a:cubicBezTo>
                    <a:pt x="447" y="505"/>
                    <a:pt x="432" y="455"/>
                    <a:pt x="418" y="404"/>
                  </a:cubicBezTo>
                  <a:cubicBezTo>
                    <a:pt x="411" y="361"/>
                    <a:pt x="404" y="311"/>
                    <a:pt x="396" y="275"/>
                  </a:cubicBezTo>
                  <a:cubicBezTo>
                    <a:pt x="389" y="231"/>
                    <a:pt x="382" y="195"/>
                    <a:pt x="389" y="166"/>
                  </a:cubicBezTo>
                  <a:cubicBezTo>
                    <a:pt x="389" y="138"/>
                    <a:pt x="389" y="123"/>
                    <a:pt x="389" y="94"/>
                  </a:cubicBezTo>
                  <a:cubicBezTo>
                    <a:pt x="396" y="37"/>
                    <a:pt x="404" y="8"/>
                    <a:pt x="404" y="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66;p73">
              <a:extLst>
                <a:ext uri="{FF2B5EF4-FFF2-40B4-BE49-F238E27FC236}">
                  <a16:creationId xmlns:a16="http://schemas.microsoft.com/office/drawing/2014/main" id="{A58E46CC-751C-4CFF-8A69-983F30940DAB}"/>
                </a:ext>
              </a:extLst>
            </p:cNvPr>
            <p:cNvSpPr/>
            <p:nvPr/>
          </p:nvSpPr>
          <p:spPr>
            <a:xfrm flipH="1">
              <a:off x="5110702" y="2480929"/>
              <a:ext cx="123210" cy="86808"/>
            </a:xfrm>
            <a:custGeom>
              <a:avLst/>
              <a:gdLst/>
              <a:ahLst/>
              <a:cxnLst/>
              <a:rect l="l" t="t" r="r" b="b"/>
              <a:pathLst>
                <a:path w="1953" h="1376" extrusionOk="0">
                  <a:moveTo>
                    <a:pt x="174" y="0"/>
                  </a:moveTo>
                  <a:lnTo>
                    <a:pt x="1" y="108"/>
                  </a:lnTo>
                  <a:cubicBezTo>
                    <a:pt x="1" y="108"/>
                    <a:pt x="23" y="137"/>
                    <a:pt x="59" y="187"/>
                  </a:cubicBezTo>
                  <a:cubicBezTo>
                    <a:pt x="73" y="216"/>
                    <a:pt x="95" y="252"/>
                    <a:pt x="123" y="288"/>
                  </a:cubicBezTo>
                  <a:cubicBezTo>
                    <a:pt x="138" y="310"/>
                    <a:pt x="145" y="324"/>
                    <a:pt x="159" y="346"/>
                  </a:cubicBezTo>
                  <a:cubicBezTo>
                    <a:pt x="181" y="367"/>
                    <a:pt x="195" y="389"/>
                    <a:pt x="217" y="411"/>
                  </a:cubicBezTo>
                  <a:cubicBezTo>
                    <a:pt x="253" y="461"/>
                    <a:pt x="296" y="504"/>
                    <a:pt x="339" y="555"/>
                  </a:cubicBezTo>
                  <a:cubicBezTo>
                    <a:pt x="375" y="612"/>
                    <a:pt x="433" y="648"/>
                    <a:pt x="483" y="699"/>
                  </a:cubicBezTo>
                  <a:cubicBezTo>
                    <a:pt x="541" y="749"/>
                    <a:pt x="591" y="799"/>
                    <a:pt x="649" y="843"/>
                  </a:cubicBezTo>
                  <a:cubicBezTo>
                    <a:pt x="714" y="886"/>
                    <a:pt x="771" y="929"/>
                    <a:pt x="836" y="980"/>
                  </a:cubicBezTo>
                  <a:cubicBezTo>
                    <a:pt x="901" y="1016"/>
                    <a:pt x="966" y="1052"/>
                    <a:pt x="1031" y="1088"/>
                  </a:cubicBezTo>
                  <a:cubicBezTo>
                    <a:pt x="1095" y="1131"/>
                    <a:pt x="1160" y="1152"/>
                    <a:pt x="1225" y="1181"/>
                  </a:cubicBezTo>
                  <a:cubicBezTo>
                    <a:pt x="1290" y="1203"/>
                    <a:pt x="1355" y="1239"/>
                    <a:pt x="1412" y="1253"/>
                  </a:cubicBezTo>
                  <a:cubicBezTo>
                    <a:pt x="1477" y="1275"/>
                    <a:pt x="1535" y="1289"/>
                    <a:pt x="1592" y="1304"/>
                  </a:cubicBezTo>
                  <a:cubicBezTo>
                    <a:pt x="1614" y="1311"/>
                    <a:pt x="1643" y="1318"/>
                    <a:pt x="1664" y="1325"/>
                  </a:cubicBezTo>
                  <a:cubicBezTo>
                    <a:pt x="1693" y="1332"/>
                    <a:pt x="1715" y="1332"/>
                    <a:pt x="1736" y="1340"/>
                  </a:cubicBezTo>
                  <a:cubicBezTo>
                    <a:pt x="1787" y="1347"/>
                    <a:pt x="1823" y="1354"/>
                    <a:pt x="1852" y="1354"/>
                  </a:cubicBezTo>
                  <a:cubicBezTo>
                    <a:pt x="1916" y="1368"/>
                    <a:pt x="1952" y="1376"/>
                    <a:pt x="1952" y="1376"/>
                  </a:cubicBezTo>
                  <a:cubicBezTo>
                    <a:pt x="1952" y="1376"/>
                    <a:pt x="1916" y="1361"/>
                    <a:pt x="1859" y="1347"/>
                  </a:cubicBezTo>
                  <a:cubicBezTo>
                    <a:pt x="1823" y="1340"/>
                    <a:pt x="1787" y="1332"/>
                    <a:pt x="1744" y="1318"/>
                  </a:cubicBezTo>
                  <a:cubicBezTo>
                    <a:pt x="1722" y="1318"/>
                    <a:pt x="1700" y="1311"/>
                    <a:pt x="1672" y="1304"/>
                  </a:cubicBezTo>
                  <a:cubicBezTo>
                    <a:pt x="1650" y="1296"/>
                    <a:pt x="1621" y="1282"/>
                    <a:pt x="1600" y="1275"/>
                  </a:cubicBezTo>
                  <a:cubicBezTo>
                    <a:pt x="1549" y="1253"/>
                    <a:pt x="1491" y="1232"/>
                    <a:pt x="1434" y="1210"/>
                  </a:cubicBezTo>
                  <a:cubicBezTo>
                    <a:pt x="1369" y="1188"/>
                    <a:pt x="1319" y="1152"/>
                    <a:pt x="1254" y="1124"/>
                  </a:cubicBezTo>
                  <a:cubicBezTo>
                    <a:pt x="1196" y="1095"/>
                    <a:pt x="1131" y="1059"/>
                    <a:pt x="1074" y="1016"/>
                  </a:cubicBezTo>
                  <a:cubicBezTo>
                    <a:pt x="1009" y="980"/>
                    <a:pt x="951" y="936"/>
                    <a:pt x="894" y="893"/>
                  </a:cubicBezTo>
                  <a:cubicBezTo>
                    <a:pt x="836" y="850"/>
                    <a:pt x="786" y="799"/>
                    <a:pt x="728" y="756"/>
                  </a:cubicBezTo>
                  <a:cubicBezTo>
                    <a:pt x="671" y="713"/>
                    <a:pt x="627" y="655"/>
                    <a:pt x="584" y="605"/>
                  </a:cubicBezTo>
                  <a:cubicBezTo>
                    <a:pt x="541" y="555"/>
                    <a:pt x="491" y="511"/>
                    <a:pt x="455" y="461"/>
                  </a:cubicBezTo>
                  <a:cubicBezTo>
                    <a:pt x="419" y="411"/>
                    <a:pt x="383" y="360"/>
                    <a:pt x="354" y="317"/>
                  </a:cubicBezTo>
                  <a:cubicBezTo>
                    <a:pt x="339" y="295"/>
                    <a:pt x="325" y="281"/>
                    <a:pt x="311" y="259"/>
                  </a:cubicBezTo>
                  <a:cubicBezTo>
                    <a:pt x="296" y="238"/>
                    <a:pt x="289" y="216"/>
                    <a:pt x="275" y="195"/>
                  </a:cubicBezTo>
                  <a:cubicBezTo>
                    <a:pt x="253" y="159"/>
                    <a:pt x="239" y="123"/>
                    <a:pt x="217" y="94"/>
                  </a:cubicBezTo>
                  <a:cubicBezTo>
                    <a:pt x="188" y="36"/>
                    <a:pt x="174" y="0"/>
                    <a:pt x="174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67;p73">
              <a:extLst>
                <a:ext uri="{FF2B5EF4-FFF2-40B4-BE49-F238E27FC236}">
                  <a16:creationId xmlns:a16="http://schemas.microsoft.com/office/drawing/2014/main" id="{C076B5A0-E35D-442E-9EB7-F4298D0B8339}"/>
                </a:ext>
              </a:extLst>
            </p:cNvPr>
            <p:cNvSpPr/>
            <p:nvPr/>
          </p:nvSpPr>
          <p:spPr>
            <a:xfrm flipH="1">
              <a:off x="4947184" y="2518592"/>
              <a:ext cx="134503" cy="154564"/>
            </a:xfrm>
            <a:custGeom>
              <a:avLst/>
              <a:gdLst/>
              <a:ahLst/>
              <a:cxnLst/>
              <a:rect l="l" t="t" r="r" b="b"/>
              <a:pathLst>
                <a:path w="2132" h="2450" extrusionOk="0">
                  <a:moveTo>
                    <a:pt x="1251" y="0"/>
                  </a:moveTo>
                  <a:cubicBezTo>
                    <a:pt x="836" y="0"/>
                    <a:pt x="545" y="192"/>
                    <a:pt x="288" y="512"/>
                  </a:cubicBezTo>
                  <a:cubicBezTo>
                    <a:pt x="0" y="879"/>
                    <a:pt x="22" y="1117"/>
                    <a:pt x="15" y="1549"/>
                  </a:cubicBezTo>
                  <a:cubicBezTo>
                    <a:pt x="15" y="1808"/>
                    <a:pt x="29" y="2104"/>
                    <a:pt x="223" y="2284"/>
                  </a:cubicBezTo>
                  <a:cubicBezTo>
                    <a:pt x="382" y="2428"/>
                    <a:pt x="627" y="2449"/>
                    <a:pt x="843" y="2449"/>
                  </a:cubicBezTo>
                  <a:cubicBezTo>
                    <a:pt x="965" y="2442"/>
                    <a:pt x="1095" y="2435"/>
                    <a:pt x="1217" y="2406"/>
                  </a:cubicBezTo>
                  <a:cubicBezTo>
                    <a:pt x="1520" y="2334"/>
                    <a:pt x="1779" y="2118"/>
                    <a:pt x="1930" y="1844"/>
                  </a:cubicBezTo>
                  <a:cubicBezTo>
                    <a:pt x="2081" y="1571"/>
                    <a:pt x="2132" y="1247"/>
                    <a:pt x="2103" y="937"/>
                  </a:cubicBezTo>
                  <a:cubicBezTo>
                    <a:pt x="2074" y="714"/>
                    <a:pt x="2009" y="491"/>
                    <a:pt x="1872" y="311"/>
                  </a:cubicBezTo>
                  <a:cubicBezTo>
                    <a:pt x="1736" y="130"/>
                    <a:pt x="1527" y="1"/>
                    <a:pt x="1296" y="1"/>
                  </a:cubicBezTo>
                  <a:cubicBezTo>
                    <a:pt x="1281" y="0"/>
                    <a:pt x="1266" y="0"/>
                    <a:pt x="1251" y="0"/>
                  </a:cubicBezTo>
                  <a:close/>
                </a:path>
              </a:pathLst>
            </a:custGeom>
            <a:solidFill>
              <a:srgbClr val="F7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68;p73">
              <a:extLst>
                <a:ext uri="{FF2B5EF4-FFF2-40B4-BE49-F238E27FC236}">
                  <a16:creationId xmlns:a16="http://schemas.microsoft.com/office/drawing/2014/main" id="{699A2AEA-7FF0-49BF-B77E-9D58F0637AD7}"/>
                </a:ext>
              </a:extLst>
            </p:cNvPr>
            <p:cNvSpPr/>
            <p:nvPr/>
          </p:nvSpPr>
          <p:spPr>
            <a:xfrm flipH="1">
              <a:off x="5001251" y="2584327"/>
              <a:ext cx="32301" cy="34320"/>
            </a:xfrm>
            <a:custGeom>
              <a:avLst/>
              <a:gdLst/>
              <a:ahLst/>
              <a:cxnLst/>
              <a:rect l="l" t="t" r="r" b="b"/>
              <a:pathLst>
                <a:path w="512" h="544" extrusionOk="0">
                  <a:moveTo>
                    <a:pt x="273" y="1"/>
                  </a:moveTo>
                  <a:cubicBezTo>
                    <a:pt x="197" y="1"/>
                    <a:pt x="124" y="47"/>
                    <a:pt x="80" y="111"/>
                  </a:cubicBezTo>
                  <a:cubicBezTo>
                    <a:pt x="29" y="183"/>
                    <a:pt x="8" y="269"/>
                    <a:pt x="0" y="363"/>
                  </a:cubicBezTo>
                  <a:cubicBezTo>
                    <a:pt x="0" y="392"/>
                    <a:pt x="0" y="428"/>
                    <a:pt x="15" y="457"/>
                  </a:cubicBezTo>
                  <a:cubicBezTo>
                    <a:pt x="36" y="514"/>
                    <a:pt x="108" y="543"/>
                    <a:pt x="173" y="543"/>
                  </a:cubicBezTo>
                  <a:cubicBezTo>
                    <a:pt x="339" y="543"/>
                    <a:pt x="505" y="399"/>
                    <a:pt x="505" y="233"/>
                  </a:cubicBezTo>
                  <a:cubicBezTo>
                    <a:pt x="512" y="122"/>
                    <a:pt x="424" y="10"/>
                    <a:pt x="313" y="10"/>
                  </a:cubicBezTo>
                  <a:cubicBezTo>
                    <a:pt x="310" y="10"/>
                    <a:pt x="306" y="10"/>
                    <a:pt x="303" y="10"/>
                  </a:cubicBezTo>
                  <a:lnTo>
                    <a:pt x="303" y="3"/>
                  </a:lnTo>
                  <a:cubicBezTo>
                    <a:pt x="293" y="1"/>
                    <a:pt x="283" y="1"/>
                    <a:pt x="273" y="1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69;p73">
              <a:extLst>
                <a:ext uri="{FF2B5EF4-FFF2-40B4-BE49-F238E27FC236}">
                  <a16:creationId xmlns:a16="http://schemas.microsoft.com/office/drawing/2014/main" id="{29FC0E81-ABD6-4AC4-92BF-5687EE3B5110}"/>
                </a:ext>
              </a:extLst>
            </p:cNvPr>
            <p:cNvSpPr/>
            <p:nvPr/>
          </p:nvSpPr>
          <p:spPr>
            <a:xfrm flipH="1">
              <a:off x="4912662" y="2305551"/>
              <a:ext cx="630118" cy="240237"/>
            </a:xfrm>
            <a:custGeom>
              <a:avLst/>
              <a:gdLst/>
              <a:ahLst/>
              <a:cxnLst/>
              <a:rect l="l" t="t" r="r" b="b"/>
              <a:pathLst>
                <a:path w="9988" h="3808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095" y="3807"/>
                    <a:pt x="8105" y="3807"/>
                  </a:cubicBezTo>
                  <a:cubicBezTo>
                    <a:pt x="8706" y="3807"/>
                    <a:pt x="9334" y="3752"/>
                    <a:pt x="9988" y="36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C0C0C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70;p73">
              <a:extLst>
                <a:ext uri="{FF2B5EF4-FFF2-40B4-BE49-F238E27FC236}">
                  <a16:creationId xmlns:a16="http://schemas.microsoft.com/office/drawing/2014/main" id="{9FF7E931-9FA7-4E56-AC24-CB6E076B9EE0}"/>
                </a:ext>
              </a:extLst>
            </p:cNvPr>
            <p:cNvSpPr/>
            <p:nvPr/>
          </p:nvSpPr>
          <p:spPr>
            <a:xfrm flipH="1">
              <a:off x="4781816" y="1933093"/>
              <a:ext cx="847707" cy="608984"/>
            </a:xfrm>
            <a:custGeom>
              <a:avLst/>
              <a:gdLst/>
              <a:ahLst/>
              <a:cxnLst/>
              <a:rect l="l" t="t" r="r" b="b"/>
              <a:pathLst>
                <a:path w="13437" h="9653" extrusionOk="0">
                  <a:moveTo>
                    <a:pt x="6999" y="0"/>
                  </a:moveTo>
                  <a:cubicBezTo>
                    <a:pt x="6650" y="0"/>
                    <a:pt x="6303" y="36"/>
                    <a:pt x="5962" y="115"/>
                  </a:cubicBezTo>
                  <a:cubicBezTo>
                    <a:pt x="4803" y="389"/>
                    <a:pt x="3953" y="1116"/>
                    <a:pt x="3428" y="2146"/>
                  </a:cubicBezTo>
                  <a:cubicBezTo>
                    <a:pt x="3126" y="2731"/>
                    <a:pt x="2774" y="3073"/>
                    <a:pt x="2309" y="3073"/>
                  </a:cubicBezTo>
                  <a:cubicBezTo>
                    <a:pt x="2052" y="3073"/>
                    <a:pt x="1761" y="2969"/>
                    <a:pt x="1426" y="2744"/>
                  </a:cubicBezTo>
                  <a:cubicBezTo>
                    <a:pt x="1223" y="2606"/>
                    <a:pt x="990" y="2480"/>
                    <a:pt x="749" y="2480"/>
                  </a:cubicBezTo>
                  <a:cubicBezTo>
                    <a:pt x="725" y="2480"/>
                    <a:pt x="701" y="2482"/>
                    <a:pt x="677" y="2484"/>
                  </a:cubicBezTo>
                  <a:cubicBezTo>
                    <a:pt x="339" y="2520"/>
                    <a:pt x="101" y="2816"/>
                    <a:pt x="50" y="3125"/>
                  </a:cubicBezTo>
                  <a:cubicBezTo>
                    <a:pt x="0" y="3435"/>
                    <a:pt x="94" y="3752"/>
                    <a:pt x="202" y="4047"/>
                  </a:cubicBezTo>
                  <a:cubicBezTo>
                    <a:pt x="367" y="4522"/>
                    <a:pt x="569" y="4990"/>
                    <a:pt x="864" y="5408"/>
                  </a:cubicBezTo>
                  <a:cubicBezTo>
                    <a:pt x="972" y="5559"/>
                    <a:pt x="1095" y="5703"/>
                    <a:pt x="1224" y="5840"/>
                  </a:cubicBezTo>
                  <a:cubicBezTo>
                    <a:pt x="1649" y="6279"/>
                    <a:pt x="2168" y="6646"/>
                    <a:pt x="2693" y="6978"/>
                  </a:cubicBezTo>
                  <a:cubicBezTo>
                    <a:pt x="5149" y="8519"/>
                    <a:pt x="8029" y="9519"/>
                    <a:pt x="10952" y="9642"/>
                  </a:cubicBezTo>
                  <a:cubicBezTo>
                    <a:pt x="11080" y="9648"/>
                    <a:pt x="11208" y="9653"/>
                    <a:pt x="11336" y="9653"/>
                  </a:cubicBezTo>
                  <a:cubicBezTo>
                    <a:pt x="11778" y="9653"/>
                    <a:pt x="12214" y="9601"/>
                    <a:pt x="12594" y="9411"/>
                  </a:cubicBezTo>
                  <a:cubicBezTo>
                    <a:pt x="13084" y="9167"/>
                    <a:pt x="13437" y="8634"/>
                    <a:pt x="13271" y="8130"/>
                  </a:cubicBezTo>
                  <a:cubicBezTo>
                    <a:pt x="13257" y="8079"/>
                    <a:pt x="13228" y="8022"/>
                    <a:pt x="13185" y="7986"/>
                  </a:cubicBezTo>
                  <a:cubicBezTo>
                    <a:pt x="13120" y="7921"/>
                    <a:pt x="13019" y="7907"/>
                    <a:pt x="12925" y="7885"/>
                  </a:cubicBezTo>
                  <a:cubicBezTo>
                    <a:pt x="12601" y="7820"/>
                    <a:pt x="12292" y="7712"/>
                    <a:pt x="12004" y="7561"/>
                  </a:cubicBezTo>
                  <a:cubicBezTo>
                    <a:pt x="11089" y="7078"/>
                    <a:pt x="11413" y="5847"/>
                    <a:pt x="11572" y="5033"/>
                  </a:cubicBezTo>
                  <a:cubicBezTo>
                    <a:pt x="11737" y="4184"/>
                    <a:pt x="11824" y="3284"/>
                    <a:pt x="11500" y="2484"/>
                  </a:cubicBezTo>
                  <a:cubicBezTo>
                    <a:pt x="11104" y="1498"/>
                    <a:pt x="10153" y="821"/>
                    <a:pt x="9152" y="425"/>
                  </a:cubicBezTo>
                  <a:cubicBezTo>
                    <a:pt x="8469" y="161"/>
                    <a:pt x="7732" y="0"/>
                    <a:pt x="6999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71;p73">
              <a:extLst>
                <a:ext uri="{FF2B5EF4-FFF2-40B4-BE49-F238E27FC236}">
                  <a16:creationId xmlns:a16="http://schemas.microsoft.com/office/drawing/2014/main" id="{EB909024-7E17-4970-8DFA-40A9FA8D8245}"/>
                </a:ext>
              </a:extLst>
            </p:cNvPr>
            <p:cNvSpPr/>
            <p:nvPr/>
          </p:nvSpPr>
          <p:spPr>
            <a:xfrm flipH="1">
              <a:off x="5137959" y="2143421"/>
              <a:ext cx="5993" cy="2776"/>
            </a:xfrm>
            <a:custGeom>
              <a:avLst/>
              <a:gdLst/>
              <a:ahLst/>
              <a:cxnLst/>
              <a:rect l="l" t="t" r="r" b="b"/>
              <a:pathLst>
                <a:path w="95" h="44" extrusionOk="0">
                  <a:moveTo>
                    <a:pt x="8" y="0"/>
                  </a:moveTo>
                  <a:cubicBezTo>
                    <a:pt x="94" y="43"/>
                    <a:pt x="1" y="7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72;p73">
              <a:extLst>
                <a:ext uri="{FF2B5EF4-FFF2-40B4-BE49-F238E27FC236}">
                  <a16:creationId xmlns:a16="http://schemas.microsoft.com/office/drawing/2014/main" id="{52DF586F-DAA1-47E6-B874-15EBA15069EB}"/>
                </a:ext>
              </a:extLst>
            </p:cNvPr>
            <p:cNvSpPr/>
            <p:nvPr/>
          </p:nvSpPr>
          <p:spPr>
            <a:xfrm flipH="1">
              <a:off x="5044396" y="2048919"/>
              <a:ext cx="233992" cy="182638"/>
            </a:xfrm>
            <a:custGeom>
              <a:avLst/>
              <a:gdLst/>
              <a:ahLst/>
              <a:cxnLst/>
              <a:rect l="l" t="t" r="r" b="b"/>
              <a:pathLst>
                <a:path w="3709" h="2895" extrusionOk="0">
                  <a:moveTo>
                    <a:pt x="663" y="785"/>
                  </a:moveTo>
                  <a:cubicBezTo>
                    <a:pt x="857" y="958"/>
                    <a:pt x="1109" y="1008"/>
                    <a:pt x="1340" y="1095"/>
                  </a:cubicBezTo>
                  <a:cubicBezTo>
                    <a:pt x="879" y="1318"/>
                    <a:pt x="440" y="1563"/>
                    <a:pt x="0" y="1822"/>
                  </a:cubicBezTo>
                  <a:cubicBezTo>
                    <a:pt x="79" y="1887"/>
                    <a:pt x="447" y="2153"/>
                    <a:pt x="562" y="2088"/>
                  </a:cubicBezTo>
                  <a:cubicBezTo>
                    <a:pt x="663" y="2024"/>
                    <a:pt x="1131" y="1534"/>
                    <a:pt x="1203" y="1613"/>
                  </a:cubicBezTo>
                  <a:cubicBezTo>
                    <a:pt x="1001" y="1779"/>
                    <a:pt x="807" y="1952"/>
                    <a:pt x="612" y="2132"/>
                  </a:cubicBezTo>
                  <a:cubicBezTo>
                    <a:pt x="857" y="2254"/>
                    <a:pt x="1095" y="2377"/>
                    <a:pt x="1340" y="2499"/>
                  </a:cubicBezTo>
                  <a:cubicBezTo>
                    <a:pt x="1527" y="2377"/>
                    <a:pt x="1462" y="1980"/>
                    <a:pt x="1642" y="1836"/>
                  </a:cubicBezTo>
                  <a:cubicBezTo>
                    <a:pt x="1628" y="2103"/>
                    <a:pt x="1469" y="2319"/>
                    <a:pt x="1419" y="2571"/>
                  </a:cubicBezTo>
                  <a:cubicBezTo>
                    <a:pt x="1606" y="2701"/>
                    <a:pt x="1829" y="2787"/>
                    <a:pt x="2038" y="2895"/>
                  </a:cubicBezTo>
                  <a:cubicBezTo>
                    <a:pt x="2024" y="2665"/>
                    <a:pt x="2009" y="2463"/>
                    <a:pt x="2045" y="2233"/>
                  </a:cubicBezTo>
                  <a:cubicBezTo>
                    <a:pt x="2067" y="2067"/>
                    <a:pt x="2110" y="1908"/>
                    <a:pt x="2132" y="1743"/>
                  </a:cubicBezTo>
                  <a:cubicBezTo>
                    <a:pt x="2139" y="1664"/>
                    <a:pt x="2103" y="1556"/>
                    <a:pt x="2139" y="1491"/>
                  </a:cubicBezTo>
                  <a:cubicBezTo>
                    <a:pt x="2506" y="1692"/>
                    <a:pt x="3399" y="2168"/>
                    <a:pt x="3579" y="1491"/>
                  </a:cubicBezTo>
                  <a:cubicBezTo>
                    <a:pt x="3709" y="987"/>
                    <a:pt x="3053" y="411"/>
                    <a:pt x="2679" y="187"/>
                  </a:cubicBezTo>
                  <a:cubicBezTo>
                    <a:pt x="2413" y="29"/>
                    <a:pt x="2016" y="43"/>
                    <a:pt x="1707" y="15"/>
                  </a:cubicBezTo>
                  <a:cubicBezTo>
                    <a:pt x="1433" y="0"/>
                    <a:pt x="1138" y="22"/>
                    <a:pt x="886" y="137"/>
                  </a:cubicBezTo>
                  <a:cubicBezTo>
                    <a:pt x="620" y="259"/>
                    <a:pt x="382" y="526"/>
                    <a:pt x="663" y="785"/>
                  </a:cubicBezTo>
                  <a:close/>
                  <a:moveTo>
                    <a:pt x="3003" y="1181"/>
                  </a:moveTo>
                  <a:cubicBezTo>
                    <a:pt x="3010" y="1145"/>
                    <a:pt x="3025" y="1109"/>
                    <a:pt x="3003" y="1181"/>
                  </a:cubicBezTo>
                  <a:cubicBezTo>
                    <a:pt x="2981" y="1253"/>
                    <a:pt x="2989" y="1217"/>
                    <a:pt x="3003" y="1181"/>
                  </a:cubicBezTo>
                  <a:cubicBezTo>
                    <a:pt x="2895" y="1563"/>
                    <a:pt x="2305" y="1347"/>
                    <a:pt x="2377" y="958"/>
                  </a:cubicBezTo>
                  <a:cubicBezTo>
                    <a:pt x="2456" y="526"/>
                    <a:pt x="3104" y="800"/>
                    <a:pt x="3003" y="1181"/>
                  </a:cubicBezTo>
                  <a:close/>
                  <a:moveTo>
                    <a:pt x="1930" y="1124"/>
                  </a:moveTo>
                  <a:cubicBezTo>
                    <a:pt x="1952" y="1282"/>
                    <a:pt x="1901" y="1426"/>
                    <a:pt x="1872" y="1577"/>
                  </a:cubicBezTo>
                  <a:cubicBezTo>
                    <a:pt x="1786" y="1563"/>
                    <a:pt x="1772" y="1433"/>
                    <a:pt x="1750" y="1368"/>
                  </a:cubicBezTo>
                  <a:cubicBezTo>
                    <a:pt x="1635" y="1397"/>
                    <a:pt x="1512" y="1426"/>
                    <a:pt x="1397" y="1448"/>
                  </a:cubicBezTo>
                  <a:cubicBezTo>
                    <a:pt x="1455" y="1268"/>
                    <a:pt x="1750" y="1124"/>
                    <a:pt x="1930" y="1124"/>
                  </a:cubicBezTo>
                  <a:close/>
                  <a:moveTo>
                    <a:pt x="1217" y="461"/>
                  </a:moveTo>
                  <a:cubicBezTo>
                    <a:pt x="1268" y="368"/>
                    <a:pt x="1599" y="195"/>
                    <a:pt x="1692" y="202"/>
                  </a:cubicBezTo>
                  <a:cubicBezTo>
                    <a:pt x="1858" y="223"/>
                    <a:pt x="1988" y="562"/>
                    <a:pt x="1916" y="699"/>
                  </a:cubicBezTo>
                  <a:cubicBezTo>
                    <a:pt x="1836" y="857"/>
                    <a:pt x="1656" y="893"/>
                    <a:pt x="1491" y="872"/>
                  </a:cubicBezTo>
                  <a:cubicBezTo>
                    <a:pt x="1491" y="879"/>
                    <a:pt x="1484" y="872"/>
                    <a:pt x="1440" y="864"/>
                  </a:cubicBezTo>
                  <a:cubicBezTo>
                    <a:pt x="1275" y="785"/>
                    <a:pt x="1095" y="670"/>
                    <a:pt x="1217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73;p73">
              <a:extLst>
                <a:ext uri="{FF2B5EF4-FFF2-40B4-BE49-F238E27FC236}">
                  <a16:creationId xmlns:a16="http://schemas.microsoft.com/office/drawing/2014/main" id="{4CDE71DA-232F-42EE-9D46-CDC96C58753F}"/>
                </a:ext>
              </a:extLst>
            </p:cNvPr>
            <p:cNvSpPr/>
            <p:nvPr/>
          </p:nvSpPr>
          <p:spPr>
            <a:xfrm flipH="1">
              <a:off x="5184327" y="2102983"/>
              <a:ext cx="4605" cy="946"/>
            </a:xfrm>
            <a:custGeom>
              <a:avLst/>
              <a:gdLst/>
              <a:ahLst/>
              <a:cxnLst/>
              <a:rect l="l" t="t" r="r" b="b"/>
              <a:pathLst>
                <a:path w="73" h="15" extrusionOk="0">
                  <a:moveTo>
                    <a:pt x="73" y="15"/>
                  </a:moveTo>
                  <a:cubicBezTo>
                    <a:pt x="58" y="15"/>
                    <a:pt x="44" y="15"/>
                    <a:pt x="22" y="7"/>
                  </a:cubicBezTo>
                  <a:cubicBezTo>
                    <a:pt x="1" y="0"/>
                    <a:pt x="73" y="15"/>
                    <a:pt x="73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74;p73">
              <a:extLst>
                <a:ext uri="{FF2B5EF4-FFF2-40B4-BE49-F238E27FC236}">
                  <a16:creationId xmlns:a16="http://schemas.microsoft.com/office/drawing/2014/main" id="{D1034D86-67D2-49F5-B9B0-3B935010D024}"/>
                </a:ext>
              </a:extLst>
            </p:cNvPr>
            <p:cNvSpPr/>
            <p:nvPr/>
          </p:nvSpPr>
          <p:spPr>
            <a:xfrm flipH="1">
              <a:off x="5088941" y="2123423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75;p73">
              <a:extLst>
                <a:ext uri="{FF2B5EF4-FFF2-40B4-BE49-F238E27FC236}">
                  <a16:creationId xmlns:a16="http://schemas.microsoft.com/office/drawing/2014/main" id="{BC7FE1E6-A7DB-4B0F-B8C5-C04EDE0030AF}"/>
                </a:ext>
              </a:extLst>
            </p:cNvPr>
            <p:cNvSpPr/>
            <p:nvPr/>
          </p:nvSpPr>
          <p:spPr>
            <a:xfrm flipH="1">
              <a:off x="5170696" y="2181525"/>
              <a:ext cx="152230" cy="152293"/>
            </a:xfrm>
            <a:custGeom>
              <a:avLst/>
              <a:gdLst/>
              <a:ahLst/>
              <a:cxnLst/>
              <a:rect l="l" t="t" r="r" b="b"/>
              <a:pathLst>
                <a:path w="2413" h="2414" extrusionOk="0">
                  <a:moveTo>
                    <a:pt x="728" y="282"/>
                  </a:moveTo>
                  <a:cubicBezTo>
                    <a:pt x="749" y="275"/>
                    <a:pt x="785" y="289"/>
                    <a:pt x="821" y="296"/>
                  </a:cubicBezTo>
                  <a:cubicBezTo>
                    <a:pt x="821" y="289"/>
                    <a:pt x="821" y="275"/>
                    <a:pt x="821" y="260"/>
                  </a:cubicBezTo>
                  <a:cubicBezTo>
                    <a:pt x="800" y="231"/>
                    <a:pt x="814" y="195"/>
                    <a:pt x="829" y="167"/>
                  </a:cubicBezTo>
                  <a:cubicBezTo>
                    <a:pt x="879" y="87"/>
                    <a:pt x="937" y="30"/>
                    <a:pt x="1030" y="15"/>
                  </a:cubicBezTo>
                  <a:cubicBezTo>
                    <a:pt x="1088" y="1"/>
                    <a:pt x="1131" y="30"/>
                    <a:pt x="1124" y="87"/>
                  </a:cubicBezTo>
                  <a:cubicBezTo>
                    <a:pt x="1124" y="131"/>
                    <a:pt x="1117" y="174"/>
                    <a:pt x="1095" y="210"/>
                  </a:cubicBezTo>
                  <a:cubicBezTo>
                    <a:pt x="1066" y="282"/>
                    <a:pt x="1023" y="347"/>
                    <a:pt x="980" y="419"/>
                  </a:cubicBezTo>
                  <a:cubicBezTo>
                    <a:pt x="1066" y="519"/>
                    <a:pt x="1110" y="635"/>
                    <a:pt x="1146" y="750"/>
                  </a:cubicBezTo>
                  <a:cubicBezTo>
                    <a:pt x="1196" y="879"/>
                    <a:pt x="1254" y="1009"/>
                    <a:pt x="1268" y="1160"/>
                  </a:cubicBezTo>
                  <a:cubicBezTo>
                    <a:pt x="1268" y="1160"/>
                    <a:pt x="1268" y="1167"/>
                    <a:pt x="1268" y="1167"/>
                  </a:cubicBezTo>
                  <a:cubicBezTo>
                    <a:pt x="1275" y="1167"/>
                    <a:pt x="1275" y="1167"/>
                    <a:pt x="1275" y="1167"/>
                  </a:cubicBezTo>
                  <a:cubicBezTo>
                    <a:pt x="1405" y="1095"/>
                    <a:pt x="1556" y="1081"/>
                    <a:pt x="1693" y="1052"/>
                  </a:cubicBezTo>
                  <a:cubicBezTo>
                    <a:pt x="1808" y="1031"/>
                    <a:pt x="1930" y="1002"/>
                    <a:pt x="2053" y="1023"/>
                  </a:cubicBezTo>
                  <a:cubicBezTo>
                    <a:pt x="2096" y="951"/>
                    <a:pt x="2132" y="879"/>
                    <a:pt x="2175" y="815"/>
                  </a:cubicBezTo>
                  <a:cubicBezTo>
                    <a:pt x="2197" y="779"/>
                    <a:pt x="2233" y="750"/>
                    <a:pt x="2269" y="728"/>
                  </a:cubicBezTo>
                  <a:cubicBezTo>
                    <a:pt x="2312" y="692"/>
                    <a:pt x="2355" y="714"/>
                    <a:pt x="2377" y="771"/>
                  </a:cubicBezTo>
                  <a:cubicBezTo>
                    <a:pt x="2413" y="858"/>
                    <a:pt x="2391" y="944"/>
                    <a:pt x="2355" y="1023"/>
                  </a:cubicBezTo>
                  <a:cubicBezTo>
                    <a:pt x="2334" y="1052"/>
                    <a:pt x="2312" y="1081"/>
                    <a:pt x="2276" y="1081"/>
                  </a:cubicBezTo>
                  <a:cubicBezTo>
                    <a:pt x="2262" y="1081"/>
                    <a:pt x="2254" y="1095"/>
                    <a:pt x="2247" y="1103"/>
                  </a:cubicBezTo>
                  <a:cubicBezTo>
                    <a:pt x="2269" y="1124"/>
                    <a:pt x="2305" y="1146"/>
                    <a:pt x="2312" y="1167"/>
                  </a:cubicBezTo>
                  <a:cubicBezTo>
                    <a:pt x="2326" y="1239"/>
                    <a:pt x="2348" y="1311"/>
                    <a:pt x="2355" y="1383"/>
                  </a:cubicBezTo>
                  <a:cubicBezTo>
                    <a:pt x="2362" y="1455"/>
                    <a:pt x="2334" y="1499"/>
                    <a:pt x="2276" y="1513"/>
                  </a:cubicBezTo>
                  <a:cubicBezTo>
                    <a:pt x="2226" y="1527"/>
                    <a:pt x="2168" y="1513"/>
                    <a:pt x="2139" y="1455"/>
                  </a:cubicBezTo>
                  <a:cubicBezTo>
                    <a:pt x="2110" y="1405"/>
                    <a:pt x="2096" y="1347"/>
                    <a:pt x="2074" y="1297"/>
                  </a:cubicBezTo>
                  <a:cubicBezTo>
                    <a:pt x="2067" y="1283"/>
                    <a:pt x="2067" y="1268"/>
                    <a:pt x="2060" y="1254"/>
                  </a:cubicBezTo>
                  <a:cubicBezTo>
                    <a:pt x="1974" y="1268"/>
                    <a:pt x="1894" y="1275"/>
                    <a:pt x="1815" y="1290"/>
                  </a:cubicBezTo>
                  <a:cubicBezTo>
                    <a:pt x="1664" y="1319"/>
                    <a:pt x="1513" y="1333"/>
                    <a:pt x="1369" y="1355"/>
                  </a:cubicBezTo>
                  <a:cubicBezTo>
                    <a:pt x="1369" y="1369"/>
                    <a:pt x="1376" y="1376"/>
                    <a:pt x="1376" y="1391"/>
                  </a:cubicBezTo>
                  <a:cubicBezTo>
                    <a:pt x="1390" y="1427"/>
                    <a:pt x="1405" y="1455"/>
                    <a:pt x="1419" y="1491"/>
                  </a:cubicBezTo>
                  <a:cubicBezTo>
                    <a:pt x="1455" y="1607"/>
                    <a:pt x="1498" y="1715"/>
                    <a:pt x="1542" y="1830"/>
                  </a:cubicBezTo>
                  <a:cubicBezTo>
                    <a:pt x="1563" y="1895"/>
                    <a:pt x="1592" y="1967"/>
                    <a:pt x="1621" y="2039"/>
                  </a:cubicBezTo>
                  <a:cubicBezTo>
                    <a:pt x="1714" y="2024"/>
                    <a:pt x="1786" y="2060"/>
                    <a:pt x="1858" y="2104"/>
                  </a:cubicBezTo>
                  <a:cubicBezTo>
                    <a:pt x="1873" y="2118"/>
                    <a:pt x="1894" y="2140"/>
                    <a:pt x="1909" y="2161"/>
                  </a:cubicBezTo>
                  <a:cubicBezTo>
                    <a:pt x="1930" y="2197"/>
                    <a:pt x="1923" y="2219"/>
                    <a:pt x="1894" y="2248"/>
                  </a:cubicBezTo>
                  <a:cubicBezTo>
                    <a:pt x="1815" y="2320"/>
                    <a:pt x="1707" y="2334"/>
                    <a:pt x="1614" y="2276"/>
                  </a:cubicBezTo>
                  <a:cubicBezTo>
                    <a:pt x="1570" y="2255"/>
                    <a:pt x="1542" y="2226"/>
                    <a:pt x="1549" y="2168"/>
                  </a:cubicBezTo>
                  <a:cubicBezTo>
                    <a:pt x="1556" y="2161"/>
                    <a:pt x="1549" y="2147"/>
                    <a:pt x="1542" y="2125"/>
                  </a:cubicBezTo>
                  <a:cubicBezTo>
                    <a:pt x="1527" y="2147"/>
                    <a:pt x="1513" y="2154"/>
                    <a:pt x="1513" y="2161"/>
                  </a:cubicBezTo>
                  <a:cubicBezTo>
                    <a:pt x="1491" y="2212"/>
                    <a:pt x="1470" y="2262"/>
                    <a:pt x="1448" y="2312"/>
                  </a:cubicBezTo>
                  <a:cubicBezTo>
                    <a:pt x="1419" y="2384"/>
                    <a:pt x="1304" y="2413"/>
                    <a:pt x="1246" y="2370"/>
                  </a:cubicBezTo>
                  <a:cubicBezTo>
                    <a:pt x="1239" y="2356"/>
                    <a:pt x="1232" y="2348"/>
                    <a:pt x="1225" y="2341"/>
                  </a:cubicBezTo>
                  <a:cubicBezTo>
                    <a:pt x="1196" y="2276"/>
                    <a:pt x="1218" y="2183"/>
                    <a:pt x="1275" y="2132"/>
                  </a:cubicBezTo>
                  <a:cubicBezTo>
                    <a:pt x="1311" y="2096"/>
                    <a:pt x="1347" y="2068"/>
                    <a:pt x="1412" y="2060"/>
                  </a:cubicBezTo>
                  <a:cubicBezTo>
                    <a:pt x="1412" y="2046"/>
                    <a:pt x="1412" y="2032"/>
                    <a:pt x="1405" y="2024"/>
                  </a:cubicBezTo>
                  <a:cubicBezTo>
                    <a:pt x="1354" y="1902"/>
                    <a:pt x="1311" y="1779"/>
                    <a:pt x="1254" y="1657"/>
                  </a:cubicBezTo>
                  <a:cubicBezTo>
                    <a:pt x="1218" y="1571"/>
                    <a:pt x="1174" y="1484"/>
                    <a:pt x="1138" y="1405"/>
                  </a:cubicBezTo>
                  <a:cubicBezTo>
                    <a:pt x="1045" y="1412"/>
                    <a:pt x="951" y="1419"/>
                    <a:pt x="857" y="1434"/>
                  </a:cubicBezTo>
                  <a:cubicBezTo>
                    <a:pt x="728" y="1448"/>
                    <a:pt x="598" y="1470"/>
                    <a:pt x="461" y="1491"/>
                  </a:cubicBezTo>
                  <a:cubicBezTo>
                    <a:pt x="454" y="1499"/>
                    <a:pt x="447" y="1506"/>
                    <a:pt x="433" y="1513"/>
                  </a:cubicBezTo>
                  <a:cubicBezTo>
                    <a:pt x="461" y="1563"/>
                    <a:pt x="447" y="1614"/>
                    <a:pt x="440" y="1664"/>
                  </a:cubicBezTo>
                  <a:cubicBezTo>
                    <a:pt x="425" y="1736"/>
                    <a:pt x="361" y="1801"/>
                    <a:pt x="289" y="1808"/>
                  </a:cubicBezTo>
                  <a:cubicBezTo>
                    <a:pt x="281" y="1815"/>
                    <a:pt x="267" y="1815"/>
                    <a:pt x="253" y="1808"/>
                  </a:cubicBezTo>
                  <a:cubicBezTo>
                    <a:pt x="188" y="1787"/>
                    <a:pt x="152" y="1671"/>
                    <a:pt x="195" y="1614"/>
                  </a:cubicBezTo>
                  <a:cubicBezTo>
                    <a:pt x="231" y="1563"/>
                    <a:pt x="260" y="1520"/>
                    <a:pt x="296" y="1477"/>
                  </a:cubicBezTo>
                  <a:cubicBezTo>
                    <a:pt x="303" y="1470"/>
                    <a:pt x="303" y="1455"/>
                    <a:pt x="303" y="1434"/>
                  </a:cubicBezTo>
                  <a:cubicBezTo>
                    <a:pt x="289" y="1441"/>
                    <a:pt x="274" y="1441"/>
                    <a:pt x="267" y="1448"/>
                  </a:cubicBezTo>
                  <a:cubicBezTo>
                    <a:pt x="224" y="1484"/>
                    <a:pt x="181" y="1470"/>
                    <a:pt x="137" y="1448"/>
                  </a:cubicBezTo>
                  <a:cubicBezTo>
                    <a:pt x="44" y="1398"/>
                    <a:pt x="1" y="1297"/>
                    <a:pt x="22" y="1196"/>
                  </a:cubicBezTo>
                  <a:cubicBezTo>
                    <a:pt x="29" y="1153"/>
                    <a:pt x="44" y="1139"/>
                    <a:pt x="87" y="1139"/>
                  </a:cubicBezTo>
                  <a:cubicBezTo>
                    <a:pt x="116" y="1139"/>
                    <a:pt x="137" y="1146"/>
                    <a:pt x="166" y="1153"/>
                  </a:cubicBezTo>
                  <a:cubicBezTo>
                    <a:pt x="238" y="1189"/>
                    <a:pt x="303" y="1232"/>
                    <a:pt x="339" y="1319"/>
                  </a:cubicBezTo>
                  <a:cubicBezTo>
                    <a:pt x="418" y="1304"/>
                    <a:pt x="490" y="1297"/>
                    <a:pt x="562" y="1283"/>
                  </a:cubicBezTo>
                  <a:cubicBezTo>
                    <a:pt x="685" y="1254"/>
                    <a:pt x="800" y="1232"/>
                    <a:pt x="915" y="1211"/>
                  </a:cubicBezTo>
                  <a:cubicBezTo>
                    <a:pt x="951" y="1203"/>
                    <a:pt x="987" y="1196"/>
                    <a:pt x="1023" y="1189"/>
                  </a:cubicBezTo>
                  <a:cubicBezTo>
                    <a:pt x="1030" y="1189"/>
                    <a:pt x="1045" y="1182"/>
                    <a:pt x="1059" y="1182"/>
                  </a:cubicBezTo>
                  <a:cubicBezTo>
                    <a:pt x="1001" y="1045"/>
                    <a:pt x="937" y="908"/>
                    <a:pt x="879" y="764"/>
                  </a:cubicBezTo>
                  <a:cubicBezTo>
                    <a:pt x="850" y="685"/>
                    <a:pt x="814" y="613"/>
                    <a:pt x="778" y="534"/>
                  </a:cubicBezTo>
                  <a:cubicBezTo>
                    <a:pt x="771" y="541"/>
                    <a:pt x="757" y="541"/>
                    <a:pt x="742" y="548"/>
                  </a:cubicBezTo>
                  <a:cubicBezTo>
                    <a:pt x="685" y="555"/>
                    <a:pt x="627" y="570"/>
                    <a:pt x="569" y="577"/>
                  </a:cubicBezTo>
                  <a:cubicBezTo>
                    <a:pt x="505" y="577"/>
                    <a:pt x="461" y="541"/>
                    <a:pt x="447" y="483"/>
                  </a:cubicBezTo>
                  <a:cubicBezTo>
                    <a:pt x="433" y="433"/>
                    <a:pt x="454" y="383"/>
                    <a:pt x="519" y="354"/>
                  </a:cubicBezTo>
                  <a:cubicBezTo>
                    <a:pt x="584" y="325"/>
                    <a:pt x="656" y="296"/>
                    <a:pt x="728" y="2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76;p73">
              <a:extLst>
                <a:ext uri="{FF2B5EF4-FFF2-40B4-BE49-F238E27FC236}">
                  <a16:creationId xmlns:a16="http://schemas.microsoft.com/office/drawing/2014/main" id="{88BEA59D-1786-419B-9533-D2D4043C0D52}"/>
                </a:ext>
              </a:extLst>
            </p:cNvPr>
            <p:cNvSpPr/>
            <p:nvPr/>
          </p:nvSpPr>
          <p:spPr>
            <a:xfrm rot="-862602">
              <a:off x="5336777" y="2503648"/>
              <a:ext cx="119553" cy="132206"/>
            </a:xfrm>
            <a:custGeom>
              <a:avLst/>
              <a:gdLst/>
              <a:ahLst/>
              <a:cxnLst/>
              <a:rect l="l" t="t" r="r" b="b"/>
              <a:pathLst>
                <a:path w="3137" h="3469" extrusionOk="0">
                  <a:moveTo>
                    <a:pt x="863" y="0"/>
                  </a:moveTo>
                  <a:cubicBezTo>
                    <a:pt x="275" y="0"/>
                    <a:pt x="1" y="2146"/>
                    <a:pt x="221" y="2808"/>
                  </a:cubicBezTo>
                  <a:cubicBezTo>
                    <a:pt x="381" y="3274"/>
                    <a:pt x="682" y="3469"/>
                    <a:pt x="1248" y="3469"/>
                  </a:cubicBezTo>
                  <a:cubicBezTo>
                    <a:pt x="1503" y="3469"/>
                    <a:pt x="1812" y="3429"/>
                    <a:pt x="2186" y="3357"/>
                  </a:cubicBezTo>
                  <a:cubicBezTo>
                    <a:pt x="2587" y="3294"/>
                    <a:pt x="2798" y="3125"/>
                    <a:pt x="2904" y="2935"/>
                  </a:cubicBezTo>
                  <a:cubicBezTo>
                    <a:pt x="3136" y="2554"/>
                    <a:pt x="2862" y="2068"/>
                    <a:pt x="2566" y="1963"/>
                  </a:cubicBezTo>
                  <a:cubicBezTo>
                    <a:pt x="2509" y="1943"/>
                    <a:pt x="2445" y="1935"/>
                    <a:pt x="2375" y="1935"/>
                  </a:cubicBezTo>
                  <a:cubicBezTo>
                    <a:pt x="2063" y="1935"/>
                    <a:pt x="1648" y="2094"/>
                    <a:pt x="1394" y="2094"/>
                  </a:cubicBezTo>
                  <a:cubicBezTo>
                    <a:pt x="1277" y="2094"/>
                    <a:pt x="1195" y="2061"/>
                    <a:pt x="1172" y="1963"/>
                  </a:cubicBezTo>
                  <a:cubicBezTo>
                    <a:pt x="1087" y="1667"/>
                    <a:pt x="1320" y="611"/>
                    <a:pt x="1129" y="188"/>
                  </a:cubicBezTo>
                  <a:cubicBezTo>
                    <a:pt x="1087" y="104"/>
                    <a:pt x="1024" y="41"/>
                    <a:pt x="960" y="19"/>
                  </a:cubicBezTo>
                  <a:cubicBezTo>
                    <a:pt x="927" y="7"/>
                    <a:pt x="895" y="0"/>
                    <a:pt x="863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77;p73">
              <a:extLst>
                <a:ext uri="{FF2B5EF4-FFF2-40B4-BE49-F238E27FC236}">
                  <a16:creationId xmlns:a16="http://schemas.microsoft.com/office/drawing/2014/main" id="{DFD9EB74-532A-4598-B94F-607A5A0B77D3}"/>
                </a:ext>
              </a:extLst>
            </p:cNvPr>
            <p:cNvSpPr/>
            <p:nvPr/>
          </p:nvSpPr>
          <p:spPr>
            <a:xfrm rot="-862602">
              <a:off x="5336916" y="2504750"/>
              <a:ext cx="110673" cy="132206"/>
            </a:xfrm>
            <a:custGeom>
              <a:avLst/>
              <a:gdLst/>
              <a:ahLst/>
              <a:cxnLst/>
              <a:rect l="l" t="t" r="r" b="b"/>
              <a:pathLst>
                <a:path w="2904" h="3469" extrusionOk="0">
                  <a:moveTo>
                    <a:pt x="863" y="0"/>
                  </a:moveTo>
                  <a:cubicBezTo>
                    <a:pt x="275" y="0"/>
                    <a:pt x="1" y="2146"/>
                    <a:pt x="221" y="2808"/>
                  </a:cubicBezTo>
                  <a:cubicBezTo>
                    <a:pt x="381" y="3274"/>
                    <a:pt x="682" y="3469"/>
                    <a:pt x="1248" y="3469"/>
                  </a:cubicBezTo>
                  <a:cubicBezTo>
                    <a:pt x="1503" y="3469"/>
                    <a:pt x="1812" y="3429"/>
                    <a:pt x="2186" y="3357"/>
                  </a:cubicBezTo>
                  <a:cubicBezTo>
                    <a:pt x="2587" y="3294"/>
                    <a:pt x="2798" y="3125"/>
                    <a:pt x="2904" y="2935"/>
                  </a:cubicBezTo>
                  <a:cubicBezTo>
                    <a:pt x="2853" y="2928"/>
                    <a:pt x="2800" y="2925"/>
                    <a:pt x="2747" y="2925"/>
                  </a:cubicBezTo>
                  <a:cubicBezTo>
                    <a:pt x="2472" y="2925"/>
                    <a:pt x="2177" y="3005"/>
                    <a:pt x="1911" y="3040"/>
                  </a:cubicBezTo>
                  <a:cubicBezTo>
                    <a:pt x="1811" y="3059"/>
                    <a:pt x="1705" y="3070"/>
                    <a:pt x="1599" y="3070"/>
                  </a:cubicBezTo>
                  <a:cubicBezTo>
                    <a:pt x="1232" y="3070"/>
                    <a:pt x="864" y="2945"/>
                    <a:pt x="749" y="2618"/>
                  </a:cubicBezTo>
                  <a:cubicBezTo>
                    <a:pt x="707" y="2512"/>
                    <a:pt x="707" y="2406"/>
                    <a:pt x="707" y="2280"/>
                  </a:cubicBezTo>
                  <a:cubicBezTo>
                    <a:pt x="686" y="1794"/>
                    <a:pt x="559" y="822"/>
                    <a:pt x="876" y="400"/>
                  </a:cubicBezTo>
                  <a:cubicBezTo>
                    <a:pt x="939" y="294"/>
                    <a:pt x="1024" y="231"/>
                    <a:pt x="1129" y="188"/>
                  </a:cubicBezTo>
                  <a:cubicBezTo>
                    <a:pt x="1087" y="104"/>
                    <a:pt x="1024" y="41"/>
                    <a:pt x="960" y="19"/>
                  </a:cubicBezTo>
                  <a:cubicBezTo>
                    <a:pt x="927" y="7"/>
                    <a:pt x="895" y="0"/>
                    <a:pt x="863" y="0"/>
                  </a:cubicBezTo>
                  <a:close/>
                </a:path>
              </a:pathLst>
            </a:custGeom>
            <a:solidFill>
              <a:srgbClr val="E7595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2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animBg="1"/>
      <p:bldP spid="335" grpId="1" animBg="1"/>
      <p:bldP spid="355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37"/>
          <p:cNvSpPr/>
          <p:nvPr/>
        </p:nvSpPr>
        <p:spPr>
          <a:xfrm flipH="1">
            <a:off x="159385" y="1516380"/>
            <a:ext cx="1223010" cy="1092200"/>
          </a:xfrm>
          <a:custGeom>
            <a:avLst/>
            <a:gdLst/>
            <a:ahLst/>
            <a:cxnLst/>
            <a:rect l="l" t="t" r="r" b="b"/>
            <a:pathLst>
              <a:path w="93258" h="94139" extrusionOk="0">
                <a:moveTo>
                  <a:pt x="46629" y="0"/>
                </a:moveTo>
                <a:cubicBezTo>
                  <a:pt x="35151" y="0"/>
                  <a:pt x="24077" y="4192"/>
                  <a:pt x="15480" y="11789"/>
                </a:cubicBezTo>
                <a:cubicBezTo>
                  <a:pt x="7097" y="19195"/>
                  <a:pt x="1620" y="29316"/>
                  <a:pt x="48" y="40318"/>
                </a:cubicBezTo>
                <a:cubicBezTo>
                  <a:pt x="0" y="40628"/>
                  <a:pt x="215" y="40890"/>
                  <a:pt x="500" y="40913"/>
                </a:cubicBezTo>
                <a:lnTo>
                  <a:pt x="2882" y="41247"/>
                </a:lnTo>
                <a:cubicBezTo>
                  <a:pt x="2899" y="41248"/>
                  <a:pt x="2917" y="41249"/>
                  <a:pt x="2934" y="41249"/>
                </a:cubicBezTo>
                <a:cubicBezTo>
                  <a:pt x="3220" y="41249"/>
                  <a:pt x="3456" y="41063"/>
                  <a:pt x="3501" y="40771"/>
                </a:cubicBezTo>
                <a:cubicBezTo>
                  <a:pt x="4763" y="32007"/>
                  <a:pt x="8645" y="24148"/>
                  <a:pt x="14265" y="17909"/>
                </a:cubicBezTo>
                <a:cubicBezTo>
                  <a:pt x="14363" y="17798"/>
                  <a:pt x="14499" y="17745"/>
                  <a:pt x="14637" y="17745"/>
                </a:cubicBezTo>
                <a:cubicBezTo>
                  <a:pt x="14767" y="17745"/>
                  <a:pt x="14900" y="17793"/>
                  <a:pt x="15004" y="17885"/>
                </a:cubicBezTo>
                <a:lnTo>
                  <a:pt x="19790" y="22672"/>
                </a:lnTo>
                <a:lnTo>
                  <a:pt x="24672" y="27554"/>
                </a:lnTo>
                <a:cubicBezTo>
                  <a:pt x="24887" y="27768"/>
                  <a:pt x="24887" y="28125"/>
                  <a:pt x="24696" y="28340"/>
                </a:cubicBezTo>
                <a:cubicBezTo>
                  <a:pt x="21981" y="31531"/>
                  <a:pt x="19933" y="35293"/>
                  <a:pt x="18790" y="39413"/>
                </a:cubicBezTo>
                <a:cubicBezTo>
                  <a:pt x="18719" y="39699"/>
                  <a:pt x="18885" y="39985"/>
                  <a:pt x="19171" y="40056"/>
                </a:cubicBezTo>
                <a:lnTo>
                  <a:pt x="21505" y="40652"/>
                </a:lnTo>
                <a:cubicBezTo>
                  <a:pt x="21549" y="40663"/>
                  <a:pt x="21594" y="40668"/>
                  <a:pt x="21638" y="40668"/>
                </a:cubicBezTo>
                <a:cubicBezTo>
                  <a:pt x="21875" y="40668"/>
                  <a:pt x="22091" y="40512"/>
                  <a:pt x="22172" y="40270"/>
                </a:cubicBezTo>
                <a:cubicBezTo>
                  <a:pt x="24386" y="32245"/>
                  <a:pt x="30578" y="25696"/>
                  <a:pt x="38461" y="23029"/>
                </a:cubicBezTo>
                <a:cubicBezTo>
                  <a:pt x="38747" y="22934"/>
                  <a:pt x="38889" y="22624"/>
                  <a:pt x="38818" y="22338"/>
                </a:cubicBezTo>
                <a:lnTo>
                  <a:pt x="38080" y="20052"/>
                </a:lnTo>
                <a:cubicBezTo>
                  <a:pt x="38004" y="19826"/>
                  <a:pt x="37810" y="19689"/>
                  <a:pt x="37590" y="19689"/>
                </a:cubicBezTo>
                <a:cubicBezTo>
                  <a:pt x="37532" y="19689"/>
                  <a:pt x="37473" y="19699"/>
                  <a:pt x="37413" y="19719"/>
                </a:cubicBezTo>
                <a:cubicBezTo>
                  <a:pt x="33888" y="20886"/>
                  <a:pt x="30673" y="22743"/>
                  <a:pt x="27911" y="25125"/>
                </a:cubicBezTo>
                <a:cubicBezTo>
                  <a:pt x="27795" y="25217"/>
                  <a:pt x="27657" y="25265"/>
                  <a:pt x="27521" y="25265"/>
                </a:cubicBezTo>
                <a:cubicBezTo>
                  <a:pt x="27377" y="25265"/>
                  <a:pt x="27235" y="25211"/>
                  <a:pt x="27125" y="25101"/>
                </a:cubicBezTo>
                <a:lnTo>
                  <a:pt x="22243" y="20219"/>
                </a:lnTo>
                <a:lnTo>
                  <a:pt x="17456" y="15432"/>
                </a:lnTo>
                <a:cubicBezTo>
                  <a:pt x="17266" y="15218"/>
                  <a:pt x="17266" y="14908"/>
                  <a:pt x="17480" y="14694"/>
                </a:cubicBezTo>
                <a:cubicBezTo>
                  <a:pt x="24720" y="8193"/>
                  <a:pt x="34127" y="4073"/>
                  <a:pt x="44367" y="3525"/>
                </a:cubicBezTo>
                <a:cubicBezTo>
                  <a:pt x="44653" y="3525"/>
                  <a:pt x="44891" y="3763"/>
                  <a:pt x="44891" y="4049"/>
                </a:cubicBezTo>
                <a:lnTo>
                  <a:pt x="44891" y="8597"/>
                </a:lnTo>
                <a:cubicBezTo>
                  <a:pt x="44891" y="8907"/>
                  <a:pt x="44653" y="9145"/>
                  <a:pt x="44367" y="9169"/>
                </a:cubicBezTo>
                <a:cubicBezTo>
                  <a:pt x="37984" y="9550"/>
                  <a:pt x="31840" y="11503"/>
                  <a:pt x="26434" y="14908"/>
                </a:cubicBezTo>
                <a:cubicBezTo>
                  <a:pt x="26196" y="15075"/>
                  <a:pt x="26125" y="15408"/>
                  <a:pt x="26292" y="15646"/>
                </a:cubicBezTo>
                <a:lnTo>
                  <a:pt x="27601" y="17671"/>
                </a:lnTo>
                <a:cubicBezTo>
                  <a:pt x="27691" y="17821"/>
                  <a:pt x="27857" y="17904"/>
                  <a:pt x="28032" y="17904"/>
                </a:cubicBezTo>
                <a:cubicBezTo>
                  <a:pt x="28136" y="17904"/>
                  <a:pt x="28243" y="17875"/>
                  <a:pt x="28340" y="17814"/>
                </a:cubicBezTo>
                <a:cubicBezTo>
                  <a:pt x="33174" y="14789"/>
                  <a:pt x="38675" y="13027"/>
                  <a:pt x="44367" y="12646"/>
                </a:cubicBezTo>
                <a:cubicBezTo>
                  <a:pt x="44653" y="12646"/>
                  <a:pt x="44891" y="12860"/>
                  <a:pt x="44891" y="13170"/>
                </a:cubicBezTo>
                <a:lnTo>
                  <a:pt x="44891" y="21148"/>
                </a:lnTo>
                <a:cubicBezTo>
                  <a:pt x="44891" y="21433"/>
                  <a:pt x="45129" y="21671"/>
                  <a:pt x="45438" y="21671"/>
                </a:cubicBezTo>
                <a:lnTo>
                  <a:pt x="46891" y="21671"/>
                </a:lnTo>
                <a:cubicBezTo>
                  <a:pt x="52940" y="21743"/>
                  <a:pt x="58536" y="23910"/>
                  <a:pt x="62918" y="27577"/>
                </a:cubicBezTo>
                <a:cubicBezTo>
                  <a:pt x="63156" y="27768"/>
                  <a:pt x="63156" y="28078"/>
                  <a:pt x="62942" y="28292"/>
                </a:cubicBezTo>
                <a:lnTo>
                  <a:pt x="59703" y="31531"/>
                </a:lnTo>
                <a:cubicBezTo>
                  <a:pt x="59587" y="31647"/>
                  <a:pt x="59435" y="31707"/>
                  <a:pt x="59282" y="31707"/>
                </a:cubicBezTo>
                <a:cubicBezTo>
                  <a:pt x="59154" y="31707"/>
                  <a:pt x="59026" y="31665"/>
                  <a:pt x="58917" y="31578"/>
                </a:cubicBezTo>
                <a:cubicBezTo>
                  <a:pt x="56036" y="29268"/>
                  <a:pt x="52583" y="27863"/>
                  <a:pt x="48915" y="27435"/>
                </a:cubicBezTo>
                <a:cubicBezTo>
                  <a:pt x="48606" y="27411"/>
                  <a:pt x="48368" y="27149"/>
                  <a:pt x="48368" y="26839"/>
                </a:cubicBezTo>
                <a:lnTo>
                  <a:pt x="48368" y="26553"/>
                </a:lnTo>
                <a:cubicBezTo>
                  <a:pt x="48368" y="26244"/>
                  <a:pt x="48129" y="26006"/>
                  <a:pt x="47844" y="26006"/>
                </a:cubicBezTo>
                <a:lnTo>
                  <a:pt x="45438" y="26006"/>
                </a:lnTo>
                <a:cubicBezTo>
                  <a:pt x="45129" y="26006"/>
                  <a:pt x="44891" y="26244"/>
                  <a:pt x="44891" y="26553"/>
                </a:cubicBezTo>
                <a:lnTo>
                  <a:pt x="44891" y="35984"/>
                </a:lnTo>
                <a:cubicBezTo>
                  <a:pt x="44891" y="36270"/>
                  <a:pt x="44653" y="36555"/>
                  <a:pt x="44367" y="36603"/>
                </a:cubicBezTo>
                <a:cubicBezTo>
                  <a:pt x="43105" y="36889"/>
                  <a:pt x="41914" y="37389"/>
                  <a:pt x="40842" y="38080"/>
                </a:cubicBezTo>
                <a:cubicBezTo>
                  <a:pt x="40738" y="38153"/>
                  <a:pt x="40611" y="38189"/>
                  <a:pt x="40483" y="38189"/>
                </a:cubicBezTo>
                <a:cubicBezTo>
                  <a:pt x="40319" y="38189"/>
                  <a:pt x="40153" y="38129"/>
                  <a:pt x="40033" y="38008"/>
                </a:cubicBezTo>
                <a:lnTo>
                  <a:pt x="36794" y="34769"/>
                </a:lnTo>
                <a:cubicBezTo>
                  <a:pt x="36579" y="34555"/>
                  <a:pt x="36603" y="34245"/>
                  <a:pt x="36841" y="34055"/>
                </a:cubicBezTo>
                <a:cubicBezTo>
                  <a:pt x="37937" y="33221"/>
                  <a:pt x="39151" y="32531"/>
                  <a:pt x="40437" y="32007"/>
                </a:cubicBezTo>
                <a:cubicBezTo>
                  <a:pt x="40723" y="31888"/>
                  <a:pt x="40842" y="31578"/>
                  <a:pt x="40747" y="31292"/>
                </a:cubicBezTo>
                <a:lnTo>
                  <a:pt x="39913" y="29054"/>
                </a:lnTo>
                <a:cubicBezTo>
                  <a:pt x="39823" y="28837"/>
                  <a:pt x="39623" y="28702"/>
                  <a:pt x="39417" y="28702"/>
                </a:cubicBezTo>
                <a:cubicBezTo>
                  <a:pt x="39352" y="28702"/>
                  <a:pt x="39286" y="28716"/>
                  <a:pt x="39223" y="28744"/>
                </a:cubicBezTo>
                <a:cubicBezTo>
                  <a:pt x="37484" y="29435"/>
                  <a:pt x="35841" y="30411"/>
                  <a:pt x="34365" y="31578"/>
                </a:cubicBezTo>
                <a:cubicBezTo>
                  <a:pt x="34253" y="31668"/>
                  <a:pt x="34115" y="31710"/>
                  <a:pt x="33981" y="31710"/>
                </a:cubicBezTo>
                <a:cubicBezTo>
                  <a:pt x="33828" y="31710"/>
                  <a:pt x="33680" y="31656"/>
                  <a:pt x="33579" y="31554"/>
                </a:cubicBezTo>
                <a:lnTo>
                  <a:pt x="32602" y="30578"/>
                </a:lnTo>
                <a:cubicBezTo>
                  <a:pt x="32495" y="30471"/>
                  <a:pt x="32358" y="30417"/>
                  <a:pt x="32221" y="30417"/>
                </a:cubicBezTo>
                <a:cubicBezTo>
                  <a:pt x="32084" y="30417"/>
                  <a:pt x="31948" y="30471"/>
                  <a:pt x="31840" y="30578"/>
                </a:cubicBezTo>
                <a:lnTo>
                  <a:pt x="30150" y="32269"/>
                </a:lnTo>
                <a:cubicBezTo>
                  <a:pt x="29935" y="32483"/>
                  <a:pt x="29935" y="32817"/>
                  <a:pt x="30150" y="33031"/>
                </a:cubicBezTo>
                <a:lnTo>
                  <a:pt x="37580" y="40461"/>
                </a:lnTo>
                <a:cubicBezTo>
                  <a:pt x="37770" y="40675"/>
                  <a:pt x="37818" y="41033"/>
                  <a:pt x="37651" y="41271"/>
                </a:cubicBezTo>
                <a:cubicBezTo>
                  <a:pt x="37175" y="41985"/>
                  <a:pt x="36794" y="42771"/>
                  <a:pt x="36508" y="43605"/>
                </a:cubicBezTo>
                <a:cubicBezTo>
                  <a:pt x="36413" y="43866"/>
                  <a:pt x="36579" y="44176"/>
                  <a:pt x="36865" y="44247"/>
                </a:cubicBezTo>
                <a:lnTo>
                  <a:pt x="39175" y="44914"/>
                </a:lnTo>
                <a:cubicBezTo>
                  <a:pt x="39230" y="44933"/>
                  <a:pt x="39286" y="44941"/>
                  <a:pt x="39341" y="44941"/>
                </a:cubicBezTo>
                <a:cubicBezTo>
                  <a:pt x="39572" y="44941"/>
                  <a:pt x="39789" y="44788"/>
                  <a:pt x="39866" y="44557"/>
                </a:cubicBezTo>
                <a:cubicBezTo>
                  <a:pt x="40890" y="41747"/>
                  <a:pt x="43605" y="39842"/>
                  <a:pt x="46629" y="39842"/>
                </a:cubicBezTo>
                <a:cubicBezTo>
                  <a:pt x="50630" y="39842"/>
                  <a:pt x="53869" y="43081"/>
                  <a:pt x="53869" y="47058"/>
                </a:cubicBezTo>
                <a:cubicBezTo>
                  <a:pt x="53869" y="47843"/>
                  <a:pt x="53726" y="48629"/>
                  <a:pt x="53488" y="49368"/>
                </a:cubicBezTo>
                <a:cubicBezTo>
                  <a:pt x="53392" y="49630"/>
                  <a:pt x="53535" y="49963"/>
                  <a:pt x="53797" y="50058"/>
                </a:cubicBezTo>
                <a:lnTo>
                  <a:pt x="56012" y="50987"/>
                </a:lnTo>
                <a:cubicBezTo>
                  <a:pt x="56086" y="51018"/>
                  <a:pt x="56162" y="51033"/>
                  <a:pt x="56236" y="51033"/>
                </a:cubicBezTo>
                <a:cubicBezTo>
                  <a:pt x="56444" y="51033"/>
                  <a:pt x="56632" y="50913"/>
                  <a:pt x="56703" y="50701"/>
                </a:cubicBezTo>
                <a:cubicBezTo>
                  <a:pt x="57131" y="49534"/>
                  <a:pt x="57346" y="48320"/>
                  <a:pt x="57346" y="47058"/>
                </a:cubicBezTo>
                <a:cubicBezTo>
                  <a:pt x="57346" y="41938"/>
                  <a:pt x="53726" y="37651"/>
                  <a:pt x="48892" y="36603"/>
                </a:cubicBezTo>
                <a:cubicBezTo>
                  <a:pt x="48606" y="36555"/>
                  <a:pt x="48368" y="36270"/>
                  <a:pt x="48368" y="35984"/>
                </a:cubicBezTo>
                <a:lnTo>
                  <a:pt x="48368" y="31412"/>
                </a:lnTo>
                <a:cubicBezTo>
                  <a:pt x="48368" y="31131"/>
                  <a:pt x="48563" y="30929"/>
                  <a:pt x="48830" y="30929"/>
                </a:cubicBezTo>
                <a:cubicBezTo>
                  <a:pt x="48858" y="30929"/>
                  <a:pt x="48886" y="30931"/>
                  <a:pt x="48915" y="30935"/>
                </a:cubicBezTo>
                <a:cubicBezTo>
                  <a:pt x="51654" y="31316"/>
                  <a:pt x="54226" y="32388"/>
                  <a:pt x="56441" y="34055"/>
                </a:cubicBezTo>
                <a:cubicBezTo>
                  <a:pt x="56679" y="34245"/>
                  <a:pt x="56703" y="34555"/>
                  <a:pt x="56488" y="34769"/>
                </a:cubicBezTo>
                <a:lnTo>
                  <a:pt x="54750" y="36508"/>
                </a:lnTo>
                <a:cubicBezTo>
                  <a:pt x="54536" y="36698"/>
                  <a:pt x="54536" y="37056"/>
                  <a:pt x="54750" y="37246"/>
                </a:cubicBezTo>
                <a:lnTo>
                  <a:pt x="56441" y="38961"/>
                </a:lnTo>
                <a:cubicBezTo>
                  <a:pt x="56548" y="39068"/>
                  <a:pt x="56685" y="39121"/>
                  <a:pt x="56822" y="39121"/>
                </a:cubicBezTo>
                <a:cubicBezTo>
                  <a:pt x="56959" y="39121"/>
                  <a:pt x="57096" y="39068"/>
                  <a:pt x="57203" y="38961"/>
                </a:cubicBezTo>
                <a:lnTo>
                  <a:pt x="65419" y="30745"/>
                </a:lnTo>
                <a:cubicBezTo>
                  <a:pt x="65509" y="30644"/>
                  <a:pt x="65631" y="30595"/>
                  <a:pt x="65754" y="30595"/>
                </a:cubicBezTo>
                <a:cubicBezTo>
                  <a:pt x="65892" y="30595"/>
                  <a:pt x="66033" y="30655"/>
                  <a:pt x="66133" y="30769"/>
                </a:cubicBezTo>
                <a:cubicBezTo>
                  <a:pt x="68800" y="33960"/>
                  <a:pt x="70706" y="37818"/>
                  <a:pt x="71539" y="42104"/>
                </a:cubicBezTo>
                <a:cubicBezTo>
                  <a:pt x="71603" y="42360"/>
                  <a:pt x="71820" y="42540"/>
                  <a:pt x="72071" y="42540"/>
                </a:cubicBezTo>
                <a:cubicBezTo>
                  <a:pt x="72100" y="42540"/>
                  <a:pt x="72129" y="42538"/>
                  <a:pt x="72158" y="42533"/>
                </a:cubicBezTo>
                <a:lnTo>
                  <a:pt x="74540" y="42128"/>
                </a:lnTo>
                <a:cubicBezTo>
                  <a:pt x="74825" y="42057"/>
                  <a:pt x="75016" y="41795"/>
                  <a:pt x="74968" y="41509"/>
                </a:cubicBezTo>
                <a:cubicBezTo>
                  <a:pt x="72468" y="28721"/>
                  <a:pt x="61775" y="19290"/>
                  <a:pt x="48915" y="18290"/>
                </a:cubicBezTo>
                <a:cubicBezTo>
                  <a:pt x="48606" y="18266"/>
                  <a:pt x="48368" y="18028"/>
                  <a:pt x="48368" y="17718"/>
                </a:cubicBezTo>
                <a:lnTo>
                  <a:pt x="48368" y="10836"/>
                </a:lnTo>
                <a:lnTo>
                  <a:pt x="48368" y="4049"/>
                </a:lnTo>
                <a:cubicBezTo>
                  <a:pt x="48368" y="3739"/>
                  <a:pt x="48606" y="3525"/>
                  <a:pt x="48915" y="3525"/>
                </a:cubicBezTo>
                <a:cubicBezTo>
                  <a:pt x="59132" y="4073"/>
                  <a:pt x="68538" y="8169"/>
                  <a:pt x="75802" y="14694"/>
                </a:cubicBezTo>
                <a:cubicBezTo>
                  <a:pt x="76016" y="14884"/>
                  <a:pt x="76016" y="15218"/>
                  <a:pt x="75802" y="15432"/>
                </a:cubicBezTo>
                <a:lnTo>
                  <a:pt x="72611" y="18647"/>
                </a:lnTo>
                <a:cubicBezTo>
                  <a:pt x="72500" y="18745"/>
                  <a:pt x="72359" y="18799"/>
                  <a:pt x="72214" y="18799"/>
                </a:cubicBezTo>
                <a:cubicBezTo>
                  <a:pt x="72078" y="18799"/>
                  <a:pt x="71940" y="18751"/>
                  <a:pt x="71825" y="18647"/>
                </a:cubicBezTo>
                <a:cubicBezTo>
                  <a:pt x="68443" y="15646"/>
                  <a:pt x="64561" y="13265"/>
                  <a:pt x="60275" y="11622"/>
                </a:cubicBezTo>
                <a:cubicBezTo>
                  <a:pt x="60215" y="11602"/>
                  <a:pt x="60154" y="11592"/>
                  <a:pt x="60095" y="11592"/>
                </a:cubicBezTo>
                <a:cubicBezTo>
                  <a:pt x="59876" y="11592"/>
                  <a:pt x="59678" y="11725"/>
                  <a:pt x="59584" y="11931"/>
                </a:cubicBezTo>
                <a:lnTo>
                  <a:pt x="58751" y="14194"/>
                </a:lnTo>
                <a:cubicBezTo>
                  <a:pt x="58655" y="14480"/>
                  <a:pt x="58798" y="14789"/>
                  <a:pt x="59084" y="14884"/>
                </a:cubicBezTo>
                <a:cubicBezTo>
                  <a:pt x="62918" y="16361"/>
                  <a:pt x="66371" y="18504"/>
                  <a:pt x="69348" y="21124"/>
                </a:cubicBezTo>
                <a:cubicBezTo>
                  <a:pt x="69586" y="21338"/>
                  <a:pt x="69586" y="21648"/>
                  <a:pt x="69372" y="21862"/>
                </a:cubicBezTo>
                <a:lnTo>
                  <a:pt x="68515" y="22719"/>
                </a:lnTo>
                <a:cubicBezTo>
                  <a:pt x="68324" y="22934"/>
                  <a:pt x="68324" y="23267"/>
                  <a:pt x="68515" y="23481"/>
                </a:cubicBezTo>
                <a:lnTo>
                  <a:pt x="70229" y="25172"/>
                </a:lnTo>
                <a:cubicBezTo>
                  <a:pt x="70336" y="25279"/>
                  <a:pt x="70473" y="25333"/>
                  <a:pt x="70610" y="25333"/>
                </a:cubicBezTo>
                <a:cubicBezTo>
                  <a:pt x="70747" y="25333"/>
                  <a:pt x="70884" y="25279"/>
                  <a:pt x="70991" y="25172"/>
                </a:cubicBezTo>
                <a:lnTo>
                  <a:pt x="71825" y="24339"/>
                </a:lnTo>
                <a:cubicBezTo>
                  <a:pt x="71929" y="24234"/>
                  <a:pt x="72062" y="24181"/>
                  <a:pt x="72192" y="24181"/>
                </a:cubicBezTo>
                <a:cubicBezTo>
                  <a:pt x="72330" y="24181"/>
                  <a:pt x="72465" y="24240"/>
                  <a:pt x="72563" y="24363"/>
                </a:cubicBezTo>
                <a:cubicBezTo>
                  <a:pt x="77469" y="29983"/>
                  <a:pt x="80541" y="37127"/>
                  <a:pt x="81041" y="44795"/>
                </a:cubicBezTo>
                <a:cubicBezTo>
                  <a:pt x="81065" y="45081"/>
                  <a:pt x="80851" y="45319"/>
                  <a:pt x="80541" y="45319"/>
                </a:cubicBezTo>
                <a:lnTo>
                  <a:pt x="66871" y="45319"/>
                </a:lnTo>
                <a:cubicBezTo>
                  <a:pt x="66562" y="45319"/>
                  <a:pt x="66300" y="45081"/>
                  <a:pt x="66276" y="44795"/>
                </a:cubicBezTo>
                <a:cubicBezTo>
                  <a:pt x="66086" y="43104"/>
                  <a:pt x="65681" y="41461"/>
                  <a:pt x="65062" y="39866"/>
                </a:cubicBezTo>
                <a:cubicBezTo>
                  <a:pt x="64971" y="39667"/>
                  <a:pt x="64772" y="39537"/>
                  <a:pt x="64557" y="39537"/>
                </a:cubicBezTo>
                <a:cubicBezTo>
                  <a:pt x="64488" y="39537"/>
                  <a:pt x="64417" y="39551"/>
                  <a:pt x="64347" y="39580"/>
                </a:cubicBezTo>
                <a:lnTo>
                  <a:pt x="62132" y="40509"/>
                </a:lnTo>
                <a:cubicBezTo>
                  <a:pt x="61870" y="40628"/>
                  <a:pt x="61751" y="40937"/>
                  <a:pt x="61847" y="41223"/>
                </a:cubicBezTo>
                <a:cubicBezTo>
                  <a:pt x="62561" y="43081"/>
                  <a:pt x="62918" y="45057"/>
                  <a:pt x="62918" y="47058"/>
                </a:cubicBezTo>
                <a:cubicBezTo>
                  <a:pt x="62918" y="48391"/>
                  <a:pt x="62775" y="49725"/>
                  <a:pt x="62442" y="51011"/>
                </a:cubicBezTo>
                <a:cubicBezTo>
                  <a:pt x="62371" y="51297"/>
                  <a:pt x="62537" y="51582"/>
                  <a:pt x="62823" y="51678"/>
                </a:cubicBezTo>
                <a:lnTo>
                  <a:pt x="65133" y="52321"/>
                </a:lnTo>
                <a:cubicBezTo>
                  <a:pt x="65188" y="52339"/>
                  <a:pt x="65244" y="52347"/>
                  <a:pt x="65298" y="52347"/>
                </a:cubicBezTo>
                <a:cubicBezTo>
                  <a:pt x="65529" y="52347"/>
                  <a:pt x="65742" y="52194"/>
                  <a:pt x="65800" y="51963"/>
                </a:cubicBezTo>
                <a:cubicBezTo>
                  <a:pt x="66014" y="51082"/>
                  <a:pt x="66181" y="50225"/>
                  <a:pt x="66276" y="49344"/>
                </a:cubicBezTo>
                <a:cubicBezTo>
                  <a:pt x="66300" y="49034"/>
                  <a:pt x="66562" y="48796"/>
                  <a:pt x="66871" y="48796"/>
                </a:cubicBezTo>
                <a:lnTo>
                  <a:pt x="71444" y="48796"/>
                </a:lnTo>
                <a:cubicBezTo>
                  <a:pt x="71730" y="48796"/>
                  <a:pt x="71944" y="49034"/>
                  <a:pt x="71920" y="49344"/>
                </a:cubicBezTo>
                <a:cubicBezTo>
                  <a:pt x="71825" y="50606"/>
                  <a:pt x="71611" y="51868"/>
                  <a:pt x="71301" y="53083"/>
                </a:cubicBezTo>
                <a:cubicBezTo>
                  <a:pt x="71230" y="53368"/>
                  <a:pt x="71420" y="53678"/>
                  <a:pt x="71706" y="53749"/>
                </a:cubicBezTo>
                <a:lnTo>
                  <a:pt x="74016" y="54369"/>
                </a:lnTo>
                <a:cubicBezTo>
                  <a:pt x="74060" y="54380"/>
                  <a:pt x="74105" y="54385"/>
                  <a:pt x="74149" y="54385"/>
                </a:cubicBezTo>
                <a:cubicBezTo>
                  <a:pt x="74386" y="54385"/>
                  <a:pt x="74599" y="54229"/>
                  <a:pt x="74659" y="53988"/>
                </a:cubicBezTo>
                <a:cubicBezTo>
                  <a:pt x="75040" y="52463"/>
                  <a:pt x="75302" y="50916"/>
                  <a:pt x="75421" y="49344"/>
                </a:cubicBezTo>
                <a:cubicBezTo>
                  <a:pt x="75445" y="49034"/>
                  <a:pt x="75683" y="48796"/>
                  <a:pt x="75992" y="48796"/>
                </a:cubicBezTo>
                <a:lnTo>
                  <a:pt x="80541" y="48796"/>
                </a:lnTo>
                <a:cubicBezTo>
                  <a:pt x="80851" y="48796"/>
                  <a:pt x="81065" y="49034"/>
                  <a:pt x="81041" y="49344"/>
                </a:cubicBezTo>
                <a:cubicBezTo>
                  <a:pt x="80541" y="57036"/>
                  <a:pt x="77445" y="64180"/>
                  <a:pt x="72587" y="69753"/>
                </a:cubicBezTo>
                <a:cubicBezTo>
                  <a:pt x="72486" y="69866"/>
                  <a:pt x="72346" y="69926"/>
                  <a:pt x="72204" y="69926"/>
                </a:cubicBezTo>
                <a:cubicBezTo>
                  <a:pt x="72078" y="69926"/>
                  <a:pt x="71950" y="69878"/>
                  <a:pt x="71849" y="69776"/>
                </a:cubicBezTo>
                <a:lnTo>
                  <a:pt x="69944" y="67871"/>
                </a:lnTo>
                <a:lnTo>
                  <a:pt x="68634" y="66562"/>
                </a:lnTo>
                <a:cubicBezTo>
                  <a:pt x="68419" y="66347"/>
                  <a:pt x="68419" y="66014"/>
                  <a:pt x="68610" y="65776"/>
                </a:cubicBezTo>
                <a:cubicBezTo>
                  <a:pt x="69634" y="64585"/>
                  <a:pt x="70539" y="63323"/>
                  <a:pt x="71349" y="61989"/>
                </a:cubicBezTo>
                <a:cubicBezTo>
                  <a:pt x="71515" y="61727"/>
                  <a:pt x="71420" y="61394"/>
                  <a:pt x="71158" y="61251"/>
                </a:cubicBezTo>
                <a:lnTo>
                  <a:pt x="69086" y="60060"/>
                </a:lnTo>
                <a:cubicBezTo>
                  <a:pt x="68997" y="60004"/>
                  <a:pt x="68900" y="59977"/>
                  <a:pt x="68805" y="59977"/>
                </a:cubicBezTo>
                <a:cubicBezTo>
                  <a:pt x="68620" y="59977"/>
                  <a:pt x="68442" y="60078"/>
                  <a:pt x="68348" y="60251"/>
                </a:cubicBezTo>
                <a:cubicBezTo>
                  <a:pt x="67681" y="61322"/>
                  <a:pt x="66943" y="62370"/>
                  <a:pt x="66133" y="63347"/>
                </a:cubicBezTo>
                <a:cubicBezTo>
                  <a:pt x="66033" y="63460"/>
                  <a:pt x="65892" y="63520"/>
                  <a:pt x="65751" y="63520"/>
                </a:cubicBezTo>
                <a:cubicBezTo>
                  <a:pt x="65624" y="63520"/>
                  <a:pt x="65496" y="63472"/>
                  <a:pt x="65395" y="63370"/>
                </a:cubicBezTo>
                <a:lnTo>
                  <a:pt x="62156" y="60132"/>
                </a:lnTo>
                <a:cubicBezTo>
                  <a:pt x="61966" y="59917"/>
                  <a:pt x="61942" y="59584"/>
                  <a:pt x="62132" y="59346"/>
                </a:cubicBezTo>
                <a:cubicBezTo>
                  <a:pt x="62585" y="58774"/>
                  <a:pt x="63014" y="58179"/>
                  <a:pt x="63395" y="57560"/>
                </a:cubicBezTo>
                <a:cubicBezTo>
                  <a:pt x="63561" y="57298"/>
                  <a:pt x="63466" y="56964"/>
                  <a:pt x="63204" y="56821"/>
                </a:cubicBezTo>
                <a:lnTo>
                  <a:pt x="61132" y="55607"/>
                </a:lnTo>
                <a:cubicBezTo>
                  <a:pt x="61051" y="55550"/>
                  <a:pt x="60960" y="55524"/>
                  <a:pt x="60867" y="55524"/>
                </a:cubicBezTo>
                <a:cubicBezTo>
                  <a:pt x="60687" y="55524"/>
                  <a:pt x="60504" y="55624"/>
                  <a:pt x="60394" y="55797"/>
                </a:cubicBezTo>
                <a:cubicBezTo>
                  <a:pt x="57822" y="59822"/>
                  <a:pt x="53583" y="62537"/>
                  <a:pt x="48915" y="63204"/>
                </a:cubicBezTo>
                <a:cubicBezTo>
                  <a:pt x="48900" y="63205"/>
                  <a:pt x="48884" y="63206"/>
                  <a:pt x="48869" y="63206"/>
                </a:cubicBezTo>
                <a:cubicBezTo>
                  <a:pt x="48582" y="63206"/>
                  <a:pt x="48368" y="62999"/>
                  <a:pt x="48368" y="62727"/>
                </a:cubicBezTo>
                <a:lnTo>
                  <a:pt x="48368" y="58155"/>
                </a:lnTo>
                <a:cubicBezTo>
                  <a:pt x="48368" y="57869"/>
                  <a:pt x="48606" y="57584"/>
                  <a:pt x="48892" y="57512"/>
                </a:cubicBezTo>
                <a:cubicBezTo>
                  <a:pt x="49701" y="57345"/>
                  <a:pt x="50487" y="57083"/>
                  <a:pt x="51225" y="56750"/>
                </a:cubicBezTo>
                <a:cubicBezTo>
                  <a:pt x="51487" y="56607"/>
                  <a:pt x="51583" y="56298"/>
                  <a:pt x="51440" y="56036"/>
                </a:cubicBezTo>
                <a:lnTo>
                  <a:pt x="50297" y="53916"/>
                </a:lnTo>
                <a:cubicBezTo>
                  <a:pt x="50195" y="53729"/>
                  <a:pt x="50008" y="53627"/>
                  <a:pt x="49806" y="53627"/>
                </a:cubicBezTo>
                <a:cubicBezTo>
                  <a:pt x="49724" y="53627"/>
                  <a:pt x="49640" y="53644"/>
                  <a:pt x="49558" y="53678"/>
                </a:cubicBezTo>
                <a:cubicBezTo>
                  <a:pt x="48653" y="54083"/>
                  <a:pt x="47653" y="54297"/>
                  <a:pt x="46629" y="54297"/>
                </a:cubicBezTo>
                <a:cubicBezTo>
                  <a:pt x="43843" y="54297"/>
                  <a:pt x="41271" y="52630"/>
                  <a:pt x="40104" y="50130"/>
                </a:cubicBezTo>
                <a:cubicBezTo>
                  <a:pt x="39996" y="49931"/>
                  <a:pt x="39792" y="49801"/>
                  <a:pt x="39586" y="49801"/>
                </a:cubicBezTo>
                <a:cubicBezTo>
                  <a:pt x="39520" y="49801"/>
                  <a:pt x="39453" y="49815"/>
                  <a:pt x="39390" y="49844"/>
                </a:cubicBezTo>
                <a:lnTo>
                  <a:pt x="37151" y="50701"/>
                </a:lnTo>
                <a:cubicBezTo>
                  <a:pt x="36865" y="50796"/>
                  <a:pt x="36722" y="51106"/>
                  <a:pt x="36841" y="51392"/>
                </a:cubicBezTo>
                <a:cubicBezTo>
                  <a:pt x="37080" y="51892"/>
                  <a:pt x="37341" y="52392"/>
                  <a:pt x="37651" y="52844"/>
                </a:cubicBezTo>
                <a:cubicBezTo>
                  <a:pt x="37818" y="53106"/>
                  <a:pt x="37770" y="53464"/>
                  <a:pt x="37580" y="53678"/>
                </a:cubicBezTo>
                <a:lnTo>
                  <a:pt x="34341" y="56917"/>
                </a:lnTo>
                <a:cubicBezTo>
                  <a:pt x="34242" y="57015"/>
                  <a:pt x="34123" y="57064"/>
                  <a:pt x="34005" y="57064"/>
                </a:cubicBezTo>
                <a:cubicBezTo>
                  <a:pt x="33867" y="57064"/>
                  <a:pt x="33729" y="56998"/>
                  <a:pt x="33626" y="56869"/>
                </a:cubicBezTo>
                <a:cubicBezTo>
                  <a:pt x="31507" y="54059"/>
                  <a:pt x="30340" y="50630"/>
                  <a:pt x="30340" y="47058"/>
                </a:cubicBezTo>
                <a:cubicBezTo>
                  <a:pt x="30340" y="44748"/>
                  <a:pt x="30816" y="42509"/>
                  <a:pt x="31769" y="40413"/>
                </a:cubicBezTo>
                <a:cubicBezTo>
                  <a:pt x="31888" y="40151"/>
                  <a:pt x="31769" y="39842"/>
                  <a:pt x="31507" y="39699"/>
                </a:cubicBezTo>
                <a:lnTo>
                  <a:pt x="29340" y="38651"/>
                </a:lnTo>
                <a:cubicBezTo>
                  <a:pt x="29263" y="38609"/>
                  <a:pt x="29181" y="38590"/>
                  <a:pt x="29099" y="38590"/>
                </a:cubicBezTo>
                <a:cubicBezTo>
                  <a:pt x="28901" y="38590"/>
                  <a:pt x="28710" y="38704"/>
                  <a:pt x="28625" y="38889"/>
                </a:cubicBezTo>
                <a:cubicBezTo>
                  <a:pt x="27768" y="40771"/>
                  <a:pt x="27244" y="42747"/>
                  <a:pt x="27006" y="44795"/>
                </a:cubicBezTo>
                <a:cubicBezTo>
                  <a:pt x="26982" y="45081"/>
                  <a:pt x="26720" y="45319"/>
                  <a:pt x="26411" y="45319"/>
                </a:cubicBezTo>
                <a:lnTo>
                  <a:pt x="12717" y="45319"/>
                </a:lnTo>
                <a:cubicBezTo>
                  <a:pt x="12432" y="45319"/>
                  <a:pt x="12193" y="45081"/>
                  <a:pt x="12217" y="44795"/>
                </a:cubicBezTo>
                <a:cubicBezTo>
                  <a:pt x="12622" y="38556"/>
                  <a:pt x="14694" y="32602"/>
                  <a:pt x="18266" y="27458"/>
                </a:cubicBezTo>
                <a:cubicBezTo>
                  <a:pt x="18433" y="27220"/>
                  <a:pt x="18361" y="26887"/>
                  <a:pt x="18123" y="26696"/>
                </a:cubicBezTo>
                <a:lnTo>
                  <a:pt x="16170" y="25315"/>
                </a:lnTo>
                <a:cubicBezTo>
                  <a:pt x="16077" y="25240"/>
                  <a:pt x="15969" y="25206"/>
                  <a:pt x="15863" y="25206"/>
                </a:cubicBezTo>
                <a:cubicBezTo>
                  <a:pt x="15697" y="25206"/>
                  <a:pt x="15534" y="25289"/>
                  <a:pt x="15432" y="25434"/>
                </a:cubicBezTo>
                <a:cubicBezTo>
                  <a:pt x="11003" y="31793"/>
                  <a:pt x="8669" y="39270"/>
                  <a:pt x="8669" y="47058"/>
                </a:cubicBezTo>
                <a:cubicBezTo>
                  <a:pt x="8669" y="51035"/>
                  <a:pt x="9264" y="54916"/>
                  <a:pt x="10479" y="58655"/>
                </a:cubicBezTo>
                <a:cubicBezTo>
                  <a:pt x="10535" y="58881"/>
                  <a:pt x="10741" y="59018"/>
                  <a:pt x="10966" y="59018"/>
                </a:cubicBezTo>
                <a:cubicBezTo>
                  <a:pt x="11025" y="59018"/>
                  <a:pt x="11086" y="59008"/>
                  <a:pt x="11146" y="58989"/>
                </a:cubicBezTo>
                <a:lnTo>
                  <a:pt x="13432" y="58227"/>
                </a:lnTo>
                <a:cubicBezTo>
                  <a:pt x="13694" y="58131"/>
                  <a:pt x="13860" y="57822"/>
                  <a:pt x="13765" y="57560"/>
                </a:cubicBezTo>
                <a:cubicBezTo>
                  <a:pt x="12908" y="54893"/>
                  <a:pt x="12408" y="52130"/>
                  <a:pt x="12217" y="49344"/>
                </a:cubicBezTo>
                <a:cubicBezTo>
                  <a:pt x="12193" y="49034"/>
                  <a:pt x="12432" y="48796"/>
                  <a:pt x="12717" y="48796"/>
                </a:cubicBezTo>
                <a:lnTo>
                  <a:pt x="26411" y="48796"/>
                </a:lnTo>
                <a:cubicBezTo>
                  <a:pt x="26720" y="48796"/>
                  <a:pt x="26958" y="49034"/>
                  <a:pt x="27006" y="49344"/>
                </a:cubicBezTo>
                <a:cubicBezTo>
                  <a:pt x="27411" y="53011"/>
                  <a:pt x="28840" y="56440"/>
                  <a:pt x="31150" y="59346"/>
                </a:cubicBezTo>
                <a:cubicBezTo>
                  <a:pt x="31340" y="59584"/>
                  <a:pt x="31316" y="59917"/>
                  <a:pt x="31102" y="60132"/>
                </a:cubicBezTo>
                <a:lnTo>
                  <a:pt x="27863" y="63370"/>
                </a:lnTo>
                <a:cubicBezTo>
                  <a:pt x="27771" y="63475"/>
                  <a:pt x="27644" y="63528"/>
                  <a:pt x="27516" y="63528"/>
                </a:cubicBezTo>
                <a:cubicBezTo>
                  <a:pt x="27382" y="63528"/>
                  <a:pt x="27247" y="63469"/>
                  <a:pt x="27149" y="63347"/>
                </a:cubicBezTo>
                <a:cubicBezTo>
                  <a:pt x="24482" y="60179"/>
                  <a:pt x="22624" y="56369"/>
                  <a:pt x="21767" y="52201"/>
                </a:cubicBezTo>
                <a:cubicBezTo>
                  <a:pt x="21703" y="51945"/>
                  <a:pt x="21485" y="51766"/>
                  <a:pt x="21235" y="51766"/>
                </a:cubicBezTo>
                <a:cubicBezTo>
                  <a:pt x="21206" y="51766"/>
                  <a:pt x="21177" y="51768"/>
                  <a:pt x="21148" y="51773"/>
                </a:cubicBezTo>
                <a:lnTo>
                  <a:pt x="18766" y="52225"/>
                </a:lnTo>
                <a:cubicBezTo>
                  <a:pt x="18480" y="52273"/>
                  <a:pt x="18290" y="52559"/>
                  <a:pt x="18338" y="52844"/>
                </a:cubicBezTo>
                <a:cubicBezTo>
                  <a:pt x="20171" y="61775"/>
                  <a:pt x="26125" y="69348"/>
                  <a:pt x="34412" y="73230"/>
                </a:cubicBezTo>
                <a:cubicBezTo>
                  <a:pt x="34480" y="73261"/>
                  <a:pt x="34552" y="73275"/>
                  <a:pt x="34622" y="73275"/>
                </a:cubicBezTo>
                <a:cubicBezTo>
                  <a:pt x="34822" y="73275"/>
                  <a:pt x="35015" y="73155"/>
                  <a:pt x="35103" y="72944"/>
                </a:cubicBezTo>
                <a:lnTo>
                  <a:pt x="36079" y="70753"/>
                </a:lnTo>
                <a:cubicBezTo>
                  <a:pt x="36222" y="70491"/>
                  <a:pt x="36079" y="70181"/>
                  <a:pt x="35817" y="70038"/>
                </a:cubicBezTo>
                <a:cubicBezTo>
                  <a:pt x="33841" y="69110"/>
                  <a:pt x="32007" y="67943"/>
                  <a:pt x="30364" y="66562"/>
                </a:cubicBezTo>
                <a:cubicBezTo>
                  <a:pt x="30126" y="66371"/>
                  <a:pt x="30126" y="66038"/>
                  <a:pt x="30340" y="65823"/>
                </a:cubicBezTo>
                <a:lnTo>
                  <a:pt x="40033" y="56131"/>
                </a:lnTo>
                <a:cubicBezTo>
                  <a:pt x="40153" y="56010"/>
                  <a:pt x="40319" y="55950"/>
                  <a:pt x="40487" y="55950"/>
                </a:cubicBezTo>
                <a:cubicBezTo>
                  <a:pt x="40619" y="55950"/>
                  <a:pt x="40751" y="55986"/>
                  <a:pt x="40866" y="56059"/>
                </a:cubicBezTo>
                <a:cubicBezTo>
                  <a:pt x="41914" y="56750"/>
                  <a:pt x="43105" y="57250"/>
                  <a:pt x="44367" y="57512"/>
                </a:cubicBezTo>
                <a:cubicBezTo>
                  <a:pt x="44653" y="57584"/>
                  <a:pt x="44891" y="57869"/>
                  <a:pt x="44891" y="58155"/>
                </a:cubicBezTo>
                <a:lnTo>
                  <a:pt x="44891" y="62727"/>
                </a:lnTo>
                <a:cubicBezTo>
                  <a:pt x="44891" y="62999"/>
                  <a:pt x="44676" y="63206"/>
                  <a:pt x="44410" y="63206"/>
                </a:cubicBezTo>
                <a:cubicBezTo>
                  <a:pt x="44396" y="63206"/>
                  <a:pt x="44381" y="63205"/>
                  <a:pt x="44367" y="63204"/>
                </a:cubicBezTo>
                <a:cubicBezTo>
                  <a:pt x="42747" y="62966"/>
                  <a:pt x="41199" y="62513"/>
                  <a:pt x="39723" y="61822"/>
                </a:cubicBezTo>
                <a:cubicBezTo>
                  <a:pt x="39648" y="61788"/>
                  <a:pt x="39567" y="61772"/>
                  <a:pt x="39486" y="61772"/>
                </a:cubicBezTo>
                <a:cubicBezTo>
                  <a:pt x="39285" y="61772"/>
                  <a:pt x="39087" y="61874"/>
                  <a:pt x="38985" y="62061"/>
                </a:cubicBezTo>
                <a:lnTo>
                  <a:pt x="37889" y="64204"/>
                </a:lnTo>
                <a:cubicBezTo>
                  <a:pt x="37770" y="64466"/>
                  <a:pt x="37865" y="64799"/>
                  <a:pt x="38127" y="64918"/>
                </a:cubicBezTo>
                <a:cubicBezTo>
                  <a:pt x="40104" y="65871"/>
                  <a:pt x="42200" y="66466"/>
                  <a:pt x="44367" y="66704"/>
                </a:cubicBezTo>
                <a:cubicBezTo>
                  <a:pt x="44653" y="66728"/>
                  <a:pt x="44891" y="66990"/>
                  <a:pt x="44891" y="67300"/>
                </a:cubicBezTo>
                <a:lnTo>
                  <a:pt x="44891" y="71848"/>
                </a:lnTo>
                <a:cubicBezTo>
                  <a:pt x="44891" y="72142"/>
                  <a:pt x="44676" y="72350"/>
                  <a:pt x="44410" y="72350"/>
                </a:cubicBezTo>
                <a:cubicBezTo>
                  <a:pt x="44396" y="72350"/>
                  <a:pt x="44381" y="72350"/>
                  <a:pt x="44367" y="72348"/>
                </a:cubicBezTo>
                <a:cubicBezTo>
                  <a:pt x="43629" y="72277"/>
                  <a:pt x="42914" y="72206"/>
                  <a:pt x="42176" y="72063"/>
                </a:cubicBezTo>
                <a:cubicBezTo>
                  <a:pt x="42146" y="72058"/>
                  <a:pt x="42117" y="72055"/>
                  <a:pt x="42088" y="72055"/>
                </a:cubicBezTo>
                <a:cubicBezTo>
                  <a:pt x="41834" y="72055"/>
                  <a:pt x="41599" y="72235"/>
                  <a:pt x="41557" y="72491"/>
                </a:cubicBezTo>
                <a:lnTo>
                  <a:pt x="41080" y="74849"/>
                </a:lnTo>
                <a:cubicBezTo>
                  <a:pt x="41033" y="75135"/>
                  <a:pt x="41223" y="75420"/>
                  <a:pt x="41509" y="75468"/>
                </a:cubicBezTo>
                <a:cubicBezTo>
                  <a:pt x="42438" y="75659"/>
                  <a:pt x="43414" y="75778"/>
                  <a:pt x="44367" y="75849"/>
                </a:cubicBezTo>
                <a:cubicBezTo>
                  <a:pt x="44653" y="75873"/>
                  <a:pt x="44891" y="76111"/>
                  <a:pt x="44891" y="76421"/>
                </a:cubicBezTo>
                <a:lnTo>
                  <a:pt x="44891" y="80969"/>
                </a:lnTo>
                <a:cubicBezTo>
                  <a:pt x="44891" y="81263"/>
                  <a:pt x="44676" y="81471"/>
                  <a:pt x="44410" y="81471"/>
                </a:cubicBezTo>
                <a:cubicBezTo>
                  <a:pt x="44396" y="81471"/>
                  <a:pt x="44381" y="81471"/>
                  <a:pt x="44367" y="81469"/>
                </a:cubicBezTo>
                <a:cubicBezTo>
                  <a:pt x="39723" y="81184"/>
                  <a:pt x="35151" y="79921"/>
                  <a:pt x="31031" y="77826"/>
                </a:cubicBezTo>
                <a:cubicBezTo>
                  <a:pt x="30955" y="77792"/>
                  <a:pt x="30874" y="77775"/>
                  <a:pt x="30794" y="77775"/>
                </a:cubicBezTo>
                <a:cubicBezTo>
                  <a:pt x="30593" y="77775"/>
                  <a:pt x="30394" y="77877"/>
                  <a:pt x="30292" y="78064"/>
                </a:cubicBezTo>
                <a:lnTo>
                  <a:pt x="29173" y="80183"/>
                </a:lnTo>
                <a:cubicBezTo>
                  <a:pt x="29030" y="80445"/>
                  <a:pt x="29126" y="80779"/>
                  <a:pt x="29411" y="80898"/>
                </a:cubicBezTo>
                <a:cubicBezTo>
                  <a:pt x="34031" y="83255"/>
                  <a:pt x="39151" y="84660"/>
                  <a:pt x="44367" y="84970"/>
                </a:cubicBezTo>
                <a:cubicBezTo>
                  <a:pt x="44653" y="84970"/>
                  <a:pt x="44891" y="85232"/>
                  <a:pt x="44891" y="85518"/>
                </a:cubicBezTo>
                <a:lnTo>
                  <a:pt x="44891" y="90090"/>
                </a:lnTo>
                <a:cubicBezTo>
                  <a:pt x="44891" y="90363"/>
                  <a:pt x="44674" y="90592"/>
                  <a:pt x="44406" y="90592"/>
                </a:cubicBezTo>
                <a:cubicBezTo>
                  <a:pt x="44393" y="90592"/>
                  <a:pt x="44380" y="90591"/>
                  <a:pt x="44367" y="90590"/>
                </a:cubicBezTo>
                <a:cubicBezTo>
                  <a:pt x="34127" y="90066"/>
                  <a:pt x="24720" y="85946"/>
                  <a:pt x="17480" y="79445"/>
                </a:cubicBezTo>
                <a:cubicBezTo>
                  <a:pt x="17266" y="79231"/>
                  <a:pt x="17266" y="78897"/>
                  <a:pt x="17456" y="78707"/>
                </a:cubicBezTo>
                <a:lnTo>
                  <a:pt x="20671" y="75492"/>
                </a:lnTo>
                <a:cubicBezTo>
                  <a:pt x="20782" y="75382"/>
                  <a:pt x="20924" y="75328"/>
                  <a:pt x="21064" y="75328"/>
                </a:cubicBezTo>
                <a:cubicBezTo>
                  <a:pt x="21197" y="75328"/>
                  <a:pt x="21329" y="75376"/>
                  <a:pt x="21433" y="75468"/>
                </a:cubicBezTo>
                <a:cubicBezTo>
                  <a:pt x="22386" y="76302"/>
                  <a:pt x="23362" y="77088"/>
                  <a:pt x="24386" y="77826"/>
                </a:cubicBezTo>
                <a:cubicBezTo>
                  <a:pt x="24480" y="77900"/>
                  <a:pt x="24587" y="77935"/>
                  <a:pt x="24694" y="77935"/>
                </a:cubicBezTo>
                <a:cubicBezTo>
                  <a:pt x="24860" y="77935"/>
                  <a:pt x="25023" y="77852"/>
                  <a:pt x="25125" y="77707"/>
                </a:cubicBezTo>
                <a:lnTo>
                  <a:pt x="26506" y="75730"/>
                </a:lnTo>
                <a:cubicBezTo>
                  <a:pt x="26673" y="75492"/>
                  <a:pt x="26625" y="75159"/>
                  <a:pt x="26387" y="74992"/>
                </a:cubicBezTo>
                <a:cubicBezTo>
                  <a:pt x="22815" y="72396"/>
                  <a:pt x="19719" y="69062"/>
                  <a:pt x="17361" y="65323"/>
                </a:cubicBezTo>
                <a:cubicBezTo>
                  <a:pt x="17268" y="65168"/>
                  <a:pt x="17093" y="65083"/>
                  <a:pt x="16910" y="65083"/>
                </a:cubicBezTo>
                <a:cubicBezTo>
                  <a:pt x="16813" y="65083"/>
                  <a:pt x="16714" y="65107"/>
                  <a:pt x="16623" y="65157"/>
                </a:cubicBezTo>
                <a:lnTo>
                  <a:pt x="14575" y="66395"/>
                </a:lnTo>
                <a:cubicBezTo>
                  <a:pt x="14313" y="66562"/>
                  <a:pt x="14241" y="66871"/>
                  <a:pt x="14408" y="67133"/>
                </a:cubicBezTo>
                <a:cubicBezTo>
                  <a:pt x="15527" y="68967"/>
                  <a:pt x="16813" y="70681"/>
                  <a:pt x="18218" y="72253"/>
                </a:cubicBezTo>
                <a:cubicBezTo>
                  <a:pt x="18433" y="72491"/>
                  <a:pt x="18409" y="72825"/>
                  <a:pt x="18218" y="73039"/>
                </a:cubicBezTo>
                <a:lnTo>
                  <a:pt x="15004" y="76254"/>
                </a:lnTo>
                <a:cubicBezTo>
                  <a:pt x="14900" y="76346"/>
                  <a:pt x="14767" y="76394"/>
                  <a:pt x="14637" y="76394"/>
                </a:cubicBezTo>
                <a:cubicBezTo>
                  <a:pt x="14499" y="76394"/>
                  <a:pt x="14363" y="76341"/>
                  <a:pt x="14265" y="76230"/>
                </a:cubicBezTo>
                <a:cubicBezTo>
                  <a:pt x="8645" y="69991"/>
                  <a:pt x="4763" y="62132"/>
                  <a:pt x="3501" y="53368"/>
                </a:cubicBezTo>
                <a:cubicBezTo>
                  <a:pt x="3456" y="53076"/>
                  <a:pt x="3220" y="52890"/>
                  <a:pt x="2934" y="52890"/>
                </a:cubicBezTo>
                <a:cubicBezTo>
                  <a:pt x="2917" y="52890"/>
                  <a:pt x="2899" y="52891"/>
                  <a:pt x="2882" y="52892"/>
                </a:cubicBezTo>
                <a:lnTo>
                  <a:pt x="500" y="53202"/>
                </a:lnTo>
                <a:cubicBezTo>
                  <a:pt x="215" y="53249"/>
                  <a:pt x="0" y="53511"/>
                  <a:pt x="48" y="53821"/>
                </a:cubicBezTo>
                <a:cubicBezTo>
                  <a:pt x="1644" y="64823"/>
                  <a:pt x="7097" y="74944"/>
                  <a:pt x="15480" y="82350"/>
                </a:cubicBezTo>
                <a:cubicBezTo>
                  <a:pt x="24101" y="89947"/>
                  <a:pt x="35151" y="94139"/>
                  <a:pt x="46629" y="94139"/>
                </a:cubicBezTo>
                <a:cubicBezTo>
                  <a:pt x="58132" y="94139"/>
                  <a:pt x="69181" y="89947"/>
                  <a:pt x="77778" y="82350"/>
                </a:cubicBezTo>
                <a:cubicBezTo>
                  <a:pt x="86185" y="74944"/>
                  <a:pt x="91639" y="64823"/>
                  <a:pt x="93234" y="53821"/>
                </a:cubicBezTo>
                <a:cubicBezTo>
                  <a:pt x="93258" y="53511"/>
                  <a:pt x="93067" y="53249"/>
                  <a:pt x="92758" y="53202"/>
                </a:cubicBezTo>
                <a:lnTo>
                  <a:pt x="90376" y="52892"/>
                </a:lnTo>
                <a:cubicBezTo>
                  <a:pt x="90360" y="52891"/>
                  <a:pt x="90344" y="52890"/>
                  <a:pt x="90328" y="52890"/>
                </a:cubicBezTo>
                <a:cubicBezTo>
                  <a:pt x="90062" y="52890"/>
                  <a:pt x="89826" y="53076"/>
                  <a:pt x="89781" y="53368"/>
                </a:cubicBezTo>
                <a:cubicBezTo>
                  <a:pt x="86804" y="73920"/>
                  <a:pt x="69539" y="89519"/>
                  <a:pt x="48915" y="90590"/>
                </a:cubicBezTo>
                <a:cubicBezTo>
                  <a:pt x="48901" y="90591"/>
                  <a:pt x="48887" y="90592"/>
                  <a:pt x="48873" y="90592"/>
                </a:cubicBezTo>
                <a:cubicBezTo>
                  <a:pt x="48584" y="90592"/>
                  <a:pt x="48368" y="90363"/>
                  <a:pt x="48368" y="90090"/>
                </a:cubicBezTo>
                <a:lnTo>
                  <a:pt x="48368" y="76421"/>
                </a:lnTo>
                <a:cubicBezTo>
                  <a:pt x="48368" y="76111"/>
                  <a:pt x="48606" y="75873"/>
                  <a:pt x="48915" y="75849"/>
                </a:cubicBezTo>
                <a:cubicBezTo>
                  <a:pt x="50559" y="75706"/>
                  <a:pt x="52202" y="75444"/>
                  <a:pt x="53797" y="75039"/>
                </a:cubicBezTo>
                <a:cubicBezTo>
                  <a:pt x="54083" y="74968"/>
                  <a:pt x="54250" y="74682"/>
                  <a:pt x="54178" y="74396"/>
                </a:cubicBezTo>
                <a:lnTo>
                  <a:pt x="53535" y="72063"/>
                </a:lnTo>
                <a:cubicBezTo>
                  <a:pt x="53475" y="71822"/>
                  <a:pt x="53245" y="71665"/>
                  <a:pt x="53003" y="71665"/>
                </a:cubicBezTo>
                <a:cubicBezTo>
                  <a:pt x="52958" y="71665"/>
                  <a:pt x="52913" y="71670"/>
                  <a:pt x="52869" y="71682"/>
                </a:cubicBezTo>
                <a:cubicBezTo>
                  <a:pt x="51583" y="72015"/>
                  <a:pt x="50249" y="72229"/>
                  <a:pt x="48915" y="72348"/>
                </a:cubicBezTo>
                <a:cubicBezTo>
                  <a:pt x="48889" y="72353"/>
                  <a:pt x="48862" y="72355"/>
                  <a:pt x="48837" y="72355"/>
                </a:cubicBezTo>
                <a:cubicBezTo>
                  <a:pt x="48566" y="72355"/>
                  <a:pt x="48368" y="72133"/>
                  <a:pt x="48368" y="71872"/>
                </a:cubicBezTo>
                <a:lnTo>
                  <a:pt x="48368" y="67300"/>
                </a:lnTo>
                <a:cubicBezTo>
                  <a:pt x="48368" y="66990"/>
                  <a:pt x="48606" y="66728"/>
                  <a:pt x="48915" y="66704"/>
                </a:cubicBezTo>
                <a:cubicBezTo>
                  <a:pt x="52583" y="66276"/>
                  <a:pt x="56036" y="64823"/>
                  <a:pt x="58917" y="62537"/>
                </a:cubicBezTo>
                <a:cubicBezTo>
                  <a:pt x="59018" y="62459"/>
                  <a:pt x="59150" y="62417"/>
                  <a:pt x="59283" y="62417"/>
                </a:cubicBezTo>
                <a:cubicBezTo>
                  <a:pt x="59435" y="62417"/>
                  <a:pt x="59589" y="62471"/>
                  <a:pt x="59703" y="62585"/>
                </a:cubicBezTo>
                <a:lnTo>
                  <a:pt x="62942" y="65823"/>
                </a:lnTo>
                <a:cubicBezTo>
                  <a:pt x="63156" y="66038"/>
                  <a:pt x="63133" y="66371"/>
                  <a:pt x="62918" y="66562"/>
                </a:cubicBezTo>
                <a:cubicBezTo>
                  <a:pt x="62061" y="67252"/>
                  <a:pt x="61180" y="67895"/>
                  <a:pt x="60275" y="68491"/>
                </a:cubicBezTo>
                <a:cubicBezTo>
                  <a:pt x="60013" y="68657"/>
                  <a:pt x="59941" y="68991"/>
                  <a:pt x="60084" y="69229"/>
                </a:cubicBezTo>
                <a:lnTo>
                  <a:pt x="61346" y="71301"/>
                </a:lnTo>
                <a:cubicBezTo>
                  <a:pt x="61440" y="71457"/>
                  <a:pt x="61615" y="71551"/>
                  <a:pt x="61792" y="71551"/>
                </a:cubicBezTo>
                <a:cubicBezTo>
                  <a:pt x="61885" y="71551"/>
                  <a:pt x="61979" y="71525"/>
                  <a:pt x="62061" y="71467"/>
                </a:cubicBezTo>
                <a:cubicBezTo>
                  <a:pt x="63252" y="70729"/>
                  <a:pt x="64347" y="69896"/>
                  <a:pt x="65395" y="68991"/>
                </a:cubicBezTo>
                <a:cubicBezTo>
                  <a:pt x="65504" y="68904"/>
                  <a:pt x="65632" y="68861"/>
                  <a:pt x="65760" y="68861"/>
                </a:cubicBezTo>
                <a:cubicBezTo>
                  <a:pt x="65912" y="68861"/>
                  <a:pt x="66064" y="68922"/>
                  <a:pt x="66181" y="69038"/>
                </a:cubicBezTo>
                <a:lnTo>
                  <a:pt x="67110" y="69943"/>
                </a:lnTo>
                <a:cubicBezTo>
                  <a:pt x="67300" y="70158"/>
                  <a:pt x="67657" y="70491"/>
                  <a:pt x="67848" y="70705"/>
                </a:cubicBezTo>
                <a:lnTo>
                  <a:pt x="69396" y="72253"/>
                </a:lnTo>
                <a:cubicBezTo>
                  <a:pt x="69610" y="72444"/>
                  <a:pt x="69610" y="72777"/>
                  <a:pt x="69372" y="72968"/>
                </a:cubicBezTo>
                <a:cubicBezTo>
                  <a:pt x="65109" y="76730"/>
                  <a:pt x="59918" y="79469"/>
                  <a:pt x="54107" y="80755"/>
                </a:cubicBezTo>
                <a:cubicBezTo>
                  <a:pt x="53821" y="80803"/>
                  <a:pt x="53631" y="81088"/>
                  <a:pt x="53702" y="81374"/>
                </a:cubicBezTo>
                <a:lnTo>
                  <a:pt x="54178" y="83732"/>
                </a:lnTo>
                <a:cubicBezTo>
                  <a:pt x="54242" y="84006"/>
                  <a:pt x="54455" y="84168"/>
                  <a:pt x="54718" y="84168"/>
                </a:cubicBezTo>
                <a:cubicBezTo>
                  <a:pt x="54752" y="84168"/>
                  <a:pt x="54786" y="84166"/>
                  <a:pt x="54821" y="84160"/>
                </a:cubicBezTo>
                <a:cubicBezTo>
                  <a:pt x="61132" y="82779"/>
                  <a:pt x="66991" y="79755"/>
                  <a:pt x="71825" y="75468"/>
                </a:cubicBezTo>
                <a:cubicBezTo>
                  <a:pt x="71929" y="75376"/>
                  <a:pt x="72067" y="75328"/>
                  <a:pt x="72205" y="75328"/>
                </a:cubicBezTo>
                <a:cubicBezTo>
                  <a:pt x="72352" y="75328"/>
                  <a:pt x="72500" y="75382"/>
                  <a:pt x="72611" y="75492"/>
                </a:cubicBezTo>
                <a:lnTo>
                  <a:pt x="73873" y="76754"/>
                </a:lnTo>
                <a:cubicBezTo>
                  <a:pt x="73968" y="76861"/>
                  <a:pt x="74105" y="76915"/>
                  <a:pt x="74242" y="76915"/>
                </a:cubicBezTo>
                <a:cubicBezTo>
                  <a:pt x="74379" y="76915"/>
                  <a:pt x="74516" y="76861"/>
                  <a:pt x="74611" y="76754"/>
                </a:cubicBezTo>
                <a:lnTo>
                  <a:pt x="76326" y="75063"/>
                </a:lnTo>
                <a:cubicBezTo>
                  <a:pt x="76540" y="74849"/>
                  <a:pt x="76540" y="74516"/>
                  <a:pt x="76326" y="74301"/>
                </a:cubicBezTo>
                <a:lnTo>
                  <a:pt x="75064" y="73039"/>
                </a:lnTo>
                <a:cubicBezTo>
                  <a:pt x="74849" y="72825"/>
                  <a:pt x="74849" y="72491"/>
                  <a:pt x="75040" y="72253"/>
                </a:cubicBezTo>
                <a:cubicBezTo>
                  <a:pt x="75349" y="71920"/>
                  <a:pt x="75635" y="71563"/>
                  <a:pt x="75945" y="71229"/>
                </a:cubicBezTo>
                <a:cubicBezTo>
                  <a:pt x="81041" y="65037"/>
                  <a:pt x="84066" y="57345"/>
                  <a:pt x="84542" y="49344"/>
                </a:cubicBezTo>
                <a:cubicBezTo>
                  <a:pt x="84566" y="49058"/>
                  <a:pt x="84804" y="48796"/>
                  <a:pt x="85090" y="48796"/>
                </a:cubicBezTo>
                <a:lnTo>
                  <a:pt x="91424" y="48796"/>
                </a:lnTo>
                <a:cubicBezTo>
                  <a:pt x="91734" y="48796"/>
                  <a:pt x="91972" y="48558"/>
                  <a:pt x="91972" y="48272"/>
                </a:cubicBezTo>
                <a:lnTo>
                  <a:pt x="91972" y="45867"/>
                </a:lnTo>
                <a:cubicBezTo>
                  <a:pt x="91972" y="45581"/>
                  <a:pt x="91734" y="45319"/>
                  <a:pt x="91424" y="45319"/>
                </a:cubicBezTo>
                <a:lnTo>
                  <a:pt x="85090" y="45319"/>
                </a:lnTo>
                <a:cubicBezTo>
                  <a:pt x="84804" y="45319"/>
                  <a:pt x="84542" y="45081"/>
                  <a:pt x="84542" y="44795"/>
                </a:cubicBezTo>
                <a:cubicBezTo>
                  <a:pt x="84113" y="37699"/>
                  <a:pt x="81756" y="30935"/>
                  <a:pt x="77636" y="25125"/>
                </a:cubicBezTo>
                <a:cubicBezTo>
                  <a:pt x="76826" y="23981"/>
                  <a:pt x="75945" y="22910"/>
                  <a:pt x="75040" y="21886"/>
                </a:cubicBezTo>
                <a:cubicBezTo>
                  <a:pt x="74849" y="21648"/>
                  <a:pt x="74849" y="21314"/>
                  <a:pt x="75064" y="21100"/>
                </a:cubicBezTo>
                <a:lnTo>
                  <a:pt x="78279" y="17885"/>
                </a:lnTo>
                <a:cubicBezTo>
                  <a:pt x="78371" y="17793"/>
                  <a:pt x="78497" y="17745"/>
                  <a:pt x="78627" y="17745"/>
                </a:cubicBezTo>
                <a:cubicBezTo>
                  <a:pt x="78765" y="17745"/>
                  <a:pt x="78907" y="17798"/>
                  <a:pt x="79017" y="17909"/>
                </a:cubicBezTo>
                <a:cubicBezTo>
                  <a:pt x="84637" y="24148"/>
                  <a:pt x="88519" y="32007"/>
                  <a:pt x="89781" y="40771"/>
                </a:cubicBezTo>
                <a:cubicBezTo>
                  <a:pt x="89826" y="41063"/>
                  <a:pt x="90062" y="41249"/>
                  <a:pt x="90328" y="41249"/>
                </a:cubicBezTo>
                <a:cubicBezTo>
                  <a:pt x="90344" y="41249"/>
                  <a:pt x="90360" y="41248"/>
                  <a:pt x="90376" y="41247"/>
                </a:cubicBezTo>
                <a:lnTo>
                  <a:pt x="92758" y="40913"/>
                </a:lnTo>
                <a:cubicBezTo>
                  <a:pt x="93067" y="40890"/>
                  <a:pt x="93258" y="40628"/>
                  <a:pt x="93234" y="40318"/>
                </a:cubicBezTo>
                <a:cubicBezTo>
                  <a:pt x="91639" y="29316"/>
                  <a:pt x="86185" y="19195"/>
                  <a:pt x="77778" y="11789"/>
                </a:cubicBezTo>
                <a:cubicBezTo>
                  <a:pt x="69181" y="4192"/>
                  <a:pt x="58132" y="0"/>
                  <a:pt x="4662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2863" dist="47625" dir="6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</a:t>
            </a:r>
          </a:p>
        </p:txBody>
      </p:sp>
      <p:grpSp>
        <p:nvGrpSpPr>
          <p:cNvPr id="1316" name="Google Shape;1316;p37"/>
          <p:cNvGrpSpPr/>
          <p:nvPr/>
        </p:nvGrpSpPr>
        <p:grpSpPr>
          <a:xfrm rot="-647731">
            <a:off x="8146633" y="4406481"/>
            <a:ext cx="533519" cy="529835"/>
            <a:chOff x="-1241687" y="1182283"/>
            <a:chExt cx="720480" cy="684288"/>
          </a:xfrm>
        </p:grpSpPr>
        <p:sp>
          <p:nvSpPr>
            <p:cNvPr id="1317" name="Google Shape;1317;p37"/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37"/>
          <p:cNvGrpSpPr/>
          <p:nvPr/>
        </p:nvGrpSpPr>
        <p:grpSpPr>
          <a:xfrm rot="-1039541">
            <a:off x="1032160" y="725561"/>
            <a:ext cx="509818" cy="508826"/>
            <a:chOff x="-1158200" y="1575175"/>
            <a:chExt cx="491503" cy="490546"/>
          </a:xfrm>
        </p:grpSpPr>
        <p:sp>
          <p:nvSpPr>
            <p:cNvPr id="1321" name="Google Shape;1321;p37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3" name="Google Shape;1323;p37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1324" name="Google Shape;1324;p37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7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7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7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7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-21474826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80" y="1258321"/>
            <a:ext cx="846270" cy="8744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-21474826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311" y="2508099"/>
            <a:ext cx="789539" cy="8739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A1DA5EE-76B5-4149-9508-B5D317AAF2F2}"/>
              </a:ext>
            </a:extLst>
          </p:cNvPr>
          <p:cNvSpPr txBox="1"/>
          <p:nvPr/>
        </p:nvSpPr>
        <p:spPr>
          <a:xfrm>
            <a:off x="2291057" y="1287705"/>
            <a:ext cx="188693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GB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GB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2,005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23D782-978D-4DEA-8478-35DFDB78E52D}"/>
              </a:ext>
            </a:extLst>
          </p:cNvPr>
          <p:cNvSpPr txBox="1"/>
          <p:nvPr/>
        </p:nvSpPr>
        <p:spPr>
          <a:xfrm>
            <a:off x="2291057" y="2553161"/>
            <a:ext cx="188693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GB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GB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0,008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7FD404-C70C-40A0-852D-2EE94562EA59}"/>
              </a:ext>
            </a:extLst>
          </p:cNvPr>
          <p:cNvSpPr txBox="1"/>
          <p:nvPr/>
        </p:nvSpPr>
        <p:spPr>
          <a:xfrm>
            <a:off x="3000544" y="1862778"/>
            <a:ext cx="467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phẩy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1DA0AB7-F46C-4020-BF01-165917B32D86}"/>
              </a:ext>
            </a:extLst>
          </p:cNvPr>
          <p:cNvSpPr txBox="1"/>
          <p:nvPr/>
        </p:nvSpPr>
        <p:spPr>
          <a:xfrm>
            <a:off x="3000543" y="3098144"/>
            <a:ext cx="467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phẩy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DBD733C-2952-46B1-A880-61F0CE1243E2}"/>
              </a:ext>
            </a:extLst>
          </p:cNvPr>
          <p:cNvSpPr txBox="1"/>
          <p:nvPr/>
        </p:nvSpPr>
        <p:spPr>
          <a:xfrm>
            <a:off x="3000543" y="2330575"/>
            <a:ext cx="467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phẩy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trăm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DA4594E-1193-43C8-97A7-D47EBDA89B59}"/>
              </a:ext>
            </a:extLst>
          </p:cNvPr>
          <p:cNvSpPr txBox="1"/>
          <p:nvPr/>
        </p:nvSpPr>
        <p:spPr>
          <a:xfrm>
            <a:off x="3032851" y="3543771"/>
            <a:ext cx="467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phẩy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trăm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96C1DB6-04D4-4F42-ADF7-2A8E330F6EDA}"/>
              </a:ext>
            </a:extLst>
          </p:cNvPr>
          <p:cNvSpPr/>
          <p:nvPr/>
        </p:nvSpPr>
        <p:spPr>
          <a:xfrm rot="1486256">
            <a:off x="7165353" y="1643879"/>
            <a:ext cx="455004" cy="2018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Arrow: Down 115">
            <a:extLst>
              <a:ext uri="{FF2B5EF4-FFF2-40B4-BE49-F238E27FC236}">
                <a16:creationId xmlns:a16="http://schemas.microsoft.com/office/drawing/2014/main" id="{23EC3123-21B9-4A9A-ADE5-792D6A88074D}"/>
              </a:ext>
            </a:extLst>
          </p:cNvPr>
          <p:cNvSpPr/>
          <p:nvPr/>
        </p:nvSpPr>
        <p:spPr>
          <a:xfrm rot="3969306">
            <a:off x="6991690" y="1385459"/>
            <a:ext cx="455004" cy="1240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753590-F3BC-4313-B716-A2CDAF11DE69}"/>
              </a:ext>
            </a:extLst>
          </p:cNvPr>
          <p:cNvSpPr/>
          <p:nvPr/>
        </p:nvSpPr>
        <p:spPr>
          <a:xfrm>
            <a:off x="6739003" y="439250"/>
            <a:ext cx="2245612" cy="1443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CÓ 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2 </a:t>
            </a:r>
          </a:p>
          <a:p>
            <a:pPr algn="ctr"/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CÁCH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50" grpId="0"/>
      <p:bldP spid="51" grpId="0"/>
      <p:bldP spid="52" grpId="0"/>
      <p:bldP spid="53" grpId="0"/>
      <p:bldP spid="12" grpId="0" animBg="1"/>
      <p:bldP spid="11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43280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heme/theme1.xml><?xml version="1.0" encoding="utf-8"?>
<a:theme xmlns:a="http://schemas.openxmlformats.org/drawingml/2006/main" name="Treasure Hunt By Slidesgo">
  <a:themeElements>
    <a:clrScheme name="Simple Light">
      <a:dk1>
        <a:srgbClr val="513153"/>
      </a:dk1>
      <a:lt1>
        <a:srgbClr val="FFFFFF"/>
      </a:lt1>
      <a:dk2>
        <a:srgbClr val="AF77B2"/>
      </a:dk2>
      <a:lt2>
        <a:srgbClr val="E75955"/>
      </a:lt2>
      <a:accent1>
        <a:srgbClr val="FBBC24"/>
      </a:accent1>
      <a:accent2>
        <a:srgbClr val="513153"/>
      </a:accent2>
      <a:accent3>
        <a:srgbClr val="AF77B2"/>
      </a:accent3>
      <a:accent4>
        <a:srgbClr val="E75955"/>
      </a:accent4>
      <a:accent5>
        <a:srgbClr val="FBBC24"/>
      </a:accent5>
      <a:accent6>
        <a:srgbClr val="AAEEEA"/>
      </a:accent6>
      <a:hlink>
        <a:srgbClr val="5131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697</Words>
  <Application>Microsoft Macintosh PowerPoint</Application>
  <PresentationFormat>On-screen Show (16:9)</PresentationFormat>
  <Paragraphs>144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Times New Roman</vt:lpstr>
      <vt:lpstr>Pirata One</vt:lpstr>
      <vt:lpstr>Pangolin</vt:lpstr>
      <vt:lpstr>Cambria Math</vt:lpstr>
      <vt:lpstr>UTM Nokia Standard</vt:lpstr>
      <vt:lpstr>Arial</vt:lpstr>
      <vt:lpstr>SimSun</vt:lpstr>
      <vt:lpstr>思源黑体 CN Medium</vt:lpstr>
      <vt:lpstr>Fira Sans</vt:lpstr>
      <vt:lpstr>Arial Narrow</vt:lpstr>
      <vt:lpstr>Algerian</vt:lpstr>
      <vt:lpstr>Treasure Hunt By Slidesgo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 Hunt_x000d_Presentation</dc:title>
  <dc:creator/>
  <cp:lastModifiedBy>Microsoft Office User</cp:lastModifiedBy>
  <cp:revision>11</cp:revision>
  <dcterms:created xsi:type="dcterms:W3CDTF">2021-10-30T02:15:00Z</dcterms:created>
  <dcterms:modified xsi:type="dcterms:W3CDTF">2021-11-22T07:27:38Z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9ED596551F8A4CDA84BF33B35996A537</vt:lpwstr>
  </property>
  <property fmtid="{D5CDD505-2E9C-101B-9397-08002B2CF9AE}" pid="3" name="KSOProductBuildVer">
    <vt:lpwstr>2057-11.2.0.10351</vt:lpwstr>
  </property>
</Properties>
</file>