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68" r:id="rId10"/>
    <p:sldId id="267" r:id="rId11"/>
    <p:sldId id="266" r:id="rId12"/>
    <p:sldId id="269" r:id="rId13"/>
    <p:sldId id="270" r:id="rId14"/>
    <p:sldId id="271" r:id="rId15"/>
    <p:sldId id="273" r:id="rId16"/>
    <p:sldId id="274" r:id="rId17"/>
    <p:sldId id="275" r:id="rId18"/>
    <p:sldId id="276" r:id="rId19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82" autoAdjust="0"/>
    <p:restoredTop sz="95382" autoAdjust="0"/>
  </p:normalViewPr>
  <p:slideViewPr>
    <p:cSldViewPr>
      <p:cViewPr varScale="1">
        <p:scale>
          <a:sx n="64" d="100"/>
          <a:sy n="64" d="100"/>
        </p:scale>
        <p:origin x="-57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12/08/2021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726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12/08/2021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1312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12/08/2021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7525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12/08/2021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9354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12/08/2021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8182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12/08/2021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9295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12/08/2021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1206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12/08/2021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2973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12/08/2021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1848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12/08/2021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1805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12/08/2021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1425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8B2A4-5430-4B82-98AA-D1D3E3F2E04C}" type="datetimeFigureOut">
              <a:rPr lang="vi-VN" smtClean="0"/>
              <a:t>12/08/2021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121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23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2.jp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9" Type="http://schemas.openxmlformats.org/officeDocument/2006/relationships/slide" Target="slide8.xml"/><Relationship Id="rId3" Type="http://schemas.openxmlformats.org/officeDocument/2006/relationships/image" Target="../media/image6.png"/><Relationship Id="rId21" Type="http://schemas.microsoft.com/office/2007/relationships/hdphoto" Target="../media/hdphoto11.wdp"/><Relationship Id="rId34" Type="http://schemas.openxmlformats.org/officeDocument/2006/relationships/image" Target="../media/image21.png"/><Relationship Id="rId42" Type="http://schemas.openxmlformats.org/officeDocument/2006/relationships/slide" Target="slide9.xml"/><Relationship Id="rId7" Type="http://schemas.openxmlformats.org/officeDocument/2006/relationships/image" Target="../media/image8.png"/><Relationship Id="rId12" Type="http://schemas.microsoft.com/office/2007/relationships/hdphoto" Target="../media/hdphoto7.wdp"/><Relationship Id="rId17" Type="http://schemas.openxmlformats.org/officeDocument/2006/relationships/image" Target="../media/image13.png"/><Relationship Id="rId25" Type="http://schemas.microsoft.com/office/2007/relationships/hdphoto" Target="../media/hdphoto13.wdp"/><Relationship Id="rId33" Type="http://schemas.openxmlformats.org/officeDocument/2006/relationships/slide" Target="slide6.xml"/><Relationship Id="rId38" Type="http://schemas.microsoft.com/office/2007/relationships/hdphoto" Target="../media/hdphoto17.wdp"/><Relationship Id="rId2" Type="http://schemas.openxmlformats.org/officeDocument/2006/relationships/image" Target="../media/image2.jpg"/><Relationship Id="rId16" Type="http://schemas.microsoft.com/office/2007/relationships/hdphoto" Target="../media/hdphoto9.wdp"/><Relationship Id="rId20" Type="http://schemas.openxmlformats.org/officeDocument/2006/relationships/image" Target="../media/image15.png"/><Relationship Id="rId29" Type="http://schemas.microsoft.com/office/2007/relationships/hdphoto" Target="../media/hdphoto14.wdp"/><Relationship Id="rId41" Type="http://schemas.microsoft.com/office/2007/relationships/hdphoto" Target="../media/hdphoto18.wdp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0.png"/><Relationship Id="rId24" Type="http://schemas.openxmlformats.org/officeDocument/2006/relationships/image" Target="../media/image17.png"/><Relationship Id="rId32" Type="http://schemas.microsoft.com/office/2007/relationships/hdphoto" Target="../media/hdphoto15.wdp"/><Relationship Id="rId37" Type="http://schemas.openxmlformats.org/officeDocument/2006/relationships/image" Target="../media/image22.png"/><Relationship Id="rId40" Type="http://schemas.openxmlformats.org/officeDocument/2006/relationships/image" Target="../media/image23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23" Type="http://schemas.microsoft.com/office/2007/relationships/hdphoto" Target="../media/hdphoto12.wdp"/><Relationship Id="rId28" Type="http://schemas.openxmlformats.org/officeDocument/2006/relationships/image" Target="../media/image19.png"/><Relationship Id="rId36" Type="http://schemas.openxmlformats.org/officeDocument/2006/relationships/slide" Target="slide7.xml"/><Relationship Id="rId10" Type="http://schemas.microsoft.com/office/2007/relationships/hdphoto" Target="../media/hdphoto6.wdp"/><Relationship Id="rId19" Type="http://schemas.microsoft.com/office/2007/relationships/hdphoto" Target="../media/hdphoto10.wdp"/><Relationship Id="rId31" Type="http://schemas.openxmlformats.org/officeDocument/2006/relationships/image" Target="../media/image20.png"/><Relationship Id="rId4" Type="http://schemas.microsoft.com/office/2007/relationships/hdphoto" Target="../media/hdphoto3.wdp"/><Relationship Id="rId9" Type="http://schemas.openxmlformats.org/officeDocument/2006/relationships/image" Target="../media/image9.png"/><Relationship Id="rId14" Type="http://schemas.microsoft.com/office/2007/relationships/hdphoto" Target="../media/hdphoto8.wdp"/><Relationship Id="rId22" Type="http://schemas.openxmlformats.org/officeDocument/2006/relationships/image" Target="../media/image16.png"/><Relationship Id="rId27" Type="http://schemas.openxmlformats.org/officeDocument/2006/relationships/slide" Target="slide4.xml"/><Relationship Id="rId30" Type="http://schemas.openxmlformats.org/officeDocument/2006/relationships/slide" Target="slide5.xml"/><Relationship Id="rId35" Type="http://schemas.microsoft.com/office/2007/relationships/hdphoto" Target="../media/hdphoto1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microsoft.com/office/2007/relationships/hdphoto" Target="../media/hdphoto1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microsoft.com/office/2007/relationships/hdphoto" Target="../media/hdphoto1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microsoft.com/office/2007/relationships/hdphoto" Target="../media/hdphoto1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microsoft.com/office/2007/relationships/hdphoto" Target="../media/hdphoto1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microsoft.com/office/2007/relationships/hdphoto" Target="../media/hdphoto1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2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246779" y="49188"/>
            <a:ext cx="7685938" cy="3762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" name="Huy Duẩn"/>
          <p:cNvSpPr txBox="1"/>
          <p:nvPr/>
        </p:nvSpPr>
        <p:spPr>
          <a:xfrm>
            <a:off x="6311230" y="3811726"/>
            <a:ext cx="5381600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</a:t>
            </a:r>
            <a:r>
              <a:rPr lang="en-US" sz="48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Chu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48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Trâm</a:t>
            </a:r>
            <a:endParaRPr sz="4800" b="1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0982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3818" y="1700808"/>
            <a:ext cx="945027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 DÀI ĐOẠN THẲNG</a:t>
            </a:r>
          </a:p>
          <a:p>
            <a:pPr algn="ctr">
              <a:lnSpc>
                <a:spcPct val="150000"/>
              </a:lnSpc>
            </a:pP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 DÀI ĐƯỜNG GẤP KHÚC</a:t>
            </a:r>
            <a:endParaRPr lang="en-US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63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8189" y="2708920"/>
            <a:ext cx="40272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1</a:t>
            </a:r>
            <a:endParaRPr lang="en-US" sz="9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6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50890" y="144016"/>
            <a:ext cx="5688632" cy="9807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 DÀI  ĐOẠN THẲNG</a:t>
            </a:r>
            <a:endParaRPr lang="vi-V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813" b="70443" l="6076" r="50000">
                        <a14:foregroundMark x1="48682" y1="61068" x2="48975" y2="67839"/>
                        <a14:foregroundMark x1="49268" y1="60807" x2="49195" y2="67578"/>
                        <a14:foregroundMark x1="49195" y1="68099" x2="49195" y2="69401"/>
                        <a14:foregroundMark x1="49268" y1="68620" x2="49268" y2="6888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2" t="56371" r="66721" b="27954"/>
          <a:stretch/>
        </p:blipFill>
        <p:spPr bwMode="auto">
          <a:xfrm>
            <a:off x="2422798" y="1943254"/>
            <a:ext cx="6264696" cy="238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710830" y="1727230"/>
            <a:ext cx="2880320" cy="561916"/>
            <a:chOff x="5730889" y="1432341"/>
            <a:chExt cx="2880320" cy="561916"/>
          </a:xfrm>
        </p:grpSpPr>
        <p:grpSp>
          <p:nvGrpSpPr>
            <p:cNvPr id="4" name="Group 3"/>
            <p:cNvGrpSpPr/>
            <p:nvPr/>
          </p:nvGrpSpPr>
          <p:grpSpPr>
            <a:xfrm>
              <a:off x="5730889" y="1432341"/>
              <a:ext cx="2880320" cy="549642"/>
              <a:chOff x="1196979" y="1216327"/>
              <a:chExt cx="2880320" cy="549642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196979" y="1216327"/>
                <a:ext cx="720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smtClean="0">
                    <a:latin typeface="Times New Roman" pitchFamily="18" charset="0"/>
                    <a:cs typeface="Times New Roman" pitchFamily="18" charset="0"/>
                  </a:rPr>
                  <a:t>A</a:t>
                </a:r>
                <a:endParaRPr lang="vi-VN" sz="28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357219" y="1242749"/>
                <a:ext cx="720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smtClean="0">
                    <a:latin typeface="Times New Roman" pitchFamily="18" charset="0"/>
                    <a:cs typeface="Times New Roman" pitchFamily="18" charset="0"/>
                  </a:rPr>
                  <a:t>K</a:t>
                </a:r>
                <a:endParaRPr lang="vi-VN" sz="28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5" name="Straight Connector 4"/>
            <p:cNvCxnSpPr/>
            <p:nvPr/>
          </p:nvCxnSpPr>
          <p:spPr>
            <a:xfrm>
              <a:off x="6023198" y="1988830"/>
              <a:ext cx="2227971" cy="5427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2944856" y="4653136"/>
            <a:ext cx="6156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AK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5 cm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26854" y="5662989"/>
            <a:ext cx="6156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AK = 5 cm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998862" y="1412776"/>
            <a:ext cx="0" cy="2918239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1110" y="1340768"/>
            <a:ext cx="0" cy="2990247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30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782838" y="1484784"/>
            <a:ext cx="6840760" cy="2016224"/>
            <a:chOff x="3070870" y="1988840"/>
            <a:chExt cx="6840760" cy="2016224"/>
          </a:xfrm>
        </p:grpSpPr>
        <p:grpSp>
          <p:nvGrpSpPr>
            <p:cNvPr id="13" name="Group 12"/>
            <p:cNvGrpSpPr/>
            <p:nvPr/>
          </p:nvGrpSpPr>
          <p:grpSpPr>
            <a:xfrm>
              <a:off x="3502918" y="2564904"/>
              <a:ext cx="5882547" cy="1440160"/>
              <a:chOff x="2350790" y="3140968"/>
              <a:chExt cx="4706037" cy="1008112"/>
            </a:xfrm>
          </p:grpSpPr>
          <p:cxnSp>
            <p:nvCxnSpPr>
              <p:cNvPr id="5" name="Straight Connector 4"/>
              <p:cNvCxnSpPr/>
              <p:nvPr/>
            </p:nvCxnSpPr>
            <p:spPr>
              <a:xfrm flipV="1">
                <a:off x="2350790" y="3140968"/>
                <a:ext cx="1512168" cy="1008112"/>
              </a:xfrm>
              <a:prstGeom prst="line">
                <a:avLst/>
              </a:prstGeom>
              <a:ln w="57150">
                <a:solidFill>
                  <a:schemeClr val="accent3">
                    <a:lumMod val="50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3862958" y="3140968"/>
                <a:ext cx="2232248" cy="0"/>
              </a:xfrm>
              <a:prstGeom prst="line">
                <a:avLst/>
              </a:prstGeom>
              <a:ln w="57150">
                <a:solidFill>
                  <a:schemeClr val="accent3">
                    <a:lumMod val="50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6095206" y="3140968"/>
                <a:ext cx="961621" cy="504056"/>
              </a:xfrm>
              <a:prstGeom prst="line">
                <a:avLst/>
              </a:prstGeom>
              <a:ln w="57150">
                <a:solidFill>
                  <a:schemeClr val="accent3">
                    <a:lumMod val="50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/>
            <p:cNvSpPr txBox="1"/>
            <p:nvPr/>
          </p:nvSpPr>
          <p:spPr>
            <a:xfrm>
              <a:off x="3070870" y="3481844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33088" y="2041684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823398" y="1988870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C</a:t>
              </a:r>
              <a:endParaRPr 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191550" y="2708920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D</a:t>
              </a:r>
              <a:endParaRPr 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67214" y="1988840"/>
              <a:ext cx="12961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i="1" dirty="0" smtClean="0">
                  <a:latin typeface="Times New Roman" pitchFamily="18" charset="0"/>
                  <a:cs typeface="Times New Roman" pitchFamily="18" charset="0"/>
                </a:rPr>
                <a:t>5 cm</a:t>
              </a:r>
              <a:endParaRPr lang="vi-VN" sz="32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9287243">
              <a:off x="3669715" y="2666002"/>
              <a:ext cx="12961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i="1" dirty="0" smtClean="0">
                  <a:latin typeface="Times New Roman" pitchFamily="18" charset="0"/>
                  <a:cs typeface="Times New Roman" pitchFamily="18" charset="0"/>
                </a:rPr>
                <a:t>4 cm</a:t>
              </a:r>
              <a:endParaRPr lang="vi-VN" sz="32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942370">
              <a:off x="8144087" y="2383420"/>
              <a:ext cx="12961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smtClean="0">
                  <a:latin typeface="Times New Roman" pitchFamily="18" charset="0"/>
                  <a:cs typeface="Times New Roman" pitchFamily="18" charset="0"/>
                </a:rPr>
                <a:t>2 cm</a:t>
              </a:r>
              <a:endParaRPr lang="vi-VN" sz="28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250890" y="3284984"/>
            <a:ext cx="6433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ABCD 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30710" y="4388911"/>
            <a:ext cx="9865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ABCD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AB, BC, CD: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56215" y="5879013"/>
            <a:ext cx="4734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4 cm + 5 cm + 2 cm =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76695" y="5879013"/>
            <a:ext cx="1526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11 cm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908852" y="144016"/>
            <a:ext cx="6372708" cy="9807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 DÀI  ĐƯỜNG GẤP KHÚC</a:t>
            </a:r>
            <a:endParaRPr lang="vi-V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73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29" grpId="0"/>
      <p:bldP spid="30" grpId="0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46734" y="44624"/>
            <a:ext cx="8784976" cy="9807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 ĐOẠN THẲNG CÓ ĐỘ DÀI CHO TRƯỚC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46734" y="1196752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6 cm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5670" b="44283"/>
          <a:stretch/>
        </p:blipFill>
        <p:spPr>
          <a:xfrm>
            <a:off x="2732162" y="2147740"/>
            <a:ext cx="6264697" cy="2324472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8" r="742" b="10494"/>
          <a:stretch/>
        </p:blipFill>
        <p:spPr bwMode="auto">
          <a:xfrm>
            <a:off x="3097618" y="3207959"/>
            <a:ext cx="7318068" cy="97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Oval 34"/>
          <p:cNvSpPr/>
          <p:nvPr/>
        </p:nvSpPr>
        <p:spPr>
          <a:xfrm>
            <a:off x="3286334" y="304504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36" name="TextBox 35"/>
          <p:cNvSpPr txBox="1"/>
          <p:nvPr/>
        </p:nvSpPr>
        <p:spPr>
          <a:xfrm>
            <a:off x="3128542" y="257445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27254" y="2564904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8" name="Straight Connector 37"/>
          <p:cNvCxnSpPr>
            <a:stCxn id="35" idx="6"/>
            <a:endCxn id="40" idx="2"/>
          </p:cNvCxnSpPr>
          <p:nvPr/>
        </p:nvCxnSpPr>
        <p:spPr>
          <a:xfrm flipV="1">
            <a:off x="3430350" y="3111943"/>
            <a:ext cx="3240920" cy="510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142878" y="3568736"/>
            <a:ext cx="4357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cm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6671270" y="3039935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t="8896" r="6301" b="30695"/>
          <a:stretch/>
        </p:blipFill>
        <p:spPr>
          <a:xfrm rot="1042093">
            <a:off x="7909988" y="3249364"/>
            <a:ext cx="2109019" cy="2027923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1630710" y="4653136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cm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25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4181E-6 4.44444E-6 L -0.38514 -0.0935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63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516 -0.09352 L -0.11133 -0.0935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33 -0.09352 L -0.39115 -0.0935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516 -0.09352 L -0.11133 -0.09352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85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 tmFilter="0,0; .5, 1; 1, 1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  <p:bldP spid="35" grpId="0" animBg="1"/>
      <p:bldP spid="36" grpId="0"/>
      <p:bldP spid="37" grpId="0"/>
      <p:bldP spid="39" grpId="0"/>
      <p:bldP spid="40" grpId="0" animBg="1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813" b="70443" l="6076" r="50000">
                        <a14:foregroundMark x1="48682" y1="61068" x2="48975" y2="67839"/>
                        <a14:foregroundMark x1="49268" y1="60807" x2="49195" y2="67578"/>
                        <a14:foregroundMark x1="49195" y1="68099" x2="49195" y2="69401"/>
                        <a14:foregroundMark x1="49268" y1="68620" x2="49268" y2="6888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2" t="56371" r="71381" b="27954"/>
          <a:stretch/>
        </p:blipFill>
        <p:spPr bwMode="auto">
          <a:xfrm rot="486212">
            <a:off x="5413272" y="2891730"/>
            <a:ext cx="5197261" cy="238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813" b="70443" l="6076" r="50000">
                        <a14:foregroundMark x1="48682" y1="61068" x2="48975" y2="67839"/>
                        <a14:foregroundMark x1="49268" y1="60807" x2="49195" y2="67578"/>
                        <a14:foregroundMark x1="49195" y1="68099" x2="49195" y2="69401"/>
                        <a14:foregroundMark x1="49268" y1="68620" x2="49268" y2="6888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2" t="56371" r="71381" b="27954"/>
          <a:stretch/>
        </p:blipFill>
        <p:spPr bwMode="auto">
          <a:xfrm rot="21100214">
            <a:off x="424457" y="2133275"/>
            <a:ext cx="5197261" cy="238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410778" y="162830"/>
            <a:ext cx="8712968" cy="1114536"/>
            <a:chOff x="1253941" y="554838"/>
            <a:chExt cx="8712968" cy="1114536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1" y="592156"/>
              <a:ext cx="801057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thước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vạch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chia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xăng-ti-mét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dộ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thẳng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nêu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0590" y="1628800"/>
            <a:ext cx="4242495" cy="1152128"/>
            <a:chOff x="844599" y="1628800"/>
            <a:chExt cx="4242495" cy="1152128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1137965" y="2276872"/>
              <a:ext cx="3589089" cy="504056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HUY DUẨN"/>
            <p:cNvSpPr txBox="1"/>
            <p:nvPr/>
          </p:nvSpPr>
          <p:spPr>
            <a:xfrm>
              <a:off x="844599" y="2250450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67014" y="1628800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E</a:t>
              </a:r>
              <a:endParaRPr 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476217" y="2636912"/>
            <a:ext cx="3499309" cy="1008112"/>
            <a:chOff x="3286894" y="2924944"/>
            <a:chExt cx="3499309" cy="1008112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3934966" y="3284984"/>
              <a:ext cx="2232248" cy="330203"/>
            </a:xfrm>
            <a:prstGeom prst="line">
              <a:avLst/>
            </a:prstGeom>
            <a:ln w="57150">
              <a:solidFill>
                <a:srgbClr val="0000FF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HUY DUẨN"/>
            <p:cNvSpPr txBox="1"/>
            <p:nvPr/>
          </p:nvSpPr>
          <p:spPr>
            <a:xfrm>
              <a:off x="3286894" y="2924944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HUY DUẨN"/>
            <p:cNvSpPr txBox="1"/>
            <p:nvPr/>
          </p:nvSpPr>
          <p:spPr>
            <a:xfrm>
              <a:off x="6066123" y="3409836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543478" y="1378354"/>
            <a:ext cx="2736304" cy="902424"/>
            <a:chOff x="8327454" y="1609636"/>
            <a:chExt cx="2736304" cy="902424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8975526" y="2015262"/>
              <a:ext cx="1368152" cy="235188"/>
            </a:xfrm>
            <a:prstGeom prst="line">
              <a:avLst/>
            </a:prstGeom>
            <a:ln w="5715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HUY DUẨN"/>
            <p:cNvSpPr txBox="1"/>
            <p:nvPr/>
          </p:nvSpPr>
          <p:spPr>
            <a:xfrm>
              <a:off x="8327454" y="1988840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K</a:t>
              </a:r>
              <a:endParaRPr 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HUY DUẨN"/>
            <p:cNvSpPr txBox="1"/>
            <p:nvPr/>
          </p:nvSpPr>
          <p:spPr>
            <a:xfrm>
              <a:off x="10343678" y="1609636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M</a:t>
              </a:r>
              <a:endParaRPr 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43359" y="4993722"/>
            <a:ext cx="3888432" cy="841449"/>
            <a:chOff x="550590" y="4974267"/>
            <a:chExt cx="3888432" cy="841449"/>
          </a:xfrm>
        </p:grpSpPr>
        <p:sp>
          <p:nvSpPr>
            <p:cNvPr id="31" name="TextBox 30"/>
            <p:cNvSpPr txBox="1"/>
            <p:nvPr/>
          </p:nvSpPr>
          <p:spPr>
            <a:xfrm>
              <a:off x="550590" y="5046275"/>
              <a:ext cx="38884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latin typeface="Times New Roman" pitchFamily="18" charset="0"/>
                  <a:cs typeface="Times New Roman" pitchFamily="18" charset="0"/>
                </a:rPr>
                <a:t>TE =        cm</a:t>
              </a:r>
              <a:endParaRPr lang="vi-VN" sz="4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1918742" y="4974267"/>
              <a:ext cx="936104" cy="830997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519823" y="4993722"/>
            <a:ext cx="3888432" cy="841449"/>
            <a:chOff x="550590" y="4974267"/>
            <a:chExt cx="3888432" cy="841449"/>
          </a:xfrm>
        </p:grpSpPr>
        <p:sp>
          <p:nvSpPr>
            <p:cNvPr id="35" name="TextBox 34"/>
            <p:cNvSpPr txBox="1"/>
            <p:nvPr/>
          </p:nvSpPr>
          <p:spPr>
            <a:xfrm>
              <a:off x="550590" y="5046275"/>
              <a:ext cx="38884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latin typeface="Times New Roman" pitchFamily="18" charset="0"/>
                  <a:cs typeface="Times New Roman" pitchFamily="18" charset="0"/>
                </a:rPr>
                <a:t>OA =        cm</a:t>
              </a:r>
              <a:endParaRPr lang="vi-VN" sz="4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1990750" y="4974267"/>
              <a:ext cx="936104" cy="830997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399462" y="4993722"/>
            <a:ext cx="3888432" cy="841449"/>
            <a:chOff x="550590" y="4974267"/>
            <a:chExt cx="3888432" cy="841449"/>
          </a:xfrm>
        </p:grpSpPr>
        <p:sp>
          <p:nvSpPr>
            <p:cNvPr id="38" name="TextBox 37"/>
            <p:cNvSpPr txBox="1"/>
            <p:nvPr/>
          </p:nvSpPr>
          <p:spPr>
            <a:xfrm>
              <a:off x="550590" y="5046275"/>
              <a:ext cx="38884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latin typeface="Times New Roman" pitchFamily="18" charset="0"/>
                  <a:cs typeface="Times New Roman" pitchFamily="18" charset="0"/>
                </a:rPr>
                <a:t>KM =        cm</a:t>
              </a:r>
              <a:endParaRPr lang="vi-VN" sz="4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062758" y="4974267"/>
              <a:ext cx="936104" cy="830997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1702718" y="4974267"/>
            <a:ext cx="936104" cy="83099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5959983" y="5013176"/>
            <a:ext cx="936104" cy="83099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813" b="70443" l="6076" r="50000">
                        <a14:foregroundMark x1="48682" y1="61068" x2="48975" y2="67839"/>
                        <a14:foregroundMark x1="49268" y1="60807" x2="49195" y2="67578"/>
                        <a14:foregroundMark x1="49195" y1="68099" x2="49195" y2="69401"/>
                        <a14:foregroundMark x1="49268" y1="68620" x2="49268" y2="6888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2" t="56371" r="71381" b="27954"/>
          <a:stretch/>
        </p:blipFill>
        <p:spPr bwMode="auto">
          <a:xfrm rot="21034739">
            <a:off x="8775860" y="1280049"/>
            <a:ext cx="5197261" cy="238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Rounded Rectangle 45"/>
          <p:cNvSpPr/>
          <p:nvPr/>
        </p:nvSpPr>
        <p:spPr>
          <a:xfrm>
            <a:off x="9911630" y="4984452"/>
            <a:ext cx="936104" cy="83099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00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4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2678" y="404664"/>
            <a:ext cx="9577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8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800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vi-VN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5"/>
          <a:stretch/>
        </p:blipFill>
        <p:spPr>
          <a:xfrm>
            <a:off x="3466304" y="1550214"/>
            <a:ext cx="5257804" cy="483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8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7000" t="-8000" r="-33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0590" y="0"/>
            <a:ext cx="13681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316582" y="44624"/>
            <a:ext cx="38344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83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2718" y="1916832"/>
            <a:ext cx="8784976" cy="223224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00" y="4581128"/>
            <a:ext cx="3180590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6315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302" y="2868836"/>
            <a:ext cx="4266645" cy="392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34050" y="3895901"/>
            <a:ext cx="3757500" cy="147731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NÔNG TRẠI 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 VẺ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331" y="21661"/>
            <a:ext cx="2279353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01521" y="6006875"/>
            <a:ext cx="812694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430" y="3053717"/>
            <a:ext cx="1282378" cy="13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977">
            <a:off x="-1389273" y="5371689"/>
            <a:ext cx="1335140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816" y="-25399"/>
            <a:ext cx="795724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849" y="3580708"/>
            <a:ext cx="1514992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9871" y="2898409"/>
            <a:ext cx="1422215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977" y="-25399"/>
            <a:ext cx="795724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7" y="-25399"/>
            <a:ext cx="788961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708" y="3850074"/>
            <a:ext cx="2244916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6924" y="4366766"/>
            <a:ext cx="1020234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471" y="-25399"/>
            <a:ext cx="812694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113967" y="3452932"/>
            <a:ext cx="2618503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772" y="-25400"/>
            <a:ext cx="803990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285154" y="3436491"/>
            <a:ext cx="1975272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3" y="685800"/>
            <a:ext cx="1101511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68" y="720026"/>
            <a:ext cx="1041787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737" y="650339"/>
            <a:ext cx="1054867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487" y="703761"/>
            <a:ext cx="1004984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355" y="703762"/>
            <a:ext cx="1004984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42" action="ppaction://hlinksldjump"/>
          </p:cNvPr>
          <p:cNvSpPr/>
          <p:nvPr/>
        </p:nvSpPr>
        <p:spPr>
          <a:xfrm>
            <a:off x="10415686" y="116632"/>
            <a:ext cx="1440160" cy="109855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2184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993903" y="260648"/>
            <a:ext cx="6692996" cy="2298075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endParaRPr lang="en-US" sz="4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93361" y="5127860"/>
            <a:ext cx="3045159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8394" y="3140968"/>
            <a:ext cx="3045159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133969" y="5546025"/>
            <a:ext cx="705653" cy="759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85909" y="3624339"/>
            <a:ext cx="621265" cy="7312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27175" y="5085184"/>
            <a:ext cx="3040222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01752" y="3160301"/>
            <a:ext cx="3037870" cy="1469885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957" y="3676490"/>
            <a:ext cx="568657" cy="6721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40" y="5556179"/>
            <a:ext cx="553734" cy="654483"/>
          </a:xfrm>
          <a:prstGeom prst="rect">
            <a:avLst/>
          </a:prstGeom>
        </p:spPr>
      </p:pic>
      <p:pic>
        <p:nvPicPr>
          <p:cNvPr id="16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482" y="5517232"/>
            <a:ext cx="1368152" cy="136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Connector 26"/>
          <p:cNvCxnSpPr/>
          <p:nvPr/>
        </p:nvCxnSpPr>
        <p:spPr>
          <a:xfrm flipV="1">
            <a:off x="3646934" y="3624339"/>
            <a:ext cx="1440160" cy="72427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646934" y="5546025"/>
            <a:ext cx="1440160" cy="759214"/>
            <a:chOff x="3646934" y="5546025"/>
            <a:chExt cx="1440160" cy="759214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3646934" y="5546025"/>
              <a:ext cx="360040" cy="66463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006974" y="5556179"/>
              <a:ext cx="363999" cy="7490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4367014" y="5585159"/>
              <a:ext cx="720080" cy="72008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Freeform 35"/>
          <p:cNvSpPr/>
          <p:nvPr/>
        </p:nvSpPr>
        <p:spPr>
          <a:xfrm>
            <a:off x="7665268" y="5505429"/>
            <a:ext cx="1238250" cy="704871"/>
          </a:xfrm>
          <a:custGeom>
            <a:avLst/>
            <a:gdLst>
              <a:gd name="connsiteX0" fmla="*/ 0 w 1238250"/>
              <a:gd name="connsiteY0" fmla="*/ 704871 h 704871"/>
              <a:gd name="connsiteX1" fmla="*/ 590550 w 1238250"/>
              <a:gd name="connsiteY1" fmla="*/ 21 h 704871"/>
              <a:gd name="connsiteX2" fmla="*/ 1238250 w 1238250"/>
              <a:gd name="connsiteY2" fmla="*/ 685821 h 70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8250" h="704871">
                <a:moveTo>
                  <a:pt x="0" y="704871"/>
                </a:moveTo>
                <a:cubicBezTo>
                  <a:pt x="192087" y="354033"/>
                  <a:pt x="384175" y="3196"/>
                  <a:pt x="590550" y="21"/>
                </a:cubicBezTo>
                <a:cubicBezTo>
                  <a:pt x="796925" y="-3154"/>
                  <a:pt x="1017587" y="341333"/>
                  <a:pt x="1238250" y="685821"/>
                </a:cubicBezTo>
              </a:path>
            </a:pathLst>
          </a:cu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Rectangle 36"/>
          <p:cNvSpPr/>
          <p:nvPr/>
        </p:nvSpPr>
        <p:spPr>
          <a:xfrm>
            <a:off x="7823398" y="3429000"/>
            <a:ext cx="1080120" cy="8545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9401" y="2943940"/>
            <a:ext cx="3837200" cy="38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4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993903" y="260648"/>
            <a:ext cx="6692996" cy="2298075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endParaRPr lang="en-US" sz="4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74612" y="5114467"/>
            <a:ext cx="3045159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8394" y="3140968"/>
            <a:ext cx="3045159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15220" y="5532632"/>
            <a:ext cx="705653" cy="759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85909" y="3624339"/>
            <a:ext cx="621265" cy="7312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43347" y="5114467"/>
            <a:ext cx="3040222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01752" y="3160301"/>
            <a:ext cx="3037870" cy="1469885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957" y="3676490"/>
            <a:ext cx="568657" cy="6721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612" y="5585462"/>
            <a:ext cx="553734" cy="654483"/>
          </a:xfrm>
          <a:prstGeom prst="rect">
            <a:avLst/>
          </a:prstGeom>
        </p:spPr>
      </p:pic>
      <p:pic>
        <p:nvPicPr>
          <p:cNvPr id="13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482" y="5517232"/>
            <a:ext cx="1368152" cy="136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3646934" y="3624339"/>
            <a:ext cx="1440160" cy="72427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7663106" y="5575308"/>
            <a:ext cx="1440160" cy="759214"/>
            <a:chOff x="3646934" y="5546025"/>
            <a:chExt cx="1440160" cy="759214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3646934" y="5546025"/>
              <a:ext cx="360040" cy="66463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006974" y="5556179"/>
              <a:ext cx="363999" cy="7490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367014" y="5585159"/>
              <a:ext cx="720080" cy="72008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reeform 18"/>
          <p:cNvSpPr/>
          <p:nvPr/>
        </p:nvSpPr>
        <p:spPr>
          <a:xfrm>
            <a:off x="3746519" y="5492036"/>
            <a:ext cx="1238250" cy="704871"/>
          </a:xfrm>
          <a:custGeom>
            <a:avLst/>
            <a:gdLst>
              <a:gd name="connsiteX0" fmla="*/ 0 w 1238250"/>
              <a:gd name="connsiteY0" fmla="*/ 704871 h 704871"/>
              <a:gd name="connsiteX1" fmla="*/ 590550 w 1238250"/>
              <a:gd name="connsiteY1" fmla="*/ 21 h 704871"/>
              <a:gd name="connsiteX2" fmla="*/ 1238250 w 1238250"/>
              <a:gd name="connsiteY2" fmla="*/ 685821 h 70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8250" h="704871">
                <a:moveTo>
                  <a:pt x="0" y="704871"/>
                </a:moveTo>
                <a:cubicBezTo>
                  <a:pt x="192087" y="354033"/>
                  <a:pt x="384175" y="3196"/>
                  <a:pt x="590550" y="21"/>
                </a:cubicBezTo>
                <a:cubicBezTo>
                  <a:pt x="796925" y="-3154"/>
                  <a:pt x="1017587" y="341333"/>
                  <a:pt x="1238250" y="685821"/>
                </a:cubicBezTo>
              </a:path>
            </a:pathLst>
          </a:cu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7823398" y="3429000"/>
            <a:ext cx="1080120" cy="8545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0973" y="2796725"/>
            <a:ext cx="3837200" cy="38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70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993903" y="260648"/>
            <a:ext cx="6692996" cy="2298075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4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27175" y="3143392"/>
            <a:ext cx="3045159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01752" y="5085184"/>
            <a:ext cx="3045159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67783" y="3561557"/>
            <a:ext cx="705653" cy="759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139267" y="5568555"/>
            <a:ext cx="621265" cy="7312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27175" y="5085184"/>
            <a:ext cx="3040222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01752" y="3160301"/>
            <a:ext cx="3037870" cy="1469885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957" y="3676490"/>
            <a:ext cx="568657" cy="6721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40" y="5556179"/>
            <a:ext cx="553734" cy="654483"/>
          </a:xfrm>
          <a:prstGeom prst="rect">
            <a:avLst/>
          </a:prstGeom>
        </p:spPr>
      </p:pic>
      <p:pic>
        <p:nvPicPr>
          <p:cNvPr id="13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482" y="5517232"/>
            <a:ext cx="1368152" cy="136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3727623" y="3536815"/>
            <a:ext cx="1440160" cy="72427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3646934" y="5546025"/>
            <a:ext cx="1440160" cy="759214"/>
            <a:chOff x="3646934" y="5546025"/>
            <a:chExt cx="1440160" cy="759214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3646934" y="5546025"/>
              <a:ext cx="360040" cy="66463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006974" y="5556179"/>
              <a:ext cx="363999" cy="7490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367014" y="5585159"/>
              <a:ext cx="720080" cy="72008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reeform 18"/>
          <p:cNvSpPr/>
          <p:nvPr/>
        </p:nvSpPr>
        <p:spPr>
          <a:xfrm>
            <a:off x="7748314" y="5517095"/>
            <a:ext cx="1238250" cy="704871"/>
          </a:xfrm>
          <a:custGeom>
            <a:avLst/>
            <a:gdLst>
              <a:gd name="connsiteX0" fmla="*/ 0 w 1238250"/>
              <a:gd name="connsiteY0" fmla="*/ 704871 h 704871"/>
              <a:gd name="connsiteX1" fmla="*/ 590550 w 1238250"/>
              <a:gd name="connsiteY1" fmla="*/ 21 h 704871"/>
              <a:gd name="connsiteX2" fmla="*/ 1238250 w 1238250"/>
              <a:gd name="connsiteY2" fmla="*/ 685821 h 70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8250" h="704871">
                <a:moveTo>
                  <a:pt x="0" y="704871"/>
                </a:moveTo>
                <a:cubicBezTo>
                  <a:pt x="192087" y="354033"/>
                  <a:pt x="384175" y="3196"/>
                  <a:pt x="590550" y="21"/>
                </a:cubicBezTo>
                <a:cubicBezTo>
                  <a:pt x="796925" y="-3154"/>
                  <a:pt x="1017587" y="341333"/>
                  <a:pt x="1238250" y="685821"/>
                </a:cubicBezTo>
              </a:path>
            </a:pathLst>
          </a:cu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7823398" y="3429000"/>
            <a:ext cx="1080120" cy="8545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1801" y="2748764"/>
            <a:ext cx="3837200" cy="38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59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373512" y="260647"/>
            <a:ext cx="8906269" cy="2298075"/>
          </a:xfrm>
          <a:prstGeom prst="snip2DiagRect">
            <a:avLst/>
          </a:prstGeom>
          <a:solidFill>
            <a:schemeClr val="bg1">
              <a:alpha val="9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4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93361" y="5127860"/>
            <a:ext cx="3045159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ABCD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8394" y="3140968"/>
            <a:ext cx="3045159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POIU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133969" y="5546025"/>
            <a:ext cx="705653" cy="759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85909" y="3624339"/>
            <a:ext cx="621265" cy="7312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27175" y="5085184"/>
            <a:ext cx="3040222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UUGB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01752" y="3160301"/>
            <a:ext cx="3037870" cy="1469885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ASDF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957" y="3676490"/>
            <a:ext cx="568657" cy="6721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40" y="5556179"/>
            <a:ext cx="553734" cy="654483"/>
          </a:xfrm>
          <a:prstGeom prst="rect">
            <a:avLst/>
          </a:prstGeom>
        </p:spPr>
      </p:pic>
      <p:pic>
        <p:nvPicPr>
          <p:cNvPr id="13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482" y="5517232"/>
            <a:ext cx="1368152" cy="136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7123" y="2346239"/>
            <a:ext cx="3837200" cy="38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2494806" y="584775"/>
            <a:ext cx="5031498" cy="1456306"/>
            <a:chOff x="622598" y="0"/>
            <a:chExt cx="5031498" cy="1456306"/>
          </a:xfrm>
        </p:grpSpPr>
        <p:grpSp>
          <p:nvGrpSpPr>
            <p:cNvPr id="23" name="Group 22"/>
            <p:cNvGrpSpPr/>
            <p:nvPr/>
          </p:nvGrpSpPr>
          <p:grpSpPr>
            <a:xfrm>
              <a:off x="1015587" y="567735"/>
              <a:ext cx="4248472" cy="864096"/>
              <a:chOff x="550590" y="980728"/>
              <a:chExt cx="3600400" cy="864096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 flipV="1">
                <a:off x="550590" y="980728"/>
                <a:ext cx="936104" cy="864096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486694" y="980728"/>
                <a:ext cx="648072" cy="864096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2134766" y="1844824"/>
                <a:ext cx="2016224" cy="0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622598" y="828001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74726" y="0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701499" y="871531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C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934016" y="871531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D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751389" y="716503"/>
            <a:ext cx="35283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………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86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5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5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764162" y="292972"/>
            <a:ext cx="10058398" cy="2298075"/>
          </a:xfrm>
          <a:prstGeom prst="snip2DiagRect">
            <a:avLst/>
          </a:prstGeom>
          <a:solidFill>
            <a:schemeClr val="bg1">
              <a:alpha val="9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4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1929" y="5104868"/>
            <a:ext cx="4849678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66700" defTabSz="685800">
              <a:defRPr/>
            </a:pP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Ba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28650" indent="171450" defTabSz="685800">
              <a:defRPr/>
            </a:pP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AB, BC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CD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51929" y="3140968"/>
            <a:ext cx="4849678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66700" defTabSz="685800">
              <a:defRPr/>
            </a:pP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28650" indent="171450" defTabSz="685800">
              <a:defRPr/>
            </a:pP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AB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BD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795954" y="5523033"/>
            <a:ext cx="705653" cy="759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689965" y="3569499"/>
            <a:ext cx="621265" cy="7312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93361" y="5104869"/>
            <a:ext cx="4841816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66700" defTabSz="685800">
              <a:defRPr/>
            </a:pP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28650" indent="171450" defTabSz="685800">
              <a:defRPr/>
            </a:pP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AD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98535" y="3160301"/>
            <a:ext cx="4838070" cy="1469885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66700" defTabSz="685800">
              <a:defRPr/>
            </a:pP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28650" indent="171450" defTabSz="685800">
              <a:defRPr/>
            </a:pP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AB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CD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157" y="3676490"/>
            <a:ext cx="568657" cy="6721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147" y="5521024"/>
            <a:ext cx="553734" cy="654483"/>
          </a:xfrm>
          <a:prstGeom prst="rect">
            <a:avLst/>
          </a:prstGeom>
        </p:spPr>
      </p:pic>
      <p:pic>
        <p:nvPicPr>
          <p:cNvPr id="13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482" y="5517232"/>
            <a:ext cx="1368152" cy="136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3707" y="2591047"/>
            <a:ext cx="3837200" cy="38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494806" y="584775"/>
            <a:ext cx="5031498" cy="1456306"/>
            <a:chOff x="622598" y="0"/>
            <a:chExt cx="5031498" cy="1456306"/>
          </a:xfrm>
        </p:grpSpPr>
        <p:grpSp>
          <p:nvGrpSpPr>
            <p:cNvPr id="16" name="Group 15"/>
            <p:cNvGrpSpPr/>
            <p:nvPr/>
          </p:nvGrpSpPr>
          <p:grpSpPr>
            <a:xfrm>
              <a:off x="1015587" y="567735"/>
              <a:ext cx="4248472" cy="864096"/>
              <a:chOff x="550590" y="980728"/>
              <a:chExt cx="3600400" cy="864096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 flipV="1">
                <a:off x="550590" y="980728"/>
                <a:ext cx="936104" cy="864096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486694" y="980728"/>
                <a:ext cx="648072" cy="864096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2134766" y="1844824"/>
                <a:ext cx="2016224" cy="0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622598" y="828001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74726" y="0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701499" y="871531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C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34016" y="871531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D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751389" y="716503"/>
            <a:ext cx="40711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ABCD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…..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52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5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5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3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079" y="1546714"/>
            <a:ext cx="5571139" cy="38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62558" y="1530690"/>
            <a:ext cx="5760640" cy="3881199"/>
            <a:chOff x="6887294" y="2483791"/>
            <a:chExt cx="5029200" cy="336804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28" t="35833" r="3719" b="18125"/>
            <a:stretch/>
          </p:blipFill>
          <p:spPr bwMode="auto">
            <a:xfrm>
              <a:off x="6887294" y="2483791"/>
              <a:ext cx="5029200" cy="3368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69" t="4946" r="5544" b="51562"/>
            <a:stretch/>
          </p:blipFill>
          <p:spPr>
            <a:xfrm>
              <a:off x="7679382" y="4490977"/>
              <a:ext cx="482169" cy="73872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07" t="6508" r="35807" b="50000"/>
            <a:stretch/>
          </p:blipFill>
          <p:spPr>
            <a:xfrm>
              <a:off x="9466386" y="3584318"/>
              <a:ext cx="482169" cy="738724"/>
            </a:xfrm>
            <a:prstGeom prst="rect">
              <a:avLst/>
            </a:prstGeom>
          </p:spPr>
        </p:pic>
        <p:cxnSp>
          <p:nvCxnSpPr>
            <p:cNvPr id="7" name="Straight Connector 6"/>
            <p:cNvCxnSpPr>
              <a:stCxn id="5" idx="2"/>
              <a:endCxn id="6" idx="2"/>
            </p:cNvCxnSpPr>
            <p:nvPr/>
          </p:nvCxnSpPr>
          <p:spPr>
            <a:xfrm flipV="1">
              <a:off x="7920467" y="4323042"/>
              <a:ext cx="1787004" cy="9066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77271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296</Words>
  <Application>Microsoft Office PowerPoint</Application>
  <PresentationFormat>Custom</PresentationFormat>
  <Paragraphs>87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Administrator</cp:lastModifiedBy>
  <cp:revision>36</cp:revision>
  <dcterms:created xsi:type="dcterms:W3CDTF">2021-08-11T17:08:05Z</dcterms:created>
  <dcterms:modified xsi:type="dcterms:W3CDTF">2021-08-12T16:55:37Z</dcterms:modified>
</cp:coreProperties>
</file>