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24"/>
  </p:notesMasterIdLst>
  <p:sldIdLst>
    <p:sldId id="256" r:id="rId2"/>
    <p:sldId id="258" r:id="rId3"/>
    <p:sldId id="347" r:id="rId4"/>
    <p:sldId id="349" r:id="rId5"/>
    <p:sldId id="317" r:id="rId6"/>
    <p:sldId id="318" r:id="rId7"/>
    <p:sldId id="331" r:id="rId8"/>
    <p:sldId id="350" r:id="rId9"/>
    <p:sldId id="329" r:id="rId10"/>
    <p:sldId id="356" r:id="rId11"/>
    <p:sldId id="357" r:id="rId12"/>
    <p:sldId id="351" r:id="rId13"/>
    <p:sldId id="259" r:id="rId14"/>
    <p:sldId id="352" r:id="rId15"/>
    <p:sldId id="354" r:id="rId16"/>
    <p:sldId id="361" r:id="rId17"/>
    <p:sldId id="360" r:id="rId18"/>
    <p:sldId id="358" r:id="rId19"/>
    <p:sldId id="359" r:id="rId20"/>
    <p:sldId id="362" r:id="rId21"/>
    <p:sldId id="363" r:id="rId22"/>
    <p:sldId id="355" r:id="rId23"/>
  </p:sldIdLst>
  <p:sldSz cx="9144000" cy="5143500" type="screen16x9"/>
  <p:notesSz cx="6858000" cy="9144000"/>
  <p:embeddedFontLst>
    <p:embeddedFont>
      <p:font typeface=".VnTime" panose="020B7200000000000000" pitchFamily="34" charset="0"/>
      <p:regular r:id="rId25"/>
      <p:bold r:id="rId26"/>
      <p:italic r:id="rId27"/>
      <p:boldItalic r:id="rId28"/>
    </p:embeddedFont>
    <p:embeddedFont>
      <p:font typeface=".VnBlackH" panose="020B7200000000000000" pitchFamily="34" charset="0"/>
      <p:regular r:id="rId29"/>
    </p:embeddedFont>
    <p:embeddedFont>
      <p:font typeface="Karla" panose="020B0604020202020204" charset="0"/>
      <p:regular r:id="rId30"/>
      <p:bold r:id="rId31"/>
      <p:italic r:id="rId32"/>
      <p:boldItalic r:id="rId33"/>
    </p:embeddedFont>
    <p:embeddedFont>
      <p:font typeface="Love Ya Like A Sister" panose="020B0604020202020204" charset="0"/>
      <p:regular r:id="rId34"/>
    </p:embeddedFont>
    <p:embeddedFont>
      <p:font typeface="Calibri Light" panose="020F0302020204030204" pitchFamily="34" charset="0"/>
      <p:regular r:id="rId35"/>
      <p:italic r:id="rId36"/>
    </p:embeddedFont>
    <p:embeddedFont>
      <p:font typeface="HP001 4 hàng" panose="020B0604020202020204" charset="0"/>
      <p:regular r:id="rId37"/>
      <p:bold r:id="rId38"/>
    </p:embeddedFont>
  </p:embeddedFontLst>
  <p:custDataLst>
    <p:tags r:id="rId3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18">
          <p15:clr>
            <a:srgbClr val="9AA0A6"/>
          </p15:clr>
        </p15:guide>
        <p15:guide id="2" orient="horz" pos="2610">
          <p15:clr>
            <a:srgbClr val="9AA0A6"/>
          </p15:clr>
        </p15:guide>
        <p15:guide id="3" orient="horz" pos="925">
          <p15:clr>
            <a:srgbClr val="9AA0A6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0AF4"/>
    <a:srgbClr val="0042A2"/>
    <a:srgbClr val="007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A970E48-572E-4952-B43F-196B74A59112}">
  <a:tblStyle styleId="{EA970E48-572E-4952-B43F-196B74A5911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808" y="48"/>
      </p:cViewPr>
      <p:guideLst>
        <p:guide orient="horz" pos="618"/>
        <p:guide orient="horz" pos="2610"/>
        <p:guide orient="horz" pos="92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04504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88124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2060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54745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40139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43735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c45de99c7e_0_187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c45de99c7e_0_187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85874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c45de99c7e_0_187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c45de99c7e_0_187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79786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c45de99c7e_0_166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c45de99c7e_0_166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0087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c6afe13f5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c6afe13f5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0695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c45de99c7e_0_187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c45de99c7e_0_187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6182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2149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9322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9100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c45de99c7e_0_187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c45de99c7e_0_187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0109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1067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8647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35800" y="213550"/>
            <a:ext cx="8672393" cy="4716400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2471825" y="3657225"/>
            <a:ext cx="4567500" cy="4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2471950" y="2988163"/>
            <a:ext cx="4567500" cy="52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2471950" y="1038050"/>
            <a:ext cx="4567500" cy="186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2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_1_1_1_1_1_1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LANK_1_1_1_1_1_1_1_2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235800" y="213550"/>
            <a:ext cx="8672393" cy="4716400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TITLE_AND_BODY_1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235725" y="229350"/>
            <a:ext cx="8672400" cy="46848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235800" y="213550"/>
            <a:ext cx="8672393" cy="4716400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2575588" y="2508513"/>
            <a:ext cx="4360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3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3180250" y="1095663"/>
            <a:ext cx="3150900" cy="1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1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2575588" y="3566038"/>
            <a:ext cx="43602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235725" y="229350"/>
            <a:ext cx="8672400" cy="4684800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Google Shape;75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"/>
          <p:cNvSpPr txBox="1">
            <a:spLocks noGrp="1"/>
          </p:cNvSpPr>
          <p:nvPr>
            <p:ph type="body" idx="1"/>
          </p:nvPr>
        </p:nvSpPr>
        <p:spPr>
          <a:xfrm>
            <a:off x="720000" y="1237080"/>
            <a:ext cx="7704000" cy="3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cxnSp>
        <p:nvCxnSpPr>
          <p:cNvPr id="77" name="Google Shape;77;p4"/>
          <p:cNvCxnSpPr/>
          <p:nvPr/>
        </p:nvCxnSpPr>
        <p:spPr>
          <a:xfrm>
            <a:off x="816775" y="1104300"/>
            <a:ext cx="621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235800" y="213550"/>
            <a:ext cx="8672393" cy="4716400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2524600" y="1307100"/>
            <a:ext cx="44622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130359" y="664915"/>
            <a:ext cx="6883279" cy="3813652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720000" y="1443900"/>
            <a:ext cx="4260300" cy="22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3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3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3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3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3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3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3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3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3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2_1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235725" y="229350"/>
            <a:ext cx="8672400" cy="46848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1562300" y="303016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1562300" y="3540505"/>
            <a:ext cx="2336400" cy="6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5245300" y="303016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5245300" y="3540505"/>
            <a:ext cx="2336400" cy="6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73" name="Google Shape;273;p15"/>
          <p:cNvCxnSpPr/>
          <p:nvPr/>
        </p:nvCxnSpPr>
        <p:spPr>
          <a:xfrm>
            <a:off x="816775" y="1104300"/>
            <a:ext cx="621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5504200" y="1454050"/>
            <a:ext cx="1818600" cy="15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1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1821200" y="1454050"/>
            <a:ext cx="1818600" cy="15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1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76" name="Google Shape;276;p15"/>
          <p:cNvSpPr txBox="1">
            <a:spLocks noGrp="1"/>
          </p:cNvSpPr>
          <p:nvPr>
            <p:ph type="title" idx="6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235725" y="229350"/>
            <a:ext cx="8672400" cy="46848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1562300" y="303016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1562300" y="3540505"/>
            <a:ext cx="2336400" cy="6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5245300" y="303016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5245300" y="3540505"/>
            <a:ext cx="2336400" cy="6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73" name="Google Shape;273;p15"/>
          <p:cNvCxnSpPr/>
          <p:nvPr/>
        </p:nvCxnSpPr>
        <p:spPr>
          <a:xfrm>
            <a:off x="816775" y="1104300"/>
            <a:ext cx="621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5504200" y="1454050"/>
            <a:ext cx="1818600" cy="15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1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1821200" y="1454050"/>
            <a:ext cx="1818600" cy="15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1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76" name="Google Shape;276;p15"/>
          <p:cNvSpPr txBox="1">
            <a:spLocks noGrp="1"/>
          </p:cNvSpPr>
          <p:nvPr>
            <p:ph type="title" idx="6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53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0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4" r:id="rId4"/>
    <p:sldLayoutId id="2147483656" r:id="rId5"/>
    <p:sldLayoutId id="2147483658" r:id="rId6"/>
    <p:sldLayoutId id="2147483661" r:id="rId7"/>
    <p:sldLayoutId id="2147483674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3.jpeg"/><Relationship Id="rId2" Type="http://schemas.openxmlformats.org/officeDocument/2006/relationships/hyperlink" Target="http://www.suhaiduong.com/home.asp?action=detail&amp;item=364&amp;id=235&amp;langid=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hyperlink" Target="http://www.suhaiduong.com/home.asp?action=detail&amp;item=418&amp;id=240&amp;langid=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9"/>
          <p:cNvSpPr/>
          <p:nvPr/>
        </p:nvSpPr>
        <p:spPr>
          <a:xfrm flipH="1">
            <a:off x="2344132" y="1753888"/>
            <a:ext cx="5410343" cy="270665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6" name="Google Shape;406;p29"/>
          <p:cNvGrpSpPr/>
          <p:nvPr/>
        </p:nvGrpSpPr>
        <p:grpSpPr>
          <a:xfrm>
            <a:off x="1596100" y="928275"/>
            <a:ext cx="838400" cy="1479150"/>
            <a:chOff x="1411025" y="1261150"/>
            <a:chExt cx="838400" cy="1479150"/>
          </a:xfrm>
        </p:grpSpPr>
        <p:sp>
          <p:nvSpPr>
            <p:cNvPr id="407" name="Google Shape;407;p29"/>
            <p:cNvSpPr/>
            <p:nvPr/>
          </p:nvSpPr>
          <p:spPr>
            <a:xfrm>
              <a:off x="1953300" y="2596850"/>
              <a:ext cx="21225" cy="125400"/>
            </a:xfrm>
            <a:custGeom>
              <a:avLst/>
              <a:gdLst/>
              <a:ahLst/>
              <a:cxnLst/>
              <a:rect l="l" t="t" r="r" b="b"/>
              <a:pathLst>
                <a:path w="849" h="5016" extrusionOk="0">
                  <a:moveTo>
                    <a:pt x="235" y="0"/>
                  </a:moveTo>
                  <a:cubicBezTo>
                    <a:pt x="106" y="1"/>
                    <a:pt x="0" y="107"/>
                    <a:pt x="1" y="237"/>
                  </a:cubicBezTo>
                  <a:cubicBezTo>
                    <a:pt x="2" y="378"/>
                    <a:pt x="30" y="3709"/>
                    <a:pt x="361" y="4845"/>
                  </a:cubicBezTo>
                  <a:cubicBezTo>
                    <a:pt x="390" y="4949"/>
                    <a:pt x="484" y="5016"/>
                    <a:pt x="587" y="5016"/>
                  </a:cubicBezTo>
                  <a:cubicBezTo>
                    <a:pt x="608" y="5016"/>
                    <a:pt x="630" y="5011"/>
                    <a:pt x="651" y="5006"/>
                  </a:cubicBezTo>
                  <a:cubicBezTo>
                    <a:pt x="777" y="4970"/>
                    <a:pt x="849" y="4839"/>
                    <a:pt x="812" y="4714"/>
                  </a:cubicBezTo>
                  <a:cubicBezTo>
                    <a:pt x="500" y="3639"/>
                    <a:pt x="473" y="268"/>
                    <a:pt x="473" y="233"/>
                  </a:cubicBezTo>
                  <a:cubicBezTo>
                    <a:pt x="472" y="105"/>
                    <a:pt x="366" y="0"/>
                    <a:pt x="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9"/>
            <p:cNvSpPr/>
            <p:nvPr/>
          </p:nvSpPr>
          <p:spPr>
            <a:xfrm>
              <a:off x="1912275" y="2704025"/>
              <a:ext cx="64600" cy="36275"/>
            </a:xfrm>
            <a:custGeom>
              <a:avLst/>
              <a:gdLst/>
              <a:ahLst/>
              <a:cxnLst/>
              <a:rect l="l" t="t" r="r" b="b"/>
              <a:pathLst>
                <a:path w="2584" h="1451" extrusionOk="0">
                  <a:moveTo>
                    <a:pt x="1590" y="0"/>
                  </a:moveTo>
                  <a:cubicBezTo>
                    <a:pt x="1164" y="0"/>
                    <a:pt x="552" y="117"/>
                    <a:pt x="226" y="444"/>
                  </a:cubicBezTo>
                  <a:cubicBezTo>
                    <a:pt x="77" y="593"/>
                    <a:pt x="1" y="772"/>
                    <a:pt x="2" y="965"/>
                  </a:cubicBezTo>
                  <a:cubicBezTo>
                    <a:pt x="3" y="1111"/>
                    <a:pt x="80" y="1451"/>
                    <a:pt x="779" y="1451"/>
                  </a:cubicBezTo>
                  <a:cubicBezTo>
                    <a:pt x="1397" y="1451"/>
                    <a:pt x="2559" y="1148"/>
                    <a:pt x="2579" y="569"/>
                  </a:cubicBezTo>
                  <a:cubicBezTo>
                    <a:pt x="2584" y="452"/>
                    <a:pt x="2540" y="343"/>
                    <a:pt x="2454" y="254"/>
                  </a:cubicBezTo>
                  <a:cubicBezTo>
                    <a:pt x="2242" y="34"/>
                    <a:pt x="1821" y="0"/>
                    <a:pt x="1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9"/>
            <p:cNvSpPr/>
            <p:nvPr/>
          </p:nvSpPr>
          <p:spPr>
            <a:xfrm>
              <a:off x="2134800" y="2589275"/>
              <a:ext cx="21250" cy="125400"/>
            </a:xfrm>
            <a:custGeom>
              <a:avLst/>
              <a:gdLst/>
              <a:ahLst/>
              <a:cxnLst/>
              <a:rect l="l" t="t" r="r" b="b"/>
              <a:pathLst>
                <a:path w="850" h="5016" extrusionOk="0">
                  <a:moveTo>
                    <a:pt x="235" y="0"/>
                  </a:moveTo>
                  <a:cubicBezTo>
                    <a:pt x="106" y="1"/>
                    <a:pt x="0" y="107"/>
                    <a:pt x="1" y="237"/>
                  </a:cubicBezTo>
                  <a:cubicBezTo>
                    <a:pt x="3" y="378"/>
                    <a:pt x="30" y="3709"/>
                    <a:pt x="361" y="4845"/>
                  </a:cubicBezTo>
                  <a:cubicBezTo>
                    <a:pt x="391" y="4949"/>
                    <a:pt x="485" y="5016"/>
                    <a:pt x="587" y="5016"/>
                  </a:cubicBezTo>
                  <a:cubicBezTo>
                    <a:pt x="609" y="5016"/>
                    <a:pt x="631" y="5012"/>
                    <a:pt x="652" y="5004"/>
                  </a:cubicBezTo>
                  <a:cubicBezTo>
                    <a:pt x="778" y="4969"/>
                    <a:pt x="850" y="4838"/>
                    <a:pt x="813" y="4711"/>
                  </a:cubicBezTo>
                  <a:cubicBezTo>
                    <a:pt x="501" y="3639"/>
                    <a:pt x="473" y="268"/>
                    <a:pt x="473" y="233"/>
                  </a:cubicBezTo>
                  <a:cubicBezTo>
                    <a:pt x="471" y="105"/>
                    <a:pt x="366" y="0"/>
                    <a:pt x="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9"/>
            <p:cNvSpPr/>
            <p:nvPr/>
          </p:nvSpPr>
          <p:spPr>
            <a:xfrm>
              <a:off x="2093775" y="2696450"/>
              <a:ext cx="64575" cy="36275"/>
            </a:xfrm>
            <a:custGeom>
              <a:avLst/>
              <a:gdLst/>
              <a:ahLst/>
              <a:cxnLst/>
              <a:rect l="l" t="t" r="r" b="b"/>
              <a:pathLst>
                <a:path w="2583" h="1451" extrusionOk="0">
                  <a:moveTo>
                    <a:pt x="1591" y="0"/>
                  </a:moveTo>
                  <a:cubicBezTo>
                    <a:pt x="1165" y="0"/>
                    <a:pt x="552" y="117"/>
                    <a:pt x="225" y="444"/>
                  </a:cubicBezTo>
                  <a:cubicBezTo>
                    <a:pt x="79" y="593"/>
                    <a:pt x="1" y="772"/>
                    <a:pt x="3" y="965"/>
                  </a:cubicBezTo>
                  <a:cubicBezTo>
                    <a:pt x="4" y="1111"/>
                    <a:pt x="81" y="1451"/>
                    <a:pt x="779" y="1451"/>
                  </a:cubicBezTo>
                  <a:cubicBezTo>
                    <a:pt x="1398" y="1451"/>
                    <a:pt x="2560" y="1148"/>
                    <a:pt x="2579" y="569"/>
                  </a:cubicBezTo>
                  <a:cubicBezTo>
                    <a:pt x="2583" y="451"/>
                    <a:pt x="2540" y="343"/>
                    <a:pt x="2455" y="254"/>
                  </a:cubicBezTo>
                  <a:cubicBezTo>
                    <a:pt x="2242" y="35"/>
                    <a:pt x="1822" y="0"/>
                    <a:pt x="15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9"/>
            <p:cNvSpPr/>
            <p:nvPr/>
          </p:nvSpPr>
          <p:spPr>
            <a:xfrm>
              <a:off x="1845950" y="2040450"/>
              <a:ext cx="376700" cy="280125"/>
            </a:xfrm>
            <a:custGeom>
              <a:avLst/>
              <a:gdLst/>
              <a:ahLst/>
              <a:cxnLst/>
              <a:rect l="l" t="t" r="r" b="b"/>
              <a:pathLst>
                <a:path w="15068" h="11205" extrusionOk="0">
                  <a:moveTo>
                    <a:pt x="12071" y="1"/>
                  </a:moveTo>
                  <a:cubicBezTo>
                    <a:pt x="11650" y="1"/>
                    <a:pt x="11220" y="78"/>
                    <a:pt x="10827" y="289"/>
                  </a:cubicBezTo>
                  <a:cubicBezTo>
                    <a:pt x="9312" y="1097"/>
                    <a:pt x="8958" y="4527"/>
                    <a:pt x="6988" y="5185"/>
                  </a:cubicBezTo>
                  <a:cubicBezTo>
                    <a:pt x="6731" y="5271"/>
                    <a:pt x="6486" y="5310"/>
                    <a:pt x="6253" y="5310"/>
                  </a:cubicBezTo>
                  <a:cubicBezTo>
                    <a:pt x="4695" y="5310"/>
                    <a:pt x="3632" y="3565"/>
                    <a:pt x="2796" y="2203"/>
                  </a:cubicBezTo>
                  <a:cubicBezTo>
                    <a:pt x="2317" y="1420"/>
                    <a:pt x="1698" y="1180"/>
                    <a:pt x="1143" y="1180"/>
                  </a:cubicBezTo>
                  <a:cubicBezTo>
                    <a:pt x="678" y="1180"/>
                    <a:pt x="258" y="1348"/>
                    <a:pt x="1" y="1508"/>
                  </a:cubicBezTo>
                  <a:cubicBezTo>
                    <a:pt x="123" y="3300"/>
                    <a:pt x="241" y="5111"/>
                    <a:pt x="355" y="6876"/>
                  </a:cubicBezTo>
                  <a:cubicBezTo>
                    <a:pt x="456" y="6848"/>
                    <a:pt x="643" y="6807"/>
                    <a:pt x="873" y="6807"/>
                  </a:cubicBezTo>
                  <a:cubicBezTo>
                    <a:pt x="1340" y="6807"/>
                    <a:pt x="1985" y="6975"/>
                    <a:pt x="2447" y="7756"/>
                  </a:cubicBezTo>
                  <a:cubicBezTo>
                    <a:pt x="3220" y="9065"/>
                    <a:pt x="3944" y="11205"/>
                    <a:pt x="6355" y="11205"/>
                  </a:cubicBezTo>
                  <a:cubicBezTo>
                    <a:pt x="6462" y="11205"/>
                    <a:pt x="6572" y="11200"/>
                    <a:pt x="6685" y="11192"/>
                  </a:cubicBezTo>
                  <a:cubicBezTo>
                    <a:pt x="9363" y="10992"/>
                    <a:pt x="10053" y="6950"/>
                    <a:pt x="11835" y="6245"/>
                  </a:cubicBezTo>
                  <a:cubicBezTo>
                    <a:pt x="12342" y="6044"/>
                    <a:pt x="12789" y="5967"/>
                    <a:pt x="13175" y="5967"/>
                  </a:cubicBezTo>
                  <a:cubicBezTo>
                    <a:pt x="14445" y="5967"/>
                    <a:pt x="15067" y="6799"/>
                    <a:pt x="15067" y="6799"/>
                  </a:cubicBezTo>
                  <a:cubicBezTo>
                    <a:pt x="14866" y="4840"/>
                    <a:pt x="14630" y="2757"/>
                    <a:pt x="14368" y="615"/>
                  </a:cubicBezTo>
                  <a:cubicBezTo>
                    <a:pt x="14147" y="498"/>
                    <a:pt x="13136" y="1"/>
                    <a:pt x="120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9"/>
            <p:cNvSpPr/>
            <p:nvPr/>
          </p:nvSpPr>
          <p:spPr>
            <a:xfrm>
              <a:off x="1854850" y="2189625"/>
              <a:ext cx="394575" cy="421400"/>
            </a:xfrm>
            <a:custGeom>
              <a:avLst/>
              <a:gdLst/>
              <a:ahLst/>
              <a:cxnLst/>
              <a:rect l="l" t="t" r="r" b="b"/>
              <a:pathLst>
                <a:path w="15783" h="16856" extrusionOk="0">
                  <a:moveTo>
                    <a:pt x="12820" y="0"/>
                  </a:moveTo>
                  <a:cubicBezTo>
                    <a:pt x="12434" y="0"/>
                    <a:pt x="11987" y="77"/>
                    <a:pt x="11480" y="278"/>
                  </a:cubicBezTo>
                  <a:cubicBezTo>
                    <a:pt x="9698" y="982"/>
                    <a:pt x="9008" y="5025"/>
                    <a:pt x="6331" y="5225"/>
                  </a:cubicBezTo>
                  <a:cubicBezTo>
                    <a:pt x="6218" y="5233"/>
                    <a:pt x="6108" y="5238"/>
                    <a:pt x="6001" y="5238"/>
                  </a:cubicBezTo>
                  <a:cubicBezTo>
                    <a:pt x="3589" y="5238"/>
                    <a:pt x="2867" y="3098"/>
                    <a:pt x="2092" y="1789"/>
                  </a:cubicBezTo>
                  <a:cubicBezTo>
                    <a:pt x="1630" y="1008"/>
                    <a:pt x="985" y="840"/>
                    <a:pt x="518" y="840"/>
                  </a:cubicBezTo>
                  <a:cubicBezTo>
                    <a:pt x="288" y="840"/>
                    <a:pt x="101" y="881"/>
                    <a:pt x="0" y="909"/>
                  </a:cubicBezTo>
                  <a:cubicBezTo>
                    <a:pt x="517" y="8642"/>
                    <a:pt x="1039" y="15480"/>
                    <a:pt x="1906" y="15947"/>
                  </a:cubicBezTo>
                  <a:cubicBezTo>
                    <a:pt x="2998" y="16539"/>
                    <a:pt x="4945" y="16855"/>
                    <a:pt x="7041" y="16855"/>
                  </a:cubicBezTo>
                  <a:cubicBezTo>
                    <a:pt x="10430" y="16855"/>
                    <a:pt x="14205" y="16027"/>
                    <a:pt x="15369" y="14196"/>
                  </a:cubicBezTo>
                  <a:cubicBezTo>
                    <a:pt x="15782" y="13543"/>
                    <a:pt x="15459" y="8006"/>
                    <a:pt x="14711" y="832"/>
                  </a:cubicBezTo>
                  <a:cubicBezTo>
                    <a:pt x="14711" y="832"/>
                    <a:pt x="14089" y="0"/>
                    <a:pt x="12820" y="0"/>
                  </a:cubicBezTo>
                  <a:close/>
                </a:path>
              </a:pathLst>
            </a:custGeom>
            <a:solidFill>
              <a:srgbClr val="75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9"/>
            <p:cNvSpPr/>
            <p:nvPr/>
          </p:nvSpPr>
          <p:spPr>
            <a:xfrm>
              <a:off x="1837825" y="1899000"/>
              <a:ext cx="367350" cy="274225"/>
            </a:xfrm>
            <a:custGeom>
              <a:avLst/>
              <a:gdLst/>
              <a:ahLst/>
              <a:cxnLst/>
              <a:rect l="l" t="t" r="r" b="b"/>
              <a:pathLst>
                <a:path w="14694" h="10969" extrusionOk="0">
                  <a:moveTo>
                    <a:pt x="10231" y="1"/>
                  </a:moveTo>
                  <a:cubicBezTo>
                    <a:pt x="10071" y="1"/>
                    <a:pt x="9907" y="27"/>
                    <a:pt x="9738" y="87"/>
                  </a:cubicBezTo>
                  <a:cubicBezTo>
                    <a:pt x="8173" y="640"/>
                    <a:pt x="9194" y="2002"/>
                    <a:pt x="7520" y="4175"/>
                  </a:cubicBezTo>
                  <a:cubicBezTo>
                    <a:pt x="7151" y="4654"/>
                    <a:pt x="6677" y="4834"/>
                    <a:pt x="6172" y="4834"/>
                  </a:cubicBezTo>
                  <a:cubicBezTo>
                    <a:pt x="4808" y="4834"/>
                    <a:pt x="3221" y="3520"/>
                    <a:pt x="2872" y="3218"/>
                  </a:cubicBezTo>
                  <a:cubicBezTo>
                    <a:pt x="2154" y="2596"/>
                    <a:pt x="1448" y="2438"/>
                    <a:pt x="916" y="2438"/>
                  </a:cubicBezTo>
                  <a:cubicBezTo>
                    <a:pt x="399" y="2438"/>
                    <a:pt x="46" y="2587"/>
                    <a:pt x="1" y="2605"/>
                  </a:cubicBezTo>
                  <a:cubicBezTo>
                    <a:pt x="114" y="4086"/>
                    <a:pt x="223" y="5618"/>
                    <a:pt x="327" y="7166"/>
                  </a:cubicBezTo>
                  <a:cubicBezTo>
                    <a:pt x="583" y="7007"/>
                    <a:pt x="1004" y="6839"/>
                    <a:pt x="1469" y="6839"/>
                  </a:cubicBezTo>
                  <a:cubicBezTo>
                    <a:pt x="2024" y="6839"/>
                    <a:pt x="2643" y="7079"/>
                    <a:pt x="3122" y="7861"/>
                  </a:cubicBezTo>
                  <a:cubicBezTo>
                    <a:pt x="3958" y="9223"/>
                    <a:pt x="5021" y="10968"/>
                    <a:pt x="6579" y="10968"/>
                  </a:cubicBezTo>
                  <a:cubicBezTo>
                    <a:pt x="6813" y="10968"/>
                    <a:pt x="7058" y="10929"/>
                    <a:pt x="7315" y="10843"/>
                  </a:cubicBezTo>
                  <a:cubicBezTo>
                    <a:pt x="9283" y="10185"/>
                    <a:pt x="9638" y="6755"/>
                    <a:pt x="11153" y="5947"/>
                  </a:cubicBezTo>
                  <a:cubicBezTo>
                    <a:pt x="11545" y="5736"/>
                    <a:pt x="11975" y="5659"/>
                    <a:pt x="12397" y="5659"/>
                  </a:cubicBezTo>
                  <a:cubicBezTo>
                    <a:pt x="13461" y="5659"/>
                    <a:pt x="14472" y="6156"/>
                    <a:pt x="14693" y="6273"/>
                  </a:cubicBezTo>
                  <a:cubicBezTo>
                    <a:pt x="14475" y="4472"/>
                    <a:pt x="14240" y="2625"/>
                    <a:pt x="13985" y="782"/>
                  </a:cubicBezTo>
                  <a:lnTo>
                    <a:pt x="13931" y="791"/>
                  </a:lnTo>
                  <a:cubicBezTo>
                    <a:pt x="13647" y="1007"/>
                    <a:pt x="13374" y="1091"/>
                    <a:pt x="13107" y="1091"/>
                  </a:cubicBezTo>
                  <a:cubicBezTo>
                    <a:pt x="12148" y="1091"/>
                    <a:pt x="11269" y="1"/>
                    <a:pt x="102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9"/>
            <p:cNvSpPr/>
            <p:nvPr/>
          </p:nvSpPr>
          <p:spPr>
            <a:xfrm>
              <a:off x="1826100" y="1787425"/>
              <a:ext cx="361350" cy="232425"/>
            </a:xfrm>
            <a:custGeom>
              <a:avLst/>
              <a:gdLst/>
              <a:ahLst/>
              <a:cxnLst/>
              <a:rect l="l" t="t" r="r" b="b"/>
              <a:pathLst>
                <a:path w="14454" h="9297" extrusionOk="0">
                  <a:moveTo>
                    <a:pt x="9226" y="1"/>
                  </a:moveTo>
                  <a:cubicBezTo>
                    <a:pt x="9100" y="1"/>
                    <a:pt x="8973" y="17"/>
                    <a:pt x="8845" y="52"/>
                  </a:cubicBezTo>
                  <a:cubicBezTo>
                    <a:pt x="7175" y="506"/>
                    <a:pt x="7330" y="2176"/>
                    <a:pt x="6267" y="3587"/>
                  </a:cubicBezTo>
                  <a:cubicBezTo>
                    <a:pt x="5882" y="4104"/>
                    <a:pt x="5382" y="4318"/>
                    <a:pt x="4856" y="4318"/>
                  </a:cubicBezTo>
                  <a:cubicBezTo>
                    <a:pt x="3938" y="4318"/>
                    <a:pt x="2940" y="3667"/>
                    <a:pt x="2328" y="2830"/>
                  </a:cubicBezTo>
                  <a:cubicBezTo>
                    <a:pt x="1587" y="1812"/>
                    <a:pt x="507" y="1708"/>
                    <a:pt x="60" y="1708"/>
                  </a:cubicBezTo>
                  <a:cubicBezTo>
                    <a:pt x="39" y="1708"/>
                    <a:pt x="19" y="1708"/>
                    <a:pt x="1" y="1709"/>
                  </a:cubicBezTo>
                  <a:cubicBezTo>
                    <a:pt x="169" y="3343"/>
                    <a:pt x="324" y="5157"/>
                    <a:pt x="468" y="7068"/>
                  </a:cubicBezTo>
                  <a:cubicBezTo>
                    <a:pt x="513" y="7050"/>
                    <a:pt x="867" y="6901"/>
                    <a:pt x="1384" y="6901"/>
                  </a:cubicBezTo>
                  <a:cubicBezTo>
                    <a:pt x="1917" y="6901"/>
                    <a:pt x="2622" y="7059"/>
                    <a:pt x="3340" y="7680"/>
                  </a:cubicBezTo>
                  <a:cubicBezTo>
                    <a:pt x="3688" y="7982"/>
                    <a:pt x="5276" y="9297"/>
                    <a:pt x="6640" y="9297"/>
                  </a:cubicBezTo>
                  <a:cubicBezTo>
                    <a:pt x="7145" y="9297"/>
                    <a:pt x="7619" y="9117"/>
                    <a:pt x="7988" y="8638"/>
                  </a:cubicBezTo>
                  <a:cubicBezTo>
                    <a:pt x="9662" y="6465"/>
                    <a:pt x="8641" y="5104"/>
                    <a:pt x="10206" y="4550"/>
                  </a:cubicBezTo>
                  <a:cubicBezTo>
                    <a:pt x="10375" y="4490"/>
                    <a:pt x="10539" y="4464"/>
                    <a:pt x="10699" y="4464"/>
                  </a:cubicBezTo>
                  <a:cubicBezTo>
                    <a:pt x="11737" y="4464"/>
                    <a:pt x="12615" y="5554"/>
                    <a:pt x="13574" y="5554"/>
                  </a:cubicBezTo>
                  <a:cubicBezTo>
                    <a:pt x="13841" y="5554"/>
                    <a:pt x="14115" y="5470"/>
                    <a:pt x="14399" y="5254"/>
                  </a:cubicBezTo>
                  <a:lnTo>
                    <a:pt x="14454" y="5245"/>
                  </a:lnTo>
                  <a:cubicBezTo>
                    <a:pt x="14259" y="3792"/>
                    <a:pt x="14054" y="2340"/>
                    <a:pt x="13840" y="909"/>
                  </a:cubicBezTo>
                  <a:cubicBezTo>
                    <a:pt x="13444" y="1221"/>
                    <a:pt x="13066" y="1341"/>
                    <a:pt x="12700" y="1341"/>
                  </a:cubicBezTo>
                  <a:cubicBezTo>
                    <a:pt x="11476" y="1341"/>
                    <a:pt x="10389" y="1"/>
                    <a:pt x="9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9"/>
            <p:cNvSpPr/>
            <p:nvPr/>
          </p:nvSpPr>
          <p:spPr>
            <a:xfrm>
              <a:off x="1807725" y="1661450"/>
              <a:ext cx="364400" cy="233925"/>
            </a:xfrm>
            <a:custGeom>
              <a:avLst/>
              <a:gdLst/>
              <a:ahLst/>
              <a:cxnLst/>
              <a:rect l="l" t="t" r="r" b="b"/>
              <a:pathLst>
                <a:path w="14576" h="9357" extrusionOk="0">
                  <a:moveTo>
                    <a:pt x="8531" y="1"/>
                  </a:moveTo>
                  <a:cubicBezTo>
                    <a:pt x="8296" y="1"/>
                    <a:pt x="8056" y="44"/>
                    <a:pt x="7810" y="145"/>
                  </a:cubicBezTo>
                  <a:cubicBezTo>
                    <a:pt x="5590" y="1052"/>
                    <a:pt x="6375" y="3767"/>
                    <a:pt x="4125" y="4034"/>
                  </a:cubicBezTo>
                  <a:cubicBezTo>
                    <a:pt x="4034" y="4045"/>
                    <a:pt x="3945" y="4050"/>
                    <a:pt x="3857" y="4050"/>
                  </a:cubicBezTo>
                  <a:cubicBezTo>
                    <a:pt x="1929" y="4050"/>
                    <a:pt x="880" y="1556"/>
                    <a:pt x="109" y="1556"/>
                  </a:cubicBezTo>
                  <a:cubicBezTo>
                    <a:pt x="101" y="1556"/>
                    <a:pt x="94" y="1556"/>
                    <a:pt x="87" y="1557"/>
                  </a:cubicBezTo>
                  <a:lnTo>
                    <a:pt x="0" y="1575"/>
                  </a:lnTo>
                  <a:cubicBezTo>
                    <a:pt x="277" y="2873"/>
                    <a:pt x="517" y="4661"/>
                    <a:pt x="736" y="6748"/>
                  </a:cubicBezTo>
                  <a:cubicBezTo>
                    <a:pt x="754" y="6747"/>
                    <a:pt x="774" y="6747"/>
                    <a:pt x="795" y="6747"/>
                  </a:cubicBezTo>
                  <a:cubicBezTo>
                    <a:pt x="1243" y="6747"/>
                    <a:pt x="2323" y="6850"/>
                    <a:pt x="3063" y="7869"/>
                  </a:cubicBezTo>
                  <a:cubicBezTo>
                    <a:pt x="3675" y="8705"/>
                    <a:pt x="4673" y="9356"/>
                    <a:pt x="5591" y="9356"/>
                  </a:cubicBezTo>
                  <a:cubicBezTo>
                    <a:pt x="6117" y="9356"/>
                    <a:pt x="6617" y="9142"/>
                    <a:pt x="7002" y="8626"/>
                  </a:cubicBezTo>
                  <a:cubicBezTo>
                    <a:pt x="8065" y="7215"/>
                    <a:pt x="7910" y="5545"/>
                    <a:pt x="9580" y="5091"/>
                  </a:cubicBezTo>
                  <a:cubicBezTo>
                    <a:pt x="9708" y="5056"/>
                    <a:pt x="9835" y="5040"/>
                    <a:pt x="9961" y="5040"/>
                  </a:cubicBezTo>
                  <a:cubicBezTo>
                    <a:pt x="11125" y="5040"/>
                    <a:pt x="12211" y="6380"/>
                    <a:pt x="13435" y="6380"/>
                  </a:cubicBezTo>
                  <a:cubicBezTo>
                    <a:pt x="13801" y="6380"/>
                    <a:pt x="14179" y="6261"/>
                    <a:pt x="14575" y="5949"/>
                  </a:cubicBezTo>
                  <a:cubicBezTo>
                    <a:pt x="14357" y="4502"/>
                    <a:pt x="14135" y="3077"/>
                    <a:pt x="13913" y="1693"/>
                  </a:cubicBezTo>
                  <a:cubicBezTo>
                    <a:pt x="13595" y="1869"/>
                    <a:pt x="13287" y="1943"/>
                    <a:pt x="12987" y="1943"/>
                  </a:cubicBezTo>
                  <a:cubicBezTo>
                    <a:pt x="11445" y="1943"/>
                    <a:pt x="10097" y="1"/>
                    <a:pt x="85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9"/>
            <p:cNvSpPr/>
            <p:nvPr/>
          </p:nvSpPr>
          <p:spPr>
            <a:xfrm>
              <a:off x="1411025" y="1261150"/>
              <a:ext cx="744550" cy="551075"/>
            </a:xfrm>
            <a:custGeom>
              <a:avLst/>
              <a:gdLst/>
              <a:ahLst/>
              <a:cxnLst/>
              <a:rect l="l" t="t" r="r" b="b"/>
              <a:pathLst>
                <a:path w="29782" h="22043" extrusionOk="0">
                  <a:moveTo>
                    <a:pt x="19615" y="0"/>
                  </a:moveTo>
                  <a:cubicBezTo>
                    <a:pt x="16440" y="0"/>
                    <a:pt x="13067" y="647"/>
                    <a:pt x="11813" y="1615"/>
                  </a:cubicBezTo>
                  <a:cubicBezTo>
                    <a:pt x="7884" y="4650"/>
                    <a:pt x="206" y="12723"/>
                    <a:pt x="101" y="15351"/>
                  </a:cubicBezTo>
                  <a:cubicBezTo>
                    <a:pt x="1" y="17768"/>
                    <a:pt x="2961" y="22042"/>
                    <a:pt x="5165" y="22042"/>
                  </a:cubicBezTo>
                  <a:cubicBezTo>
                    <a:pt x="5262" y="22042"/>
                    <a:pt x="5357" y="22034"/>
                    <a:pt x="5451" y="22017"/>
                  </a:cubicBezTo>
                  <a:cubicBezTo>
                    <a:pt x="8391" y="21479"/>
                    <a:pt x="12182" y="15252"/>
                    <a:pt x="14478" y="15252"/>
                  </a:cubicBezTo>
                  <a:cubicBezTo>
                    <a:pt x="14641" y="15252"/>
                    <a:pt x="14796" y="15283"/>
                    <a:pt x="14944" y="15351"/>
                  </a:cubicBezTo>
                  <a:cubicBezTo>
                    <a:pt x="15294" y="15510"/>
                    <a:pt x="15602" y="16314"/>
                    <a:pt x="15869" y="17589"/>
                  </a:cubicBezTo>
                  <a:lnTo>
                    <a:pt x="15956" y="17570"/>
                  </a:lnTo>
                  <a:cubicBezTo>
                    <a:pt x="15963" y="17569"/>
                    <a:pt x="15970" y="17569"/>
                    <a:pt x="15977" y="17569"/>
                  </a:cubicBezTo>
                  <a:cubicBezTo>
                    <a:pt x="16747" y="17569"/>
                    <a:pt x="17797" y="20063"/>
                    <a:pt x="19726" y="20063"/>
                  </a:cubicBezTo>
                  <a:cubicBezTo>
                    <a:pt x="19814" y="20063"/>
                    <a:pt x="19903" y="20058"/>
                    <a:pt x="19994" y="20047"/>
                  </a:cubicBezTo>
                  <a:cubicBezTo>
                    <a:pt x="22245" y="19780"/>
                    <a:pt x="21459" y="17066"/>
                    <a:pt x="23679" y="16158"/>
                  </a:cubicBezTo>
                  <a:cubicBezTo>
                    <a:pt x="23925" y="16057"/>
                    <a:pt x="24165" y="16014"/>
                    <a:pt x="24400" y="16014"/>
                  </a:cubicBezTo>
                  <a:cubicBezTo>
                    <a:pt x="25966" y="16014"/>
                    <a:pt x="27314" y="17956"/>
                    <a:pt x="28856" y="17956"/>
                  </a:cubicBezTo>
                  <a:cubicBezTo>
                    <a:pt x="29156" y="17956"/>
                    <a:pt x="29464" y="17882"/>
                    <a:pt x="29782" y="17706"/>
                  </a:cubicBezTo>
                  <a:cubicBezTo>
                    <a:pt x="28407" y="9305"/>
                    <a:pt x="26855" y="2363"/>
                    <a:pt x="25549" y="1310"/>
                  </a:cubicBezTo>
                  <a:cubicBezTo>
                    <a:pt x="24403" y="387"/>
                    <a:pt x="22069" y="0"/>
                    <a:pt x="19615" y="0"/>
                  </a:cubicBezTo>
                  <a:close/>
                </a:path>
              </a:pathLst>
            </a:custGeom>
            <a:solidFill>
              <a:srgbClr val="75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9"/>
            <p:cNvSpPr/>
            <p:nvPr/>
          </p:nvSpPr>
          <p:spPr>
            <a:xfrm>
              <a:off x="1660350" y="1388075"/>
              <a:ext cx="65475" cy="65450"/>
            </a:xfrm>
            <a:custGeom>
              <a:avLst/>
              <a:gdLst/>
              <a:ahLst/>
              <a:cxnLst/>
              <a:rect l="l" t="t" r="r" b="b"/>
              <a:pathLst>
                <a:path w="2619" h="2618" extrusionOk="0">
                  <a:moveTo>
                    <a:pt x="1308" y="0"/>
                  </a:moveTo>
                  <a:cubicBezTo>
                    <a:pt x="585" y="0"/>
                    <a:pt x="0" y="586"/>
                    <a:pt x="0" y="1308"/>
                  </a:cubicBezTo>
                  <a:cubicBezTo>
                    <a:pt x="0" y="2030"/>
                    <a:pt x="586" y="2618"/>
                    <a:pt x="1308" y="2618"/>
                  </a:cubicBezTo>
                  <a:cubicBezTo>
                    <a:pt x="2032" y="2618"/>
                    <a:pt x="2619" y="2032"/>
                    <a:pt x="2619" y="1308"/>
                  </a:cubicBezTo>
                  <a:cubicBezTo>
                    <a:pt x="2619" y="585"/>
                    <a:pt x="2032" y="0"/>
                    <a:pt x="13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9"/>
            <p:cNvSpPr/>
            <p:nvPr/>
          </p:nvSpPr>
          <p:spPr>
            <a:xfrm>
              <a:off x="1929925" y="1388075"/>
              <a:ext cx="65450" cy="65450"/>
            </a:xfrm>
            <a:custGeom>
              <a:avLst/>
              <a:gdLst/>
              <a:ahLst/>
              <a:cxnLst/>
              <a:rect l="l" t="t" r="r" b="b"/>
              <a:pathLst>
                <a:path w="2618" h="2618" extrusionOk="0">
                  <a:moveTo>
                    <a:pt x="1308" y="0"/>
                  </a:moveTo>
                  <a:cubicBezTo>
                    <a:pt x="585" y="0"/>
                    <a:pt x="0" y="586"/>
                    <a:pt x="0" y="1308"/>
                  </a:cubicBezTo>
                  <a:cubicBezTo>
                    <a:pt x="0" y="2030"/>
                    <a:pt x="586" y="2618"/>
                    <a:pt x="1308" y="2618"/>
                  </a:cubicBezTo>
                  <a:cubicBezTo>
                    <a:pt x="2030" y="2618"/>
                    <a:pt x="2618" y="2032"/>
                    <a:pt x="2618" y="1308"/>
                  </a:cubicBezTo>
                  <a:cubicBezTo>
                    <a:pt x="2618" y="585"/>
                    <a:pt x="2030" y="0"/>
                    <a:pt x="13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9"/>
            <p:cNvSpPr/>
            <p:nvPr/>
          </p:nvSpPr>
          <p:spPr>
            <a:xfrm>
              <a:off x="1769075" y="1421475"/>
              <a:ext cx="125950" cy="68500"/>
            </a:xfrm>
            <a:custGeom>
              <a:avLst/>
              <a:gdLst/>
              <a:ahLst/>
              <a:cxnLst/>
              <a:rect l="l" t="t" r="r" b="b"/>
              <a:pathLst>
                <a:path w="5038" h="2740" extrusionOk="0">
                  <a:moveTo>
                    <a:pt x="267" y="1"/>
                  </a:moveTo>
                  <a:cubicBezTo>
                    <a:pt x="254" y="1"/>
                    <a:pt x="242" y="2"/>
                    <a:pt x="229" y="4"/>
                  </a:cubicBezTo>
                  <a:cubicBezTo>
                    <a:pt x="93" y="27"/>
                    <a:pt x="1" y="154"/>
                    <a:pt x="24" y="290"/>
                  </a:cubicBezTo>
                  <a:lnTo>
                    <a:pt x="24" y="290"/>
                  </a:lnTo>
                  <a:cubicBezTo>
                    <a:pt x="24" y="295"/>
                    <a:pt x="23" y="420"/>
                    <a:pt x="50" y="599"/>
                  </a:cubicBezTo>
                  <a:cubicBezTo>
                    <a:pt x="79" y="792"/>
                    <a:pt x="139" y="1067"/>
                    <a:pt x="286" y="1380"/>
                  </a:cubicBezTo>
                  <a:cubicBezTo>
                    <a:pt x="358" y="1538"/>
                    <a:pt x="454" y="1702"/>
                    <a:pt x="583" y="1864"/>
                  </a:cubicBezTo>
                  <a:cubicBezTo>
                    <a:pt x="708" y="2028"/>
                    <a:pt x="870" y="2184"/>
                    <a:pt x="1058" y="2321"/>
                  </a:cubicBezTo>
                  <a:cubicBezTo>
                    <a:pt x="1155" y="2384"/>
                    <a:pt x="1259" y="2447"/>
                    <a:pt x="1364" y="2504"/>
                  </a:cubicBezTo>
                  <a:cubicBezTo>
                    <a:pt x="1474" y="2551"/>
                    <a:pt x="1589" y="2598"/>
                    <a:pt x="1706" y="2635"/>
                  </a:cubicBezTo>
                  <a:cubicBezTo>
                    <a:pt x="1823" y="2662"/>
                    <a:pt x="1943" y="2692"/>
                    <a:pt x="2063" y="2713"/>
                  </a:cubicBezTo>
                  <a:cubicBezTo>
                    <a:pt x="2183" y="2723"/>
                    <a:pt x="2304" y="2734"/>
                    <a:pt x="2424" y="2739"/>
                  </a:cubicBezTo>
                  <a:lnTo>
                    <a:pt x="2435" y="2739"/>
                  </a:lnTo>
                  <a:lnTo>
                    <a:pt x="2476" y="2738"/>
                  </a:lnTo>
                  <a:lnTo>
                    <a:pt x="2495" y="2736"/>
                  </a:lnTo>
                  <a:lnTo>
                    <a:pt x="2533" y="2734"/>
                  </a:lnTo>
                  <a:lnTo>
                    <a:pt x="2608" y="2729"/>
                  </a:lnTo>
                  <a:lnTo>
                    <a:pt x="2758" y="2717"/>
                  </a:lnTo>
                  <a:cubicBezTo>
                    <a:pt x="2862" y="2708"/>
                    <a:pt x="3008" y="2673"/>
                    <a:pt x="3128" y="2650"/>
                  </a:cubicBezTo>
                  <a:cubicBezTo>
                    <a:pt x="3370" y="2588"/>
                    <a:pt x="3582" y="2493"/>
                    <a:pt x="3781" y="2378"/>
                  </a:cubicBezTo>
                  <a:cubicBezTo>
                    <a:pt x="3979" y="2261"/>
                    <a:pt x="4144" y="2117"/>
                    <a:pt x="4288" y="1971"/>
                  </a:cubicBezTo>
                  <a:cubicBezTo>
                    <a:pt x="4426" y="1822"/>
                    <a:pt x="4539" y="1669"/>
                    <a:pt x="4629" y="1522"/>
                  </a:cubicBezTo>
                  <a:cubicBezTo>
                    <a:pt x="4807" y="1226"/>
                    <a:pt x="4896" y="959"/>
                    <a:pt x="4946" y="771"/>
                  </a:cubicBezTo>
                  <a:cubicBezTo>
                    <a:pt x="4994" y="583"/>
                    <a:pt x="5003" y="468"/>
                    <a:pt x="5005" y="460"/>
                  </a:cubicBezTo>
                  <a:cubicBezTo>
                    <a:pt x="5037" y="327"/>
                    <a:pt x="4956" y="192"/>
                    <a:pt x="4822" y="159"/>
                  </a:cubicBezTo>
                  <a:cubicBezTo>
                    <a:pt x="4802" y="155"/>
                    <a:pt x="4783" y="152"/>
                    <a:pt x="4764" y="152"/>
                  </a:cubicBezTo>
                  <a:cubicBezTo>
                    <a:pt x="4652" y="152"/>
                    <a:pt x="4550" y="229"/>
                    <a:pt x="4522" y="342"/>
                  </a:cubicBezTo>
                  <a:cubicBezTo>
                    <a:pt x="4522" y="342"/>
                    <a:pt x="4522" y="341"/>
                    <a:pt x="4522" y="341"/>
                  </a:cubicBezTo>
                  <a:cubicBezTo>
                    <a:pt x="4516" y="341"/>
                    <a:pt x="4359" y="698"/>
                    <a:pt x="4022" y="1084"/>
                  </a:cubicBezTo>
                  <a:cubicBezTo>
                    <a:pt x="3934" y="1182"/>
                    <a:pt x="3830" y="1275"/>
                    <a:pt x="3723" y="1369"/>
                  </a:cubicBezTo>
                  <a:cubicBezTo>
                    <a:pt x="3609" y="1458"/>
                    <a:pt x="3482" y="1533"/>
                    <a:pt x="3350" y="1602"/>
                  </a:cubicBezTo>
                  <a:cubicBezTo>
                    <a:pt x="3217" y="1667"/>
                    <a:pt x="3062" y="1716"/>
                    <a:pt x="2919" y="1748"/>
                  </a:cubicBezTo>
                  <a:cubicBezTo>
                    <a:pt x="2843" y="1755"/>
                    <a:pt x="2796" y="1778"/>
                    <a:pt x="2699" y="1784"/>
                  </a:cubicBezTo>
                  <a:lnTo>
                    <a:pt x="2429" y="1798"/>
                  </a:lnTo>
                  <a:cubicBezTo>
                    <a:pt x="2349" y="1788"/>
                    <a:pt x="2268" y="1787"/>
                    <a:pt x="2188" y="1783"/>
                  </a:cubicBezTo>
                  <a:lnTo>
                    <a:pt x="1959" y="1740"/>
                  </a:lnTo>
                  <a:cubicBezTo>
                    <a:pt x="1886" y="1719"/>
                    <a:pt x="1818" y="1688"/>
                    <a:pt x="1746" y="1669"/>
                  </a:cubicBezTo>
                  <a:cubicBezTo>
                    <a:pt x="1680" y="1638"/>
                    <a:pt x="1613" y="1606"/>
                    <a:pt x="1549" y="1574"/>
                  </a:cubicBezTo>
                  <a:cubicBezTo>
                    <a:pt x="1427" y="1495"/>
                    <a:pt x="1310" y="1412"/>
                    <a:pt x="1210" y="1313"/>
                  </a:cubicBezTo>
                  <a:cubicBezTo>
                    <a:pt x="1111" y="1214"/>
                    <a:pt x="1020" y="1108"/>
                    <a:pt x="943" y="1002"/>
                  </a:cubicBezTo>
                  <a:cubicBezTo>
                    <a:pt x="790" y="790"/>
                    <a:pt x="683" y="584"/>
                    <a:pt x="614" y="437"/>
                  </a:cubicBezTo>
                  <a:cubicBezTo>
                    <a:pt x="544" y="288"/>
                    <a:pt x="513" y="216"/>
                    <a:pt x="513" y="210"/>
                  </a:cubicBezTo>
                  <a:cubicBezTo>
                    <a:pt x="493" y="88"/>
                    <a:pt x="387" y="1"/>
                    <a:pt x="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9"/>
            <p:cNvSpPr/>
            <p:nvPr/>
          </p:nvSpPr>
          <p:spPr>
            <a:xfrm>
              <a:off x="1623325" y="1466175"/>
              <a:ext cx="105425" cy="81325"/>
            </a:xfrm>
            <a:custGeom>
              <a:avLst/>
              <a:gdLst/>
              <a:ahLst/>
              <a:cxnLst/>
              <a:rect l="l" t="t" r="r" b="b"/>
              <a:pathLst>
                <a:path w="4217" h="3253" extrusionOk="0">
                  <a:moveTo>
                    <a:pt x="2109" y="0"/>
                  </a:moveTo>
                  <a:cubicBezTo>
                    <a:pt x="945" y="0"/>
                    <a:pt x="0" y="728"/>
                    <a:pt x="0" y="1626"/>
                  </a:cubicBezTo>
                  <a:cubicBezTo>
                    <a:pt x="0" y="2524"/>
                    <a:pt x="945" y="3252"/>
                    <a:pt x="2109" y="3252"/>
                  </a:cubicBezTo>
                  <a:cubicBezTo>
                    <a:pt x="3273" y="3252"/>
                    <a:pt x="4217" y="2525"/>
                    <a:pt x="4217" y="1626"/>
                  </a:cubicBezTo>
                  <a:cubicBezTo>
                    <a:pt x="4217" y="728"/>
                    <a:pt x="3273" y="0"/>
                    <a:pt x="21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9"/>
            <p:cNvSpPr/>
            <p:nvPr/>
          </p:nvSpPr>
          <p:spPr>
            <a:xfrm>
              <a:off x="1922550" y="1469025"/>
              <a:ext cx="105425" cy="81325"/>
            </a:xfrm>
            <a:custGeom>
              <a:avLst/>
              <a:gdLst/>
              <a:ahLst/>
              <a:cxnLst/>
              <a:rect l="l" t="t" r="r" b="b"/>
              <a:pathLst>
                <a:path w="4217" h="3253" extrusionOk="0">
                  <a:moveTo>
                    <a:pt x="2109" y="0"/>
                  </a:moveTo>
                  <a:cubicBezTo>
                    <a:pt x="944" y="0"/>
                    <a:pt x="1" y="728"/>
                    <a:pt x="1" y="1626"/>
                  </a:cubicBezTo>
                  <a:cubicBezTo>
                    <a:pt x="1" y="2524"/>
                    <a:pt x="945" y="3252"/>
                    <a:pt x="2109" y="3252"/>
                  </a:cubicBezTo>
                  <a:cubicBezTo>
                    <a:pt x="3273" y="3252"/>
                    <a:pt x="4217" y="2524"/>
                    <a:pt x="4217" y="1626"/>
                  </a:cubicBezTo>
                  <a:cubicBezTo>
                    <a:pt x="4217" y="729"/>
                    <a:pt x="3273" y="0"/>
                    <a:pt x="21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" name="Google Shape;422;p29"/>
          <p:cNvGrpSpPr/>
          <p:nvPr/>
        </p:nvGrpSpPr>
        <p:grpSpPr>
          <a:xfrm>
            <a:off x="7365252" y="909773"/>
            <a:ext cx="1253550" cy="1489900"/>
            <a:chOff x="7323625" y="1179750"/>
            <a:chExt cx="1253550" cy="1489900"/>
          </a:xfrm>
        </p:grpSpPr>
        <p:sp>
          <p:nvSpPr>
            <p:cNvPr id="423" name="Google Shape;423;p29"/>
            <p:cNvSpPr/>
            <p:nvPr/>
          </p:nvSpPr>
          <p:spPr>
            <a:xfrm>
              <a:off x="7775200" y="2630350"/>
              <a:ext cx="75925" cy="39300"/>
            </a:xfrm>
            <a:custGeom>
              <a:avLst/>
              <a:gdLst/>
              <a:ahLst/>
              <a:cxnLst/>
              <a:rect l="l" t="t" r="r" b="b"/>
              <a:pathLst>
                <a:path w="3037" h="1572" extrusionOk="0">
                  <a:moveTo>
                    <a:pt x="1637" y="0"/>
                  </a:moveTo>
                  <a:cubicBezTo>
                    <a:pt x="850" y="0"/>
                    <a:pt x="73" y="280"/>
                    <a:pt x="12" y="933"/>
                  </a:cubicBezTo>
                  <a:cubicBezTo>
                    <a:pt x="1" y="1061"/>
                    <a:pt x="41" y="1181"/>
                    <a:pt x="125" y="1279"/>
                  </a:cubicBezTo>
                  <a:cubicBezTo>
                    <a:pt x="277" y="1453"/>
                    <a:pt x="567" y="1550"/>
                    <a:pt x="988" y="1569"/>
                  </a:cubicBezTo>
                  <a:cubicBezTo>
                    <a:pt x="1030" y="1571"/>
                    <a:pt x="1073" y="1571"/>
                    <a:pt x="1119" y="1571"/>
                  </a:cubicBezTo>
                  <a:cubicBezTo>
                    <a:pt x="1809" y="1571"/>
                    <a:pt x="2940" y="1352"/>
                    <a:pt x="3020" y="761"/>
                  </a:cubicBezTo>
                  <a:cubicBezTo>
                    <a:pt x="3036" y="627"/>
                    <a:pt x="2999" y="500"/>
                    <a:pt x="2906" y="390"/>
                  </a:cubicBezTo>
                  <a:cubicBezTo>
                    <a:pt x="2643" y="73"/>
                    <a:pt x="2033" y="14"/>
                    <a:pt x="1783" y="3"/>
                  </a:cubicBezTo>
                  <a:cubicBezTo>
                    <a:pt x="1735" y="1"/>
                    <a:pt x="1686" y="0"/>
                    <a:pt x="16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9"/>
            <p:cNvSpPr/>
            <p:nvPr/>
          </p:nvSpPr>
          <p:spPr>
            <a:xfrm>
              <a:off x="7829200" y="2505975"/>
              <a:ext cx="21375" cy="146125"/>
            </a:xfrm>
            <a:custGeom>
              <a:avLst/>
              <a:gdLst/>
              <a:ahLst/>
              <a:cxnLst/>
              <a:rect l="l" t="t" r="r" b="b"/>
              <a:pathLst>
                <a:path w="855" h="5845" extrusionOk="0">
                  <a:moveTo>
                    <a:pt x="609" y="1"/>
                  </a:moveTo>
                  <a:cubicBezTo>
                    <a:pt x="488" y="1"/>
                    <a:pt x="382" y="92"/>
                    <a:pt x="371" y="215"/>
                  </a:cubicBezTo>
                  <a:cubicBezTo>
                    <a:pt x="355" y="381"/>
                    <a:pt x="1" y="4286"/>
                    <a:pt x="255" y="5651"/>
                  </a:cubicBezTo>
                  <a:cubicBezTo>
                    <a:pt x="275" y="5764"/>
                    <a:pt x="375" y="5845"/>
                    <a:pt x="485" y="5845"/>
                  </a:cubicBezTo>
                  <a:cubicBezTo>
                    <a:pt x="500" y="5845"/>
                    <a:pt x="515" y="5843"/>
                    <a:pt x="531" y="5840"/>
                  </a:cubicBezTo>
                  <a:cubicBezTo>
                    <a:pt x="660" y="5815"/>
                    <a:pt x="744" y="5692"/>
                    <a:pt x="719" y="5565"/>
                  </a:cubicBezTo>
                  <a:cubicBezTo>
                    <a:pt x="477" y="4264"/>
                    <a:pt x="838" y="299"/>
                    <a:pt x="841" y="259"/>
                  </a:cubicBezTo>
                  <a:cubicBezTo>
                    <a:pt x="854" y="128"/>
                    <a:pt x="757" y="13"/>
                    <a:pt x="629" y="2"/>
                  </a:cubicBezTo>
                  <a:cubicBezTo>
                    <a:pt x="622" y="1"/>
                    <a:pt x="615" y="1"/>
                    <a:pt x="6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9"/>
            <p:cNvSpPr/>
            <p:nvPr/>
          </p:nvSpPr>
          <p:spPr>
            <a:xfrm>
              <a:off x="8193400" y="2406750"/>
              <a:ext cx="33625" cy="185525"/>
            </a:xfrm>
            <a:custGeom>
              <a:avLst/>
              <a:gdLst/>
              <a:ahLst/>
              <a:cxnLst/>
              <a:rect l="l" t="t" r="r" b="b"/>
              <a:pathLst>
                <a:path w="1345" h="7421" extrusionOk="0">
                  <a:moveTo>
                    <a:pt x="263" y="0"/>
                  </a:moveTo>
                  <a:cubicBezTo>
                    <a:pt x="243" y="0"/>
                    <a:pt x="222" y="3"/>
                    <a:pt x="202" y="8"/>
                  </a:cubicBezTo>
                  <a:cubicBezTo>
                    <a:pt x="77" y="42"/>
                    <a:pt x="0" y="170"/>
                    <a:pt x="35" y="297"/>
                  </a:cubicBezTo>
                  <a:cubicBezTo>
                    <a:pt x="43" y="328"/>
                    <a:pt x="873" y="3511"/>
                    <a:pt x="856" y="7183"/>
                  </a:cubicBezTo>
                  <a:cubicBezTo>
                    <a:pt x="856" y="7313"/>
                    <a:pt x="961" y="7419"/>
                    <a:pt x="1092" y="7421"/>
                  </a:cubicBezTo>
                  <a:cubicBezTo>
                    <a:pt x="1222" y="7421"/>
                    <a:pt x="1327" y="7316"/>
                    <a:pt x="1327" y="7184"/>
                  </a:cubicBezTo>
                  <a:cubicBezTo>
                    <a:pt x="1344" y="3451"/>
                    <a:pt x="500" y="208"/>
                    <a:pt x="490" y="176"/>
                  </a:cubicBezTo>
                  <a:cubicBezTo>
                    <a:pt x="462" y="71"/>
                    <a:pt x="367" y="0"/>
                    <a:pt x="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9"/>
            <p:cNvSpPr/>
            <p:nvPr/>
          </p:nvSpPr>
          <p:spPr>
            <a:xfrm>
              <a:off x="8215500" y="2573325"/>
              <a:ext cx="71075" cy="50650"/>
            </a:xfrm>
            <a:custGeom>
              <a:avLst/>
              <a:gdLst/>
              <a:ahLst/>
              <a:cxnLst/>
              <a:rect l="l" t="t" r="r" b="b"/>
              <a:pathLst>
                <a:path w="2843" h="2026" extrusionOk="0">
                  <a:moveTo>
                    <a:pt x="704" y="1"/>
                  </a:moveTo>
                  <a:cubicBezTo>
                    <a:pt x="202" y="1"/>
                    <a:pt x="77" y="270"/>
                    <a:pt x="46" y="389"/>
                  </a:cubicBezTo>
                  <a:cubicBezTo>
                    <a:pt x="0" y="565"/>
                    <a:pt x="53" y="754"/>
                    <a:pt x="199" y="952"/>
                  </a:cubicBezTo>
                  <a:cubicBezTo>
                    <a:pt x="572" y="1456"/>
                    <a:pt x="1568" y="1997"/>
                    <a:pt x="2172" y="2024"/>
                  </a:cubicBezTo>
                  <a:cubicBezTo>
                    <a:pt x="2188" y="2025"/>
                    <a:pt x="2204" y="2025"/>
                    <a:pt x="2219" y="2025"/>
                  </a:cubicBezTo>
                  <a:cubicBezTo>
                    <a:pt x="2620" y="2025"/>
                    <a:pt x="2736" y="1786"/>
                    <a:pt x="2767" y="1680"/>
                  </a:cubicBezTo>
                  <a:cubicBezTo>
                    <a:pt x="2842" y="1430"/>
                    <a:pt x="2790" y="1168"/>
                    <a:pt x="2617" y="925"/>
                  </a:cubicBezTo>
                  <a:cubicBezTo>
                    <a:pt x="2249" y="405"/>
                    <a:pt x="1366" y="29"/>
                    <a:pt x="771" y="2"/>
                  </a:cubicBezTo>
                  <a:cubicBezTo>
                    <a:pt x="748" y="1"/>
                    <a:pt x="726" y="1"/>
                    <a:pt x="7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9"/>
            <p:cNvSpPr/>
            <p:nvPr/>
          </p:nvSpPr>
          <p:spPr>
            <a:xfrm>
              <a:off x="7588950" y="1672750"/>
              <a:ext cx="315200" cy="159075"/>
            </a:xfrm>
            <a:custGeom>
              <a:avLst/>
              <a:gdLst/>
              <a:ahLst/>
              <a:cxnLst/>
              <a:rect l="l" t="t" r="r" b="b"/>
              <a:pathLst>
                <a:path w="12608" h="6363" extrusionOk="0">
                  <a:moveTo>
                    <a:pt x="9910" y="1"/>
                  </a:moveTo>
                  <a:cubicBezTo>
                    <a:pt x="9314" y="1"/>
                    <a:pt x="8673" y="201"/>
                    <a:pt x="8053" y="769"/>
                  </a:cubicBezTo>
                  <a:cubicBezTo>
                    <a:pt x="7074" y="1663"/>
                    <a:pt x="6746" y="2714"/>
                    <a:pt x="6480" y="3556"/>
                  </a:cubicBezTo>
                  <a:cubicBezTo>
                    <a:pt x="6166" y="4560"/>
                    <a:pt x="5965" y="5091"/>
                    <a:pt x="5202" y="5225"/>
                  </a:cubicBezTo>
                  <a:cubicBezTo>
                    <a:pt x="5018" y="5258"/>
                    <a:pt x="4831" y="5271"/>
                    <a:pt x="4642" y="5271"/>
                  </a:cubicBezTo>
                  <a:cubicBezTo>
                    <a:pt x="4211" y="5271"/>
                    <a:pt x="3772" y="5202"/>
                    <a:pt x="3342" y="5135"/>
                  </a:cubicBezTo>
                  <a:cubicBezTo>
                    <a:pt x="2921" y="5069"/>
                    <a:pt x="2494" y="5003"/>
                    <a:pt x="2078" y="5003"/>
                  </a:cubicBezTo>
                  <a:cubicBezTo>
                    <a:pt x="1347" y="5003"/>
                    <a:pt x="650" y="5209"/>
                    <a:pt x="78" y="5988"/>
                  </a:cubicBezTo>
                  <a:cubicBezTo>
                    <a:pt x="1" y="6093"/>
                    <a:pt x="25" y="6240"/>
                    <a:pt x="129" y="6317"/>
                  </a:cubicBezTo>
                  <a:cubicBezTo>
                    <a:pt x="172" y="6349"/>
                    <a:pt x="220" y="6362"/>
                    <a:pt x="269" y="6362"/>
                  </a:cubicBezTo>
                  <a:cubicBezTo>
                    <a:pt x="343" y="6362"/>
                    <a:pt x="414" y="6330"/>
                    <a:pt x="460" y="6266"/>
                  </a:cubicBezTo>
                  <a:cubicBezTo>
                    <a:pt x="914" y="5646"/>
                    <a:pt x="1462" y="5473"/>
                    <a:pt x="2082" y="5473"/>
                  </a:cubicBezTo>
                  <a:cubicBezTo>
                    <a:pt x="2453" y="5473"/>
                    <a:pt x="2851" y="5535"/>
                    <a:pt x="3269" y="5601"/>
                  </a:cubicBezTo>
                  <a:cubicBezTo>
                    <a:pt x="3717" y="5671"/>
                    <a:pt x="4176" y="5743"/>
                    <a:pt x="4638" y="5743"/>
                  </a:cubicBezTo>
                  <a:cubicBezTo>
                    <a:pt x="4853" y="5743"/>
                    <a:pt x="5068" y="5727"/>
                    <a:pt x="5284" y="5689"/>
                  </a:cubicBezTo>
                  <a:cubicBezTo>
                    <a:pt x="6365" y="5499"/>
                    <a:pt x="6640" y="4624"/>
                    <a:pt x="6932" y="3697"/>
                  </a:cubicBezTo>
                  <a:cubicBezTo>
                    <a:pt x="7193" y="2866"/>
                    <a:pt x="7487" y="1926"/>
                    <a:pt x="8371" y="1116"/>
                  </a:cubicBezTo>
                  <a:cubicBezTo>
                    <a:pt x="8894" y="638"/>
                    <a:pt x="9433" y="469"/>
                    <a:pt x="9936" y="469"/>
                  </a:cubicBezTo>
                  <a:cubicBezTo>
                    <a:pt x="11134" y="469"/>
                    <a:pt x="12124" y="1433"/>
                    <a:pt x="12182" y="1491"/>
                  </a:cubicBezTo>
                  <a:cubicBezTo>
                    <a:pt x="12227" y="1536"/>
                    <a:pt x="12287" y="1559"/>
                    <a:pt x="12347" y="1559"/>
                  </a:cubicBezTo>
                  <a:cubicBezTo>
                    <a:pt x="12408" y="1559"/>
                    <a:pt x="12469" y="1536"/>
                    <a:pt x="12515" y="1489"/>
                  </a:cubicBezTo>
                  <a:cubicBezTo>
                    <a:pt x="12607" y="1398"/>
                    <a:pt x="12607" y="1248"/>
                    <a:pt x="12515" y="1157"/>
                  </a:cubicBezTo>
                  <a:cubicBezTo>
                    <a:pt x="12498" y="1141"/>
                    <a:pt x="11333" y="1"/>
                    <a:pt x="99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9"/>
            <p:cNvSpPr/>
            <p:nvPr/>
          </p:nvSpPr>
          <p:spPr>
            <a:xfrm>
              <a:off x="7552375" y="1819575"/>
              <a:ext cx="70125" cy="54325"/>
            </a:xfrm>
            <a:custGeom>
              <a:avLst/>
              <a:gdLst/>
              <a:ahLst/>
              <a:cxnLst/>
              <a:rect l="l" t="t" r="r" b="b"/>
              <a:pathLst>
                <a:path w="2805" h="2173" extrusionOk="0">
                  <a:moveTo>
                    <a:pt x="1823" y="0"/>
                  </a:moveTo>
                  <a:cubicBezTo>
                    <a:pt x="1474" y="0"/>
                    <a:pt x="0" y="372"/>
                    <a:pt x="15" y="741"/>
                  </a:cubicBezTo>
                  <a:cubicBezTo>
                    <a:pt x="20" y="872"/>
                    <a:pt x="125" y="916"/>
                    <a:pt x="263" y="916"/>
                  </a:cubicBezTo>
                  <a:cubicBezTo>
                    <a:pt x="545" y="916"/>
                    <a:pt x="964" y="735"/>
                    <a:pt x="964" y="735"/>
                  </a:cubicBezTo>
                  <a:lnTo>
                    <a:pt x="964" y="735"/>
                  </a:lnTo>
                  <a:cubicBezTo>
                    <a:pt x="964" y="735"/>
                    <a:pt x="97" y="1471"/>
                    <a:pt x="402" y="1742"/>
                  </a:cubicBezTo>
                  <a:cubicBezTo>
                    <a:pt x="442" y="1778"/>
                    <a:pt x="486" y="1793"/>
                    <a:pt x="533" y="1793"/>
                  </a:cubicBezTo>
                  <a:cubicBezTo>
                    <a:pt x="844" y="1793"/>
                    <a:pt x="1266" y="1116"/>
                    <a:pt x="1266" y="1116"/>
                  </a:cubicBezTo>
                  <a:lnTo>
                    <a:pt x="1266" y="1116"/>
                  </a:lnTo>
                  <a:cubicBezTo>
                    <a:pt x="1266" y="1116"/>
                    <a:pt x="1056" y="2172"/>
                    <a:pt x="1385" y="2172"/>
                  </a:cubicBezTo>
                  <a:cubicBezTo>
                    <a:pt x="1390" y="2172"/>
                    <a:pt x="1396" y="2172"/>
                    <a:pt x="1402" y="2172"/>
                  </a:cubicBezTo>
                  <a:cubicBezTo>
                    <a:pt x="1756" y="2134"/>
                    <a:pt x="1976" y="930"/>
                    <a:pt x="1976" y="930"/>
                  </a:cubicBezTo>
                  <a:cubicBezTo>
                    <a:pt x="1976" y="930"/>
                    <a:pt x="2108" y="1622"/>
                    <a:pt x="2422" y="1622"/>
                  </a:cubicBezTo>
                  <a:cubicBezTo>
                    <a:pt x="2438" y="1622"/>
                    <a:pt x="2455" y="1621"/>
                    <a:pt x="2472" y="1617"/>
                  </a:cubicBezTo>
                  <a:cubicBezTo>
                    <a:pt x="2622" y="1581"/>
                    <a:pt x="2804" y="377"/>
                    <a:pt x="1884" y="8"/>
                  </a:cubicBezTo>
                  <a:cubicBezTo>
                    <a:pt x="1872" y="3"/>
                    <a:pt x="1851" y="0"/>
                    <a:pt x="18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9"/>
            <p:cNvSpPr/>
            <p:nvPr/>
          </p:nvSpPr>
          <p:spPr>
            <a:xfrm>
              <a:off x="7323625" y="1179750"/>
              <a:ext cx="1253550" cy="1341000"/>
            </a:xfrm>
            <a:custGeom>
              <a:avLst/>
              <a:gdLst/>
              <a:ahLst/>
              <a:cxnLst/>
              <a:rect l="l" t="t" r="r" b="b"/>
              <a:pathLst>
                <a:path w="50142" h="53640" extrusionOk="0">
                  <a:moveTo>
                    <a:pt x="19273" y="0"/>
                  </a:moveTo>
                  <a:cubicBezTo>
                    <a:pt x="17688" y="0"/>
                    <a:pt x="16010" y="166"/>
                    <a:pt x="14248" y="518"/>
                  </a:cubicBezTo>
                  <a:cubicBezTo>
                    <a:pt x="1012" y="3161"/>
                    <a:pt x="0" y="15575"/>
                    <a:pt x="1515" y="20059"/>
                  </a:cubicBezTo>
                  <a:cubicBezTo>
                    <a:pt x="2387" y="22639"/>
                    <a:pt x="4951" y="23524"/>
                    <a:pt x="7284" y="23524"/>
                  </a:cubicBezTo>
                  <a:cubicBezTo>
                    <a:pt x="9005" y="23524"/>
                    <a:pt x="10600" y="23043"/>
                    <a:pt x="11298" y="22404"/>
                  </a:cubicBezTo>
                  <a:cubicBezTo>
                    <a:pt x="13568" y="20330"/>
                    <a:pt x="11409" y="13972"/>
                    <a:pt x="16475" y="12747"/>
                  </a:cubicBezTo>
                  <a:cubicBezTo>
                    <a:pt x="17015" y="12617"/>
                    <a:pt x="17537" y="12552"/>
                    <a:pt x="18034" y="12552"/>
                  </a:cubicBezTo>
                  <a:cubicBezTo>
                    <a:pt x="21796" y="12552"/>
                    <a:pt x="24145" y="16253"/>
                    <a:pt x="22209" y="23154"/>
                  </a:cubicBezTo>
                  <a:cubicBezTo>
                    <a:pt x="20214" y="30260"/>
                    <a:pt x="14065" y="37294"/>
                    <a:pt x="12802" y="41984"/>
                  </a:cubicBezTo>
                  <a:cubicBezTo>
                    <a:pt x="11539" y="46674"/>
                    <a:pt x="14577" y="52478"/>
                    <a:pt x="21253" y="53566"/>
                  </a:cubicBezTo>
                  <a:cubicBezTo>
                    <a:pt x="21560" y="53616"/>
                    <a:pt x="21893" y="53640"/>
                    <a:pt x="22248" y="53640"/>
                  </a:cubicBezTo>
                  <a:cubicBezTo>
                    <a:pt x="29604" y="53640"/>
                    <a:pt x="46608" y="43284"/>
                    <a:pt x="48531" y="38957"/>
                  </a:cubicBezTo>
                  <a:cubicBezTo>
                    <a:pt x="50142" y="35337"/>
                    <a:pt x="44462" y="28794"/>
                    <a:pt x="42127" y="28783"/>
                  </a:cubicBezTo>
                  <a:cubicBezTo>
                    <a:pt x="42125" y="28783"/>
                    <a:pt x="42122" y="28783"/>
                    <a:pt x="42119" y="28783"/>
                  </a:cubicBezTo>
                  <a:cubicBezTo>
                    <a:pt x="39054" y="28783"/>
                    <a:pt x="31601" y="35727"/>
                    <a:pt x="29648" y="35727"/>
                  </a:cubicBezTo>
                  <a:cubicBezTo>
                    <a:pt x="29499" y="35727"/>
                    <a:pt x="29381" y="35686"/>
                    <a:pt x="29300" y="35598"/>
                  </a:cubicBezTo>
                  <a:cubicBezTo>
                    <a:pt x="28170" y="34361"/>
                    <a:pt x="34345" y="25934"/>
                    <a:pt x="35189" y="15819"/>
                  </a:cubicBezTo>
                  <a:cubicBezTo>
                    <a:pt x="35922" y="7051"/>
                    <a:pt x="29593" y="0"/>
                    <a:pt x="19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9"/>
            <p:cNvSpPr/>
            <p:nvPr/>
          </p:nvSpPr>
          <p:spPr>
            <a:xfrm>
              <a:off x="7565325" y="1303300"/>
              <a:ext cx="67675" cy="64075"/>
            </a:xfrm>
            <a:custGeom>
              <a:avLst/>
              <a:gdLst/>
              <a:ahLst/>
              <a:cxnLst/>
              <a:rect l="l" t="t" r="r" b="b"/>
              <a:pathLst>
                <a:path w="2707" h="2563" extrusionOk="0">
                  <a:moveTo>
                    <a:pt x="1358" y="1"/>
                  </a:moveTo>
                  <a:cubicBezTo>
                    <a:pt x="1308" y="1"/>
                    <a:pt x="1258" y="4"/>
                    <a:pt x="1207" y="10"/>
                  </a:cubicBezTo>
                  <a:cubicBezTo>
                    <a:pt x="505" y="90"/>
                    <a:pt x="0" y="725"/>
                    <a:pt x="82" y="1428"/>
                  </a:cubicBezTo>
                  <a:cubicBezTo>
                    <a:pt x="157" y="2080"/>
                    <a:pt x="711" y="2562"/>
                    <a:pt x="1353" y="2562"/>
                  </a:cubicBezTo>
                  <a:cubicBezTo>
                    <a:pt x="1401" y="2562"/>
                    <a:pt x="1450" y="2560"/>
                    <a:pt x="1500" y="2554"/>
                  </a:cubicBezTo>
                  <a:cubicBezTo>
                    <a:pt x="2204" y="2471"/>
                    <a:pt x="2707" y="1836"/>
                    <a:pt x="2626" y="1134"/>
                  </a:cubicBezTo>
                  <a:cubicBezTo>
                    <a:pt x="2550" y="481"/>
                    <a:pt x="1999" y="1"/>
                    <a:pt x="13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9"/>
            <p:cNvSpPr/>
            <p:nvPr/>
          </p:nvSpPr>
          <p:spPr>
            <a:xfrm>
              <a:off x="7833375" y="1267450"/>
              <a:ext cx="67700" cy="64050"/>
            </a:xfrm>
            <a:custGeom>
              <a:avLst/>
              <a:gdLst/>
              <a:ahLst/>
              <a:cxnLst/>
              <a:rect l="l" t="t" r="r" b="b"/>
              <a:pathLst>
                <a:path w="2708" h="2562" extrusionOk="0">
                  <a:moveTo>
                    <a:pt x="1355" y="1"/>
                  </a:moveTo>
                  <a:cubicBezTo>
                    <a:pt x="1306" y="1"/>
                    <a:pt x="1257" y="3"/>
                    <a:pt x="1208" y="9"/>
                  </a:cubicBezTo>
                  <a:cubicBezTo>
                    <a:pt x="504" y="90"/>
                    <a:pt x="1" y="725"/>
                    <a:pt x="81" y="1428"/>
                  </a:cubicBezTo>
                  <a:cubicBezTo>
                    <a:pt x="156" y="2080"/>
                    <a:pt x="710" y="2562"/>
                    <a:pt x="1351" y="2562"/>
                  </a:cubicBezTo>
                  <a:cubicBezTo>
                    <a:pt x="1401" y="2562"/>
                    <a:pt x="1450" y="2559"/>
                    <a:pt x="1500" y="2553"/>
                  </a:cubicBezTo>
                  <a:cubicBezTo>
                    <a:pt x="2202" y="2471"/>
                    <a:pt x="2707" y="1836"/>
                    <a:pt x="2626" y="1133"/>
                  </a:cubicBezTo>
                  <a:cubicBezTo>
                    <a:pt x="2551" y="481"/>
                    <a:pt x="1996" y="1"/>
                    <a:pt x="13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9"/>
            <p:cNvSpPr/>
            <p:nvPr/>
          </p:nvSpPr>
          <p:spPr>
            <a:xfrm>
              <a:off x="7702800" y="1386775"/>
              <a:ext cx="96700" cy="30175"/>
            </a:xfrm>
            <a:custGeom>
              <a:avLst/>
              <a:gdLst/>
              <a:ahLst/>
              <a:cxnLst/>
              <a:rect l="l" t="t" r="r" b="b"/>
              <a:pathLst>
                <a:path w="3868" h="1207" extrusionOk="0">
                  <a:moveTo>
                    <a:pt x="2320" y="1"/>
                  </a:moveTo>
                  <a:cubicBezTo>
                    <a:pt x="1009" y="1"/>
                    <a:pt x="12" y="978"/>
                    <a:pt x="12" y="978"/>
                  </a:cubicBezTo>
                  <a:lnTo>
                    <a:pt x="0" y="1010"/>
                  </a:lnTo>
                  <a:cubicBezTo>
                    <a:pt x="366" y="1134"/>
                    <a:pt x="784" y="1207"/>
                    <a:pt x="1247" y="1207"/>
                  </a:cubicBezTo>
                  <a:cubicBezTo>
                    <a:pt x="1420" y="1207"/>
                    <a:pt x="1598" y="1196"/>
                    <a:pt x="1783" y="1175"/>
                  </a:cubicBezTo>
                  <a:cubicBezTo>
                    <a:pt x="2642" y="1076"/>
                    <a:pt x="3339" y="832"/>
                    <a:pt x="3868" y="517"/>
                  </a:cubicBezTo>
                  <a:lnTo>
                    <a:pt x="3855" y="492"/>
                  </a:lnTo>
                  <a:cubicBezTo>
                    <a:pt x="3324" y="132"/>
                    <a:pt x="2800" y="1"/>
                    <a:pt x="2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9"/>
            <p:cNvSpPr/>
            <p:nvPr/>
          </p:nvSpPr>
          <p:spPr>
            <a:xfrm>
              <a:off x="7645850" y="1328300"/>
              <a:ext cx="193650" cy="83725"/>
            </a:xfrm>
            <a:custGeom>
              <a:avLst/>
              <a:gdLst/>
              <a:ahLst/>
              <a:cxnLst/>
              <a:rect l="l" t="t" r="r" b="b"/>
              <a:pathLst>
                <a:path w="7746" h="3349" extrusionOk="0">
                  <a:moveTo>
                    <a:pt x="6579" y="1"/>
                  </a:moveTo>
                  <a:cubicBezTo>
                    <a:pt x="6025" y="1"/>
                    <a:pt x="5341" y="614"/>
                    <a:pt x="4062" y="770"/>
                  </a:cubicBezTo>
                  <a:cubicBezTo>
                    <a:pt x="3734" y="810"/>
                    <a:pt x="3438" y="825"/>
                    <a:pt x="3170" y="825"/>
                  </a:cubicBezTo>
                  <a:cubicBezTo>
                    <a:pt x="2193" y="825"/>
                    <a:pt x="1582" y="619"/>
                    <a:pt x="1142" y="619"/>
                  </a:cubicBezTo>
                  <a:cubicBezTo>
                    <a:pt x="917" y="619"/>
                    <a:pt x="737" y="673"/>
                    <a:pt x="574" y="836"/>
                  </a:cubicBezTo>
                  <a:cubicBezTo>
                    <a:pt x="1" y="1411"/>
                    <a:pt x="692" y="2835"/>
                    <a:pt x="2281" y="3349"/>
                  </a:cubicBezTo>
                  <a:lnTo>
                    <a:pt x="2291" y="3317"/>
                  </a:lnTo>
                  <a:cubicBezTo>
                    <a:pt x="2291" y="3317"/>
                    <a:pt x="3288" y="2340"/>
                    <a:pt x="4598" y="2340"/>
                  </a:cubicBezTo>
                  <a:cubicBezTo>
                    <a:pt x="5079" y="2340"/>
                    <a:pt x="5602" y="2471"/>
                    <a:pt x="6134" y="2831"/>
                  </a:cubicBezTo>
                  <a:lnTo>
                    <a:pt x="6147" y="2856"/>
                  </a:lnTo>
                  <a:cubicBezTo>
                    <a:pt x="7437" y="2090"/>
                    <a:pt x="7745" y="891"/>
                    <a:pt x="7100" y="238"/>
                  </a:cubicBezTo>
                  <a:cubicBezTo>
                    <a:pt x="6929" y="67"/>
                    <a:pt x="6761" y="1"/>
                    <a:pt x="65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9"/>
            <p:cNvSpPr/>
            <p:nvPr/>
          </p:nvSpPr>
          <p:spPr>
            <a:xfrm>
              <a:off x="7891425" y="1486075"/>
              <a:ext cx="317200" cy="124650"/>
            </a:xfrm>
            <a:custGeom>
              <a:avLst/>
              <a:gdLst/>
              <a:ahLst/>
              <a:cxnLst/>
              <a:rect l="l" t="t" r="r" b="b"/>
              <a:pathLst>
                <a:path w="12688" h="4986" extrusionOk="0">
                  <a:moveTo>
                    <a:pt x="8592" y="422"/>
                  </a:moveTo>
                  <a:cubicBezTo>
                    <a:pt x="8660" y="422"/>
                    <a:pt x="8723" y="441"/>
                    <a:pt x="8784" y="479"/>
                  </a:cubicBezTo>
                  <a:cubicBezTo>
                    <a:pt x="8972" y="590"/>
                    <a:pt x="9092" y="871"/>
                    <a:pt x="9109" y="1150"/>
                  </a:cubicBezTo>
                  <a:cubicBezTo>
                    <a:pt x="9114" y="1219"/>
                    <a:pt x="9113" y="1288"/>
                    <a:pt x="9107" y="1358"/>
                  </a:cubicBezTo>
                  <a:lnTo>
                    <a:pt x="9107" y="1358"/>
                  </a:lnTo>
                  <a:cubicBezTo>
                    <a:pt x="9027" y="1305"/>
                    <a:pt x="8950" y="1246"/>
                    <a:pt x="8877" y="1181"/>
                  </a:cubicBezTo>
                  <a:cubicBezTo>
                    <a:pt x="8683" y="1013"/>
                    <a:pt x="8496" y="779"/>
                    <a:pt x="8448" y="564"/>
                  </a:cubicBezTo>
                  <a:cubicBezTo>
                    <a:pt x="8436" y="445"/>
                    <a:pt x="8448" y="455"/>
                    <a:pt x="8486" y="436"/>
                  </a:cubicBezTo>
                  <a:cubicBezTo>
                    <a:pt x="8522" y="427"/>
                    <a:pt x="8558" y="422"/>
                    <a:pt x="8592" y="422"/>
                  </a:cubicBezTo>
                  <a:close/>
                  <a:moveTo>
                    <a:pt x="3656" y="1793"/>
                  </a:moveTo>
                  <a:cubicBezTo>
                    <a:pt x="3750" y="1793"/>
                    <a:pt x="3816" y="1826"/>
                    <a:pt x="3882" y="1910"/>
                  </a:cubicBezTo>
                  <a:cubicBezTo>
                    <a:pt x="4018" y="2088"/>
                    <a:pt x="4056" y="2394"/>
                    <a:pt x="4035" y="2665"/>
                  </a:cubicBezTo>
                  <a:cubicBezTo>
                    <a:pt x="4029" y="2743"/>
                    <a:pt x="4019" y="2821"/>
                    <a:pt x="4004" y="2897"/>
                  </a:cubicBezTo>
                  <a:lnTo>
                    <a:pt x="4004" y="2897"/>
                  </a:lnTo>
                  <a:cubicBezTo>
                    <a:pt x="3895" y="2811"/>
                    <a:pt x="3795" y="2715"/>
                    <a:pt x="3709" y="2611"/>
                  </a:cubicBezTo>
                  <a:cubicBezTo>
                    <a:pt x="3515" y="2389"/>
                    <a:pt x="3385" y="2067"/>
                    <a:pt x="3449" y="1905"/>
                  </a:cubicBezTo>
                  <a:cubicBezTo>
                    <a:pt x="3457" y="1868"/>
                    <a:pt x="3489" y="1847"/>
                    <a:pt x="3506" y="1833"/>
                  </a:cubicBezTo>
                  <a:cubicBezTo>
                    <a:pt x="3514" y="1830"/>
                    <a:pt x="3506" y="1828"/>
                    <a:pt x="3523" y="1821"/>
                  </a:cubicBezTo>
                  <a:lnTo>
                    <a:pt x="3582" y="1803"/>
                  </a:lnTo>
                  <a:cubicBezTo>
                    <a:pt x="3582" y="1803"/>
                    <a:pt x="3629" y="1795"/>
                    <a:pt x="3647" y="1793"/>
                  </a:cubicBezTo>
                  <a:cubicBezTo>
                    <a:pt x="3650" y="1793"/>
                    <a:pt x="3653" y="1793"/>
                    <a:pt x="3656" y="1793"/>
                  </a:cubicBezTo>
                  <a:close/>
                  <a:moveTo>
                    <a:pt x="8597" y="1"/>
                  </a:moveTo>
                  <a:cubicBezTo>
                    <a:pt x="8522" y="1"/>
                    <a:pt x="8448" y="11"/>
                    <a:pt x="8380" y="32"/>
                  </a:cubicBezTo>
                  <a:cubicBezTo>
                    <a:pt x="8250" y="68"/>
                    <a:pt x="8128" y="161"/>
                    <a:pt x="8071" y="298"/>
                  </a:cubicBezTo>
                  <a:cubicBezTo>
                    <a:pt x="8018" y="431"/>
                    <a:pt x="8029" y="552"/>
                    <a:pt x="8050" y="650"/>
                  </a:cubicBezTo>
                  <a:cubicBezTo>
                    <a:pt x="8156" y="1035"/>
                    <a:pt x="8390" y="1269"/>
                    <a:pt x="8624" y="1477"/>
                  </a:cubicBezTo>
                  <a:cubicBezTo>
                    <a:pt x="8749" y="1581"/>
                    <a:pt x="8881" y="1672"/>
                    <a:pt x="9017" y="1749"/>
                  </a:cubicBezTo>
                  <a:lnTo>
                    <a:pt x="9017" y="1749"/>
                  </a:lnTo>
                  <a:cubicBezTo>
                    <a:pt x="8881" y="2114"/>
                    <a:pt x="8608" y="2450"/>
                    <a:pt x="8268" y="2696"/>
                  </a:cubicBezTo>
                  <a:cubicBezTo>
                    <a:pt x="7742" y="3076"/>
                    <a:pt x="7072" y="3302"/>
                    <a:pt x="6401" y="3410"/>
                  </a:cubicBezTo>
                  <a:cubicBezTo>
                    <a:pt x="6199" y="3440"/>
                    <a:pt x="5993" y="3456"/>
                    <a:pt x="5789" y="3456"/>
                  </a:cubicBezTo>
                  <a:cubicBezTo>
                    <a:pt x="5323" y="3456"/>
                    <a:pt x="4863" y="3371"/>
                    <a:pt x="4457" y="3176"/>
                  </a:cubicBezTo>
                  <a:cubicBezTo>
                    <a:pt x="4428" y="3162"/>
                    <a:pt x="4399" y="3148"/>
                    <a:pt x="4371" y="3133"/>
                  </a:cubicBezTo>
                  <a:lnTo>
                    <a:pt x="4371" y="3133"/>
                  </a:lnTo>
                  <a:cubicBezTo>
                    <a:pt x="4409" y="2994"/>
                    <a:pt x="4436" y="2850"/>
                    <a:pt x="4451" y="2701"/>
                  </a:cubicBezTo>
                  <a:cubicBezTo>
                    <a:pt x="4473" y="2370"/>
                    <a:pt x="4473" y="2003"/>
                    <a:pt x="4231" y="1647"/>
                  </a:cubicBezTo>
                  <a:cubicBezTo>
                    <a:pt x="4120" y="1482"/>
                    <a:pt x="3892" y="1351"/>
                    <a:pt x="3672" y="1351"/>
                  </a:cubicBezTo>
                  <a:cubicBezTo>
                    <a:pt x="3657" y="1351"/>
                    <a:pt x="3641" y="1352"/>
                    <a:pt x="3626" y="1353"/>
                  </a:cubicBezTo>
                  <a:cubicBezTo>
                    <a:pt x="3565" y="1360"/>
                    <a:pt x="3528" y="1360"/>
                    <a:pt x="3449" y="1383"/>
                  </a:cubicBezTo>
                  <a:cubicBezTo>
                    <a:pt x="3413" y="1393"/>
                    <a:pt x="3371" y="1404"/>
                    <a:pt x="3296" y="1445"/>
                  </a:cubicBezTo>
                  <a:cubicBezTo>
                    <a:pt x="3173" y="1514"/>
                    <a:pt x="3081" y="1620"/>
                    <a:pt x="3036" y="1743"/>
                  </a:cubicBezTo>
                  <a:cubicBezTo>
                    <a:pt x="2948" y="1986"/>
                    <a:pt x="2995" y="2210"/>
                    <a:pt x="3063" y="2396"/>
                  </a:cubicBezTo>
                  <a:cubicBezTo>
                    <a:pt x="3135" y="2584"/>
                    <a:pt x="3240" y="2748"/>
                    <a:pt x="3361" y="2898"/>
                  </a:cubicBezTo>
                  <a:cubicBezTo>
                    <a:pt x="3508" y="3075"/>
                    <a:pt x="3679" y="3229"/>
                    <a:pt x="3866" y="3360"/>
                  </a:cubicBezTo>
                  <a:lnTo>
                    <a:pt x="3866" y="3360"/>
                  </a:lnTo>
                  <a:cubicBezTo>
                    <a:pt x="3750" y="3636"/>
                    <a:pt x="3582" y="3880"/>
                    <a:pt x="3384" y="4065"/>
                  </a:cubicBezTo>
                  <a:cubicBezTo>
                    <a:pt x="3026" y="4393"/>
                    <a:pt x="2570" y="4553"/>
                    <a:pt x="2172" y="4625"/>
                  </a:cubicBezTo>
                  <a:cubicBezTo>
                    <a:pt x="1981" y="4658"/>
                    <a:pt x="1798" y="4672"/>
                    <a:pt x="1627" y="4672"/>
                  </a:cubicBezTo>
                  <a:cubicBezTo>
                    <a:pt x="1436" y="4672"/>
                    <a:pt x="1259" y="4655"/>
                    <a:pt x="1102" y="4631"/>
                  </a:cubicBezTo>
                  <a:cubicBezTo>
                    <a:pt x="805" y="4585"/>
                    <a:pt x="575" y="4517"/>
                    <a:pt x="423" y="4466"/>
                  </a:cubicBezTo>
                  <a:cubicBezTo>
                    <a:pt x="267" y="4413"/>
                    <a:pt x="194" y="4378"/>
                    <a:pt x="194" y="4378"/>
                  </a:cubicBezTo>
                  <a:cubicBezTo>
                    <a:pt x="178" y="4371"/>
                    <a:pt x="161" y="4367"/>
                    <a:pt x="144" y="4367"/>
                  </a:cubicBezTo>
                  <a:cubicBezTo>
                    <a:pt x="99" y="4367"/>
                    <a:pt x="56" y="4391"/>
                    <a:pt x="35" y="4433"/>
                  </a:cubicBezTo>
                  <a:cubicBezTo>
                    <a:pt x="1" y="4492"/>
                    <a:pt x="22" y="4568"/>
                    <a:pt x="83" y="4601"/>
                  </a:cubicBezTo>
                  <a:lnTo>
                    <a:pt x="89" y="4605"/>
                  </a:lnTo>
                  <a:cubicBezTo>
                    <a:pt x="89" y="4605"/>
                    <a:pt x="422" y="4788"/>
                    <a:pt x="1055" y="4915"/>
                  </a:cubicBezTo>
                  <a:cubicBezTo>
                    <a:pt x="1259" y="4955"/>
                    <a:pt x="1498" y="4985"/>
                    <a:pt x="1764" y="4985"/>
                  </a:cubicBezTo>
                  <a:cubicBezTo>
                    <a:pt x="1910" y="4985"/>
                    <a:pt x="2063" y="4976"/>
                    <a:pt x="2224" y="4955"/>
                  </a:cubicBezTo>
                  <a:cubicBezTo>
                    <a:pt x="2673" y="4892"/>
                    <a:pt x="3194" y="4737"/>
                    <a:pt x="3640" y="4345"/>
                  </a:cubicBezTo>
                  <a:cubicBezTo>
                    <a:pt x="3873" y="4135"/>
                    <a:pt x="4070" y="3870"/>
                    <a:pt x="4212" y="3566"/>
                  </a:cubicBezTo>
                  <a:lnTo>
                    <a:pt x="4212" y="3566"/>
                  </a:lnTo>
                  <a:cubicBezTo>
                    <a:pt x="4228" y="3573"/>
                    <a:pt x="4243" y="3581"/>
                    <a:pt x="4258" y="3588"/>
                  </a:cubicBezTo>
                  <a:cubicBezTo>
                    <a:pt x="4742" y="3823"/>
                    <a:pt x="5278" y="3926"/>
                    <a:pt x="5809" y="3926"/>
                  </a:cubicBezTo>
                  <a:cubicBezTo>
                    <a:pt x="6033" y="3926"/>
                    <a:pt x="6256" y="3908"/>
                    <a:pt x="6474" y="3874"/>
                  </a:cubicBezTo>
                  <a:cubicBezTo>
                    <a:pt x="7206" y="3749"/>
                    <a:pt x="7925" y="3509"/>
                    <a:pt x="8540" y="3062"/>
                  </a:cubicBezTo>
                  <a:cubicBezTo>
                    <a:pt x="8924" y="2782"/>
                    <a:pt x="9252" y="2386"/>
                    <a:pt x="9425" y="1934"/>
                  </a:cubicBezTo>
                  <a:lnTo>
                    <a:pt x="9425" y="1934"/>
                  </a:lnTo>
                  <a:cubicBezTo>
                    <a:pt x="9685" y="2026"/>
                    <a:pt x="9948" y="2066"/>
                    <a:pt x="10198" y="2066"/>
                  </a:cubicBezTo>
                  <a:cubicBezTo>
                    <a:pt x="10467" y="2066"/>
                    <a:pt x="10722" y="2020"/>
                    <a:pt x="10946" y="1944"/>
                  </a:cubicBezTo>
                  <a:cubicBezTo>
                    <a:pt x="11389" y="1796"/>
                    <a:pt x="11718" y="1559"/>
                    <a:pt x="11963" y="1351"/>
                  </a:cubicBezTo>
                  <a:cubicBezTo>
                    <a:pt x="12209" y="1138"/>
                    <a:pt x="12375" y="949"/>
                    <a:pt x="12485" y="817"/>
                  </a:cubicBezTo>
                  <a:cubicBezTo>
                    <a:pt x="12590" y="684"/>
                    <a:pt x="12648" y="611"/>
                    <a:pt x="12648" y="611"/>
                  </a:cubicBezTo>
                  <a:cubicBezTo>
                    <a:pt x="12687" y="561"/>
                    <a:pt x="12681" y="484"/>
                    <a:pt x="12630" y="441"/>
                  </a:cubicBezTo>
                  <a:cubicBezTo>
                    <a:pt x="12606" y="421"/>
                    <a:pt x="12577" y="411"/>
                    <a:pt x="12548" y="411"/>
                  </a:cubicBezTo>
                  <a:cubicBezTo>
                    <a:pt x="12514" y="411"/>
                    <a:pt x="12479" y="425"/>
                    <a:pt x="12455" y="454"/>
                  </a:cubicBezTo>
                  <a:lnTo>
                    <a:pt x="12451" y="459"/>
                  </a:lnTo>
                  <a:cubicBezTo>
                    <a:pt x="12451" y="459"/>
                    <a:pt x="12395" y="525"/>
                    <a:pt x="12288" y="648"/>
                  </a:cubicBezTo>
                  <a:cubicBezTo>
                    <a:pt x="12180" y="770"/>
                    <a:pt x="12016" y="944"/>
                    <a:pt x="11782" y="1132"/>
                  </a:cubicBezTo>
                  <a:cubicBezTo>
                    <a:pt x="11547" y="1316"/>
                    <a:pt x="11239" y="1519"/>
                    <a:pt x="10849" y="1632"/>
                  </a:cubicBezTo>
                  <a:cubicBezTo>
                    <a:pt x="10672" y="1685"/>
                    <a:pt x="10477" y="1715"/>
                    <a:pt x="10275" y="1715"/>
                  </a:cubicBezTo>
                  <a:cubicBezTo>
                    <a:pt x="10033" y="1715"/>
                    <a:pt x="9780" y="1672"/>
                    <a:pt x="9530" y="1576"/>
                  </a:cubicBezTo>
                  <a:cubicBezTo>
                    <a:pt x="9528" y="1575"/>
                    <a:pt x="9527" y="1575"/>
                    <a:pt x="9525" y="1574"/>
                  </a:cubicBezTo>
                  <a:lnTo>
                    <a:pt x="9525" y="1574"/>
                  </a:lnTo>
                  <a:cubicBezTo>
                    <a:pt x="9552" y="1426"/>
                    <a:pt x="9561" y="1273"/>
                    <a:pt x="9550" y="1118"/>
                  </a:cubicBezTo>
                  <a:cubicBezTo>
                    <a:pt x="9519" y="745"/>
                    <a:pt x="9378" y="335"/>
                    <a:pt x="9001" y="109"/>
                  </a:cubicBezTo>
                  <a:cubicBezTo>
                    <a:pt x="8882" y="36"/>
                    <a:pt x="8737" y="1"/>
                    <a:pt x="85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9"/>
            <p:cNvSpPr/>
            <p:nvPr/>
          </p:nvSpPr>
          <p:spPr>
            <a:xfrm>
              <a:off x="7881200" y="1664950"/>
              <a:ext cx="294975" cy="90800"/>
            </a:xfrm>
            <a:custGeom>
              <a:avLst/>
              <a:gdLst/>
              <a:ahLst/>
              <a:cxnLst/>
              <a:rect l="l" t="t" r="r" b="b"/>
              <a:pathLst>
                <a:path w="11799" h="3632" extrusionOk="0">
                  <a:moveTo>
                    <a:pt x="8851" y="542"/>
                  </a:moveTo>
                  <a:cubicBezTo>
                    <a:pt x="8880" y="542"/>
                    <a:pt x="8906" y="546"/>
                    <a:pt x="8931" y="553"/>
                  </a:cubicBezTo>
                  <a:cubicBezTo>
                    <a:pt x="8947" y="564"/>
                    <a:pt x="8956" y="559"/>
                    <a:pt x="8984" y="571"/>
                  </a:cubicBezTo>
                  <a:lnTo>
                    <a:pt x="9088" y="644"/>
                  </a:lnTo>
                  <a:cubicBezTo>
                    <a:pt x="9087" y="644"/>
                    <a:pt x="9086" y="644"/>
                    <a:pt x="9086" y="644"/>
                  </a:cubicBezTo>
                  <a:cubicBezTo>
                    <a:pt x="9077" y="644"/>
                    <a:pt x="9119" y="682"/>
                    <a:pt x="9131" y="695"/>
                  </a:cubicBezTo>
                  <a:cubicBezTo>
                    <a:pt x="9154" y="717"/>
                    <a:pt x="9157" y="739"/>
                    <a:pt x="9175" y="760"/>
                  </a:cubicBezTo>
                  <a:cubicBezTo>
                    <a:pt x="9276" y="899"/>
                    <a:pt x="9082" y="1168"/>
                    <a:pt x="8823" y="1355"/>
                  </a:cubicBezTo>
                  <a:cubicBezTo>
                    <a:pt x="8581" y="1537"/>
                    <a:pt x="8292" y="1687"/>
                    <a:pt x="7990" y="1811"/>
                  </a:cubicBezTo>
                  <a:lnTo>
                    <a:pt x="7990" y="1811"/>
                  </a:lnTo>
                  <a:cubicBezTo>
                    <a:pt x="8001" y="1628"/>
                    <a:pt x="8044" y="1441"/>
                    <a:pt x="8120" y="1262"/>
                  </a:cubicBezTo>
                  <a:cubicBezTo>
                    <a:pt x="8225" y="1004"/>
                    <a:pt x="8402" y="749"/>
                    <a:pt x="8623" y="614"/>
                  </a:cubicBezTo>
                  <a:cubicBezTo>
                    <a:pt x="8701" y="566"/>
                    <a:pt x="8781" y="542"/>
                    <a:pt x="8851" y="542"/>
                  </a:cubicBezTo>
                  <a:close/>
                  <a:moveTo>
                    <a:pt x="4775" y="453"/>
                  </a:moveTo>
                  <a:cubicBezTo>
                    <a:pt x="4870" y="453"/>
                    <a:pt x="4960" y="492"/>
                    <a:pt x="5024" y="570"/>
                  </a:cubicBezTo>
                  <a:cubicBezTo>
                    <a:pt x="5063" y="609"/>
                    <a:pt x="5087" y="675"/>
                    <a:pt x="5121" y="726"/>
                  </a:cubicBezTo>
                  <a:cubicBezTo>
                    <a:pt x="5137" y="789"/>
                    <a:pt x="5160" y="839"/>
                    <a:pt x="5176" y="911"/>
                  </a:cubicBezTo>
                  <a:lnTo>
                    <a:pt x="5206" y="1161"/>
                  </a:lnTo>
                  <a:lnTo>
                    <a:pt x="5194" y="1370"/>
                  </a:lnTo>
                  <a:lnTo>
                    <a:pt x="5183" y="1594"/>
                  </a:lnTo>
                  <a:lnTo>
                    <a:pt x="5123" y="1803"/>
                  </a:lnTo>
                  <a:cubicBezTo>
                    <a:pt x="5104" y="1921"/>
                    <a:pt x="5049" y="2021"/>
                    <a:pt x="4994" y="2120"/>
                  </a:cubicBezTo>
                  <a:lnTo>
                    <a:pt x="4994" y="2120"/>
                  </a:lnTo>
                  <a:cubicBezTo>
                    <a:pt x="4968" y="2110"/>
                    <a:pt x="4942" y="2098"/>
                    <a:pt x="4917" y="2086"/>
                  </a:cubicBezTo>
                  <a:cubicBezTo>
                    <a:pt x="4844" y="2056"/>
                    <a:pt x="4783" y="2014"/>
                    <a:pt x="4723" y="1974"/>
                  </a:cubicBezTo>
                  <a:cubicBezTo>
                    <a:pt x="4673" y="1925"/>
                    <a:pt x="4635" y="1913"/>
                    <a:pt x="4573" y="1825"/>
                  </a:cubicBezTo>
                  <a:lnTo>
                    <a:pt x="4532" y="1772"/>
                  </a:lnTo>
                  <a:lnTo>
                    <a:pt x="4531" y="1770"/>
                  </a:lnTo>
                  <a:lnTo>
                    <a:pt x="4531" y="1770"/>
                  </a:lnTo>
                  <a:cubicBezTo>
                    <a:pt x="4529" y="1768"/>
                    <a:pt x="4526" y="1762"/>
                    <a:pt x="4526" y="1762"/>
                  </a:cubicBezTo>
                  <a:lnTo>
                    <a:pt x="4526" y="1762"/>
                  </a:lnTo>
                  <a:cubicBezTo>
                    <a:pt x="4526" y="1762"/>
                    <a:pt x="4526" y="1762"/>
                    <a:pt x="4526" y="1762"/>
                  </a:cubicBezTo>
                  <a:lnTo>
                    <a:pt x="4512" y="1736"/>
                  </a:lnTo>
                  <a:lnTo>
                    <a:pt x="4456" y="1630"/>
                  </a:lnTo>
                  <a:cubicBezTo>
                    <a:pt x="4413" y="1560"/>
                    <a:pt x="4382" y="1489"/>
                    <a:pt x="4363" y="1413"/>
                  </a:cubicBezTo>
                  <a:cubicBezTo>
                    <a:pt x="4265" y="1129"/>
                    <a:pt x="4276" y="810"/>
                    <a:pt x="4452" y="621"/>
                  </a:cubicBezTo>
                  <a:cubicBezTo>
                    <a:pt x="4542" y="509"/>
                    <a:pt x="4662" y="453"/>
                    <a:pt x="4775" y="453"/>
                  </a:cubicBezTo>
                  <a:close/>
                  <a:moveTo>
                    <a:pt x="4776" y="0"/>
                  </a:moveTo>
                  <a:cubicBezTo>
                    <a:pt x="4756" y="0"/>
                    <a:pt x="4735" y="1"/>
                    <a:pt x="4715" y="3"/>
                  </a:cubicBezTo>
                  <a:cubicBezTo>
                    <a:pt x="4472" y="20"/>
                    <a:pt x="4254" y="146"/>
                    <a:pt x="4112" y="320"/>
                  </a:cubicBezTo>
                  <a:cubicBezTo>
                    <a:pt x="3798" y="668"/>
                    <a:pt x="3799" y="1172"/>
                    <a:pt x="3929" y="1552"/>
                  </a:cubicBezTo>
                  <a:cubicBezTo>
                    <a:pt x="3956" y="1653"/>
                    <a:pt x="3997" y="1747"/>
                    <a:pt x="4047" y="1833"/>
                  </a:cubicBezTo>
                  <a:lnTo>
                    <a:pt x="4118" y="1967"/>
                  </a:lnTo>
                  <a:lnTo>
                    <a:pt x="4136" y="2002"/>
                  </a:lnTo>
                  <a:cubicBezTo>
                    <a:pt x="4144" y="2014"/>
                    <a:pt x="4129" y="1996"/>
                    <a:pt x="4156" y="2035"/>
                  </a:cubicBezTo>
                  <a:lnTo>
                    <a:pt x="4167" y="2049"/>
                  </a:lnTo>
                  <a:lnTo>
                    <a:pt x="4209" y="2102"/>
                  </a:lnTo>
                  <a:cubicBezTo>
                    <a:pt x="4249" y="2168"/>
                    <a:pt x="4358" y="2269"/>
                    <a:pt x="4444" y="2340"/>
                  </a:cubicBezTo>
                  <a:cubicBezTo>
                    <a:pt x="4533" y="2401"/>
                    <a:pt x="4622" y="2460"/>
                    <a:pt x="4716" y="2502"/>
                  </a:cubicBezTo>
                  <a:lnTo>
                    <a:pt x="4716" y="2502"/>
                  </a:lnTo>
                  <a:cubicBezTo>
                    <a:pt x="4423" y="2801"/>
                    <a:pt x="4027" y="2989"/>
                    <a:pt x="3650" y="3105"/>
                  </a:cubicBezTo>
                  <a:cubicBezTo>
                    <a:pt x="3148" y="3257"/>
                    <a:pt x="2655" y="3297"/>
                    <a:pt x="2222" y="3302"/>
                  </a:cubicBezTo>
                  <a:cubicBezTo>
                    <a:pt x="2198" y="3303"/>
                    <a:pt x="2174" y="3303"/>
                    <a:pt x="2149" y="3303"/>
                  </a:cubicBezTo>
                  <a:cubicBezTo>
                    <a:pt x="1746" y="3303"/>
                    <a:pt x="1394" y="3247"/>
                    <a:pt x="1105" y="3193"/>
                  </a:cubicBezTo>
                  <a:cubicBezTo>
                    <a:pt x="799" y="3122"/>
                    <a:pt x="585" y="3046"/>
                    <a:pt x="434" y="2979"/>
                  </a:cubicBezTo>
                  <a:cubicBezTo>
                    <a:pt x="280" y="2899"/>
                    <a:pt x="200" y="2855"/>
                    <a:pt x="200" y="2855"/>
                  </a:cubicBezTo>
                  <a:cubicBezTo>
                    <a:pt x="180" y="2846"/>
                    <a:pt x="159" y="2841"/>
                    <a:pt x="139" y="2841"/>
                  </a:cubicBezTo>
                  <a:cubicBezTo>
                    <a:pt x="96" y="2841"/>
                    <a:pt x="55" y="2862"/>
                    <a:pt x="34" y="2898"/>
                  </a:cubicBezTo>
                  <a:cubicBezTo>
                    <a:pt x="1" y="2959"/>
                    <a:pt x="21" y="3034"/>
                    <a:pt x="80" y="3068"/>
                  </a:cubicBezTo>
                  <a:cubicBezTo>
                    <a:pt x="80" y="3068"/>
                    <a:pt x="160" y="3114"/>
                    <a:pt x="309" y="3199"/>
                  </a:cubicBezTo>
                  <a:cubicBezTo>
                    <a:pt x="467" y="3278"/>
                    <a:pt x="726" y="3383"/>
                    <a:pt x="1042" y="3466"/>
                  </a:cubicBezTo>
                  <a:cubicBezTo>
                    <a:pt x="1363" y="3542"/>
                    <a:pt x="1758" y="3620"/>
                    <a:pt x="2218" y="3628"/>
                  </a:cubicBezTo>
                  <a:cubicBezTo>
                    <a:pt x="2289" y="3631"/>
                    <a:pt x="2361" y="3632"/>
                    <a:pt x="2434" y="3632"/>
                  </a:cubicBezTo>
                  <a:cubicBezTo>
                    <a:pt x="2839" y="3632"/>
                    <a:pt x="3288" y="3595"/>
                    <a:pt x="3758" y="3460"/>
                  </a:cubicBezTo>
                  <a:cubicBezTo>
                    <a:pt x="4224" y="3326"/>
                    <a:pt x="4750" y="3091"/>
                    <a:pt x="5131" y="2646"/>
                  </a:cubicBezTo>
                  <a:lnTo>
                    <a:pt x="5131" y="2646"/>
                  </a:lnTo>
                  <a:cubicBezTo>
                    <a:pt x="5386" y="2706"/>
                    <a:pt x="5643" y="2721"/>
                    <a:pt x="5894" y="2723"/>
                  </a:cubicBezTo>
                  <a:cubicBezTo>
                    <a:pt x="6511" y="2713"/>
                    <a:pt x="7107" y="2596"/>
                    <a:pt x="7676" y="2409"/>
                  </a:cubicBezTo>
                  <a:lnTo>
                    <a:pt x="7676" y="2409"/>
                  </a:lnTo>
                  <a:cubicBezTo>
                    <a:pt x="7749" y="2626"/>
                    <a:pt x="7872" y="2823"/>
                    <a:pt x="8023" y="2976"/>
                  </a:cubicBezTo>
                  <a:cubicBezTo>
                    <a:pt x="8472" y="3429"/>
                    <a:pt x="9048" y="3532"/>
                    <a:pt x="9500" y="3571"/>
                  </a:cubicBezTo>
                  <a:cubicBezTo>
                    <a:pt x="9618" y="3581"/>
                    <a:pt x="9732" y="3585"/>
                    <a:pt x="9842" y="3585"/>
                  </a:cubicBezTo>
                  <a:cubicBezTo>
                    <a:pt x="10162" y="3585"/>
                    <a:pt x="10445" y="3550"/>
                    <a:pt x="10687" y="3524"/>
                  </a:cubicBezTo>
                  <a:cubicBezTo>
                    <a:pt x="11010" y="3475"/>
                    <a:pt x="11262" y="3429"/>
                    <a:pt x="11430" y="3387"/>
                  </a:cubicBezTo>
                  <a:cubicBezTo>
                    <a:pt x="11601" y="3349"/>
                    <a:pt x="11691" y="3330"/>
                    <a:pt x="11691" y="3330"/>
                  </a:cubicBezTo>
                  <a:cubicBezTo>
                    <a:pt x="11757" y="3315"/>
                    <a:pt x="11799" y="3252"/>
                    <a:pt x="11787" y="3185"/>
                  </a:cubicBezTo>
                  <a:cubicBezTo>
                    <a:pt x="11775" y="3126"/>
                    <a:pt x="11723" y="3083"/>
                    <a:pt x="11663" y="3083"/>
                  </a:cubicBezTo>
                  <a:cubicBezTo>
                    <a:pt x="11656" y="3083"/>
                    <a:pt x="11649" y="3084"/>
                    <a:pt x="11642" y="3085"/>
                  </a:cubicBezTo>
                  <a:lnTo>
                    <a:pt x="11636" y="3086"/>
                  </a:lnTo>
                  <a:cubicBezTo>
                    <a:pt x="11636" y="3086"/>
                    <a:pt x="11547" y="3104"/>
                    <a:pt x="11380" y="3133"/>
                  </a:cubicBezTo>
                  <a:cubicBezTo>
                    <a:pt x="11213" y="3169"/>
                    <a:pt x="10967" y="3203"/>
                    <a:pt x="10654" y="3241"/>
                  </a:cubicBezTo>
                  <a:cubicBezTo>
                    <a:pt x="10460" y="3254"/>
                    <a:pt x="10240" y="3272"/>
                    <a:pt x="10000" y="3272"/>
                  </a:cubicBezTo>
                  <a:cubicBezTo>
                    <a:pt x="9850" y="3272"/>
                    <a:pt x="9693" y="3265"/>
                    <a:pt x="9530" y="3245"/>
                  </a:cubicBezTo>
                  <a:cubicBezTo>
                    <a:pt x="9112" y="3198"/>
                    <a:pt x="8622" y="3069"/>
                    <a:pt x="8292" y="2720"/>
                  </a:cubicBezTo>
                  <a:cubicBezTo>
                    <a:pt x="8173" y="2601"/>
                    <a:pt x="8088" y="2449"/>
                    <a:pt x="8039" y="2279"/>
                  </a:cubicBezTo>
                  <a:lnTo>
                    <a:pt x="8039" y="2279"/>
                  </a:lnTo>
                  <a:cubicBezTo>
                    <a:pt x="8062" y="2270"/>
                    <a:pt x="8085" y="2261"/>
                    <a:pt x="8108" y="2252"/>
                  </a:cubicBezTo>
                  <a:cubicBezTo>
                    <a:pt x="8455" y="2111"/>
                    <a:pt x="8790" y="1941"/>
                    <a:pt x="9098" y="1708"/>
                  </a:cubicBezTo>
                  <a:cubicBezTo>
                    <a:pt x="9249" y="1586"/>
                    <a:pt x="9400" y="1458"/>
                    <a:pt x="9516" y="1270"/>
                  </a:cubicBezTo>
                  <a:cubicBezTo>
                    <a:pt x="9572" y="1174"/>
                    <a:pt x="9617" y="1064"/>
                    <a:pt x="9639" y="939"/>
                  </a:cubicBezTo>
                  <a:cubicBezTo>
                    <a:pt x="9650" y="810"/>
                    <a:pt x="9628" y="676"/>
                    <a:pt x="9571" y="563"/>
                  </a:cubicBezTo>
                  <a:cubicBezTo>
                    <a:pt x="9540" y="514"/>
                    <a:pt x="9510" y="453"/>
                    <a:pt x="9473" y="414"/>
                  </a:cubicBezTo>
                  <a:cubicBezTo>
                    <a:pt x="9427" y="367"/>
                    <a:pt x="9415" y="349"/>
                    <a:pt x="9338" y="281"/>
                  </a:cubicBezTo>
                  <a:lnTo>
                    <a:pt x="9234" y="210"/>
                  </a:lnTo>
                  <a:cubicBezTo>
                    <a:pt x="9188" y="183"/>
                    <a:pt x="9114" y="153"/>
                    <a:pt x="9054" y="132"/>
                  </a:cubicBezTo>
                  <a:cubicBezTo>
                    <a:pt x="8989" y="114"/>
                    <a:pt x="8925" y="106"/>
                    <a:pt x="8862" y="106"/>
                  </a:cubicBezTo>
                  <a:cubicBezTo>
                    <a:pt x="8688" y="106"/>
                    <a:pt x="8526" y="168"/>
                    <a:pt x="8403" y="248"/>
                  </a:cubicBezTo>
                  <a:cubicBezTo>
                    <a:pt x="8062" y="472"/>
                    <a:pt x="7871" y="791"/>
                    <a:pt x="7741" y="1110"/>
                  </a:cubicBezTo>
                  <a:cubicBezTo>
                    <a:pt x="7634" y="1383"/>
                    <a:pt x="7585" y="1672"/>
                    <a:pt x="7597" y="1955"/>
                  </a:cubicBezTo>
                  <a:lnTo>
                    <a:pt x="7597" y="1955"/>
                  </a:lnTo>
                  <a:cubicBezTo>
                    <a:pt x="7047" y="2137"/>
                    <a:pt x="6463" y="2252"/>
                    <a:pt x="5889" y="2256"/>
                  </a:cubicBezTo>
                  <a:cubicBezTo>
                    <a:pt x="5728" y="2255"/>
                    <a:pt x="5566" y="2247"/>
                    <a:pt x="5411" y="2225"/>
                  </a:cubicBezTo>
                  <a:lnTo>
                    <a:pt x="5411" y="2225"/>
                  </a:lnTo>
                  <a:cubicBezTo>
                    <a:pt x="5462" y="2129"/>
                    <a:pt x="5507" y="2030"/>
                    <a:pt x="5530" y="1921"/>
                  </a:cubicBezTo>
                  <a:lnTo>
                    <a:pt x="5608" y="1662"/>
                  </a:lnTo>
                  <a:lnTo>
                    <a:pt x="5630" y="1392"/>
                  </a:lnTo>
                  <a:cubicBezTo>
                    <a:pt x="5634" y="1294"/>
                    <a:pt x="5647" y="1228"/>
                    <a:pt x="5643" y="1104"/>
                  </a:cubicBezTo>
                  <a:lnTo>
                    <a:pt x="5617" y="853"/>
                  </a:lnTo>
                  <a:cubicBezTo>
                    <a:pt x="5598" y="760"/>
                    <a:pt x="5564" y="651"/>
                    <a:pt x="5533" y="550"/>
                  </a:cubicBezTo>
                  <a:cubicBezTo>
                    <a:pt x="5480" y="456"/>
                    <a:pt x="5439" y="357"/>
                    <a:pt x="5360" y="272"/>
                  </a:cubicBezTo>
                  <a:cubicBezTo>
                    <a:pt x="5232" y="104"/>
                    <a:pt x="4998" y="0"/>
                    <a:pt x="4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9"/>
            <p:cNvSpPr/>
            <p:nvPr/>
          </p:nvSpPr>
          <p:spPr>
            <a:xfrm>
              <a:off x="7828500" y="1848475"/>
              <a:ext cx="272025" cy="94675"/>
            </a:xfrm>
            <a:custGeom>
              <a:avLst/>
              <a:gdLst/>
              <a:ahLst/>
              <a:cxnLst/>
              <a:rect l="l" t="t" r="r" b="b"/>
              <a:pathLst>
                <a:path w="10881" h="3787" extrusionOk="0">
                  <a:moveTo>
                    <a:pt x="4166" y="486"/>
                  </a:moveTo>
                  <a:lnTo>
                    <a:pt x="4169" y="488"/>
                  </a:lnTo>
                  <a:cubicBezTo>
                    <a:pt x="4174" y="491"/>
                    <a:pt x="4175" y="492"/>
                    <a:pt x="4175" y="492"/>
                  </a:cubicBezTo>
                  <a:cubicBezTo>
                    <a:pt x="4175" y="492"/>
                    <a:pt x="4170" y="489"/>
                    <a:pt x="4166" y="486"/>
                  </a:cubicBezTo>
                  <a:close/>
                  <a:moveTo>
                    <a:pt x="4056" y="441"/>
                  </a:moveTo>
                  <a:cubicBezTo>
                    <a:pt x="4060" y="441"/>
                    <a:pt x="4064" y="442"/>
                    <a:pt x="4067" y="443"/>
                  </a:cubicBezTo>
                  <a:cubicBezTo>
                    <a:pt x="4070" y="445"/>
                    <a:pt x="4072" y="445"/>
                    <a:pt x="4073" y="445"/>
                  </a:cubicBezTo>
                  <a:cubicBezTo>
                    <a:pt x="4075" y="445"/>
                    <a:pt x="4076" y="444"/>
                    <a:pt x="4079" y="444"/>
                  </a:cubicBezTo>
                  <a:cubicBezTo>
                    <a:pt x="4082" y="444"/>
                    <a:pt x="4089" y="445"/>
                    <a:pt x="4105" y="453"/>
                  </a:cubicBezTo>
                  <a:lnTo>
                    <a:pt x="4157" y="482"/>
                  </a:lnTo>
                  <a:lnTo>
                    <a:pt x="4160" y="483"/>
                  </a:lnTo>
                  <a:lnTo>
                    <a:pt x="4162" y="485"/>
                  </a:lnTo>
                  <a:lnTo>
                    <a:pt x="4179" y="497"/>
                  </a:lnTo>
                  <a:cubicBezTo>
                    <a:pt x="4227" y="530"/>
                    <a:pt x="4264" y="569"/>
                    <a:pt x="4293" y="610"/>
                  </a:cubicBezTo>
                  <a:cubicBezTo>
                    <a:pt x="4352" y="691"/>
                    <a:pt x="4370" y="793"/>
                    <a:pt x="4363" y="906"/>
                  </a:cubicBezTo>
                  <a:cubicBezTo>
                    <a:pt x="4345" y="1138"/>
                    <a:pt x="4204" y="1384"/>
                    <a:pt x="4036" y="1584"/>
                  </a:cubicBezTo>
                  <a:cubicBezTo>
                    <a:pt x="4000" y="1626"/>
                    <a:pt x="3963" y="1667"/>
                    <a:pt x="3924" y="1707"/>
                  </a:cubicBezTo>
                  <a:lnTo>
                    <a:pt x="3924" y="1707"/>
                  </a:lnTo>
                  <a:cubicBezTo>
                    <a:pt x="3853" y="1461"/>
                    <a:pt x="3824" y="1205"/>
                    <a:pt x="3839" y="962"/>
                  </a:cubicBezTo>
                  <a:cubicBezTo>
                    <a:pt x="3850" y="820"/>
                    <a:pt x="3879" y="679"/>
                    <a:pt x="3929" y="574"/>
                  </a:cubicBezTo>
                  <a:cubicBezTo>
                    <a:pt x="3982" y="473"/>
                    <a:pt x="4026" y="441"/>
                    <a:pt x="4056" y="441"/>
                  </a:cubicBezTo>
                  <a:close/>
                  <a:moveTo>
                    <a:pt x="8058" y="770"/>
                  </a:moveTo>
                  <a:lnTo>
                    <a:pt x="8058" y="770"/>
                  </a:lnTo>
                  <a:cubicBezTo>
                    <a:pt x="8048" y="771"/>
                    <a:pt x="8069" y="773"/>
                    <a:pt x="8064" y="773"/>
                  </a:cubicBezTo>
                  <a:cubicBezTo>
                    <a:pt x="8093" y="775"/>
                    <a:pt x="8113" y="795"/>
                    <a:pt x="8140" y="817"/>
                  </a:cubicBezTo>
                  <a:cubicBezTo>
                    <a:pt x="8191" y="873"/>
                    <a:pt x="8236" y="987"/>
                    <a:pt x="8250" y="1113"/>
                  </a:cubicBezTo>
                  <a:cubicBezTo>
                    <a:pt x="8280" y="1366"/>
                    <a:pt x="8239" y="1657"/>
                    <a:pt x="8143" y="1929"/>
                  </a:cubicBezTo>
                  <a:cubicBezTo>
                    <a:pt x="8113" y="2017"/>
                    <a:pt x="8077" y="2104"/>
                    <a:pt x="8035" y="2188"/>
                  </a:cubicBezTo>
                  <a:lnTo>
                    <a:pt x="8035" y="2188"/>
                  </a:lnTo>
                  <a:cubicBezTo>
                    <a:pt x="8012" y="2147"/>
                    <a:pt x="7991" y="2104"/>
                    <a:pt x="7971" y="2060"/>
                  </a:cubicBezTo>
                  <a:cubicBezTo>
                    <a:pt x="7879" y="1850"/>
                    <a:pt x="7816" y="1613"/>
                    <a:pt x="7814" y="1369"/>
                  </a:cubicBezTo>
                  <a:cubicBezTo>
                    <a:pt x="7799" y="1139"/>
                    <a:pt x="7879" y="842"/>
                    <a:pt x="7994" y="784"/>
                  </a:cubicBezTo>
                  <a:cubicBezTo>
                    <a:pt x="8000" y="778"/>
                    <a:pt x="8003" y="777"/>
                    <a:pt x="8005" y="777"/>
                  </a:cubicBezTo>
                  <a:lnTo>
                    <a:pt x="8005" y="777"/>
                  </a:lnTo>
                  <a:cubicBezTo>
                    <a:pt x="8005" y="777"/>
                    <a:pt x="8005" y="777"/>
                    <a:pt x="8005" y="777"/>
                  </a:cubicBezTo>
                  <a:cubicBezTo>
                    <a:pt x="8006" y="777"/>
                    <a:pt x="8006" y="777"/>
                    <a:pt x="8005" y="777"/>
                  </a:cubicBezTo>
                  <a:cubicBezTo>
                    <a:pt x="8005" y="777"/>
                    <a:pt x="8005" y="777"/>
                    <a:pt x="8005" y="777"/>
                  </a:cubicBezTo>
                  <a:lnTo>
                    <a:pt x="8005" y="777"/>
                  </a:lnTo>
                  <a:cubicBezTo>
                    <a:pt x="8004" y="776"/>
                    <a:pt x="8003" y="775"/>
                    <a:pt x="8002" y="773"/>
                  </a:cubicBezTo>
                  <a:cubicBezTo>
                    <a:pt x="8003" y="771"/>
                    <a:pt x="8011" y="771"/>
                    <a:pt x="8021" y="771"/>
                  </a:cubicBezTo>
                  <a:cubicBezTo>
                    <a:pt x="8024" y="771"/>
                    <a:pt x="8028" y="771"/>
                    <a:pt x="8031" y="771"/>
                  </a:cubicBezTo>
                  <a:cubicBezTo>
                    <a:pt x="8038" y="771"/>
                    <a:pt x="8044" y="771"/>
                    <a:pt x="8049" y="770"/>
                  </a:cubicBezTo>
                  <a:close/>
                  <a:moveTo>
                    <a:pt x="4059" y="1"/>
                  </a:moveTo>
                  <a:cubicBezTo>
                    <a:pt x="3943" y="1"/>
                    <a:pt x="3822" y="47"/>
                    <a:pt x="3739" y="114"/>
                  </a:cubicBezTo>
                  <a:cubicBezTo>
                    <a:pt x="3632" y="194"/>
                    <a:pt x="3580" y="289"/>
                    <a:pt x="3530" y="381"/>
                  </a:cubicBezTo>
                  <a:cubicBezTo>
                    <a:pt x="3442" y="566"/>
                    <a:pt x="3410" y="751"/>
                    <a:pt x="3392" y="932"/>
                  </a:cubicBezTo>
                  <a:cubicBezTo>
                    <a:pt x="3366" y="1296"/>
                    <a:pt x="3418" y="1656"/>
                    <a:pt x="3537" y="1998"/>
                  </a:cubicBezTo>
                  <a:cubicBezTo>
                    <a:pt x="3541" y="2008"/>
                    <a:pt x="3544" y="2018"/>
                    <a:pt x="3548" y="2028"/>
                  </a:cubicBezTo>
                  <a:lnTo>
                    <a:pt x="3548" y="2028"/>
                  </a:lnTo>
                  <a:cubicBezTo>
                    <a:pt x="3302" y="2201"/>
                    <a:pt x="3035" y="2329"/>
                    <a:pt x="2775" y="2414"/>
                  </a:cubicBezTo>
                  <a:cubicBezTo>
                    <a:pt x="2499" y="2504"/>
                    <a:pt x="2224" y="2539"/>
                    <a:pt x="1964" y="2539"/>
                  </a:cubicBezTo>
                  <a:cubicBezTo>
                    <a:pt x="1799" y="2539"/>
                    <a:pt x="1640" y="2525"/>
                    <a:pt x="1491" y="2502"/>
                  </a:cubicBezTo>
                  <a:cubicBezTo>
                    <a:pt x="1107" y="2445"/>
                    <a:pt x="812" y="2279"/>
                    <a:pt x="622" y="2094"/>
                  </a:cubicBezTo>
                  <a:cubicBezTo>
                    <a:pt x="429" y="1908"/>
                    <a:pt x="347" y="1704"/>
                    <a:pt x="301" y="1569"/>
                  </a:cubicBezTo>
                  <a:cubicBezTo>
                    <a:pt x="279" y="1500"/>
                    <a:pt x="269" y="1447"/>
                    <a:pt x="262" y="1412"/>
                  </a:cubicBezTo>
                  <a:cubicBezTo>
                    <a:pt x="258" y="1378"/>
                    <a:pt x="255" y="1359"/>
                    <a:pt x="255" y="1359"/>
                  </a:cubicBezTo>
                  <a:lnTo>
                    <a:pt x="254" y="1350"/>
                  </a:lnTo>
                  <a:cubicBezTo>
                    <a:pt x="245" y="1289"/>
                    <a:pt x="193" y="1243"/>
                    <a:pt x="131" y="1243"/>
                  </a:cubicBezTo>
                  <a:cubicBezTo>
                    <a:pt x="127" y="1243"/>
                    <a:pt x="123" y="1243"/>
                    <a:pt x="120" y="1243"/>
                  </a:cubicBezTo>
                  <a:cubicBezTo>
                    <a:pt x="52" y="1249"/>
                    <a:pt x="0" y="1310"/>
                    <a:pt x="8" y="1378"/>
                  </a:cubicBezTo>
                  <a:cubicBezTo>
                    <a:pt x="8" y="1378"/>
                    <a:pt x="10" y="1402"/>
                    <a:pt x="14" y="1449"/>
                  </a:cubicBezTo>
                  <a:cubicBezTo>
                    <a:pt x="20" y="1494"/>
                    <a:pt x="31" y="1561"/>
                    <a:pt x="55" y="1645"/>
                  </a:cubicBezTo>
                  <a:cubicBezTo>
                    <a:pt x="103" y="1808"/>
                    <a:pt x="192" y="2057"/>
                    <a:pt x="418" y="2294"/>
                  </a:cubicBezTo>
                  <a:cubicBezTo>
                    <a:pt x="641" y="2533"/>
                    <a:pt x="997" y="2744"/>
                    <a:pt x="1430" y="2826"/>
                  </a:cubicBezTo>
                  <a:cubicBezTo>
                    <a:pt x="1628" y="2866"/>
                    <a:pt x="1844" y="2892"/>
                    <a:pt x="2072" y="2892"/>
                  </a:cubicBezTo>
                  <a:cubicBezTo>
                    <a:pt x="2332" y="2892"/>
                    <a:pt x="2606" y="2858"/>
                    <a:pt x="2884" y="2773"/>
                  </a:cubicBezTo>
                  <a:cubicBezTo>
                    <a:pt x="3162" y="2690"/>
                    <a:pt x="3443" y="2567"/>
                    <a:pt x="3709" y="2398"/>
                  </a:cubicBezTo>
                  <a:lnTo>
                    <a:pt x="3709" y="2398"/>
                  </a:lnTo>
                  <a:cubicBezTo>
                    <a:pt x="3985" y="2916"/>
                    <a:pt x="4445" y="3351"/>
                    <a:pt x="5003" y="3569"/>
                  </a:cubicBezTo>
                  <a:cubicBezTo>
                    <a:pt x="5339" y="3705"/>
                    <a:pt x="5726" y="3773"/>
                    <a:pt x="6065" y="3784"/>
                  </a:cubicBezTo>
                  <a:cubicBezTo>
                    <a:pt x="6103" y="3786"/>
                    <a:pt x="6140" y="3786"/>
                    <a:pt x="6178" y="3786"/>
                  </a:cubicBezTo>
                  <a:cubicBezTo>
                    <a:pt x="6514" y="3786"/>
                    <a:pt x="6839" y="3731"/>
                    <a:pt x="7151" y="3609"/>
                  </a:cubicBezTo>
                  <a:cubicBezTo>
                    <a:pt x="7544" y="3453"/>
                    <a:pt x="7875" y="3190"/>
                    <a:pt x="8127" y="2873"/>
                  </a:cubicBezTo>
                  <a:lnTo>
                    <a:pt x="8127" y="2873"/>
                  </a:lnTo>
                  <a:cubicBezTo>
                    <a:pt x="8312" y="3033"/>
                    <a:pt x="8516" y="3152"/>
                    <a:pt x="8717" y="3228"/>
                  </a:cubicBezTo>
                  <a:cubicBezTo>
                    <a:pt x="9045" y="3347"/>
                    <a:pt x="9353" y="3384"/>
                    <a:pt x="9618" y="3384"/>
                  </a:cubicBezTo>
                  <a:cubicBezTo>
                    <a:pt x="9693" y="3384"/>
                    <a:pt x="9765" y="3381"/>
                    <a:pt x="9833" y="3376"/>
                  </a:cubicBezTo>
                  <a:cubicBezTo>
                    <a:pt x="10141" y="3353"/>
                    <a:pt x="10376" y="3303"/>
                    <a:pt x="10535" y="3264"/>
                  </a:cubicBezTo>
                  <a:cubicBezTo>
                    <a:pt x="10693" y="3222"/>
                    <a:pt x="10776" y="3199"/>
                    <a:pt x="10776" y="3199"/>
                  </a:cubicBezTo>
                  <a:cubicBezTo>
                    <a:pt x="10840" y="3184"/>
                    <a:pt x="10881" y="3119"/>
                    <a:pt x="10866" y="3053"/>
                  </a:cubicBezTo>
                  <a:cubicBezTo>
                    <a:pt x="10853" y="2994"/>
                    <a:pt x="10802" y="2955"/>
                    <a:pt x="10746" y="2955"/>
                  </a:cubicBezTo>
                  <a:cubicBezTo>
                    <a:pt x="10737" y="2955"/>
                    <a:pt x="10728" y="2956"/>
                    <a:pt x="10719" y="2958"/>
                  </a:cubicBezTo>
                  <a:lnTo>
                    <a:pt x="10710" y="2959"/>
                  </a:lnTo>
                  <a:cubicBezTo>
                    <a:pt x="10710" y="2959"/>
                    <a:pt x="10631" y="2978"/>
                    <a:pt x="10479" y="3010"/>
                  </a:cubicBezTo>
                  <a:cubicBezTo>
                    <a:pt x="10328" y="3043"/>
                    <a:pt x="10104" y="3079"/>
                    <a:pt x="9821" y="3090"/>
                  </a:cubicBezTo>
                  <a:cubicBezTo>
                    <a:pt x="9792" y="3091"/>
                    <a:pt x="9762" y="3091"/>
                    <a:pt x="9732" y="3091"/>
                  </a:cubicBezTo>
                  <a:cubicBezTo>
                    <a:pt x="9467" y="3091"/>
                    <a:pt x="9156" y="3052"/>
                    <a:pt x="8842" y="2921"/>
                  </a:cubicBezTo>
                  <a:cubicBezTo>
                    <a:pt x="8662" y="2845"/>
                    <a:pt x="8486" y="2729"/>
                    <a:pt x="8331" y="2577"/>
                  </a:cubicBezTo>
                  <a:lnTo>
                    <a:pt x="8331" y="2577"/>
                  </a:lnTo>
                  <a:cubicBezTo>
                    <a:pt x="8427" y="2416"/>
                    <a:pt x="8504" y="2247"/>
                    <a:pt x="8561" y="2075"/>
                  </a:cubicBezTo>
                  <a:cubicBezTo>
                    <a:pt x="8672" y="1749"/>
                    <a:pt x="8725" y="1405"/>
                    <a:pt x="8676" y="1052"/>
                  </a:cubicBezTo>
                  <a:cubicBezTo>
                    <a:pt x="8646" y="879"/>
                    <a:pt x="8593" y="691"/>
                    <a:pt x="8441" y="527"/>
                  </a:cubicBezTo>
                  <a:cubicBezTo>
                    <a:pt x="8358" y="449"/>
                    <a:pt x="8250" y="380"/>
                    <a:pt x="8132" y="367"/>
                  </a:cubicBezTo>
                  <a:cubicBezTo>
                    <a:pt x="8106" y="365"/>
                    <a:pt x="8126" y="360"/>
                    <a:pt x="8064" y="359"/>
                  </a:cubicBezTo>
                  <a:lnTo>
                    <a:pt x="8036" y="360"/>
                  </a:lnTo>
                  <a:cubicBezTo>
                    <a:pt x="8015" y="361"/>
                    <a:pt x="8007" y="359"/>
                    <a:pt x="7975" y="365"/>
                  </a:cubicBezTo>
                  <a:cubicBezTo>
                    <a:pt x="7900" y="377"/>
                    <a:pt x="7824" y="403"/>
                    <a:pt x="7782" y="435"/>
                  </a:cubicBezTo>
                  <a:cubicBezTo>
                    <a:pt x="7578" y="566"/>
                    <a:pt x="7513" y="752"/>
                    <a:pt x="7468" y="910"/>
                  </a:cubicBezTo>
                  <a:cubicBezTo>
                    <a:pt x="7424" y="1072"/>
                    <a:pt x="7416" y="1230"/>
                    <a:pt x="7422" y="1381"/>
                  </a:cubicBezTo>
                  <a:cubicBezTo>
                    <a:pt x="7433" y="1686"/>
                    <a:pt x="7515" y="1968"/>
                    <a:pt x="7631" y="2220"/>
                  </a:cubicBezTo>
                  <a:cubicBezTo>
                    <a:pt x="7685" y="2335"/>
                    <a:pt x="7748" y="2440"/>
                    <a:pt x="7819" y="2538"/>
                  </a:cubicBezTo>
                  <a:lnTo>
                    <a:pt x="7819" y="2538"/>
                  </a:lnTo>
                  <a:cubicBezTo>
                    <a:pt x="7604" y="2821"/>
                    <a:pt x="7319" y="3052"/>
                    <a:pt x="6982" y="3183"/>
                  </a:cubicBezTo>
                  <a:cubicBezTo>
                    <a:pt x="6737" y="3276"/>
                    <a:pt x="6461" y="3322"/>
                    <a:pt x="6193" y="3322"/>
                  </a:cubicBezTo>
                  <a:cubicBezTo>
                    <a:pt x="6160" y="3322"/>
                    <a:pt x="6127" y="3321"/>
                    <a:pt x="6094" y="3319"/>
                  </a:cubicBezTo>
                  <a:cubicBezTo>
                    <a:pt x="5760" y="3304"/>
                    <a:pt x="5472" y="3246"/>
                    <a:pt x="5180" y="3130"/>
                  </a:cubicBezTo>
                  <a:cubicBezTo>
                    <a:pt x="4701" y="2940"/>
                    <a:pt x="4312" y="2572"/>
                    <a:pt x="4083" y="2118"/>
                  </a:cubicBezTo>
                  <a:lnTo>
                    <a:pt x="4083" y="2118"/>
                  </a:lnTo>
                  <a:cubicBezTo>
                    <a:pt x="4176" y="2037"/>
                    <a:pt x="4265" y="1949"/>
                    <a:pt x="4349" y="1855"/>
                  </a:cubicBezTo>
                  <a:cubicBezTo>
                    <a:pt x="4554" y="1616"/>
                    <a:pt x="4748" y="1331"/>
                    <a:pt x="4795" y="950"/>
                  </a:cubicBezTo>
                  <a:cubicBezTo>
                    <a:pt x="4816" y="762"/>
                    <a:pt x="4781" y="539"/>
                    <a:pt x="4657" y="365"/>
                  </a:cubicBezTo>
                  <a:cubicBezTo>
                    <a:pt x="4598" y="277"/>
                    <a:pt x="4524" y="201"/>
                    <a:pt x="4443" y="143"/>
                  </a:cubicBezTo>
                  <a:lnTo>
                    <a:pt x="4413" y="121"/>
                  </a:lnTo>
                  <a:lnTo>
                    <a:pt x="4405" y="116"/>
                  </a:lnTo>
                  <a:lnTo>
                    <a:pt x="4381" y="101"/>
                  </a:lnTo>
                  <a:lnTo>
                    <a:pt x="4367" y="95"/>
                  </a:lnTo>
                  <a:lnTo>
                    <a:pt x="4315" y="67"/>
                  </a:lnTo>
                  <a:cubicBezTo>
                    <a:pt x="4283" y="48"/>
                    <a:pt x="4189" y="15"/>
                    <a:pt x="4128" y="6"/>
                  </a:cubicBezTo>
                  <a:cubicBezTo>
                    <a:pt x="4105" y="2"/>
                    <a:pt x="4082" y="1"/>
                    <a:pt x="4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9"/>
            <p:cNvSpPr/>
            <p:nvPr/>
          </p:nvSpPr>
          <p:spPr>
            <a:xfrm>
              <a:off x="7734375" y="2034200"/>
              <a:ext cx="316750" cy="95125"/>
            </a:xfrm>
            <a:custGeom>
              <a:avLst/>
              <a:gdLst/>
              <a:ahLst/>
              <a:cxnLst/>
              <a:rect l="l" t="t" r="r" b="b"/>
              <a:pathLst>
                <a:path w="12670" h="3805" extrusionOk="0">
                  <a:moveTo>
                    <a:pt x="7929" y="440"/>
                  </a:moveTo>
                  <a:cubicBezTo>
                    <a:pt x="7933" y="440"/>
                    <a:pt x="7935" y="440"/>
                    <a:pt x="7938" y="441"/>
                  </a:cubicBezTo>
                  <a:cubicBezTo>
                    <a:pt x="7969" y="444"/>
                    <a:pt x="7985" y="451"/>
                    <a:pt x="8016" y="495"/>
                  </a:cubicBezTo>
                  <a:cubicBezTo>
                    <a:pt x="8076" y="582"/>
                    <a:pt x="8111" y="756"/>
                    <a:pt x="8107" y="927"/>
                  </a:cubicBezTo>
                  <a:cubicBezTo>
                    <a:pt x="8107" y="1101"/>
                    <a:pt x="8080" y="1282"/>
                    <a:pt x="8034" y="1460"/>
                  </a:cubicBezTo>
                  <a:cubicBezTo>
                    <a:pt x="8021" y="1508"/>
                    <a:pt x="8008" y="1556"/>
                    <a:pt x="7993" y="1604"/>
                  </a:cubicBezTo>
                  <a:lnTo>
                    <a:pt x="7993" y="1604"/>
                  </a:lnTo>
                  <a:cubicBezTo>
                    <a:pt x="7835" y="1359"/>
                    <a:pt x="7719" y="1071"/>
                    <a:pt x="7708" y="796"/>
                  </a:cubicBezTo>
                  <a:cubicBezTo>
                    <a:pt x="7704" y="647"/>
                    <a:pt x="7745" y="514"/>
                    <a:pt x="7812" y="476"/>
                  </a:cubicBezTo>
                  <a:cubicBezTo>
                    <a:pt x="7817" y="466"/>
                    <a:pt x="7897" y="440"/>
                    <a:pt x="7929" y="440"/>
                  </a:cubicBezTo>
                  <a:close/>
                  <a:moveTo>
                    <a:pt x="3851" y="815"/>
                  </a:moveTo>
                  <a:cubicBezTo>
                    <a:pt x="3851" y="817"/>
                    <a:pt x="3871" y="817"/>
                    <a:pt x="3870" y="817"/>
                  </a:cubicBezTo>
                  <a:cubicBezTo>
                    <a:pt x="3924" y="819"/>
                    <a:pt x="4008" y="921"/>
                    <a:pt x="4039" y="1080"/>
                  </a:cubicBezTo>
                  <a:cubicBezTo>
                    <a:pt x="4093" y="1395"/>
                    <a:pt x="4056" y="1735"/>
                    <a:pt x="3952" y="2053"/>
                  </a:cubicBezTo>
                  <a:lnTo>
                    <a:pt x="3952" y="2053"/>
                  </a:lnTo>
                  <a:cubicBezTo>
                    <a:pt x="3943" y="2035"/>
                    <a:pt x="3935" y="2018"/>
                    <a:pt x="3926" y="2000"/>
                  </a:cubicBezTo>
                  <a:cubicBezTo>
                    <a:pt x="3769" y="1669"/>
                    <a:pt x="3659" y="1272"/>
                    <a:pt x="3716" y="977"/>
                  </a:cubicBezTo>
                  <a:cubicBezTo>
                    <a:pt x="3731" y="908"/>
                    <a:pt x="3758" y="854"/>
                    <a:pt x="3780" y="837"/>
                  </a:cubicBezTo>
                  <a:cubicBezTo>
                    <a:pt x="3799" y="825"/>
                    <a:pt x="3794" y="831"/>
                    <a:pt x="3792" y="822"/>
                  </a:cubicBezTo>
                  <a:lnTo>
                    <a:pt x="3851" y="815"/>
                  </a:lnTo>
                  <a:close/>
                  <a:moveTo>
                    <a:pt x="7953" y="1"/>
                  </a:moveTo>
                  <a:cubicBezTo>
                    <a:pt x="7798" y="1"/>
                    <a:pt x="7702" y="26"/>
                    <a:pt x="7557" y="119"/>
                  </a:cubicBezTo>
                  <a:cubicBezTo>
                    <a:pt x="7301" y="308"/>
                    <a:pt x="7269" y="600"/>
                    <a:pt x="7275" y="811"/>
                  </a:cubicBezTo>
                  <a:cubicBezTo>
                    <a:pt x="7305" y="1254"/>
                    <a:pt x="7490" y="1617"/>
                    <a:pt x="7715" y="1929"/>
                  </a:cubicBezTo>
                  <a:cubicBezTo>
                    <a:pt x="7746" y="1971"/>
                    <a:pt x="7777" y="2012"/>
                    <a:pt x="7810" y="2052"/>
                  </a:cubicBezTo>
                  <a:lnTo>
                    <a:pt x="7810" y="2052"/>
                  </a:lnTo>
                  <a:cubicBezTo>
                    <a:pt x="7737" y="2196"/>
                    <a:pt x="7651" y="2334"/>
                    <a:pt x="7552" y="2462"/>
                  </a:cubicBezTo>
                  <a:cubicBezTo>
                    <a:pt x="7160" y="3005"/>
                    <a:pt x="6516" y="3335"/>
                    <a:pt x="5854" y="3335"/>
                  </a:cubicBezTo>
                  <a:cubicBezTo>
                    <a:pt x="5773" y="3335"/>
                    <a:pt x="5691" y="3330"/>
                    <a:pt x="5610" y="3320"/>
                  </a:cubicBezTo>
                  <a:cubicBezTo>
                    <a:pt x="5061" y="3264"/>
                    <a:pt x="4575" y="2937"/>
                    <a:pt x="4231" y="2494"/>
                  </a:cubicBezTo>
                  <a:lnTo>
                    <a:pt x="4231" y="2494"/>
                  </a:lnTo>
                  <a:cubicBezTo>
                    <a:pt x="4273" y="2406"/>
                    <a:pt x="4311" y="2315"/>
                    <a:pt x="4344" y="2221"/>
                  </a:cubicBezTo>
                  <a:cubicBezTo>
                    <a:pt x="4476" y="1841"/>
                    <a:pt x="4556" y="1430"/>
                    <a:pt x="4469" y="979"/>
                  </a:cubicBezTo>
                  <a:cubicBezTo>
                    <a:pt x="4442" y="866"/>
                    <a:pt x="4407" y="749"/>
                    <a:pt x="4328" y="633"/>
                  </a:cubicBezTo>
                  <a:cubicBezTo>
                    <a:pt x="4253" y="519"/>
                    <a:pt x="4115" y="404"/>
                    <a:pt x="3951" y="376"/>
                  </a:cubicBezTo>
                  <a:cubicBezTo>
                    <a:pt x="3910" y="373"/>
                    <a:pt x="3897" y="366"/>
                    <a:pt x="3847" y="366"/>
                  </a:cubicBezTo>
                  <a:cubicBezTo>
                    <a:pt x="3836" y="366"/>
                    <a:pt x="3824" y="366"/>
                    <a:pt x="3809" y="367"/>
                  </a:cubicBezTo>
                  <a:lnTo>
                    <a:pt x="3736" y="376"/>
                  </a:lnTo>
                  <a:cubicBezTo>
                    <a:pt x="3638" y="396"/>
                    <a:pt x="3544" y="444"/>
                    <a:pt x="3485" y="496"/>
                  </a:cubicBezTo>
                  <a:cubicBezTo>
                    <a:pt x="3356" y="611"/>
                    <a:pt x="3306" y="753"/>
                    <a:pt x="3277" y="877"/>
                  </a:cubicBezTo>
                  <a:cubicBezTo>
                    <a:pt x="3191" y="1374"/>
                    <a:pt x="3337" y="1792"/>
                    <a:pt x="3514" y="2193"/>
                  </a:cubicBezTo>
                  <a:cubicBezTo>
                    <a:pt x="3574" y="2319"/>
                    <a:pt x="3642" y="2443"/>
                    <a:pt x="3718" y="2562"/>
                  </a:cubicBezTo>
                  <a:lnTo>
                    <a:pt x="3718" y="2562"/>
                  </a:lnTo>
                  <a:cubicBezTo>
                    <a:pt x="3634" y="2699"/>
                    <a:pt x="3537" y="2825"/>
                    <a:pt x="3431" y="2932"/>
                  </a:cubicBezTo>
                  <a:cubicBezTo>
                    <a:pt x="3205" y="3158"/>
                    <a:pt x="2930" y="3311"/>
                    <a:pt x="2637" y="3376"/>
                  </a:cubicBezTo>
                  <a:cubicBezTo>
                    <a:pt x="2511" y="3404"/>
                    <a:pt x="2382" y="3416"/>
                    <a:pt x="2254" y="3416"/>
                  </a:cubicBezTo>
                  <a:cubicBezTo>
                    <a:pt x="2088" y="3416"/>
                    <a:pt x="1921" y="3395"/>
                    <a:pt x="1759" y="3360"/>
                  </a:cubicBezTo>
                  <a:cubicBezTo>
                    <a:pt x="1188" y="3246"/>
                    <a:pt x="751" y="2917"/>
                    <a:pt x="544" y="2504"/>
                  </a:cubicBezTo>
                  <a:cubicBezTo>
                    <a:pt x="333" y="2090"/>
                    <a:pt x="296" y="1656"/>
                    <a:pt x="301" y="1311"/>
                  </a:cubicBezTo>
                  <a:cubicBezTo>
                    <a:pt x="307" y="961"/>
                    <a:pt x="354" y="686"/>
                    <a:pt x="393" y="503"/>
                  </a:cubicBezTo>
                  <a:cubicBezTo>
                    <a:pt x="431" y="316"/>
                    <a:pt x="460" y="225"/>
                    <a:pt x="460" y="225"/>
                  </a:cubicBezTo>
                  <a:cubicBezTo>
                    <a:pt x="479" y="161"/>
                    <a:pt x="446" y="93"/>
                    <a:pt x="379" y="68"/>
                  </a:cubicBezTo>
                  <a:cubicBezTo>
                    <a:pt x="365" y="63"/>
                    <a:pt x="351" y="60"/>
                    <a:pt x="337" y="60"/>
                  </a:cubicBezTo>
                  <a:cubicBezTo>
                    <a:pt x="286" y="60"/>
                    <a:pt x="238" y="92"/>
                    <a:pt x="221" y="143"/>
                  </a:cubicBezTo>
                  <a:lnTo>
                    <a:pt x="219" y="146"/>
                  </a:lnTo>
                  <a:cubicBezTo>
                    <a:pt x="219" y="146"/>
                    <a:pt x="184" y="251"/>
                    <a:pt x="137" y="444"/>
                  </a:cubicBezTo>
                  <a:cubicBezTo>
                    <a:pt x="91" y="637"/>
                    <a:pt x="32" y="925"/>
                    <a:pt x="13" y="1300"/>
                  </a:cubicBezTo>
                  <a:cubicBezTo>
                    <a:pt x="1" y="1671"/>
                    <a:pt x="17" y="2147"/>
                    <a:pt x="251" y="2646"/>
                  </a:cubicBezTo>
                  <a:cubicBezTo>
                    <a:pt x="372" y="2891"/>
                    <a:pt x="556" y="3134"/>
                    <a:pt x="802" y="3324"/>
                  </a:cubicBezTo>
                  <a:cubicBezTo>
                    <a:pt x="1049" y="3515"/>
                    <a:pt x="1353" y="3642"/>
                    <a:pt x="1675" y="3719"/>
                  </a:cubicBezTo>
                  <a:cubicBezTo>
                    <a:pt x="1867" y="3764"/>
                    <a:pt x="2075" y="3793"/>
                    <a:pt x="2290" y="3793"/>
                  </a:cubicBezTo>
                  <a:cubicBezTo>
                    <a:pt x="2429" y="3793"/>
                    <a:pt x="2572" y="3781"/>
                    <a:pt x="2715" y="3752"/>
                  </a:cubicBezTo>
                  <a:cubicBezTo>
                    <a:pt x="3080" y="3678"/>
                    <a:pt x="3434" y="3492"/>
                    <a:pt x="3716" y="3219"/>
                  </a:cubicBezTo>
                  <a:cubicBezTo>
                    <a:pt x="3812" y="3125"/>
                    <a:pt x="3900" y="3022"/>
                    <a:pt x="3980" y="2913"/>
                  </a:cubicBezTo>
                  <a:lnTo>
                    <a:pt x="3980" y="2913"/>
                  </a:lnTo>
                  <a:cubicBezTo>
                    <a:pt x="4081" y="3031"/>
                    <a:pt x="4192" y="3141"/>
                    <a:pt x="4314" y="3241"/>
                  </a:cubicBezTo>
                  <a:cubicBezTo>
                    <a:pt x="4659" y="3529"/>
                    <a:pt x="5094" y="3736"/>
                    <a:pt x="5552" y="3787"/>
                  </a:cubicBezTo>
                  <a:cubicBezTo>
                    <a:pt x="5648" y="3799"/>
                    <a:pt x="5744" y="3804"/>
                    <a:pt x="5839" y="3804"/>
                  </a:cubicBezTo>
                  <a:cubicBezTo>
                    <a:pt x="6656" y="3804"/>
                    <a:pt x="7458" y="3381"/>
                    <a:pt x="7916" y="2737"/>
                  </a:cubicBezTo>
                  <a:cubicBezTo>
                    <a:pt x="8000" y="2625"/>
                    <a:pt x="8076" y="2508"/>
                    <a:pt x="8144" y="2387"/>
                  </a:cubicBezTo>
                  <a:lnTo>
                    <a:pt x="8144" y="2387"/>
                  </a:lnTo>
                  <a:cubicBezTo>
                    <a:pt x="8558" y="2732"/>
                    <a:pt x="9063" y="2933"/>
                    <a:pt x="9546" y="2970"/>
                  </a:cubicBezTo>
                  <a:cubicBezTo>
                    <a:pt x="9624" y="2976"/>
                    <a:pt x="9700" y="2979"/>
                    <a:pt x="9776" y="2979"/>
                  </a:cubicBezTo>
                  <a:cubicBezTo>
                    <a:pt x="9863" y="2979"/>
                    <a:pt x="9949" y="2975"/>
                    <a:pt x="10039" y="2965"/>
                  </a:cubicBezTo>
                  <a:cubicBezTo>
                    <a:pt x="10185" y="2948"/>
                    <a:pt x="10330" y="2929"/>
                    <a:pt x="10470" y="2912"/>
                  </a:cubicBezTo>
                  <a:cubicBezTo>
                    <a:pt x="10617" y="2880"/>
                    <a:pt x="10759" y="2847"/>
                    <a:pt x="10897" y="2816"/>
                  </a:cubicBezTo>
                  <a:cubicBezTo>
                    <a:pt x="11031" y="2775"/>
                    <a:pt x="11160" y="2725"/>
                    <a:pt x="11285" y="2682"/>
                  </a:cubicBezTo>
                  <a:cubicBezTo>
                    <a:pt x="11780" y="2485"/>
                    <a:pt x="12153" y="2152"/>
                    <a:pt x="12360" y="1823"/>
                  </a:cubicBezTo>
                  <a:cubicBezTo>
                    <a:pt x="12571" y="1491"/>
                    <a:pt x="12635" y="1184"/>
                    <a:pt x="12657" y="979"/>
                  </a:cubicBezTo>
                  <a:cubicBezTo>
                    <a:pt x="12668" y="877"/>
                    <a:pt x="12670" y="796"/>
                    <a:pt x="12668" y="742"/>
                  </a:cubicBezTo>
                  <a:cubicBezTo>
                    <a:pt x="12665" y="684"/>
                    <a:pt x="12663" y="654"/>
                    <a:pt x="12663" y="654"/>
                  </a:cubicBezTo>
                  <a:cubicBezTo>
                    <a:pt x="12656" y="591"/>
                    <a:pt x="12602" y="544"/>
                    <a:pt x="12539" y="544"/>
                  </a:cubicBezTo>
                  <a:cubicBezTo>
                    <a:pt x="12535" y="544"/>
                    <a:pt x="12530" y="544"/>
                    <a:pt x="12526" y="544"/>
                  </a:cubicBezTo>
                  <a:cubicBezTo>
                    <a:pt x="12458" y="552"/>
                    <a:pt x="12409" y="613"/>
                    <a:pt x="12416" y="681"/>
                  </a:cubicBezTo>
                  <a:cubicBezTo>
                    <a:pt x="12416" y="681"/>
                    <a:pt x="12416" y="681"/>
                    <a:pt x="12416" y="681"/>
                  </a:cubicBezTo>
                  <a:lnTo>
                    <a:pt x="12416" y="681"/>
                  </a:lnTo>
                  <a:cubicBezTo>
                    <a:pt x="12416" y="681"/>
                    <a:pt x="12426" y="776"/>
                    <a:pt x="12401" y="949"/>
                  </a:cubicBezTo>
                  <a:cubicBezTo>
                    <a:pt x="12378" y="1125"/>
                    <a:pt x="12310" y="1391"/>
                    <a:pt x="12121" y="1666"/>
                  </a:cubicBezTo>
                  <a:cubicBezTo>
                    <a:pt x="11933" y="1938"/>
                    <a:pt x="11612" y="2212"/>
                    <a:pt x="11162" y="2374"/>
                  </a:cubicBezTo>
                  <a:cubicBezTo>
                    <a:pt x="11048" y="2409"/>
                    <a:pt x="10931" y="2450"/>
                    <a:pt x="10810" y="2483"/>
                  </a:cubicBezTo>
                  <a:cubicBezTo>
                    <a:pt x="10686" y="2508"/>
                    <a:pt x="10559" y="2533"/>
                    <a:pt x="10429" y="2557"/>
                  </a:cubicBezTo>
                  <a:cubicBezTo>
                    <a:pt x="10289" y="2571"/>
                    <a:pt x="10143" y="2586"/>
                    <a:pt x="9996" y="2602"/>
                  </a:cubicBezTo>
                  <a:cubicBezTo>
                    <a:pt x="9941" y="2606"/>
                    <a:pt x="9881" y="2609"/>
                    <a:pt x="9820" y="2609"/>
                  </a:cubicBezTo>
                  <a:cubicBezTo>
                    <a:pt x="9741" y="2609"/>
                    <a:pt x="9659" y="2605"/>
                    <a:pt x="9580" y="2597"/>
                  </a:cubicBezTo>
                  <a:cubicBezTo>
                    <a:pt x="9138" y="2555"/>
                    <a:pt x="8682" y="2353"/>
                    <a:pt x="8325" y="2010"/>
                  </a:cubicBezTo>
                  <a:lnTo>
                    <a:pt x="8325" y="2010"/>
                  </a:lnTo>
                  <a:cubicBezTo>
                    <a:pt x="8383" y="1866"/>
                    <a:pt x="8431" y="1718"/>
                    <a:pt x="8469" y="1568"/>
                  </a:cubicBezTo>
                  <a:cubicBezTo>
                    <a:pt x="8520" y="1360"/>
                    <a:pt x="8553" y="1146"/>
                    <a:pt x="8553" y="926"/>
                  </a:cubicBezTo>
                  <a:cubicBezTo>
                    <a:pt x="8548" y="707"/>
                    <a:pt x="8530" y="473"/>
                    <a:pt x="8373" y="236"/>
                  </a:cubicBezTo>
                  <a:cubicBezTo>
                    <a:pt x="8299" y="119"/>
                    <a:pt x="8137" y="7"/>
                    <a:pt x="7973" y="1"/>
                  </a:cubicBezTo>
                  <a:cubicBezTo>
                    <a:pt x="7966" y="1"/>
                    <a:pt x="7960" y="1"/>
                    <a:pt x="79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9"/>
            <p:cNvSpPr/>
            <p:nvPr/>
          </p:nvSpPr>
          <p:spPr>
            <a:xfrm>
              <a:off x="8197000" y="1344575"/>
              <a:ext cx="196400" cy="238425"/>
            </a:xfrm>
            <a:custGeom>
              <a:avLst/>
              <a:gdLst/>
              <a:ahLst/>
              <a:cxnLst/>
              <a:rect l="l" t="t" r="r" b="b"/>
              <a:pathLst>
                <a:path w="7856" h="9537" extrusionOk="0">
                  <a:moveTo>
                    <a:pt x="7049" y="0"/>
                  </a:moveTo>
                  <a:cubicBezTo>
                    <a:pt x="7006" y="0"/>
                    <a:pt x="6962" y="12"/>
                    <a:pt x="6923" y="37"/>
                  </a:cubicBezTo>
                  <a:cubicBezTo>
                    <a:pt x="6811" y="106"/>
                    <a:pt x="6779" y="252"/>
                    <a:pt x="6850" y="362"/>
                  </a:cubicBezTo>
                  <a:cubicBezTo>
                    <a:pt x="7237" y="972"/>
                    <a:pt x="7369" y="1505"/>
                    <a:pt x="7253" y="1993"/>
                  </a:cubicBezTo>
                  <a:cubicBezTo>
                    <a:pt x="7044" y="2880"/>
                    <a:pt x="6024" y="3490"/>
                    <a:pt x="5205" y="3980"/>
                  </a:cubicBezTo>
                  <a:cubicBezTo>
                    <a:pt x="4815" y="4212"/>
                    <a:pt x="4480" y="4414"/>
                    <a:pt x="4249" y="4625"/>
                  </a:cubicBezTo>
                  <a:cubicBezTo>
                    <a:pt x="3728" y="5100"/>
                    <a:pt x="3613" y="5779"/>
                    <a:pt x="3491" y="6499"/>
                  </a:cubicBezTo>
                  <a:cubicBezTo>
                    <a:pt x="3367" y="7228"/>
                    <a:pt x="3241" y="7982"/>
                    <a:pt x="2675" y="8590"/>
                  </a:cubicBezTo>
                  <a:cubicBezTo>
                    <a:pt x="2315" y="8976"/>
                    <a:pt x="1666" y="9067"/>
                    <a:pt x="1137" y="9067"/>
                  </a:cubicBezTo>
                  <a:cubicBezTo>
                    <a:pt x="677" y="9067"/>
                    <a:pt x="308" y="8998"/>
                    <a:pt x="300" y="8997"/>
                  </a:cubicBezTo>
                  <a:cubicBezTo>
                    <a:pt x="285" y="8994"/>
                    <a:pt x="270" y="8992"/>
                    <a:pt x="255" y="8992"/>
                  </a:cubicBezTo>
                  <a:cubicBezTo>
                    <a:pt x="146" y="8992"/>
                    <a:pt x="47" y="9070"/>
                    <a:pt x="25" y="9184"/>
                  </a:cubicBezTo>
                  <a:cubicBezTo>
                    <a:pt x="1" y="9311"/>
                    <a:pt x="84" y="9434"/>
                    <a:pt x="212" y="9458"/>
                  </a:cubicBezTo>
                  <a:cubicBezTo>
                    <a:pt x="247" y="9466"/>
                    <a:pt x="631" y="9537"/>
                    <a:pt x="1124" y="9537"/>
                  </a:cubicBezTo>
                  <a:cubicBezTo>
                    <a:pt x="1748" y="9537"/>
                    <a:pt x="2546" y="9421"/>
                    <a:pt x="3018" y="8912"/>
                  </a:cubicBezTo>
                  <a:cubicBezTo>
                    <a:pt x="3681" y="8199"/>
                    <a:pt x="3826" y="7339"/>
                    <a:pt x="3955" y="6579"/>
                  </a:cubicBezTo>
                  <a:cubicBezTo>
                    <a:pt x="4067" y="5914"/>
                    <a:pt x="4164" y="5341"/>
                    <a:pt x="4565" y="4974"/>
                  </a:cubicBezTo>
                  <a:cubicBezTo>
                    <a:pt x="4761" y="4795"/>
                    <a:pt x="5092" y="4594"/>
                    <a:pt x="5445" y="4384"/>
                  </a:cubicBezTo>
                  <a:cubicBezTo>
                    <a:pt x="6341" y="3849"/>
                    <a:pt x="7456" y="3183"/>
                    <a:pt x="7712" y="2102"/>
                  </a:cubicBezTo>
                  <a:cubicBezTo>
                    <a:pt x="7856" y="1491"/>
                    <a:pt x="7699" y="821"/>
                    <a:pt x="7248" y="110"/>
                  </a:cubicBezTo>
                  <a:cubicBezTo>
                    <a:pt x="7203" y="39"/>
                    <a:pt x="7127" y="0"/>
                    <a:pt x="70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9"/>
            <p:cNvSpPr/>
            <p:nvPr/>
          </p:nvSpPr>
          <p:spPr>
            <a:xfrm>
              <a:off x="8306600" y="1247200"/>
              <a:ext cx="93125" cy="112100"/>
            </a:xfrm>
            <a:custGeom>
              <a:avLst/>
              <a:gdLst/>
              <a:ahLst/>
              <a:cxnLst/>
              <a:rect l="l" t="t" r="r" b="b"/>
              <a:pathLst>
                <a:path w="3725" h="4484" extrusionOk="0">
                  <a:moveTo>
                    <a:pt x="1934" y="0"/>
                  </a:moveTo>
                  <a:cubicBezTo>
                    <a:pt x="1829" y="0"/>
                    <a:pt x="1733" y="45"/>
                    <a:pt x="1658" y="124"/>
                  </a:cubicBezTo>
                  <a:cubicBezTo>
                    <a:pt x="1586" y="198"/>
                    <a:pt x="1403" y="396"/>
                    <a:pt x="1478" y="1428"/>
                  </a:cubicBezTo>
                  <a:cubicBezTo>
                    <a:pt x="1213" y="1033"/>
                    <a:pt x="902" y="663"/>
                    <a:pt x="647" y="615"/>
                  </a:cubicBezTo>
                  <a:cubicBezTo>
                    <a:pt x="621" y="610"/>
                    <a:pt x="596" y="607"/>
                    <a:pt x="571" y="607"/>
                  </a:cubicBezTo>
                  <a:cubicBezTo>
                    <a:pt x="480" y="607"/>
                    <a:pt x="396" y="642"/>
                    <a:pt x="327" y="704"/>
                  </a:cubicBezTo>
                  <a:cubicBezTo>
                    <a:pt x="143" y="872"/>
                    <a:pt x="1" y="1268"/>
                    <a:pt x="739" y="2657"/>
                  </a:cubicBezTo>
                  <a:cubicBezTo>
                    <a:pt x="602" y="2758"/>
                    <a:pt x="515" y="2889"/>
                    <a:pt x="499" y="3045"/>
                  </a:cubicBezTo>
                  <a:cubicBezTo>
                    <a:pt x="464" y="3344"/>
                    <a:pt x="620" y="3679"/>
                    <a:pt x="929" y="3962"/>
                  </a:cubicBezTo>
                  <a:cubicBezTo>
                    <a:pt x="1273" y="4276"/>
                    <a:pt x="1728" y="4465"/>
                    <a:pt x="2161" y="4482"/>
                  </a:cubicBezTo>
                  <a:cubicBezTo>
                    <a:pt x="2185" y="4483"/>
                    <a:pt x="2209" y="4484"/>
                    <a:pt x="2234" y="4484"/>
                  </a:cubicBezTo>
                  <a:cubicBezTo>
                    <a:pt x="2339" y="4484"/>
                    <a:pt x="2444" y="4474"/>
                    <a:pt x="2543" y="4453"/>
                  </a:cubicBezTo>
                  <a:cubicBezTo>
                    <a:pt x="3251" y="4305"/>
                    <a:pt x="3690" y="3060"/>
                    <a:pt x="3716" y="2463"/>
                  </a:cubicBezTo>
                  <a:cubicBezTo>
                    <a:pt x="3725" y="2303"/>
                    <a:pt x="3664" y="2163"/>
                    <a:pt x="3548" y="2068"/>
                  </a:cubicBezTo>
                  <a:cubicBezTo>
                    <a:pt x="3422" y="1965"/>
                    <a:pt x="3258" y="1933"/>
                    <a:pt x="3099" y="1933"/>
                  </a:cubicBezTo>
                  <a:cubicBezTo>
                    <a:pt x="3050" y="1933"/>
                    <a:pt x="3001" y="1936"/>
                    <a:pt x="2954" y="1941"/>
                  </a:cubicBezTo>
                  <a:cubicBezTo>
                    <a:pt x="2796" y="1045"/>
                    <a:pt x="2509" y="70"/>
                    <a:pt x="1987" y="4"/>
                  </a:cubicBezTo>
                  <a:cubicBezTo>
                    <a:pt x="1969" y="1"/>
                    <a:pt x="1951" y="0"/>
                    <a:pt x="19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9"/>
            <p:cNvSpPr/>
            <p:nvPr/>
          </p:nvSpPr>
          <p:spPr>
            <a:xfrm>
              <a:off x="8319350" y="1308225"/>
              <a:ext cx="51475" cy="28875"/>
            </a:xfrm>
            <a:custGeom>
              <a:avLst/>
              <a:gdLst/>
              <a:ahLst/>
              <a:cxnLst/>
              <a:rect l="l" t="t" r="r" b="b"/>
              <a:pathLst>
                <a:path w="2059" h="1155" extrusionOk="0">
                  <a:moveTo>
                    <a:pt x="973" y="1"/>
                  </a:moveTo>
                  <a:cubicBezTo>
                    <a:pt x="752" y="1"/>
                    <a:pt x="547" y="46"/>
                    <a:pt x="381" y="111"/>
                  </a:cubicBezTo>
                  <a:cubicBezTo>
                    <a:pt x="295" y="142"/>
                    <a:pt x="222" y="194"/>
                    <a:pt x="165" y="239"/>
                  </a:cubicBezTo>
                  <a:cubicBezTo>
                    <a:pt x="105" y="289"/>
                    <a:pt x="66" y="340"/>
                    <a:pt x="41" y="390"/>
                  </a:cubicBezTo>
                  <a:cubicBezTo>
                    <a:pt x="9" y="434"/>
                    <a:pt x="16" y="482"/>
                    <a:pt x="8" y="508"/>
                  </a:cubicBezTo>
                  <a:cubicBezTo>
                    <a:pt x="4" y="536"/>
                    <a:pt x="1" y="550"/>
                    <a:pt x="1" y="550"/>
                  </a:cubicBezTo>
                  <a:cubicBezTo>
                    <a:pt x="1" y="551"/>
                    <a:pt x="1" y="552"/>
                    <a:pt x="3" y="552"/>
                  </a:cubicBezTo>
                  <a:cubicBezTo>
                    <a:pt x="4" y="552"/>
                    <a:pt x="5" y="551"/>
                    <a:pt x="5" y="550"/>
                  </a:cubicBezTo>
                  <a:cubicBezTo>
                    <a:pt x="5" y="550"/>
                    <a:pt x="11" y="536"/>
                    <a:pt x="22" y="511"/>
                  </a:cubicBezTo>
                  <a:cubicBezTo>
                    <a:pt x="36" y="488"/>
                    <a:pt x="40" y="446"/>
                    <a:pt x="78" y="411"/>
                  </a:cubicBezTo>
                  <a:cubicBezTo>
                    <a:pt x="107" y="372"/>
                    <a:pt x="151" y="335"/>
                    <a:pt x="211" y="301"/>
                  </a:cubicBezTo>
                  <a:cubicBezTo>
                    <a:pt x="269" y="270"/>
                    <a:pt x="338" y="239"/>
                    <a:pt x="421" y="221"/>
                  </a:cubicBezTo>
                  <a:cubicBezTo>
                    <a:pt x="500" y="197"/>
                    <a:pt x="592" y="187"/>
                    <a:pt x="687" y="180"/>
                  </a:cubicBezTo>
                  <a:cubicBezTo>
                    <a:pt x="713" y="179"/>
                    <a:pt x="740" y="178"/>
                    <a:pt x="767" y="178"/>
                  </a:cubicBezTo>
                  <a:cubicBezTo>
                    <a:pt x="838" y="178"/>
                    <a:pt x="911" y="183"/>
                    <a:pt x="987" y="187"/>
                  </a:cubicBezTo>
                  <a:cubicBezTo>
                    <a:pt x="1194" y="204"/>
                    <a:pt x="1419" y="257"/>
                    <a:pt x="1591" y="367"/>
                  </a:cubicBezTo>
                  <a:cubicBezTo>
                    <a:pt x="1671" y="419"/>
                    <a:pt x="1754" y="497"/>
                    <a:pt x="1775" y="547"/>
                  </a:cubicBezTo>
                  <a:cubicBezTo>
                    <a:pt x="1815" y="638"/>
                    <a:pt x="1816" y="728"/>
                    <a:pt x="1786" y="798"/>
                  </a:cubicBezTo>
                  <a:cubicBezTo>
                    <a:pt x="1757" y="902"/>
                    <a:pt x="1623" y="939"/>
                    <a:pt x="1487" y="939"/>
                  </a:cubicBezTo>
                  <a:cubicBezTo>
                    <a:pt x="1456" y="939"/>
                    <a:pt x="1425" y="937"/>
                    <a:pt x="1395" y="934"/>
                  </a:cubicBezTo>
                  <a:cubicBezTo>
                    <a:pt x="1233" y="915"/>
                    <a:pt x="1094" y="884"/>
                    <a:pt x="998" y="855"/>
                  </a:cubicBezTo>
                  <a:cubicBezTo>
                    <a:pt x="902" y="827"/>
                    <a:pt x="848" y="812"/>
                    <a:pt x="848" y="812"/>
                  </a:cubicBezTo>
                  <a:cubicBezTo>
                    <a:pt x="843" y="810"/>
                    <a:pt x="837" y="810"/>
                    <a:pt x="832" y="810"/>
                  </a:cubicBezTo>
                  <a:cubicBezTo>
                    <a:pt x="810" y="810"/>
                    <a:pt x="788" y="820"/>
                    <a:pt x="773" y="843"/>
                  </a:cubicBezTo>
                  <a:cubicBezTo>
                    <a:pt x="755" y="871"/>
                    <a:pt x="763" y="911"/>
                    <a:pt x="794" y="929"/>
                  </a:cubicBezTo>
                  <a:cubicBezTo>
                    <a:pt x="794" y="929"/>
                    <a:pt x="996" y="1062"/>
                    <a:pt x="1363" y="1138"/>
                  </a:cubicBezTo>
                  <a:cubicBezTo>
                    <a:pt x="1421" y="1145"/>
                    <a:pt x="1484" y="1154"/>
                    <a:pt x="1552" y="1154"/>
                  </a:cubicBezTo>
                  <a:cubicBezTo>
                    <a:pt x="1593" y="1154"/>
                    <a:pt x="1637" y="1151"/>
                    <a:pt x="1684" y="1142"/>
                  </a:cubicBezTo>
                  <a:cubicBezTo>
                    <a:pt x="1802" y="1125"/>
                    <a:pt x="1954" y="1032"/>
                    <a:pt x="2003" y="887"/>
                  </a:cubicBezTo>
                  <a:cubicBezTo>
                    <a:pt x="2058" y="755"/>
                    <a:pt x="2046" y="601"/>
                    <a:pt x="1999" y="482"/>
                  </a:cubicBezTo>
                  <a:cubicBezTo>
                    <a:pt x="1931" y="317"/>
                    <a:pt x="1821" y="242"/>
                    <a:pt x="1707" y="170"/>
                  </a:cubicBezTo>
                  <a:cubicBezTo>
                    <a:pt x="1591" y="106"/>
                    <a:pt x="1469" y="70"/>
                    <a:pt x="1350" y="40"/>
                  </a:cubicBezTo>
                  <a:cubicBezTo>
                    <a:pt x="1228" y="17"/>
                    <a:pt x="1110" y="4"/>
                    <a:pt x="995" y="1"/>
                  </a:cubicBezTo>
                  <a:cubicBezTo>
                    <a:pt x="988" y="1"/>
                    <a:pt x="981" y="1"/>
                    <a:pt x="9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0" name="Google Shape;470;p29"/>
          <p:cNvGrpSpPr/>
          <p:nvPr/>
        </p:nvGrpSpPr>
        <p:grpSpPr>
          <a:xfrm>
            <a:off x="1822739" y="3333573"/>
            <a:ext cx="1010606" cy="1341442"/>
            <a:chOff x="2090049" y="2988186"/>
            <a:chExt cx="1010606" cy="1341442"/>
          </a:xfrm>
        </p:grpSpPr>
        <p:sp>
          <p:nvSpPr>
            <p:cNvPr id="471" name="Google Shape;471;p29"/>
            <p:cNvSpPr/>
            <p:nvPr/>
          </p:nvSpPr>
          <p:spPr>
            <a:xfrm rot="-2423090">
              <a:off x="2786784" y="3970803"/>
              <a:ext cx="238810" cy="319530"/>
            </a:xfrm>
            <a:custGeom>
              <a:avLst/>
              <a:gdLst/>
              <a:ahLst/>
              <a:cxnLst/>
              <a:rect l="l" t="t" r="r" b="b"/>
              <a:pathLst>
                <a:path w="20665" h="27650" extrusionOk="0">
                  <a:moveTo>
                    <a:pt x="10346" y="0"/>
                  </a:moveTo>
                  <a:cubicBezTo>
                    <a:pt x="2041" y="0"/>
                    <a:pt x="241" y="4735"/>
                    <a:pt x="0" y="6362"/>
                  </a:cubicBezTo>
                  <a:cubicBezTo>
                    <a:pt x="0" y="6362"/>
                    <a:pt x="4041" y="27182"/>
                    <a:pt x="6768" y="27641"/>
                  </a:cubicBezTo>
                  <a:cubicBezTo>
                    <a:pt x="6802" y="27647"/>
                    <a:pt x="6837" y="27650"/>
                    <a:pt x="6873" y="27650"/>
                  </a:cubicBezTo>
                  <a:cubicBezTo>
                    <a:pt x="9756" y="27650"/>
                    <a:pt x="20146" y="9764"/>
                    <a:pt x="20146" y="9764"/>
                  </a:cubicBezTo>
                  <a:cubicBezTo>
                    <a:pt x="20146" y="9764"/>
                    <a:pt x="20664" y="458"/>
                    <a:pt x="11428" y="26"/>
                  </a:cubicBezTo>
                  <a:cubicBezTo>
                    <a:pt x="11056" y="8"/>
                    <a:pt x="10695" y="0"/>
                    <a:pt x="10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9"/>
            <p:cNvSpPr/>
            <p:nvPr/>
          </p:nvSpPr>
          <p:spPr>
            <a:xfrm rot="-2423090">
              <a:off x="2388921" y="3095766"/>
              <a:ext cx="407219" cy="1072327"/>
            </a:xfrm>
            <a:custGeom>
              <a:avLst/>
              <a:gdLst/>
              <a:ahLst/>
              <a:cxnLst/>
              <a:rect l="l" t="t" r="r" b="b"/>
              <a:pathLst>
                <a:path w="35238" h="92792" extrusionOk="0">
                  <a:moveTo>
                    <a:pt x="15092" y="0"/>
                  </a:moveTo>
                  <a:lnTo>
                    <a:pt x="0" y="89392"/>
                  </a:lnTo>
                  <a:cubicBezTo>
                    <a:pt x="628" y="88266"/>
                    <a:pt x="1826" y="87538"/>
                    <a:pt x="3144" y="87538"/>
                  </a:cubicBezTo>
                  <a:cubicBezTo>
                    <a:pt x="3344" y="87538"/>
                    <a:pt x="3547" y="87555"/>
                    <a:pt x="3751" y="87589"/>
                  </a:cubicBezTo>
                  <a:cubicBezTo>
                    <a:pt x="5308" y="87851"/>
                    <a:pt x="6457" y="89075"/>
                    <a:pt x="6709" y="90545"/>
                  </a:cubicBezTo>
                  <a:cubicBezTo>
                    <a:pt x="7335" y="89408"/>
                    <a:pt x="8542" y="88671"/>
                    <a:pt x="9869" y="88671"/>
                  </a:cubicBezTo>
                  <a:cubicBezTo>
                    <a:pt x="10068" y="88671"/>
                    <a:pt x="10269" y="88688"/>
                    <a:pt x="10472" y="88722"/>
                  </a:cubicBezTo>
                  <a:cubicBezTo>
                    <a:pt x="12029" y="88986"/>
                    <a:pt x="13178" y="90208"/>
                    <a:pt x="13430" y="91679"/>
                  </a:cubicBezTo>
                  <a:cubicBezTo>
                    <a:pt x="14056" y="90542"/>
                    <a:pt x="15261" y="89805"/>
                    <a:pt x="16588" y="89805"/>
                  </a:cubicBezTo>
                  <a:cubicBezTo>
                    <a:pt x="16788" y="89805"/>
                    <a:pt x="16990" y="89822"/>
                    <a:pt x="17193" y="89857"/>
                  </a:cubicBezTo>
                  <a:cubicBezTo>
                    <a:pt x="18741" y="90118"/>
                    <a:pt x="19888" y="91330"/>
                    <a:pt x="20146" y="92792"/>
                  </a:cubicBezTo>
                  <a:lnTo>
                    <a:pt x="35238" y="3401"/>
                  </a:lnTo>
                  <a:lnTo>
                    <a:pt x="150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9"/>
            <p:cNvSpPr/>
            <p:nvPr/>
          </p:nvSpPr>
          <p:spPr>
            <a:xfrm rot="-2423090">
              <a:off x="2897558" y="4175208"/>
              <a:ext cx="113737" cy="107277"/>
            </a:xfrm>
            <a:custGeom>
              <a:avLst/>
              <a:gdLst/>
              <a:ahLst/>
              <a:cxnLst/>
              <a:rect l="l" t="t" r="r" b="b"/>
              <a:pathLst>
                <a:path w="9842" h="9283" extrusionOk="0">
                  <a:moveTo>
                    <a:pt x="3978" y="1"/>
                  </a:moveTo>
                  <a:cubicBezTo>
                    <a:pt x="2541" y="1"/>
                    <a:pt x="1172" y="414"/>
                    <a:pt x="0" y="1138"/>
                  </a:cubicBezTo>
                  <a:cubicBezTo>
                    <a:pt x="1201" y="5393"/>
                    <a:pt x="2557" y="9084"/>
                    <a:pt x="3688" y="9274"/>
                  </a:cubicBezTo>
                  <a:cubicBezTo>
                    <a:pt x="3722" y="9280"/>
                    <a:pt x="3757" y="9283"/>
                    <a:pt x="3793" y="9283"/>
                  </a:cubicBezTo>
                  <a:cubicBezTo>
                    <a:pt x="4968" y="9283"/>
                    <a:pt x="7386" y="6316"/>
                    <a:pt x="9841" y="2800"/>
                  </a:cubicBezTo>
                  <a:cubicBezTo>
                    <a:pt x="8722" y="1423"/>
                    <a:pt x="7122" y="427"/>
                    <a:pt x="5235" y="106"/>
                  </a:cubicBezTo>
                  <a:cubicBezTo>
                    <a:pt x="4813" y="35"/>
                    <a:pt x="4393" y="1"/>
                    <a:pt x="39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9"/>
            <p:cNvSpPr/>
            <p:nvPr/>
          </p:nvSpPr>
          <p:spPr>
            <a:xfrm rot="-2423090">
              <a:off x="2161223" y="3054345"/>
              <a:ext cx="248991" cy="121733"/>
            </a:xfrm>
            <a:custGeom>
              <a:avLst/>
              <a:gdLst/>
              <a:ahLst/>
              <a:cxnLst/>
              <a:rect l="l" t="t" r="r" b="b"/>
              <a:pathLst>
                <a:path w="21546" h="10534" extrusionOk="0">
                  <a:moveTo>
                    <a:pt x="6066" y="0"/>
                  </a:moveTo>
                  <a:cubicBezTo>
                    <a:pt x="4512" y="0"/>
                    <a:pt x="3016" y="226"/>
                    <a:pt x="2196" y="946"/>
                  </a:cubicBezTo>
                  <a:cubicBezTo>
                    <a:pt x="0" y="2878"/>
                    <a:pt x="138" y="7179"/>
                    <a:pt x="138" y="7179"/>
                  </a:cubicBezTo>
                  <a:lnTo>
                    <a:pt x="9829" y="10293"/>
                  </a:lnTo>
                  <a:lnTo>
                    <a:pt x="20004" y="10533"/>
                  </a:lnTo>
                  <a:cubicBezTo>
                    <a:pt x="20003" y="10533"/>
                    <a:pt x="21545" y="6515"/>
                    <a:pt x="20104" y="3969"/>
                  </a:cubicBezTo>
                  <a:cubicBezTo>
                    <a:pt x="18664" y="1423"/>
                    <a:pt x="11458" y="639"/>
                    <a:pt x="11458" y="639"/>
                  </a:cubicBezTo>
                  <a:cubicBezTo>
                    <a:pt x="11458" y="639"/>
                    <a:pt x="8680" y="0"/>
                    <a:pt x="6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9"/>
            <p:cNvSpPr/>
            <p:nvPr/>
          </p:nvSpPr>
          <p:spPr>
            <a:xfrm rot="-2423090">
              <a:off x="2186143" y="3123537"/>
              <a:ext cx="282134" cy="126795"/>
            </a:xfrm>
            <a:custGeom>
              <a:avLst/>
              <a:gdLst/>
              <a:ahLst/>
              <a:cxnLst/>
              <a:rect l="l" t="t" r="r" b="b"/>
              <a:pathLst>
                <a:path w="24414" h="10972" extrusionOk="0">
                  <a:moveTo>
                    <a:pt x="4507" y="1"/>
                  </a:moveTo>
                  <a:cubicBezTo>
                    <a:pt x="2501" y="1"/>
                    <a:pt x="730" y="1447"/>
                    <a:pt x="385" y="3490"/>
                  </a:cubicBezTo>
                  <a:cubicBezTo>
                    <a:pt x="1" y="5770"/>
                    <a:pt x="1536" y="7929"/>
                    <a:pt x="3815" y="8314"/>
                  </a:cubicBezTo>
                  <a:lnTo>
                    <a:pt x="19204" y="10913"/>
                  </a:lnTo>
                  <a:cubicBezTo>
                    <a:pt x="19440" y="10952"/>
                    <a:pt x="19675" y="10972"/>
                    <a:pt x="19906" y="10972"/>
                  </a:cubicBezTo>
                  <a:cubicBezTo>
                    <a:pt x="21912" y="10972"/>
                    <a:pt x="23685" y="9526"/>
                    <a:pt x="24029" y="7481"/>
                  </a:cubicBezTo>
                  <a:cubicBezTo>
                    <a:pt x="24413" y="5203"/>
                    <a:pt x="22877" y="3043"/>
                    <a:pt x="20599" y="2657"/>
                  </a:cubicBezTo>
                  <a:lnTo>
                    <a:pt x="5209" y="60"/>
                  </a:lnTo>
                  <a:cubicBezTo>
                    <a:pt x="4973" y="20"/>
                    <a:pt x="4738" y="1"/>
                    <a:pt x="4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9"/>
            <p:cNvSpPr/>
            <p:nvPr/>
          </p:nvSpPr>
          <p:spPr>
            <a:xfrm rot="-2423090">
              <a:off x="2201232" y="3149745"/>
              <a:ext cx="203621" cy="47808"/>
            </a:xfrm>
            <a:custGeom>
              <a:avLst/>
              <a:gdLst/>
              <a:ahLst/>
              <a:cxnLst/>
              <a:rect l="l" t="t" r="r" b="b"/>
              <a:pathLst>
                <a:path w="17620" h="4137" extrusionOk="0">
                  <a:moveTo>
                    <a:pt x="763" y="0"/>
                  </a:moveTo>
                  <a:cubicBezTo>
                    <a:pt x="424" y="0"/>
                    <a:pt x="124" y="245"/>
                    <a:pt x="66" y="592"/>
                  </a:cubicBezTo>
                  <a:cubicBezTo>
                    <a:pt x="0" y="979"/>
                    <a:pt x="260" y="1344"/>
                    <a:pt x="646" y="1410"/>
                  </a:cubicBezTo>
                  <a:lnTo>
                    <a:pt x="16737" y="4126"/>
                  </a:lnTo>
                  <a:cubicBezTo>
                    <a:pt x="16777" y="4133"/>
                    <a:pt x="16817" y="4136"/>
                    <a:pt x="16856" y="4136"/>
                  </a:cubicBezTo>
                  <a:cubicBezTo>
                    <a:pt x="17196" y="4136"/>
                    <a:pt x="17496" y="3891"/>
                    <a:pt x="17555" y="3546"/>
                  </a:cubicBezTo>
                  <a:cubicBezTo>
                    <a:pt x="17619" y="3160"/>
                    <a:pt x="17361" y="2794"/>
                    <a:pt x="16972" y="2726"/>
                  </a:cubicBezTo>
                  <a:lnTo>
                    <a:pt x="883" y="11"/>
                  </a:lnTo>
                  <a:cubicBezTo>
                    <a:pt x="842" y="4"/>
                    <a:pt x="802" y="0"/>
                    <a:pt x="7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9"/>
            <p:cNvSpPr/>
            <p:nvPr/>
          </p:nvSpPr>
          <p:spPr>
            <a:xfrm rot="-2423090">
              <a:off x="2247591" y="3169848"/>
              <a:ext cx="203598" cy="47797"/>
            </a:xfrm>
            <a:custGeom>
              <a:avLst/>
              <a:gdLst/>
              <a:ahLst/>
              <a:cxnLst/>
              <a:rect l="l" t="t" r="r" b="b"/>
              <a:pathLst>
                <a:path w="17618" h="4136" extrusionOk="0">
                  <a:moveTo>
                    <a:pt x="765" y="1"/>
                  </a:moveTo>
                  <a:cubicBezTo>
                    <a:pt x="425" y="1"/>
                    <a:pt x="124" y="245"/>
                    <a:pt x="65" y="592"/>
                  </a:cubicBezTo>
                  <a:cubicBezTo>
                    <a:pt x="1" y="978"/>
                    <a:pt x="259" y="1344"/>
                    <a:pt x="647" y="1410"/>
                  </a:cubicBezTo>
                  <a:lnTo>
                    <a:pt x="16735" y="4125"/>
                  </a:lnTo>
                  <a:cubicBezTo>
                    <a:pt x="16776" y="4132"/>
                    <a:pt x="16816" y="4135"/>
                    <a:pt x="16855" y="4135"/>
                  </a:cubicBezTo>
                  <a:cubicBezTo>
                    <a:pt x="17195" y="4135"/>
                    <a:pt x="17494" y="3891"/>
                    <a:pt x="17553" y="3545"/>
                  </a:cubicBezTo>
                  <a:cubicBezTo>
                    <a:pt x="17618" y="3159"/>
                    <a:pt x="17359" y="2792"/>
                    <a:pt x="16972" y="2728"/>
                  </a:cubicBezTo>
                  <a:lnTo>
                    <a:pt x="883" y="10"/>
                  </a:lnTo>
                  <a:cubicBezTo>
                    <a:pt x="844" y="4"/>
                    <a:pt x="804" y="1"/>
                    <a:pt x="7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9"/>
            <p:cNvSpPr/>
            <p:nvPr/>
          </p:nvSpPr>
          <p:spPr>
            <a:xfrm rot="-2423090">
              <a:off x="2480938" y="3194902"/>
              <a:ext cx="171830" cy="948998"/>
            </a:xfrm>
            <a:custGeom>
              <a:avLst/>
              <a:gdLst/>
              <a:ahLst/>
              <a:cxnLst/>
              <a:rect l="l" t="t" r="r" b="b"/>
              <a:pathLst>
                <a:path w="14869" h="82120" extrusionOk="0">
                  <a:moveTo>
                    <a:pt x="14263" y="1"/>
                  </a:moveTo>
                  <a:cubicBezTo>
                    <a:pt x="14031" y="1"/>
                    <a:pt x="13804" y="133"/>
                    <a:pt x="13754" y="429"/>
                  </a:cubicBezTo>
                  <a:cubicBezTo>
                    <a:pt x="10236" y="21264"/>
                    <a:pt x="6719" y="42098"/>
                    <a:pt x="3201" y="62932"/>
                  </a:cubicBezTo>
                  <a:cubicBezTo>
                    <a:pt x="2155" y="69126"/>
                    <a:pt x="1110" y="75320"/>
                    <a:pt x="64" y="81514"/>
                  </a:cubicBezTo>
                  <a:cubicBezTo>
                    <a:pt x="0" y="81896"/>
                    <a:pt x="307" y="82119"/>
                    <a:pt x="607" y="82119"/>
                  </a:cubicBezTo>
                  <a:cubicBezTo>
                    <a:pt x="838" y="82119"/>
                    <a:pt x="1066" y="81986"/>
                    <a:pt x="1116" y="81691"/>
                  </a:cubicBezTo>
                  <a:cubicBezTo>
                    <a:pt x="4632" y="60856"/>
                    <a:pt x="8150" y="40021"/>
                    <a:pt x="11666" y="19188"/>
                  </a:cubicBezTo>
                  <a:cubicBezTo>
                    <a:pt x="12712" y="12993"/>
                    <a:pt x="13757" y="6800"/>
                    <a:pt x="14803" y="606"/>
                  </a:cubicBezTo>
                  <a:cubicBezTo>
                    <a:pt x="14868" y="223"/>
                    <a:pt x="14562" y="1"/>
                    <a:pt x="14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9"/>
            <p:cNvSpPr/>
            <p:nvPr/>
          </p:nvSpPr>
          <p:spPr>
            <a:xfrm rot="-2423090">
              <a:off x="2552768" y="3152088"/>
              <a:ext cx="171830" cy="948975"/>
            </a:xfrm>
            <a:custGeom>
              <a:avLst/>
              <a:gdLst/>
              <a:ahLst/>
              <a:cxnLst/>
              <a:rect l="l" t="t" r="r" b="b"/>
              <a:pathLst>
                <a:path w="14869" h="82118" extrusionOk="0">
                  <a:moveTo>
                    <a:pt x="14262" y="0"/>
                  </a:moveTo>
                  <a:cubicBezTo>
                    <a:pt x="14031" y="0"/>
                    <a:pt x="13803" y="133"/>
                    <a:pt x="13753" y="428"/>
                  </a:cubicBezTo>
                  <a:cubicBezTo>
                    <a:pt x="10236" y="21263"/>
                    <a:pt x="6719" y="42096"/>
                    <a:pt x="3202" y="62931"/>
                  </a:cubicBezTo>
                  <a:cubicBezTo>
                    <a:pt x="2156" y="69125"/>
                    <a:pt x="1109" y="75318"/>
                    <a:pt x="64" y="81511"/>
                  </a:cubicBezTo>
                  <a:cubicBezTo>
                    <a:pt x="0" y="81894"/>
                    <a:pt x="306" y="82118"/>
                    <a:pt x="606" y="82118"/>
                  </a:cubicBezTo>
                  <a:cubicBezTo>
                    <a:pt x="837" y="82118"/>
                    <a:pt x="1064" y="81985"/>
                    <a:pt x="1114" y="81690"/>
                  </a:cubicBezTo>
                  <a:cubicBezTo>
                    <a:pt x="4631" y="60855"/>
                    <a:pt x="8148" y="40022"/>
                    <a:pt x="11666" y="19186"/>
                  </a:cubicBezTo>
                  <a:cubicBezTo>
                    <a:pt x="12711" y="12992"/>
                    <a:pt x="13758" y="6799"/>
                    <a:pt x="14804" y="605"/>
                  </a:cubicBezTo>
                  <a:cubicBezTo>
                    <a:pt x="14868" y="223"/>
                    <a:pt x="14562" y="0"/>
                    <a:pt x="142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9"/>
            <p:cNvSpPr/>
            <p:nvPr/>
          </p:nvSpPr>
          <p:spPr>
            <a:xfrm rot="-2423090">
              <a:off x="2786884" y="3752582"/>
              <a:ext cx="62138" cy="211121"/>
            </a:xfrm>
            <a:custGeom>
              <a:avLst/>
              <a:gdLst/>
              <a:ahLst/>
              <a:cxnLst/>
              <a:rect l="l" t="t" r="r" b="b"/>
              <a:pathLst>
                <a:path w="5377" h="18269" extrusionOk="0">
                  <a:moveTo>
                    <a:pt x="4239" y="1"/>
                  </a:moveTo>
                  <a:cubicBezTo>
                    <a:pt x="3747" y="1"/>
                    <a:pt x="3238" y="288"/>
                    <a:pt x="3123" y="905"/>
                  </a:cubicBezTo>
                  <a:cubicBezTo>
                    <a:pt x="2120" y="6315"/>
                    <a:pt x="1108" y="11725"/>
                    <a:pt x="132" y="17140"/>
                  </a:cubicBezTo>
                  <a:cubicBezTo>
                    <a:pt x="0" y="17870"/>
                    <a:pt x="560" y="18269"/>
                    <a:pt x="1140" y="18269"/>
                  </a:cubicBezTo>
                  <a:cubicBezTo>
                    <a:pt x="1632" y="18269"/>
                    <a:pt x="2138" y="17981"/>
                    <a:pt x="2250" y="17365"/>
                  </a:cubicBezTo>
                  <a:cubicBezTo>
                    <a:pt x="3227" y="11950"/>
                    <a:pt x="4236" y="6539"/>
                    <a:pt x="5242" y="1129"/>
                  </a:cubicBezTo>
                  <a:cubicBezTo>
                    <a:pt x="5377" y="400"/>
                    <a:pt x="4819" y="1"/>
                    <a:pt x="4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9"/>
            <p:cNvSpPr/>
            <p:nvPr/>
          </p:nvSpPr>
          <p:spPr>
            <a:xfrm rot="-2423090">
              <a:off x="2734342" y="3728646"/>
              <a:ext cx="29838" cy="26348"/>
            </a:xfrm>
            <a:custGeom>
              <a:avLst/>
              <a:gdLst/>
              <a:ahLst/>
              <a:cxnLst/>
              <a:rect l="l" t="t" r="r" b="b"/>
              <a:pathLst>
                <a:path w="2582" h="2280" extrusionOk="0">
                  <a:moveTo>
                    <a:pt x="1292" y="0"/>
                  </a:moveTo>
                  <a:cubicBezTo>
                    <a:pt x="837" y="0"/>
                    <a:pt x="407" y="274"/>
                    <a:pt x="231" y="722"/>
                  </a:cubicBezTo>
                  <a:cubicBezTo>
                    <a:pt x="0" y="1309"/>
                    <a:pt x="288" y="1970"/>
                    <a:pt x="872" y="2200"/>
                  </a:cubicBezTo>
                  <a:cubicBezTo>
                    <a:pt x="1010" y="2254"/>
                    <a:pt x="1151" y="2280"/>
                    <a:pt x="1290" y="2280"/>
                  </a:cubicBezTo>
                  <a:cubicBezTo>
                    <a:pt x="1745" y="2280"/>
                    <a:pt x="2174" y="2006"/>
                    <a:pt x="2351" y="1558"/>
                  </a:cubicBezTo>
                  <a:cubicBezTo>
                    <a:pt x="2581" y="972"/>
                    <a:pt x="2294" y="312"/>
                    <a:pt x="1708" y="79"/>
                  </a:cubicBezTo>
                  <a:cubicBezTo>
                    <a:pt x="1571" y="26"/>
                    <a:pt x="1430" y="0"/>
                    <a:pt x="1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78FBB477-9103-441F-A2B9-43CCA2C60038}"/>
              </a:ext>
            </a:extLst>
          </p:cNvPr>
          <p:cNvSpPr>
            <a:spLocks noGrp="1"/>
          </p:cNvSpPr>
          <p:nvPr>
            <p:ph type="ctrTitle" idx="2"/>
          </p:nvPr>
        </p:nvSpPr>
        <p:spPr>
          <a:xfrm>
            <a:off x="2486131" y="170814"/>
            <a:ext cx="4337975" cy="133563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ĐỊA LÍ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308080-0026-465C-BA5A-E95C53C9C7D5}"/>
              </a:ext>
            </a:extLst>
          </p:cNvPr>
          <p:cNvSpPr/>
          <p:nvPr/>
        </p:nvSpPr>
        <p:spPr>
          <a:xfrm>
            <a:off x="1954150" y="2317543"/>
            <a:ext cx="6325958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800" b="1" cap="none" spc="50" smtClean="0">
                <a:ln w="0"/>
                <a:solidFill>
                  <a:schemeClr val="tx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 dân và hoạt động sản xuất </a:t>
            </a:r>
            <a:endParaRPr lang="en-US" sz="2800" b="1" cap="none" spc="50" smtClean="0">
              <a:ln w="0"/>
              <a:solidFill>
                <a:schemeClr val="tx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800" b="1" cap="none" spc="50" smtClean="0">
                <a:ln w="0"/>
                <a:solidFill>
                  <a:schemeClr val="tx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 người dân </a:t>
            </a:r>
            <a:endParaRPr lang="en-US" sz="2800" b="1" cap="none" spc="50" smtClean="0">
              <a:ln w="0"/>
              <a:solidFill>
                <a:schemeClr val="tx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800" b="1" cap="none" spc="50" smtClean="0">
                <a:ln w="0"/>
                <a:solidFill>
                  <a:schemeClr val="tx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ở đồng bằng Bắc Bộ </a:t>
            </a:r>
            <a:endParaRPr lang="en-US" sz="2800" b="1" cap="none" spc="50" smtClean="0">
              <a:ln w="0"/>
              <a:solidFill>
                <a:schemeClr val="tx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800" b="1" cap="none" spc="50" smtClean="0">
                <a:ln w="0"/>
                <a:solidFill>
                  <a:schemeClr val="tx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(Tiết 2)</a:t>
            </a:r>
            <a:endParaRPr lang="vi-VN" sz="2800" b="1" cap="none" spc="50" dirty="0">
              <a:ln w="0"/>
              <a:solidFill>
                <a:schemeClr val="tx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0" name="Google Shape;6153;p62">
            <a:extLst>
              <a:ext uri="{FF2B5EF4-FFF2-40B4-BE49-F238E27FC236}">
                <a16:creationId xmlns:a16="http://schemas.microsoft.com/office/drawing/2014/main" id="{9B1E90A1-7E71-4E36-B8FB-F915CB8BB150}"/>
              </a:ext>
            </a:extLst>
          </p:cNvPr>
          <p:cNvGrpSpPr/>
          <p:nvPr/>
        </p:nvGrpSpPr>
        <p:grpSpPr>
          <a:xfrm>
            <a:off x="6864490" y="3229540"/>
            <a:ext cx="1246152" cy="1368875"/>
            <a:chOff x="3141550" y="1471138"/>
            <a:chExt cx="1227950" cy="1368875"/>
          </a:xfrm>
        </p:grpSpPr>
        <p:sp>
          <p:nvSpPr>
            <p:cNvPr id="91" name="Google Shape;6154;p62">
              <a:extLst>
                <a:ext uri="{FF2B5EF4-FFF2-40B4-BE49-F238E27FC236}">
                  <a16:creationId xmlns:a16="http://schemas.microsoft.com/office/drawing/2014/main" id="{D18BB49F-9183-48A1-8242-D8F4C8193C0A}"/>
                </a:ext>
              </a:extLst>
            </p:cNvPr>
            <p:cNvSpPr/>
            <p:nvPr/>
          </p:nvSpPr>
          <p:spPr>
            <a:xfrm>
              <a:off x="3478350" y="2673513"/>
              <a:ext cx="101225" cy="166500"/>
            </a:xfrm>
            <a:custGeom>
              <a:avLst/>
              <a:gdLst/>
              <a:ahLst/>
              <a:cxnLst/>
              <a:rect l="l" t="t" r="r" b="b"/>
              <a:pathLst>
                <a:path w="4049" h="6660" extrusionOk="0">
                  <a:moveTo>
                    <a:pt x="2523" y="0"/>
                  </a:moveTo>
                  <a:cubicBezTo>
                    <a:pt x="2523" y="0"/>
                    <a:pt x="3069" y="4976"/>
                    <a:pt x="2498" y="5243"/>
                  </a:cubicBezTo>
                  <a:cubicBezTo>
                    <a:pt x="1930" y="5511"/>
                    <a:pt x="131" y="5590"/>
                    <a:pt x="65" y="6125"/>
                  </a:cubicBezTo>
                  <a:cubicBezTo>
                    <a:pt x="0" y="6660"/>
                    <a:pt x="4049" y="6115"/>
                    <a:pt x="4049" y="6115"/>
                  </a:cubicBezTo>
                  <a:lnTo>
                    <a:pt x="4049" y="8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6155;p62">
              <a:extLst>
                <a:ext uri="{FF2B5EF4-FFF2-40B4-BE49-F238E27FC236}">
                  <a16:creationId xmlns:a16="http://schemas.microsoft.com/office/drawing/2014/main" id="{046BE88F-6B1A-44ED-93A3-5DAA45FFED18}"/>
                </a:ext>
              </a:extLst>
            </p:cNvPr>
            <p:cNvSpPr/>
            <p:nvPr/>
          </p:nvSpPr>
          <p:spPr>
            <a:xfrm>
              <a:off x="3799625" y="2673513"/>
              <a:ext cx="97800" cy="166500"/>
            </a:xfrm>
            <a:custGeom>
              <a:avLst/>
              <a:gdLst/>
              <a:ahLst/>
              <a:cxnLst/>
              <a:rect l="l" t="t" r="r" b="b"/>
              <a:pathLst>
                <a:path w="3912" h="6660" extrusionOk="0">
                  <a:moveTo>
                    <a:pt x="1343" y="0"/>
                  </a:moveTo>
                  <a:cubicBezTo>
                    <a:pt x="1343" y="0"/>
                    <a:pt x="704" y="4976"/>
                    <a:pt x="1274" y="5243"/>
                  </a:cubicBezTo>
                  <a:cubicBezTo>
                    <a:pt x="1844" y="5511"/>
                    <a:pt x="3779" y="5590"/>
                    <a:pt x="3845" y="6125"/>
                  </a:cubicBezTo>
                  <a:cubicBezTo>
                    <a:pt x="3911" y="6660"/>
                    <a:pt x="1" y="6115"/>
                    <a:pt x="1" y="6115"/>
                  </a:cubicBezTo>
                  <a:lnTo>
                    <a:pt x="1" y="8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6156;p62">
              <a:extLst>
                <a:ext uri="{FF2B5EF4-FFF2-40B4-BE49-F238E27FC236}">
                  <a16:creationId xmlns:a16="http://schemas.microsoft.com/office/drawing/2014/main" id="{1886EFF6-5A45-4262-B7BF-A9C8A75AE2CD}"/>
                </a:ext>
              </a:extLst>
            </p:cNvPr>
            <p:cNvSpPr/>
            <p:nvPr/>
          </p:nvSpPr>
          <p:spPr>
            <a:xfrm>
              <a:off x="4008350" y="2203188"/>
              <a:ext cx="361150" cy="402775"/>
            </a:xfrm>
            <a:custGeom>
              <a:avLst/>
              <a:gdLst/>
              <a:ahLst/>
              <a:cxnLst/>
              <a:rect l="l" t="t" r="r" b="b"/>
              <a:pathLst>
                <a:path w="14446" h="16111" extrusionOk="0">
                  <a:moveTo>
                    <a:pt x="555" y="13641"/>
                  </a:moveTo>
                  <a:cubicBezTo>
                    <a:pt x="555" y="13641"/>
                    <a:pt x="3381" y="13018"/>
                    <a:pt x="5556" y="10962"/>
                  </a:cubicBezTo>
                  <a:cubicBezTo>
                    <a:pt x="7732" y="8906"/>
                    <a:pt x="9260" y="5421"/>
                    <a:pt x="9626" y="4583"/>
                  </a:cubicBezTo>
                  <a:cubicBezTo>
                    <a:pt x="10358" y="2905"/>
                    <a:pt x="9020" y="1627"/>
                    <a:pt x="9515" y="1229"/>
                  </a:cubicBezTo>
                  <a:cubicBezTo>
                    <a:pt x="10014" y="828"/>
                    <a:pt x="10920" y="2155"/>
                    <a:pt x="10920" y="2155"/>
                  </a:cubicBezTo>
                  <a:cubicBezTo>
                    <a:pt x="10920" y="2155"/>
                    <a:pt x="11291" y="286"/>
                    <a:pt x="11906" y="124"/>
                  </a:cubicBezTo>
                  <a:cubicBezTo>
                    <a:pt x="12369" y="1"/>
                    <a:pt x="11908" y="2436"/>
                    <a:pt x="11908" y="2436"/>
                  </a:cubicBezTo>
                  <a:cubicBezTo>
                    <a:pt x="11908" y="2436"/>
                    <a:pt x="13974" y="1090"/>
                    <a:pt x="14209" y="1601"/>
                  </a:cubicBezTo>
                  <a:cubicBezTo>
                    <a:pt x="14446" y="2112"/>
                    <a:pt x="12690" y="3390"/>
                    <a:pt x="12690" y="3390"/>
                  </a:cubicBezTo>
                  <a:cubicBezTo>
                    <a:pt x="12690" y="3390"/>
                    <a:pt x="13891" y="3844"/>
                    <a:pt x="13862" y="4300"/>
                  </a:cubicBezTo>
                  <a:cubicBezTo>
                    <a:pt x="13832" y="4772"/>
                    <a:pt x="11966" y="4321"/>
                    <a:pt x="11091" y="5442"/>
                  </a:cubicBezTo>
                  <a:cubicBezTo>
                    <a:pt x="10689" y="5956"/>
                    <a:pt x="9116" y="10071"/>
                    <a:pt x="6671" y="12396"/>
                  </a:cubicBezTo>
                  <a:cubicBezTo>
                    <a:pt x="3785" y="15141"/>
                    <a:pt x="1" y="16110"/>
                    <a:pt x="1" y="161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6157;p62">
              <a:extLst>
                <a:ext uri="{FF2B5EF4-FFF2-40B4-BE49-F238E27FC236}">
                  <a16:creationId xmlns:a16="http://schemas.microsoft.com/office/drawing/2014/main" id="{F1AB5AB7-A642-4D4D-B4B5-4555CE7BD503}"/>
                </a:ext>
              </a:extLst>
            </p:cNvPr>
            <p:cNvSpPr/>
            <p:nvPr/>
          </p:nvSpPr>
          <p:spPr>
            <a:xfrm>
              <a:off x="3141550" y="2166813"/>
              <a:ext cx="361150" cy="402750"/>
            </a:xfrm>
            <a:custGeom>
              <a:avLst/>
              <a:gdLst/>
              <a:ahLst/>
              <a:cxnLst/>
              <a:rect l="l" t="t" r="r" b="b"/>
              <a:pathLst>
                <a:path w="14446" h="16110" extrusionOk="0">
                  <a:moveTo>
                    <a:pt x="13892" y="13641"/>
                  </a:moveTo>
                  <a:cubicBezTo>
                    <a:pt x="13892" y="13641"/>
                    <a:pt x="11066" y="13017"/>
                    <a:pt x="8891" y="10961"/>
                  </a:cubicBezTo>
                  <a:cubicBezTo>
                    <a:pt x="6716" y="8905"/>
                    <a:pt x="5187" y="5421"/>
                    <a:pt x="4821" y="4583"/>
                  </a:cubicBezTo>
                  <a:cubicBezTo>
                    <a:pt x="4089" y="2905"/>
                    <a:pt x="5426" y="1626"/>
                    <a:pt x="4932" y="1229"/>
                  </a:cubicBezTo>
                  <a:cubicBezTo>
                    <a:pt x="4432" y="828"/>
                    <a:pt x="3526" y="2155"/>
                    <a:pt x="3526" y="2155"/>
                  </a:cubicBezTo>
                  <a:cubicBezTo>
                    <a:pt x="3526" y="2155"/>
                    <a:pt x="3156" y="285"/>
                    <a:pt x="2542" y="123"/>
                  </a:cubicBezTo>
                  <a:cubicBezTo>
                    <a:pt x="2077" y="1"/>
                    <a:pt x="2538" y="2435"/>
                    <a:pt x="2538" y="2435"/>
                  </a:cubicBezTo>
                  <a:cubicBezTo>
                    <a:pt x="2538" y="2435"/>
                    <a:pt x="472" y="1090"/>
                    <a:pt x="237" y="1601"/>
                  </a:cubicBezTo>
                  <a:cubicBezTo>
                    <a:pt x="1" y="2111"/>
                    <a:pt x="1757" y="3390"/>
                    <a:pt x="1757" y="3390"/>
                  </a:cubicBezTo>
                  <a:cubicBezTo>
                    <a:pt x="1757" y="3390"/>
                    <a:pt x="555" y="3844"/>
                    <a:pt x="584" y="4300"/>
                  </a:cubicBezTo>
                  <a:cubicBezTo>
                    <a:pt x="614" y="4772"/>
                    <a:pt x="2479" y="4321"/>
                    <a:pt x="3354" y="5442"/>
                  </a:cubicBezTo>
                  <a:cubicBezTo>
                    <a:pt x="3756" y="5955"/>
                    <a:pt x="5329" y="10071"/>
                    <a:pt x="7774" y="12396"/>
                  </a:cubicBezTo>
                  <a:cubicBezTo>
                    <a:pt x="10660" y="15140"/>
                    <a:pt x="14445" y="16110"/>
                    <a:pt x="14445" y="161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6158;p62">
              <a:extLst>
                <a:ext uri="{FF2B5EF4-FFF2-40B4-BE49-F238E27FC236}">
                  <a16:creationId xmlns:a16="http://schemas.microsoft.com/office/drawing/2014/main" id="{2B26EB16-FC1F-434C-B71B-8C8AE0A06778}"/>
                </a:ext>
              </a:extLst>
            </p:cNvPr>
            <p:cNvSpPr/>
            <p:nvPr/>
          </p:nvSpPr>
          <p:spPr>
            <a:xfrm>
              <a:off x="4008375" y="2376488"/>
              <a:ext cx="258050" cy="229500"/>
            </a:xfrm>
            <a:custGeom>
              <a:avLst/>
              <a:gdLst/>
              <a:ahLst/>
              <a:cxnLst/>
              <a:rect l="l" t="t" r="r" b="b"/>
              <a:pathLst>
                <a:path w="10322" h="9180" extrusionOk="0">
                  <a:moveTo>
                    <a:pt x="8166" y="561"/>
                  </a:moveTo>
                  <a:cubicBezTo>
                    <a:pt x="7479" y="1750"/>
                    <a:pt x="6591" y="3051"/>
                    <a:pt x="5555" y="4031"/>
                  </a:cubicBezTo>
                  <a:cubicBezTo>
                    <a:pt x="3379" y="6086"/>
                    <a:pt x="554" y="6710"/>
                    <a:pt x="554" y="6710"/>
                  </a:cubicBezTo>
                  <a:lnTo>
                    <a:pt x="1" y="9179"/>
                  </a:lnTo>
                  <a:cubicBezTo>
                    <a:pt x="1" y="9179"/>
                    <a:pt x="3787" y="8210"/>
                    <a:pt x="6671" y="5465"/>
                  </a:cubicBezTo>
                  <a:cubicBezTo>
                    <a:pt x="8311" y="3906"/>
                    <a:pt x="9557" y="1543"/>
                    <a:pt x="10322" y="0"/>
                  </a:cubicBezTo>
                  <a:cubicBezTo>
                    <a:pt x="9630" y="247"/>
                    <a:pt x="8912" y="437"/>
                    <a:pt x="8166" y="5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6159;p62">
              <a:extLst>
                <a:ext uri="{FF2B5EF4-FFF2-40B4-BE49-F238E27FC236}">
                  <a16:creationId xmlns:a16="http://schemas.microsoft.com/office/drawing/2014/main" id="{D127AC72-2958-4415-829E-2790DCF9FDE0}"/>
                </a:ext>
              </a:extLst>
            </p:cNvPr>
            <p:cNvSpPr/>
            <p:nvPr/>
          </p:nvSpPr>
          <p:spPr>
            <a:xfrm>
              <a:off x="3284675" y="2328863"/>
              <a:ext cx="218025" cy="240650"/>
            </a:xfrm>
            <a:custGeom>
              <a:avLst/>
              <a:gdLst/>
              <a:ahLst/>
              <a:cxnLst/>
              <a:rect l="l" t="t" r="r" b="b"/>
              <a:pathLst>
                <a:path w="8721" h="9626" extrusionOk="0">
                  <a:moveTo>
                    <a:pt x="8167" y="7159"/>
                  </a:moveTo>
                  <a:cubicBezTo>
                    <a:pt x="8167" y="7159"/>
                    <a:pt x="5341" y="6535"/>
                    <a:pt x="3166" y="4479"/>
                  </a:cubicBezTo>
                  <a:cubicBezTo>
                    <a:pt x="1823" y="3211"/>
                    <a:pt x="729" y="1401"/>
                    <a:pt x="1" y="0"/>
                  </a:cubicBezTo>
                  <a:cubicBezTo>
                    <a:pt x="65" y="1215"/>
                    <a:pt x="133" y="2431"/>
                    <a:pt x="203" y="3645"/>
                  </a:cubicBezTo>
                  <a:cubicBezTo>
                    <a:pt x="746" y="4462"/>
                    <a:pt x="1363" y="5258"/>
                    <a:pt x="2049" y="5912"/>
                  </a:cubicBezTo>
                  <a:cubicBezTo>
                    <a:pt x="4935" y="8657"/>
                    <a:pt x="8720" y="9626"/>
                    <a:pt x="8720" y="962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6160;p62">
              <a:extLst>
                <a:ext uri="{FF2B5EF4-FFF2-40B4-BE49-F238E27FC236}">
                  <a16:creationId xmlns:a16="http://schemas.microsoft.com/office/drawing/2014/main" id="{E0E7240E-01AD-4A6A-BDBC-A93C5C3EDCDA}"/>
                </a:ext>
              </a:extLst>
            </p:cNvPr>
            <p:cNvSpPr/>
            <p:nvPr/>
          </p:nvSpPr>
          <p:spPr>
            <a:xfrm>
              <a:off x="3294775" y="1471138"/>
              <a:ext cx="928650" cy="1281000"/>
            </a:xfrm>
            <a:custGeom>
              <a:avLst/>
              <a:gdLst/>
              <a:ahLst/>
              <a:cxnLst/>
              <a:rect l="l" t="t" r="r" b="b"/>
              <a:pathLst>
                <a:path w="37146" h="51240" extrusionOk="0">
                  <a:moveTo>
                    <a:pt x="28015" y="25511"/>
                  </a:moveTo>
                  <a:cubicBezTo>
                    <a:pt x="33576" y="27989"/>
                    <a:pt x="35737" y="32369"/>
                    <a:pt x="34883" y="38185"/>
                  </a:cubicBezTo>
                  <a:cubicBezTo>
                    <a:pt x="33995" y="44237"/>
                    <a:pt x="29839" y="48093"/>
                    <a:pt x="24349" y="49586"/>
                  </a:cubicBezTo>
                  <a:cubicBezTo>
                    <a:pt x="18261" y="51240"/>
                    <a:pt x="11256" y="50425"/>
                    <a:pt x="5339" y="48095"/>
                  </a:cubicBezTo>
                  <a:cubicBezTo>
                    <a:pt x="144" y="46048"/>
                    <a:pt x="199" y="41259"/>
                    <a:pt x="3550" y="37498"/>
                  </a:cubicBezTo>
                  <a:cubicBezTo>
                    <a:pt x="6226" y="34494"/>
                    <a:pt x="18180" y="45164"/>
                    <a:pt x="21256" y="36406"/>
                  </a:cubicBezTo>
                  <a:cubicBezTo>
                    <a:pt x="22048" y="31075"/>
                    <a:pt x="11969" y="31676"/>
                    <a:pt x="9709" y="31375"/>
                  </a:cubicBezTo>
                  <a:cubicBezTo>
                    <a:pt x="5952" y="30997"/>
                    <a:pt x="4369" y="20897"/>
                    <a:pt x="10598" y="20897"/>
                  </a:cubicBezTo>
                  <a:cubicBezTo>
                    <a:pt x="11996" y="20897"/>
                    <a:pt x="20624" y="20447"/>
                    <a:pt x="20704" y="16391"/>
                  </a:cubicBezTo>
                  <a:cubicBezTo>
                    <a:pt x="20860" y="8578"/>
                    <a:pt x="10631" y="12968"/>
                    <a:pt x="6776" y="14522"/>
                  </a:cubicBezTo>
                  <a:cubicBezTo>
                    <a:pt x="1" y="15715"/>
                    <a:pt x="1" y="6669"/>
                    <a:pt x="4530" y="4524"/>
                  </a:cubicBezTo>
                  <a:cubicBezTo>
                    <a:pt x="14088" y="1"/>
                    <a:pt x="22167" y="137"/>
                    <a:pt x="29121" y="5159"/>
                  </a:cubicBezTo>
                  <a:cubicBezTo>
                    <a:pt x="35063" y="9452"/>
                    <a:pt x="37145" y="19976"/>
                    <a:pt x="28015" y="2551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6161;p62">
              <a:extLst>
                <a:ext uri="{FF2B5EF4-FFF2-40B4-BE49-F238E27FC236}">
                  <a16:creationId xmlns:a16="http://schemas.microsoft.com/office/drawing/2014/main" id="{AF28E390-DCC6-4254-88A6-DCBD1791A220}"/>
                </a:ext>
              </a:extLst>
            </p:cNvPr>
            <p:cNvSpPr/>
            <p:nvPr/>
          </p:nvSpPr>
          <p:spPr>
            <a:xfrm>
              <a:off x="3473150" y="2056863"/>
              <a:ext cx="181575" cy="160875"/>
            </a:xfrm>
            <a:custGeom>
              <a:avLst/>
              <a:gdLst/>
              <a:ahLst/>
              <a:cxnLst/>
              <a:rect l="l" t="t" r="r" b="b"/>
              <a:pathLst>
                <a:path w="7263" h="6435" extrusionOk="0">
                  <a:moveTo>
                    <a:pt x="1284" y="2771"/>
                  </a:moveTo>
                  <a:cubicBezTo>
                    <a:pt x="0" y="6434"/>
                    <a:pt x="6588" y="6035"/>
                    <a:pt x="6867" y="4210"/>
                  </a:cubicBezTo>
                  <a:cubicBezTo>
                    <a:pt x="7262" y="1618"/>
                    <a:pt x="2256" y="1"/>
                    <a:pt x="1284" y="277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6162;p62">
              <a:extLst>
                <a:ext uri="{FF2B5EF4-FFF2-40B4-BE49-F238E27FC236}">
                  <a16:creationId xmlns:a16="http://schemas.microsoft.com/office/drawing/2014/main" id="{CB4A3B63-0D83-44F7-A05F-E52C3BF92EE2}"/>
                </a:ext>
              </a:extLst>
            </p:cNvPr>
            <p:cNvSpPr/>
            <p:nvPr/>
          </p:nvSpPr>
          <p:spPr>
            <a:xfrm>
              <a:off x="3838000" y="2070288"/>
              <a:ext cx="142450" cy="131175"/>
            </a:xfrm>
            <a:custGeom>
              <a:avLst/>
              <a:gdLst/>
              <a:ahLst/>
              <a:cxnLst/>
              <a:rect l="l" t="t" r="r" b="b"/>
              <a:pathLst>
                <a:path w="5698" h="5247" extrusionOk="0">
                  <a:moveTo>
                    <a:pt x="4" y="2397"/>
                  </a:moveTo>
                  <a:cubicBezTo>
                    <a:pt x="1" y="5247"/>
                    <a:pt x="5680" y="4923"/>
                    <a:pt x="5689" y="2282"/>
                  </a:cubicBezTo>
                  <a:cubicBezTo>
                    <a:pt x="5698" y="1"/>
                    <a:pt x="6" y="111"/>
                    <a:pt x="4" y="2397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6163;p62">
              <a:extLst>
                <a:ext uri="{FF2B5EF4-FFF2-40B4-BE49-F238E27FC236}">
                  <a16:creationId xmlns:a16="http://schemas.microsoft.com/office/drawing/2014/main" id="{76A58C61-9CDD-4ABF-8700-51CCE2C3D363}"/>
                </a:ext>
              </a:extLst>
            </p:cNvPr>
            <p:cNvSpPr/>
            <p:nvPr/>
          </p:nvSpPr>
          <p:spPr>
            <a:xfrm>
              <a:off x="4005875" y="1607538"/>
              <a:ext cx="210800" cy="494425"/>
            </a:xfrm>
            <a:custGeom>
              <a:avLst/>
              <a:gdLst/>
              <a:ahLst/>
              <a:cxnLst/>
              <a:rect l="l" t="t" r="r" b="b"/>
              <a:pathLst>
                <a:path w="8432" h="19777" extrusionOk="0">
                  <a:moveTo>
                    <a:pt x="1" y="19776"/>
                  </a:moveTo>
                  <a:cubicBezTo>
                    <a:pt x="8431" y="14301"/>
                    <a:pt x="6611" y="4388"/>
                    <a:pt x="1063" y="1"/>
                  </a:cubicBezTo>
                  <a:cubicBezTo>
                    <a:pt x="2911" y="6327"/>
                    <a:pt x="2333" y="13549"/>
                    <a:pt x="1" y="197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6164;p62">
              <a:extLst>
                <a:ext uri="{FF2B5EF4-FFF2-40B4-BE49-F238E27FC236}">
                  <a16:creationId xmlns:a16="http://schemas.microsoft.com/office/drawing/2014/main" id="{9F0DCA6B-B6C2-4367-9904-AF46CEDEF607}"/>
                </a:ext>
              </a:extLst>
            </p:cNvPr>
            <p:cNvSpPr/>
            <p:nvPr/>
          </p:nvSpPr>
          <p:spPr>
            <a:xfrm>
              <a:off x="3323025" y="2112138"/>
              <a:ext cx="864825" cy="639975"/>
            </a:xfrm>
            <a:custGeom>
              <a:avLst/>
              <a:gdLst/>
              <a:ahLst/>
              <a:cxnLst/>
              <a:rect l="l" t="t" r="r" b="b"/>
              <a:pathLst>
                <a:path w="34593" h="25599" extrusionOk="0">
                  <a:moveTo>
                    <a:pt x="27153" y="0"/>
                  </a:moveTo>
                  <a:cubicBezTo>
                    <a:pt x="27066" y="226"/>
                    <a:pt x="26979" y="453"/>
                    <a:pt x="26887" y="676"/>
                  </a:cubicBezTo>
                  <a:cubicBezTo>
                    <a:pt x="25347" y="4384"/>
                    <a:pt x="23054" y="7590"/>
                    <a:pt x="20165" y="10194"/>
                  </a:cubicBezTo>
                  <a:cubicBezTo>
                    <a:pt x="20165" y="10377"/>
                    <a:pt x="20156" y="10567"/>
                    <a:pt x="20127" y="10766"/>
                  </a:cubicBezTo>
                  <a:cubicBezTo>
                    <a:pt x="19036" y="13873"/>
                    <a:pt x="16827" y="14534"/>
                    <a:pt x="14311" y="14229"/>
                  </a:cubicBezTo>
                  <a:cubicBezTo>
                    <a:pt x="14245" y="14262"/>
                    <a:pt x="14182" y="14299"/>
                    <a:pt x="14115" y="14333"/>
                  </a:cubicBezTo>
                  <a:cubicBezTo>
                    <a:pt x="9840" y="16501"/>
                    <a:pt x="4746" y="18018"/>
                    <a:pt x="85" y="16987"/>
                  </a:cubicBezTo>
                  <a:cubicBezTo>
                    <a:pt x="0" y="19234"/>
                    <a:pt x="1255" y="21288"/>
                    <a:pt x="4212" y="22453"/>
                  </a:cubicBezTo>
                  <a:cubicBezTo>
                    <a:pt x="10129" y="24784"/>
                    <a:pt x="17133" y="25599"/>
                    <a:pt x="23221" y="23944"/>
                  </a:cubicBezTo>
                  <a:cubicBezTo>
                    <a:pt x="28712" y="22452"/>
                    <a:pt x="32868" y="18596"/>
                    <a:pt x="33755" y="12544"/>
                  </a:cubicBezTo>
                  <a:cubicBezTo>
                    <a:pt x="34592" y="6826"/>
                    <a:pt x="32510" y="2501"/>
                    <a:pt x="271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6165;p62">
              <a:extLst>
                <a:ext uri="{FF2B5EF4-FFF2-40B4-BE49-F238E27FC236}">
                  <a16:creationId xmlns:a16="http://schemas.microsoft.com/office/drawing/2014/main" id="{93C90446-FA53-45A7-AB5C-AFFADA541567}"/>
                </a:ext>
              </a:extLst>
            </p:cNvPr>
            <p:cNvSpPr/>
            <p:nvPr/>
          </p:nvSpPr>
          <p:spPr>
            <a:xfrm>
              <a:off x="3701325" y="2146013"/>
              <a:ext cx="83875" cy="47700"/>
            </a:xfrm>
            <a:custGeom>
              <a:avLst/>
              <a:gdLst/>
              <a:ahLst/>
              <a:cxnLst/>
              <a:rect l="l" t="t" r="r" b="b"/>
              <a:pathLst>
                <a:path w="3355" h="1908" extrusionOk="0">
                  <a:moveTo>
                    <a:pt x="232" y="0"/>
                  </a:moveTo>
                  <a:cubicBezTo>
                    <a:pt x="104" y="0"/>
                    <a:pt x="1" y="103"/>
                    <a:pt x="1" y="231"/>
                  </a:cubicBezTo>
                  <a:cubicBezTo>
                    <a:pt x="1" y="1156"/>
                    <a:pt x="754" y="1907"/>
                    <a:pt x="1678" y="1907"/>
                  </a:cubicBezTo>
                  <a:cubicBezTo>
                    <a:pt x="2602" y="1907"/>
                    <a:pt x="3354" y="1156"/>
                    <a:pt x="3353" y="231"/>
                  </a:cubicBezTo>
                  <a:cubicBezTo>
                    <a:pt x="3353" y="103"/>
                    <a:pt x="3250" y="0"/>
                    <a:pt x="3122" y="0"/>
                  </a:cubicBezTo>
                  <a:cubicBezTo>
                    <a:pt x="2993" y="0"/>
                    <a:pt x="2890" y="103"/>
                    <a:pt x="2890" y="231"/>
                  </a:cubicBezTo>
                  <a:cubicBezTo>
                    <a:pt x="2890" y="901"/>
                    <a:pt x="2345" y="1445"/>
                    <a:pt x="1676" y="1445"/>
                  </a:cubicBezTo>
                  <a:cubicBezTo>
                    <a:pt x="1009" y="1445"/>
                    <a:pt x="463" y="901"/>
                    <a:pt x="463" y="231"/>
                  </a:cubicBezTo>
                  <a:cubicBezTo>
                    <a:pt x="463" y="103"/>
                    <a:pt x="360" y="0"/>
                    <a:pt x="232" y="0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6166;p62">
              <a:extLst>
                <a:ext uri="{FF2B5EF4-FFF2-40B4-BE49-F238E27FC236}">
                  <a16:creationId xmlns:a16="http://schemas.microsoft.com/office/drawing/2014/main" id="{F31E7B85-F82D-4E46-9910-8698EED5E009}"/>
                </a:ext>
              </a:extLst>
            </p:cNvPr>
            <p:cNvSpPr/>
            <p:nvPr/>
          </p:nvSpPr>
          <p:spPr>
            <a:xfrm>
              <a:off x="3587550" y="2047063"/>
              <a:ext cx="86875" cy="86850"/>
            </a:xfrm>
            <a:custGeom>
              <a:avLst/>
              <a:gdLst/>
              <a:ahLst/>
              <a:cxnLst/>
              <a:rect l="l" t="t" r="r" b="b"/>
              <a:pathLst>
                <a:path w="3475" h="3474" extrusionOk="0">
                  <a:moveTo>
                    <a:pt x="3474" y="1737"/>
                  </a:moveTo>
                  <a:cubicBezTo>
                    <a:pt x="3474" y="2695"/>
                    <a:pt x="2696" y="3474"/>
                    <a:pt x="1737" y="3474"/>
                  </a:cubicBezTo>
                  <a:cubicBezTo>
                    <a:pt x="779" y="3474"/>
                    <a:pt x="1" y="2695"/>
                    <a:pt x="1" y="1737"/>
                  </a:cubicBezTo>
                  <a:cubicBezTo>
                    <a:pt x="1" y="778"/>
                    <a:pt x="779" y="1"/>
                    <a:pt x="1737" y="1"/>
                  </a:cubicBezTo>
                  <a:cubicBezTo>
                    <a:pt x="2697" y="1"/>
                    <a:pt x="3474" y="779"/>
                    <a:pt x="3474" y="1737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6167;p62">
              <a:extLst>
                <a:ext uri="{FF2B5EF4-FFF2-40B4-BE49-F238E27FC236}">
                  <a16:creationId xmlns:a16="http://schemas.microsoft.com/office/drawing/2014/main" id="{A8F6A955-4605-44B0-9E92-7DE857E1EAB2}"/>
                </a:ext>
              </a:extLst>
            </p:cNvPr>
            <p:cNvSpPr/>
            <p:nvPr/>
          </p:nvSpPr>
          <p:spPr>
            <a:xfrm>
              <a:off x="3624025" y="2074488"/>
              <a:ext cx="31800" cy="31800"/>
            </a:xfrm>
            <a:custGeom>
              <a:avLst/>
              <a:gdLst/>
              <a:ahLst/>
              <a:cxnLst/>
              <a:rect l="l" t="t" r="r" b="b"/>
              <a:pathLst>
                <a:path w="1272" h="1272" extrusionOk="0">
                  <a:moveTo>
                    <a:pt x="1271" y="636"/>
                  </a:moveTo>
                  <a:cubicBezTo>
                    <a:pt x="1271" y="986"/>
                    <a:pt x="986" y="1272"/>
                    <a:pt x="635" y="1272"/>
                  </a:cubicBezTo>
                  <a:cubicBezTo>
                    <a:pt x="284" y="1272"/>
                    <a:pt x="0" y="986"/>
                    <a:pt x="0" y="636"/>
                  </a:cubicBezTo>
                  <a:cubicBezTo>
                    <a:pt x="0" y="285"/>
                    <a:pt x="285" y="1"/>
                    <a:pt x="635" y="1"/>
                  </a:cubicBezTo>
                  <a:cubicBezTo>
                    <a:pt x="986" y="1"/>
                    <a:pt x="1271" y="285"/>
                    <a:pt x="1271" y="6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6168;p62">
              <a:extLst>
                <a:ext uri="{FF2B5EF4-FFF2-40B4-BE49-F238E27FC236}">
                  <a16:creationId xmlns:a16="http://schemas.microsoft.com/office/drawing/2014/main" id="{31195261-A43D-4767-BFE1-0537D989B529}"/>
                </a:ext>
              </a:extLst>
            </p:cNvPr>
            <p:cNvSpPr/>
            <p:nvPr/>
          </p:nvSpPr>
          <p:spPr>
            <a:xfrm>
              <a:off x="3602450" y="2095288"/>
              <a:ext cx="10925" cy="10925"/>
            </a:xfrm>
            <a:custGeom>
              <a:avLst/>
              <a:gdLst/>
              <a:ahLst/>
              <a:cxnLst/>
              <a:rect l="l" t="t" r="r" b="b"/>
              <a:pathLst>
                <a:path w="437" h="437" extrusionOk="0">
                  <a:moveTo>
                    <a:pt x="436" y="219"/>
                  </a:moveTo>
                  <a:cubicBezTo>
                    <a:pt x="436" y="340"/>
                    <a:pt x="338" y="437"/>
                    <a:pt x="218" y="437"/>
                  </a:cubicBezTo>
                  <a:cubicBezTo>
                    <a:pt x="97" y="437"/>
                    <a:pt x="0" y="340"/>
                    <a:pt x="0" y="219"/>
                  </a:cubicBezTo>
                  <a:cubicBezTo>
                    <a:pt x="0" y="99"/>
                    <a:pt x="97" y="1"/>
                    <a:pt x="218" y="1"/>
                  </a:cubicBezTo>
                  <a:cubicBezTo>
                    <a:pt x="338" y="1"/>
                    <a:pt x="436" y="99"/>
                    <a:pt x="436" y="2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6169;p62">
              <a:extLst>
                <a:ext uri="{FF2B5EF4-FFF2-40B4-BE49-F238E27FC236}">
                  <a16:creationId xmlns:a16="http://schemas.microsoft.com/office/drawing/2014/main" id="{6D62B02B-E528-4E90-9603-1307D562ABA0}"/>
                </a:ext>
              </a:extLst>
            </p:cNvPr>
            <p:cNvSpPr/>
            <p:nvPr/>
          </p:nvSpPr>
          <p:spPr>
            <a:xfrm>
              <a:off x="3794225" y="2034113"/>
              <a:ext cx="103900" cy="60350"/>
            </a:xfrm>
            <a:custGeom>
              <a:avLst/>
              <a:gdLst/>
              <a:ahLst/>
              <a:cxnLst/>
              <a:rect l="l" t="t" r="r" b="b"/>
              <a:pathLst>
                <a:path w="4156" h="2414" extrusionOk="0">
                  <a:moveTo>
                    <a:pt x="2087" y="1"/>
                  </a:moveTo>
                  <a:cubicBezTo>
                    <a:pt x="2025" y="1"/>
                    <a:pt x="1964" y="26"/>
                    <a:pt x="1918" y="74"/>
                  </a:cubicBezTo>
                  <a:lnTo>
                    <a:pt x="82" y="2023"/>
                  </a:lnTo>
                  <a:cubicBezTo>
                    <a:pt x="18" y="2091"/>
                    <a:pt x="0" y="2188"/>
                    <a:pt x="37" y="2274"/>
                  </a:cubicBezTo>
                  <a:cubicBezTo>
                    <a:pt x="74" y="2359"/>
                    <a:pt x="157" y="2413"/>
                    <a:pt x="250" y="2413"/>
                  </a:cubicBezTo>
                  <a:lnTo>
                    <a:pt x="3923" y="2413"/>
                  </a:lnTo>
                  <a:cubicBezTo>
                    <a:pt x="4052" y="2413"/>
                    <a:pt x="4155" y="2311"/>
                    <a:pt x="4155" y="2181"/>
                  </a:cubicBezTo>
                  <a:cubicBezTo>
                    <a:pt x="4155" y="2052"/>
                    <a:pt x="4052" y="1950"/>
                    <a:pt x="3923" y="1950"/>
                  </a:cubicBezTo>
                  <a:lnTo>
                    <a:pt x="787" y="1950"/>
                  </a:lnTo>
                  <a:lnTo>
                    <a:pt x="2255" y="392"/>
                  </a:lnTo>
                  <a:cubicBezTo>
                    <a:pt x="2343" y="299"/>
                    <a:pt x="2337" y="152"/>
                    <a:pt x="2244" y="65"/>
                  </a:cubicBezTo>
                  <a:cubicBezTo>
                    <a:pt x="2201" y="22"/>
                    <a:pt x="2144" y="1"/>
                    <a:pt x="2087" y="1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6170;p62">
              <a:extLst>
                <a:ext uri="{FF2B5EF4-FFF2-40B4-BE49-F238E27FC236}">
                  <a16:creationId xmlns:a16="http://schemas.microsoft.com/office/drawing/2014/main" id="{01DD6F57-F090-4BF2-AE7A-D19C870E2601}"/>
                </a:ext>
              </a:extLst>
            </p:cNvPr>
            <p:cNvSpPr/>
            <p:nvPr/>
          </p:nvSpPr>
          <p:spPr>
            <a:xfrm>
              <a:off x="3533275" y="1555913"/>
              <a:ext cx="430175" cy="94150"/>
            </a:xfrm>
            <a:custGeom>
              <a:avLst/>
              <a:gdLst/>
              <a:ahLst/>
              <a:cxnLst/>
              <a:rect l="l" t="t" r="r" b="b"/>
              <a:pathLst>
                <a:path w="17207" h="3766" extrusionOk="0">
                  <a:moveTo>
                    <a:pt x="8682" y="0"/>
                  </a:moveTo>
                  <a:cubicBezTo>
                    <a:pt x="6159" y="0"/>
                    <a:pt x="3558" y="315"/>
                    <a:pt x="1183" y="946"/>
                  </a:cubicBezTo>
                  <a:cubicBezTo>
                    <a:pt x="442" y="1143"/>
                    <a:pt x="0" y="1904"/>
                    <a:pt x="197" y="2646"/>
                  </a:cubicBezTo>
                  <a:cubicBezTo>
                    <a:pt x="363" y="3268"/>
                    <a:pt x="925" y="3679"/>
                    <a:pt x="1539" y="3679"/>
                  </a:cubicBezTo>
                  <a:cubicBezTo>
                    <a:pt x="1657" y="3679"/>
                    <a:pt x="1777" y="3663"/>
                    <a:pt x="1897" y="3632"/>
                  </a:cubicBezTo>
                  <a:cubicBezTo>
                    <a:pt x="4058" y="3057"/>
                    <a:pt x="6417" y="2770"/>
                    <a:pt x="8695" y="2770"/>
                  </a:cubicBezTo>
                  <a:cubicBezTo>
                    <a:pt x="11059" y="2770"/>
                    <a:pt x="13336" y="3079"/>
                    <a:pt x="15213" y="3696"/>
                  </a:cubicBezTo>
                  <a:cubicBezTo>
                    <a:pt x="15357" y="3743"/>
                    <a:pt x="15504" y="3765"/>
                    <a:pt x="15647" y="3765"/>
                  </a:cubicBezTo>
                  <a:cubicBezTo>
                    <a:pt x="16232" y="3765"/>
                    <a:pt x="16776" y="3394"/>
                    <a:pt x="16968" y="2810"/>
                  </a:cubicBezTo>
                  <a:cubicBezTo>
                    <a:pt x="17207" y="2081"/>
                    <a:pt x="16811" y="1296"/>
                    <a:pt x="16081" y="1056"/>
                  </a:cubicBezTo>
                  <a:cubicBezTo>
                    <a:pt x="13941" y="353"/>
                    <a:pt x="11355" y="0"/>
                    <a:pt x="8682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6171;p62">
              <a:extLst>
                <a:ext uri="{FF2B5EF4-FFF2-40B4-BE49-F238E27FC236}">
                  <a16:creationId xmlns:a16="http://schemas.microsoft.com/office/drawing/2014/main" id="{05536E4E-4BB9-4025-B8BF-436E8031BB29}"/>
                </a:ext>
              </a:extLst>
            </p:cNvPr>
            <p:cNvSpPr/>
            <p:nvPr/>
          </p:nvSpPr>
          <p:spPr>
            <a:xfrm>
              <a:off x="3365375" y="1600938"/>
              <a:ext cx="147525" cy="150500"/>
            </a:xfrm>
            <a:custGeom>
              <a:avLst/>
              <a:gdLst/>
              <a:ahLst/>
              <a:cxnLst/>
              <a:rect l="l" t="t" r="r" b="b"/>
              <a:pathLst>
                <a:path w="5901" h="6020" extrusionOk="0">
                  <a:moveTo>
                    <a:pt x="4384" y="1"/>
                  </a:moveTo>
                  <a:cubicBezTo>
                    <a:pt x="4289" y="1"/>
                    <a:pt x="4192" y="11"/>
                    <a:pt x="4096" y="31"/>
                  </a:cubicBezTo>
                  <a:cubicBezTo>
                    <a:pt x="2077" y="457"/>
                    <a:pt x="520" y="2167"/>
                    <a:pt x="132" y="4390"/>
                  </a:cubicBezTo>
                  <a:cubicBezTo>
                    <a:pt x="0" y="5146"/>
                    <a:pt x="505" y="5866"/>
                    <a:pt x="1262" y="5998"/>
                  </a:cubicBezTo>
                  <a:cubicBezTo>
                    <a:pt x="1342" y="6013"/>
                    <a:pt x="1423" y="6019"/>
                    <a:pt x="1502" y="6019"/>
                  </a:cubicBezTo>
                  <a:cubicBezTo>
                    <a:pt x="2164" y="6019"/>
                    <a:pt x="2751" y="5543"/>
                    <a:pt x="2870" y="4868"/>
                  </a:cubicBezTo>
                  <a:cubicBezTo>
                    <a:pt x="3016" y="4036"/>
                    <a:pt x="3574" y="2981"/>
                    <a:pt x="4668" y="2751"/>
                  </a:cubicBezTo>
                  <a:cubicBezTo>
                    <a:pt x="5419" y="2593"/>
                    <a:pt x="5900" y="1857"/>
                    <a:pt x="5741" y="1106"/>
                  </a:cubicBezTo>
                  <a:cubicBezTo>
                    <a:pt x="5604" y="451"/>
                    <a:pt x="5027" y="1"/>
                    <a:pt x="4384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3AC5562-017E-436B-B9C2-2466982284A8}"/>
              </a:ext>
            </a:extLst>
          </p:cNvPr>
          <p:cNvSpPr txBox="1"/>
          <p:nvPr/>
        </p:nvSpPr>
        <p:spPr>
          <a:xfrm>
            <a:off x="393505" y="2843405"/>
            <a:ext cx="86579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eaLnBrk="1" hangingPunct="1"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en-US" altLang="en-US" sz="2000" b="1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 </a:t>
            </a:r>
            <a:r>
              <a:rPr lang="en-US" altLang="en-US" sz="2000" b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có mấy tháng nhiệt độ trung bình dưới 20</a:t>
            </a:r>
            <a:r>
              <a:rPr lang="en-US" altLang="en-US" sz="2000" b="1" baseline="3000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000" b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000" b="1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Là </a:t>
            </a:r>
            <a:r>
              <a:rPr lang="en-US" altLang="en-US" sz="2000" b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tháng nào</a:t>
            </a:r>
            <a:r>
              <a:rPr lang="en-US" altLang="en-US" sz="2000" b="1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 algn="just" eaLnBrk="1" hangingPunct="1"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en-US" altLang="en-US" sz="2000" b="1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 là thời gian nào trong năm?</a:t>
            </a:r>
          </a:p>
          <a:p>
            <a:pPr marL="457200" indent="-457200" algn="just"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en-US" altLang="en-US" sz="2000" b="1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 </a:t>
            </a:r>
            <a:r>
              <a:rPr lang="en-US" altLang="en-US" sz="2000" b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 đông ở đồng bằng Bắc Bộ thích hợp cho việc trồng cây </a:t>
            </a:r>
            <a:r>
              <a:rPr lang="en-US" altLang="en-US" sz="2000" b="1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gì?</a:t>
            </a:r>
            <a:endParaRPr lang="en-US" altLang="en-US" sz="2000" b="1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Group 140">
            <a:extLst>
              <a:ext uri="{FF2B5EF4-FFF2-40B4-BE49-F238E27FC236}">
                <a16:creationId xmlns:a16="http://schemas.microsoft.com/office/drawing/2014/main" id="{52311101-298E-4086-9CF0-B622379BF0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131945"/>
              </p:ext>
            </p:extLst>
          </p:nvPr>
        </p:nvGraphicFramePr>
        <p:xfrm>
          <a:off x="393505" y="377774"/>
          <a:ext cx="8342811" cy="1676400"/>
        </p:xfrm>
        <a:graphic>
          <a:graphicData uri="http://schemas.openxmlformats.org/drawingml/2006/table">
            <a:tbl>
              <a:tblPr/>
              <a:tblGrid>
                <a:gridCol w="1227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85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35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02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51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35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357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851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682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682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3176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3" marB="457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C6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 độ  (</a:t>
                      </a:r>
                      <a:r>
                        <a:rPr kumimoji="0" lang="en-US" altLang="en-US" sz="2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 </a:t>
                      </a:r>
                      <a:r>
                        <a:rPr kumimoji="0" lang="en-US" altLang="en-US" sz="20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T="45703" marB="457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C6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141"/>
          <p:cNvSpPr>
            <a:spLocks noChangeArrowheads="1"/>
          </p:cNvSpPr>
          <p:nvPr/>
        </p:nvSpPr>
        <p:spPr bwMode="auto">
          <a:xfrm>
            <a:off x="150492" y="2189346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số liệu về nhiệt độ trung bình tháng ở Hà Nội</a:t>
            </a:r>
          </a:p>
        </p:txBody>
      </p:sp>
    </p:spTree>
    <p:extLst>
      <p:ext uri="{BB962C8B-B14F-4D97-AF65-F5344CB8AC3E}">
        <p14:creationId xmlns:p14="http://schemas.microsoft.com/office/powerpoint/2010/main" val="189682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2" descr="cabb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2391" y="371030"/>
            <a:ext cx="2142801" cy="2143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3" descr="DSC004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72613" y="371031"/>
            <a:ext cx="2462912" cy="2143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29447" y="2837205"/>
            <a:ext cx="2368909" cy="2064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29448" y="371030"/>
            <a:ext cx="2368909" cy="2143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2391" y="2837204"/>
            <a:ext cx="2051644" cy="2075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72613" y="2837204"/>
            <a:ext cx="2462912" cy="2064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758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030FA4-01C5-4E68-AE85-10D3D0C9812F}"/>
              </a:ext>
            </a:extLst>
          </p:cNvPr>
          <p:cNvSpPr txBox="1"/>
          <p:nvPr/>
        </p:nvSpPr>
        <p:spPr>
          <a:xfrm>
            <a:off x="241002" y="818074"/>
            <a:ext cx="86579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* </a:t>
            </a:r>
            <a:r>
              <a:rPr kumimoji="0" lang="en-US" sz="2600" b="1" i="0" u="none" strike="noStrike" kern="0" cap="none" spc="0" normalizeH="0" baseline="0" noProof="0" err="1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Đọc</a:t>
            </a:r>
            <a:r>
              <a:rPr kumimoji="0" lang="en-US" sz="2600" b="1" i="0" u="none" strike="noStrike" kern="0" cap="none" spc="0" normalizeH="0" baseline="0" noProof="0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600" b="1" i="0" u="none" strike="noStrike" kern="0" cap="none" spc="0" normalizeH="0" baseline="0" noProof="0" smtClean="0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SGK và </a:t>
            </a: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trả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lời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các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câu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hỏi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sau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C5562-017E-436B-B9C2-2466982284A8}"/>
              </a:ext>
            </a:extLst>
          </p:cNvPr>
          <p:cNvSpPr txBox="1"/>
          <p:nvPr/>
        </p:nvSpPr>
        <p:spPr>
          <a:xfrm>
            <a:off x="241002" y="1319694"/>
            <a:ext cx="86579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2600" b="1" smtClean="0">
                <a:solidFill>
                  <a:srgbClr val="0042A2"/>
                </a:solidFill>
                <a:latin typeface="HP001 4 hàng" panose="020B0603050302020204" pitchFamily="34" charset="0"/>
              </a:rPr>
              <a:t>Bên </a:t>
            </a:r>
            <a:r>
              <a:rPr lang="vi-VN" sz="2600" b="1" dirty="0">
                <a:solidFill>
                  <a:srgbClr val="0042A2"/>
                </a:solidFill>
                <a:latin typeface="HP001 4 hàng" panose="020B0603050302020204" pitchFamily="34" charset="0"/>
              </a:rPr>
              <a:t>cạnh việc trồng trọt các loại cây, người dân </a:t>
            </a:r>
            <a:r>
              <a:rPr lang="en-US" sz="2600" b="1" dirty="0">
                <a:solidFill>
                  <a:srgbClr val="0042A2"/>
                </a:solidFill>
                <a:latin typeface="HP001 4 hàng" panose="020B0603050302020204" pitchFamily="34" charset="0"/>
              </a:rPr>
              <a:t>ở </a:t>
            </a:r>
            <a:r>
              <a:rPr lang="en-US" sz="2600" b="1" dirty="0" err="1">
                <a:solidFill>
                  <a:srgbClr val="0042A2"/>
                </a:solidFill>
                <a:latin typeface="HP001 4 hàng" panose="020B0603050302020204" pitchFamily="34" charset="0"/>
              </a:rPr>
              <a:t>đồng</a:t>
            </a:r>
            <a:r>
              <a:rPr lang="en-US" sz="2600" b="1" dirty="0">
                <a:solidFill>
                  <a:srgbClr val="0042A2"/>
                </a:solidFill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solidFill>
                  <a:srgbClr val="0042A2"/>
                </a:solidFill>
                <a:latin typeface="HP001 4 hàng" panose="020B0603050302020204" pitchFamily="34" charset="0"/>
              </a:rPr>
              <a:t>bằng</a:t>
            </a:r>
            <a:r>
              <a:rPr lang="en-US" sz="2600" b="1" dirty="0">
                <a:solidFill>
                  <a:srgbClr val="0042A2"/>
                </a:solidFill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solidFill>
                  <a:srgbClr val="0042A2"/>
                </a:solidFill>
                <a:latin typeface="HP001 4 hàng" panose="020B0603050302020204" pitchFamily="34" charset="0"/>
              </a:rPr>
              <a:t>Bắc</a:t>
            </a:r>
            <a:r>
              <a:rPr lang="en-US" sz="2600" b="1" dirty="0">
                <a:solidFill>
                  <a:srgbClr val="0042A2"/>
                </a:solidFill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solidFill>
                  <a:srgbClr val="0042A2"/>
                </a:solidFill>
                <a:latin typeface="HP001 4 hàng" panose="020B0603050302020204" pitchFamily="34" charset="0"/>
              </a:rPr>
              <a:t>Bộ</a:t>
            </a:r>
            <a:r>
              <a:rPr lang="en-US" sz="2600" b="1" dirty="0">
                <a:solidFill>
                  <a:srgbClr val="0042A2"/>
                </a:solidFill>
                <a:latin typeface="HP001 4 hàng" panose="020B0603050302020204" pitchFamily="34" charset="0"/>
              </a:rPr>
              <a:t> </a:t>
            </a:r>
            <a:r>
              <a:rPr lang="vi-VN" sz="2600" b="1" dirty="0">
                <a:solidFill>
                  <a:srgbClr val="0042A2"/>
                </a:solidFill>
                <a:latin typeface="HP001 4 hàng" panose="020B0603050302020204" pitchFamily="34" charset="0"/>
              </a:rPr>
              <a:t>còn nuôi những con vật gì</a:t>
            </a:r>
            <a:r>
              <a:rPr lang="en-US" sz="2600" b="1" dirty="0">
                <a:solidFill>
                  <a:srgbClr val="0042A2"/>
                </a:solidFill>
                <a:latin typeface="HP001 4 hàng" panose="020B0603050302020204" pitchFamily="34" charset="0"/>
              </a:rPr>
              <a:t> </a:t>
            </a:r>
            <a:r>
              <a:rPr lang="vi-VN" sz="2600" b="1" dirty="0">
                <a:solidFill>
                  <a:srgbClr val="0042A2"/>
                </a:solidFill>
                <a:latin typeface="HP001 4 hàng" panose="020B0603050302020204" pitchFamily="34" charset="0"/>
              </a:rPr>
              <a:t>?</a:t>
            </a:r>
            <a:endParaRPr kumimoji="0" lang="en-US" sz="2600" b="1" i="0" u="none" strike="noStrike" kern="0" cap="none" spc="0" normalizeH="0" baseline="0" noProof="0" dirty="0">
              <a:ln>
                <a:noFill/>
              </a:ln>
              <a:solidFill>
                <a:srgbClr val="007635"/>
              </a:solidFill>
              <a:effectLst/>
              <a:uLnTx/>
              <a:uFillTx/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DC361A-2B8B-4E4D-B37C-B39A519EFBA3}"/>
              </a:ext>
            </a:extLst>
          </p:cNvPr>
          <p:cNvSpPr txBox="1"/>
          <p:nvPr/>
        </p:nvSpPr>
        <p:spPr>
          <a:xfrm>
            <a:off x="992372" y="2368650"/>
            <a:ext cx="71450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→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Bên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cạnh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việc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trồng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trọt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các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loại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cây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,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người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dân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 ở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đồng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bằng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Bắc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Bộ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còn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nuôi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gia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súc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,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gia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cầm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,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nuôi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và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đánh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bắt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cá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,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tôm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.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150AF4"/>
              </a:solidFill>
              <a:effectLst/>
              <a:uLnTx/>
              <a:uFillTx/>
              <a:latin typeface="HP001 4 hàng" panose="020B06030503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50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337A1DF2-5D45-4898-B300-0379C7EEC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2642658"/>
            <a:ext cx="3340100" cy="22404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" name="Picture 20">
            <a:extLst>
              <a:ext uri="{FF2B5EF4-FFF2-40B4-BE49-F238E27FC236}">
                <a16:creationId xmlns:a16="http://schemas.microsoft.com/office/drawing/2014/main" id="{DF2FAE42-1F09-4C83-8369-0842D77FE7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260350"/>
            <a:ext cx="33401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2" name="Picture 21">
            <a:extLst>
              <a:ext uri="{FF2B5EF4-FFF2-40B4-BE49-F238E27FC236}">
                <a16:creationId xmlns:a16="http://schemas.microsoft.com/office/drawing/2014/main" id="{723590A9-3F9A-428C-9DCF-DF5DCADFB6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280458"/>
            <a:ext cx="3340100" cy="22404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53D4776-CF2E-4E56-8B5D-5DEABB14081A}"/>
              </a:ext>
            </a:extLst>
          </p:cNvPr>
          <p:cNvSpPr/>
          <p:nvPr/>
        </p:nvSpPr>
        <p:spPr>
          <a:xfrm>
            <a:off x="4845182" y="3049884"/>
            <a:ext cx="316851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50" dirty="0">
                <a:ln w="0"/>
                <a:solidFill>
                  <a:srgbClr val="150AF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 </a:t>
            </a:r>
            <a:r>
              <a:rPr lang="en-US" sz="7200" b="1" cap="none" spc="50" dirty="0" err="1">
                <a:ln w="0"/>
                <a:solidFill>
                  <a:srgbClr val="150AF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súc</a:t>
            </a:r>
            <a:endParaRPr lang="en-US" sz="7200" b="1" cap="none" spc="50" dirty="0">
              <a:ln w="0"/>
              <a:solidFill>
                <a:srgbClr val="150AF4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9A21F70-3C82-4F57-98F4-9FA7304CEFB2}"/>
              </a:ext>
            </a:extLst>
          </p:cNvPr>
          <p:cNvSpPr/>
          <p:nvPr/>
        </p:nvSpPr>
        <p:spPr>
          <a:xfrm>
            <a:off x="3101887" y="3875385"/>
            <a:ext cx="294022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cap="none" spc="0" dirty="0">
                <a:ln/>
                <a:solidFill>
                  <a:srgbClr val="150AF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 </a:t>
            </a:r>
            <a:r>
              <a:rPr lang="en-US" sz="6000" b="1" cap="none" spc="0" dirty="0" err="1">
                <a:ln/>
                <a:solidFill>
                  <a:srgbClr val="150AF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endParaRPr lang="en-US" sz="6000" b="1" cap="none" spc="0" dirty="0">
              <a:ln/>
              <a:solidFill>
                <a:srgbClr val="150AF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71A6763-5BA3-47C9-96A7-686EB47034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788343"/>
            <a:ext cx="4298950" cy="2984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DE08DA0-B778-4881-AD14-6AAC0792F3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788343"/>
            <a:ext cx="4038600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4096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15FCC9-EE5D-48E5-BAA4-88F53075E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38" y="307975"/>
            <a:ext cx="3993061" cy="2782664"/>
          </a:xfrm>
          <a:prstGeom prst="rect">
            <a:avLst/>
          </a:prstGeom>
          <a:ln w="38100">
            <a:solidFill>
              <a:srgbClr val="150AF4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464466-A649-4670-AB04-132007B00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200" y="307975"/>
            <a:ext cx="4450262" cy="2784592"/>
          </a:xfrm>
          <a:prstGeom prst="rect">
            <a:avLst/>
          </a:prstGeom>
          <a:ln w="38100">
            <a:solidFill>
              <a:srgbClr val="150AF4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E64F86-FCC0-46C3-BA05-20B23794738E}"/>
              </a:ext>
            </a:extLst>
          </p:cNvPr>
          <p:cNvSpPr txBox="1"/>
          <p:nvPr/>
        </p:nvSpPr>
        <p:spPr>
          <a:xfrm>
            <a:off x="299538" y="3141693"/>
            <a:ext cx="8544924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Bắc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kiện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thuận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lợi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chăn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nuôi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lợn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gà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vịt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tôm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do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sẵn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nguồn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lúa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gạo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sản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phẩm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phụ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cám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ngô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khoai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altLang="en-US" sz="2600" b="1" kern="12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lang="en-US" altLang="en-US" sz="2600" b="1" kern="12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600" b="1" kern="12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lang="en-US" altLang="en-US" sz="2600" b="1" kern="12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600" b="1" kern="12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Bắc</a:t>
            </a:r>
            <a:r>
              <a:rPr lang="en-US" altLang="en-US" sz="2600" b="1" kern="12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600" b="1" kern="12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</a:t>
            </a:r>
            <a:r>
              <a:rPr lang="en-US" altLang="en-US" sz="2600" b="1" kern="12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600" b="1" kern="12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lang="en-US" altLang="en-US" sz="2600" b="1" kern="12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600" b="1" kern="12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nơi</a:t>
            </a:r>
            <a:r>
              <a:rPr lang="en-US" altLang="en-US" sz="2600" b="1" kern="12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600" b="1" kern="12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nuôi</a:t>
            </a:r>
            <a:r>
              <a:rPr lang="en-US" altLang="en-US" sz="2600" b="1" kern="12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600" b="1" kern="12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lợn</a:t>
            </a:r>
            <a:r>
              <a:rPr lang="en-US" altLang="en-US" sz="2600" b="1" kern="12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altLang="en-US" sz="2600" b="1" kern="12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gà</a:t>
            </a:r>
            <a:r>
              <a:rPr lang="en-US" altLang="en-US" sz="2600" b="1" kern="12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altLang="en-US" sz="2600" b="1" kern="12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vịt</a:t>
            </a:r>
            <a:r>
              <a:rPr lang="en-US" altLang="en-US" sz="2600" b="1" kern="12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600" b="1" kern="12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lang="en-US" altLang="en-US" sz="2600" b="1" kern="12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600" b="1" kern="12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loại</a:t>
            </a:r>
            <a:r>
              <a:rPr lang="en-US" altLang="en-US" sz="2600" b="1" kern="12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600" b="1" kern="12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lang="en-US" altLang="en-US" sz="2600" b="1" kern="12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600" b="1" kern="12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lang="en-US" altLang="en-US" sz="2600" b="1" kern="12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600" b="1" kern="12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lang="en-US" altLang="en-US" sz="2600" b="1" kern="12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ta.</a:t>
            </a:r>
            <a:endParaRPr kumimoji="0" lang="en-US" alt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58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1" name="Google Shape;581;p33"/>
          <p:cNvGrpSpPr/>
          <p:nvPr/>
        </p:nvGrpSpPr>
        <p:grpSpPr>
          <a:xfrm>
            <a:off x="1540797" y="789840"/>
            <a:ext cx="6883279" cy="3813652"/>
            <a:chOff x="1540797" y="789840"/>
            <a:chExt cx="6883279" cy="3813652"/>
          </a:xfrm>
        </p:grpSpPr>
        <p:sp>
          <p:nvSpPr>
            <p:cNvPr id="582" name="Google Shape;582;p33"/>
            <p:cNvSpPr/>
            <p:nvPr/>
          </p:nvSpPr>
          <p:spPr>
            <a:xfrm rot="5400000">
              <a:off x="8021892" y="430455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583" name="Google Shape;583;p33"/>
            <p:cNvSpPr/>
            <p:nvPr/>
          </p:nvSpPr>
          <p:spPr>
            <a:xfrm rot="5400000">
              <a:off x="8359621" y="453688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584" name="Google Shape;584;p33"/>
            <p:cNvSpPr/>
            <p:nvPr/>
          </p:nvSpPr>
          <p:spPr>
            <a:xfrm rot="10800000">
              <a:off x="1540797" y="395895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585" name="Google Shape;585;p33"/>
            <p:cNvSpPr/>
            <p:nvPr/>
          </p:nvSpPr>
          <p:spPr>
            <a:xfrm rot="10800000">
              <a:off x="1542945" y="4537036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586" name="Google Shape;586;p33"/>
            <p:cNvSpPr/>
            <p:nvPr/>
          </p:nvSpPr>
          <p:spPr>
            <a:xfrm rot="5400000">
              <a:off x="1783142" y="5555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587" name="Google Shape;587;p33"/>
            <p:cNvSpPr/>
            <p:nvPr/>
          </p:nvSpPr>
          <p:spPr>
            <a:xfrm rot="5400000">
              <a:off x="2120871" y="7878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588" name="Google Shape;588;p33"/>
            <p:cNvSpPr/>
            <p:nvPr/>
          </p:nvSpPr>
          <p:spPr>
            <a:xfrm rot="10800000">
              <a:off x="8359372" y="78985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589" name="Google Shape;589;p33"/>
            <p:cNvSpPr/>
            <p:nvPr/>
          </p:nvSpPr>
          <p:spPr>
            <a:xfrm rot="10800000">
              <a:off x="8361520" y="1367936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590" name="Google Shape;590;p33"/>
          <p:cNvGrpSpPr/>
          <p:nvPr/>
        </p:nvGrpSpPr>
        <p:grpSpPr>
          <a:xfrm>
            <a:off x="1540797" y="2848541"/>
            <a:ext cx="382277" cy="382291"/>
            <a:chOff x="1946450" y="2805750"/>
            <a:chExt cx="702000" cy="702025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591" name="Google Shape;591;p33"/>
            <p:cNvSpPr/>
            <p:nvPr/>
          </p:nvSpPr>
          <p:spPr>
            <a:xfrm>
              <a:off x="2176900" y="2883525"/>
              <a:ext cx="471550" cy="546425"/>
            </a:xfrm>
            <a:custGeom>
              <a:avLst/>
              <a:gdLst/>
              <a:ahLst/>
              <a:cxnLst/>
              <a:rect l="l" t="t" r="r" b="b"/>
              <a:pathLst>
                <a:path w="18862" h="21857" extrusionOk="0">
                  <a:moveTo>
                    <a:pt x="12340" y="1"/>
                  </a:moveTo>
                  <a:cubicBezTo>
                    <a:pt x="11467" y="1"/>
                    <a:pt x="10594" y="334"/>
                    <a:pt x="9928" y="1001"/>
                  </a:cubicBezTo>
                  <a:lnTo>
                    <a:pt x="8232" y="2697"/>
                  </a:lnTo>
                  <a:lnTo>
                    <a:pt x="0" y="10928"/>
                  </a:lnTo>
                  <a:lnTo>
                    <a:pt x="8232" y="19161"/>
                  </a:lnTo>
                  <a:lnTo>
                    <a:pt x="9928" y="20857"/>
                  </a:lnTo>
                  <a:cubicBezTo>
                    <a:pt x="10594" y="21524"/>
                    <a:pt x="11467" y="21857"/>
                    <a:pt x="12340" y="21857"/>
                  </a:cubicBezTo>
                  <a:cubicBezTo>
                    <a:pt x="13212" y="21857"/>
                    <a:pt x="14085" y="21524"/>
                    <a:pt x="14751" y="20857"/>
                  </a:cubicBezTo>
                  <a:cubicBezTo>
                    <a:pt x="16083" y="19524"/>
                    <a:pt x="16083" y="17367"/>
                    <a:pt x="14751" y="16036"/>
                  </a:cubicBezTo>
                  <a:lnTo>
                    <a:pt x="13055" y="14338"/>
                  </a:lnTo>
                  <a:lnTo>
                    <a:pt x="15453" y="14338"/>
                  </a:lnTo>
                  <a:cubicBezTo>
                    <a:pt x="17336" y="14338"/>
                    <a:pt x="18862" y="12811"/>
                    <a:pt x="18862" y="10930"/>
                  </a:cubicBezTo>
                  <a:cubicBezTo>
                    <a:pt x="18862" y="9045"/>
                    <a:pt x="17336" y="7520"/>
                    <a:pt x="15453" y="7520"/>
                  </a:cubicBezTo>
                  <a:lnTo>
                    <a:pt x="13055" y="7520"/>
                  </a:lnTo>
                  <a:lnTo>
                    <a:pt x="14751" y="5824"/>
                  </a:lnTo>
                  <a:cubicBezTo>
                    <a:pt x="16083" y="4491"/>
                    <a:pt x="16083" y="2333"/>
                    <a:pt x="14751" y="1001"/>
                  </a:cubicBezTo>
                  <a:cubicBezTo>
                    <a:pt x="14085" y="334"/>
                    <a:pt x="13212" y="1"/>
                    <a:pt x="123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592" name="Google Shape;592;p33"/>
            <p:cNvSpPr/>
            <p:nvPr/>
          </p:nvSpPr>
          <p:spPr>
            <a:xfrm>
              <a:off x="1946450" y="2805750"/>
              <a:ext cx="436250" cy="702025"/>
            </a:xfrm>
            <a:custGeom>
              <a:avLst/>
              <a:gdLst/>
              <a:ahLst/>
              <a:cxnLst/>
              <a:rect l="l" t="t" r="r" b="b"/>
              <a:pathLst>
                <a:path w="17450" h="28081" extrusionOk="0">
                  <a:moveTo>
                    <a:pt x="14040" y="1"/>
                  </a:moveTo>
                  <a:cubicBezTo>
                    <a:pt x="12157" y="1"/>
                    <a:pt x="10632" y="1526"/>
                    <a:pt x="10632" y="3409"/>
                  </a:cubicBezTo>
                  <a:lnTo>
                    <a:pt x="10632" y="5808"/>
                  </a:lnTo>
                  <a:lnTo>
                    <a:pt x="8934" y="4112"/>
                  </a:lnTo>
                  <a:cubicBezTo>
                    <a:pt x="8268" y="3446"/>
                    <a:pt x="7396" y="3113"/>
                    <a:pt x="6523" y="3113"/>
                  </a:cubicBezTo>
                  <a:cubicBezTo>
                    <a:pt x="5651" y="3113"/>
                    <a:pt x="4778" y="3446"/>
                    <a:pt x="4112" y="4112"/>
                  </a:cubicBezTo>
                  <a:cubicBezTo>
                    <a:pt x="2779" y="5444"/>
                    <a:pt x="2779" y="7602"/>
                    <a:pt x="4112" y="8935"/>
                  </a:cubicBezTo>
                  <a:lnTo>
                    <a:pt x="5809" y="10631"/>
                  </a:lnTo>
                  <a:lnTo>
                    <a:pt x="3410" y="10631"/>
                  </a:lnTo>
                  <a:cubicBezTo>
                    <a:pt x="1527" y="10631"/>
                    <a:pt x="0" y="12156"/>
                    <a:pt x="0" y="14041"/>
                  </a:cubicBezTo>
                  <a:cubicBezTo>
                    <a:pt x="0" y="15924"/>
                    <a:pt x="1527" y="17449"/>
                    <a:pt x="3410" y="17449"/>
                  </a:cubicBezTo>
                  <a:lnTo>
                    <a:pt x="5809" y="17449"/>
                  </a:lnTo>
                  <a:lnTo>
                    <a:pt x="4112" y="19147"/>
                  </a:lnTo>
                  <a:cubicBezTo>
                    <a:pt x="2779" y="20478"/>
                    <a:pt x="2779" y="22637"/>
                    <a:pt x="4112" y="23968"/>
                  </a:cubicBezTo>
                  <a:cubicBezTo>
                    <a:pt x="4778" y="24635"/>
                    <a:pt x="5651" y="24968"/>
                    <a:pt x="6523" y="24968"/>
                  </a:cubicBezTo>
                  <a:cubicBezTo>
                    <a:pt x="7396" y="24968"/>
                    <a:pt x="8268" y="24635"/>
                    <a:pt x="8934" y="23968"/>
                  </a:cubicBezTo>
                  <a:lnTo>
                    <a:pt x="10632" y="22272"/>
                  </a:lnTo>
                  <a:lnTo>
                    <a:pt x="10632" y="24671"/>
                  </a:lnTo>
                  <a:cubicBezTo>
                    <a:pt x="10632" y="26554"/>
                    <a:pt x="12157" y="28080"/>
                    <a:pt x="14040" y="28080"/>
                  </a:cubicBezTo>
                  <a:cubicBezTo>
                    <a:pt x="15923" y="28080"/>
                    <a:pt x="17450" y="26554"/>
                    <a:pt x="17450" y="24671"/>
                  </a:cubicBezTo>
                  <a:lnTo>
                    <a:pt x="17450" y="22272"/>
                  </a:lnTo>
                  <a:cubicBezTo>
                    <a:pt x="12904" y="17725"/>
                    <a:pt x="12904" y="10354"/>
                    <a:pt x="17450" y="5806"/>
                  </a:cubicBezTo>
                  <a:lnTo>
                    <a:pt x="17450" y="3409"/>
                  </a:lnTo>
                  <a:cubicBezTo>
                    <a:pt x="17450" y="1526"/>
                    <a:pt x="15923" y="1"/>
                    <a:pt x="140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593" name="Google Shape;593;p33"/>
            <p:cNvSpPr/>
            <p:nvPr/>
          </p:nvSpPr>
          <p:spPr>
            <a:xfrm>
              <a:off x="2141200" y="3139375"/>
              <a:ext cx="84225" cy="67075"/>
            </a:xfrm>
            <a:custGeom>
              <a:avLst/>
              <a:gdLst/>
              <a:ahLst/>
              <a:cxnLst/>
              <a:rect l="l" t="t" r="r" b="b"/>
              <a:pathLst>
                <a:path w="3369" h="2683" extrusionOk="0">
                  <a:moveTo>
                    <a:pt x="1685" y="0"/>
                  </a:moveTo>
                  <a:cubicBezTo>
                    <a:pt x="755" y="0"/>
                    <a:pt x="1" y="601"/>
                    <a:pt x="1" y="1341"/>
                  </a:cubicBezTo>
                  <a:cubicBezTo>
                    <a:pt x="1" y="2082"/>
                    <a:pt x="755" y="2682"/>
                    <a:pt x="1685" y="2682"/>
                  </a:cubicBezTo>
                  <a:cubicBezTo>
                    <a:pt x="2615" y="2682"/>
                    <a:pt x="3369" y="2082"/>
                    <a:pt x="3369" y="1341"/>
                  </a:cubicBezTo>
                  <a:cubicBezTo>
                    <a:pt x="3369" y="601"/>
                    <a:pt x="2615" y="0"/>
                    <a:pt x="16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594" name="Google Shape;594;p33"/>
            <p:cNvSpPr/>
            <p:nvPr/>
          </p:nvSpPr>
          <p:spPr>
            <a:xfrm>
              <a:off x="2369475" y="3139375"/>
              <a:ext cx="84225" cy="67075"/>
            </a:xfrm>
            <a:custGeom>
              <a:avLst/>
              <a:gdLst/>
              <a:ahLst/>
              <a:cxnLst/>
              <a:rect l="l" t="t" r="r" b="b"/>
              <a:pathLst>
                <a:path w="3369" h="2683" extrusionOk="0">
                  <a:moveTo>
                    <a:pt x="1685" y="0"/>
                  </a:moveTo>
                  <a:cubicBezTo>
                    <a:pt x="754" y="0"/>
                    <a:pt x="0" y="601"/>
                    <a:pt x="0" y="1341"/>
                  </a:cubicBezTo>
                  <a:cubicBezTo>
                    <a:pt x="0" y="2082"/>
                    <a:pt x="754" y="2682"/>
                    <a:pt x="1685" y="2682"/>
                  </a:cubicBezTo>
                  <a:cubicBezTo>
                    <a:pt x="2616" y="2682"/>
                    <a:pt x="3368" y="2082"/>
                    <a:pt x="3368" y="1341"/>
                  </a:cubicBezTo>
                  <a:cubicBezTo>
                    <a:pt x="3368" y="601"/>
                    <a:pt x="2616" y="0"/>
                    <a:pt x="16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595" name="Google Shape;595;p33"/>
            <p:cNvSpPr/>
            <p:nvPr/>
          </p:nvSpPr>
          <p:spPr>
            <a:xfrm>
              <a:off x="2245950" y="3132550"/>
              <a:ext cx="102925" cy="41600"/>
            </a:xfrm>
            <a:custGeom>
              <a:avLst/>
              <a:gdLst/>
              <a:ahLst/>
              <a:cxnLst/>
              <a:rect l="l" t="t" r="r" b="b"/>
              <a:pathLst>
                <a:path w="4117" h="1664" extrusionOk="0">
                  <a:moveTo>
                    <a:pt x="424" y="1"/>
                  </a:moveTo>
                  <a:cubicBezTo>
                    <a:pt x="191" y="1"/>
                    <a:pt x="0" y="190"/>
                    <a:pt x="0" y="424"/>
                  </a:cubicBezTo>
                  <a:cubicBezTo>
                    <a:pt x="0" y="1108"/>
                    <a:pt x="558" y="1664"/>
                    <a:pt x="1241" y="1664"/>
                  </a:cubicBezTo>
                  <a:cubicBezTo>
                    <a:pt x="1554" y="1664"/>
                    <a:pt x="1840" y="1547"/>
                    <a:pt x="2059" y="1355"/>
                  </a:cubicBezTo>
                  <a:cubicBezTo>
                    <a:pt x="2277" y="1547"/>
                    <a:pt x="2563" y="1664"/>
                    <a:pt x="2876" y="1664"/>
                  </a:cubicBezTo>
                  <a:cubicBezTo>
                    <a:pt x="3559" y="1664"/>
                    <a:pt x="4117" y="1108"/>
                    <a:pt x="4117" y="424"/>
                  </a:cubicBezTo>
                  <a:cubicBezTo>
                    <a:pt x="4117" y="189"/>
                    <a:pt x="3927" y="1"/>
                    <a:pt x="3692" y="1"/>
                  </a:cubicBezTo>
                  <a:cubicBezTo>
                    <a:pt x="3459" y="1"/>
                    <a:pt x="3268" y="190"/>
                    <a:pt x="3268" y="424"/>
                  </a:cubicBezTo>
                  <a:cubicBezTo>
                    <a:pt x="3268" y="641"/>
                    <a:pt x="3093" y="818"/>
                    <a:pt x="2876" y="818"/>
                  </a:cubicBezTo>
                  <a:cubicBezTo>
                    <a:pt x="2657" y="818"/>
                    <a:pt x="2482" y="641"/>
                    <a:pt x="2482" y="424"/>
                  </a:cubicBezTo>
                  <a:cubicBezTo>
                    <a:pt x="2482" y="190"/>
                    <a:pt x="2291" y="1"/>
                    <a:pt x="2059" y="1"/>
                  </a:cubicBezTo>
                  <a:cubicBezTo>
                    <a:pt x="1824" y="1"/>
                    <a:pt x="1635" y="190"/>
                    <a:pt x="1635" y="424"/>
                  </a:cubicBezTo>
                  <a:cubicBezTo>
                    <a:pt x="1635" y="641"/>
                    <a:pt x="1458" y="818"/>
                    <a:pt x="1241" y="818"/>
                  </a:cubicBezTo>
                  <a:cubicBezTo>
                    <a:pt x="1024" y="818"/>
                    <a:pt x="849" y="641"/>
                    <a:pt x="849" y="424"/>
                  </a:cubicBezTo>
                  <a:cubicBezTo>
                    <a:pt x="849" y="190"/>
                    <a:pt x="658" y="1"/>
                    <a:pt x="42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596" name="Google Shape;596;p33"/>
            <p:cNvSpPr/>
            <p:nvPr/>
          </p:nvSpPr>
          <p:spPr>
            <a:xfrm>
              <a:off x="2180525" y="3096425"/>
              <a:ext cx="60100" cy="40650"/>
            </a:xfrm>
            <a:custGeom>
              <a:avLst/>
              <a:gdLst/>
              <a:ahLst/>
              <a:cxnLst/>
              <a:rect l="l" t="t" r="r" b="b"/>
              <a:pathLst>
                <a:path w="2404" h="1626" extrusionOk="0">
                  <a:moveTo>
                    <a:pt x="1201" y="1"/>
                  </a:moveTo>
                  <a:cubicBezTo>
                    <a:pt x="539" y="1"/>
                    <a:pt x="0" y="539"/>
                    <a:pt x="0" y="1201"/>
                  </a:cubicBezTo>
                  <a:cubicBezTo>
                    <a:pt x="0" y="1434"/>
                    <a:pt x="191" y="1625"/>
                    <a:pt x="424" y="1625"/>
                  </a:cubicBezTo>
                  <a:cubicBezTo>
                    <a:pt x="658" y="1625"/>
                    <a:pt x="848" y="1434"/>
                    <a:pt x="848" y="1201"/>
                  </a:cubicBezTo>
                  <a:cubicBezTo>
                    <a:pt x="848" y="1006"/>
                    <a:pt x="1006" y="848"/>
                    <a:pt x="1201" y="848"/>
                  </a:cubicBezTo>
                  <a:cubicBezTo>
                    <a:pt x="1398" y="848"/>
                    <a:pt x="1556" y="1006"/>
                    <a:pt x="1556" y="1201"/>
                  </a:cubicBezTo>
                  <a:cubicBezTo>
                    <a:pt x="1556" y="1434"/>
                    <a:pt x="1745" y="1625"/>
                    <a:pt x="1980" y="1625"/>
                  </a:cubicBezTo>
                  <a:cubicBezTo>
                    <a:pt x="2212" y="1625"/>
                    <a:pt x="2403" y="1434"/>
                    <a:pt x="2403" y="1201"/>
                  </a:cubicBezTo>
                  <a:cubicBezTo>
                    <a:pt x="2403" y="539"/>
                    <a:pt x="1865" y="1"/>
                    <a:pt x="120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597" name="Google Shape;597;p33"/>
            <p:cNvSpPr/>
            <p:nvPr/>
          </p:nvSpPr>
          <p:spPr>
            <a:xfrm>
              <a:off x="2354325" y="3096425"/>
              <a:ext cx="60075" cy="40650"/>
            </a:xfrm>
            <a:custGeom>
              <a:avLst/>
              <a:gdLst/>
              <a:ahLst/>
              <a:cxnLst/>
              <a:rect l="l" t="t" r="r" b="b"/>
              <a:pathLst>
                <a:path w="2403" h="1626" extrusionOk="0">
                  <a:moveTo>
                    <a:pt x="1201" y="1"/>
                  </a:moveTo>
                  <a:cubicBezTo>
                    <a:pt x="539" y="1"/>
                    <a:pt x="0" y="539"/>
                    <a:pt x="0" y="1201"/>
                  </a:cubicBezTo>
                  <a:cubicBezTo>
                    <a:pt x="0" y="1434"/>
                    <a:pt x="191" y="1625"/>
                    <a:pt x="424" y="1625"/>
                  </a:cubicBezTo>
                  <a:cubicBezTo>
                    <a:pt x="658" y="1625"/>
                    <a:pt x="847" y="1434"/>
                    <a:pt x="847" y="1201"/>
                  </a:cubicBezTo>
                  <a:cubicBezTo>
                    <a:pt x="847" y="1006"/>
                    <a:pt x="1005" y="848"/>
                    <a:pt x="1201" y="848"/>
                  </a:cubicBezTo>
                  <a:cubicBezTo>
                    <a:pt x="1398" y="848"/>
                    <a:pt x="1556" y="1006"/>
                    <a:pt x="1556" y="1201"/>
                  </a:cubicBezTo>
                  <a:cubicBezTo>
                    <a:pt x="1556" y="1434"/>
                    <a:pt x="1745" y="1625"/>
                    <a:pt x="1979" y="1625"/>
                  </a:cubicBezTo>
                  <a:cubicBezTo>
                    <a:pt x="2212" y="1625"/>
                    <a:pt x="2403" y="1434"/>
                    <a:pt x="2403" y="1201"/>
                  </a:cubicBezTo>
                  <a:cubicBezTo>
                    <a:pt x="2403" y="539"/>
                    <a:pt x="1864" y="1"/>
                    <a:pt x="120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720C2E52-2BDB-4BBA-BD27-B33FE4535495}"/>
              </a:ext>
            </a:extLst>
          </p:cNvPr>
          <p:cNvSpPr/>
          <p:nvPr/>
        </p:nvSpPr>
        <p:spPr>
          <a:xfrm>
            <a:off x="2384239" y="287402"/>
            <a:ext cx="5444783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sz="6000" b="1" smtClean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Nơi có trăm </a:t>
            </a:r>
          </a:p>
          <a:p>
            <a:pPr>
              <a:defRPr/>
            </a:pPr>
            <a:r>
              <a:rPr lang="en-US" sz="6000" b="1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6000" b="1" smtClean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ghề thủ công truyền thống</a:t>
            </a:r>
            <a:endParaRPr lang="en-US" sz="6000" b="1" dirty="0">
              <a:ln/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1" name="Google Shape;569;p33">
            <a:extLst>
              <a:ext uri="{FF2B5EF4-FFF2-40B4-BE49-F238E27FC236}">
                <a16:creationId xmlns:a16="http://schemas.microsoft.com/office/drawing/2014/main" id="{4A9C18D2-AC9E-4C47-B5C6-FF889A5A8957}"/>
              </a:ext>
            </a:extLst>
          </p:cNvPr>
          <p:cNvGrpSpPr/>
          <p:nvPr/>
        </p:nvGrpSpPr>
        <p:grpSpPr>
          <a:xfrm rot="17187461">
            <a:off x="4957474" y="4084513"/>
            <a:ext cx="1218879" cy="496090"/>
            <a:chOff x="5919077" y="1112303"/>
            <a:chExt cx="1218879" cy="496090"/>
          </a:xfrm>
        </p:grpSpPr>
        <p:sp>
          <p:nvSpPr>
            <p:cNvPr id="112" name="Google Shape;570;p33">
              <a:extLst>
                <a:ext uri="{FF2B5EF4-FFF2-40B4-BE49-F238E27FC236}">
                  <a16:creationId xmlns:a16="http://schemas.microsoft.com/office/drawing/2014/main" id="{3CA17F51-D378-4AB6-842C-826C8389400B}"/>
                </a:ext>
              </a:extLst>
            </p:cNvPr>
            <p:cNvSpPr/>
            <p:nvPr/>
          </p:nvSpPr>
          <p:spPr>
            <a:xfrm rot="-5053807">
              <a:off x="6884278" y="1350991"/>
              <a:ext cx="208637" cy="279159"/>
            </a:xfrm>
            <a:custGeom>
              <a:avLst/>
              <a:gdLst/>
              <a:ahLst/>
              <a:cxnLst/>
              <a:rect l="l" t="t" r="r" b="b"/>
              <a:pathLst>
                <a:path w="20665" h="27650" extrusionOk="0">
                  <a:moveTo>
                    <a:pt x="10346" y="0"/>
                  </a:moveTo>
                  <a:cubicBezTo>
                    <a:pt x="2041" y="0"/>
                    <a:pt x="241" y="4735"/>
                    <a:pt x="0" y="6362"/>
                  </a:cubicBezTo>
                  <a:cubicBezTo>
                    <a:pt x="0" y="6362"/>
                    <a:pt x="4041" y="27182"/>
                    <a:pt x="6768" y="27641"/>
                  </a:cubicBezTo>
                  <a:cubicBezTo>
                    <a:pt x="6802" y="27647"/>
                    <a:pt x="6837" y="27650"/>
                    <a:pt x="6873" y="27650"/>
                  </a:cubicBezTo>
                  <a:cubicBezTo>
                    <a:pt x="9756" y="27650"/>
                    <a:pt x="20146" y="9764"/>
                    <a:pt x="20146" y="9764"/>
                  </a:cubicBezTo>
                  <a:cubicBezTo>
                    <a:pt x="20146" y="9764"/>
                    <a:pt x="20664" y="458"/>
                    <a:pt x="11428" y="26"/>
                  </a:cubicBezTo>
                  <a:cubicBezTo>
                    <a:pt x="11056" y="8"/>
                    <a:pt x="10695" y="0"/>
                    <a:pt x="10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13" name="Google Shape;571;p33">
              <a:extLst>
                <a:ext uri="{FF2B5EF4-FFF2-40B4-BE49-F238E27FC236}">
                  <a16:creationId xmlns:a16="http://schemas.microsoft.com/office/drawing/2014/main" id="{63736A69-780C-45F5-8B6D-2CB2824C45A2}"/>
                </a:ext>
              </a:extLst>
            </p:cNvPr>
            <p:cNvSpPr/>
            <p:nvPr/>
          </p:nvSpPr>
          <p:spPr>
            <a:xfrm rot="-5053807">
              <a:off x="6311037" y="897438"/>
              <a:ext cx="355768" cy="936842"/>
            </a:xfrm>
            <a:custGeom>
              <a:avLst/>
              <a:gdLst/>
              <a:ahLst/>
              <a:cxnLst/>
              <a:rect l="l" t="t" r="r" b="b"/>
              <a:pathLst>
                <a:path w="35238" h="92792" extrusionOk="0">
                  <a:moveTo>
                    <a:pt x="15092" y="0"/>
                  </a:moveTo>
                  <a:lnTo>
                    <a:pt x="0" y="89392"/>
                  </a:lnTo>
                  <a:cubicBezTo>
                    <a:pt x="628" y="88266"/>
                    <a:pt x="1826" y="87538"/>
                    <a:pt x="3144" y="87538"/>
                  </a:cubicBezTo>
                  <a:cubicBezTo>
                    <a:pt x="3344" y="87538"/>
                    <a:pt x="3547" y="87555"/>
                    <a:pt x="3751" y="87589"/>
                  </a:cubicBezTo>
                  <a:cubicBezTo>
                    <a:pt x="5308" y="87851"/>
                    <a:pt x="6457" y="89075"/>
                    <a:pt x="6709" y="90545"/>
                  </a:cubicBezTo>
                  <a:cubicBezTo>
                    <a:pt x="7335" y="89408"/>
                    <a:pt x="8542" y="88671"/>
                    <a:pt x="9869" y="88671"/>
                  </a:cubicBezTo>
                  <a:cubicBezTo>
                    <a:pt x="10068" y="88671"/>
                    <a:pt x="10269" y="88688"/>
                    <a:pt x="10472" y="88722"/>
                  </a:cubicBezTo>
                  <a:cubicBezTo>
                    <a:pt x="12029" y="88986"/>
                    <a:pt x="13178" y="90208"/>
                    <a:pt x="13430" y="91679"/>
                  </a:cubicBezTo>
                  <a:cubicBezTo>
                    <a:pt x="14056" y="90542"/>
                    <a:pt x="15261" y="89805"/>
                    <a:pt x="16588" y="89805"/>
                  </a:cubicBezTo>
                  <a:cubicBezTo>
                    <a:pt x="16788" y="89805"/>
                    <a:pt x="16990" y="89822"/>
                    <a:pt x="17193" y="89857"/>
                  </a:cubicBezTo>
                  <a:cubicBezTo>
                    <a:pt x="18741" y="90118"/>
                    <a:pt x="19888" y="91330"/>
                    <a:pt x="20146" y="92792"/>
                  </a:cubicBezTo>
                  <a:lnTo>
                    <a:pt x="35238" y="3401"/>
                  </a:lnTo>
                  <a:lnTo>
                    <a:pt x="150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14" name="Google Shape;572;p33">
              <a:extLst>
                <a:ext uri="{FF2B5EF4-FFF2-40B4-BE49-F238E27FC236}">
                  <a16:creationId xmlns:a16="http://schemas.microsoft.com/office/drawing/2014/main" id="{2852F591-2673-4FC8-8A54-1EE451A733AB}"/>
                </a:ext>
              </a:extLst>
            </p:cNvPr>
            <p:cNvSpPr/>
            <p:nvPr/>
          </p:nvSpPr>
          <p:spPr>
            <a:xfrm rot="-5053807">
              <a:off x="7028857" y="1476506"/>
              <a:ext cx="99366" cy="93723"/>
            </a:xfrm>
            <a:custGeom>
              <a:avLst/>
              <a:gdLst/>
              <a:ahLst/>
              <a:cxnLst/>
              <a:rect l="l" t="t" r="r" b="b"/>
              <a:pathLst>
                <a:path w="9842" h="9283" extrusionOk="0">
                  <a:moveTo>
                    <a:pt x="3978" y="1"/>
                  </a:moveTo>
                  <a:cubicBezTo>
                    <a:pt x="2541" y="1"/>
                    <a:pt x="1172" y="414"/>
                    <a:pt x="0" y="1138"/>
                  </a:cubicBezTo>
                  <a:cubicBezTo>
                    <a:pt x="1201" y="5393"/>
                    <a:pt x="2557" y="9084"/>
                    <a:pt x="3688" y="9274"/>
                  </a:cubicBezTo>
                  <a:cubicBezTo>
                    <a:pt x="3722" y="9280"/>
                    <a:pt x="3757" y="9283"/>
                    <a:pt x="3793" y="9283"/>
                  </a:cubicBezTo>
                  <a:cubicBezTo>
                    <a:pt x="4968" y="9283"/>
                    <a:pt x="7386" y="6316"/>
                    <a:pt x="9841" y="2800"/>
                  </a:cubicBezTo>
                  <a:cubicBezTo>
                    <a:pt x="8722" y="1423"/>
                    <a:pt x="7122" y="427"/>
                    <a:pt x="5235" y="106"/>
                  </a:cubicBezTo>
                  <a:cubicBezTo>
                    <a:pt x="4813" y="35"/>
                    <a:pt x="4393" y="1"/>
                    <a:pt x="39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15" name="Google Shape;573;p33">
              <a:extLst>
                <a:ext uri="{FF2B5EF4-FFF2-40B4-BE49-F238E27FC236}">
                  <a16:creationId xmlns:a16="http://schemas.microsoft.com/office/drawing/2014/main" id="{6E5C73F6-0C5D-4C84-9946-0551CCC58D17}"/>
                </a:ext>
              </a:extLst>
            </p:cNvPr>
            <p:cNvSpPr/>
            <p:nvPr/>
          </p:nvSpPr>
          <p:spPr>
            <a:xfrm rot="-5053807">
              <a:off x="5874153" y="1172687"/>
              <a:ext cx="217532" cy="106353"/>
            </a:xfrm>
            <a:custGeom>
              <a:avLst/>
              <a:gdLst/>
              <a:ahLst/>
              <a:cxnLst/>
              <a:rect l="l" t="t" r="r" b="b"/>
              <a:pathLst>
                <a:path w="21546" h="10534" extrusionOk="0">
                  <a:moveTo>
                    <a:pt x="6066" y="0"/>
                  </a:moveTo>
                  <a:cubicBezTo>
                    <a:pt x="4512" y="0"/>
                    <a:pt x="3016" y="226"/>
                    <a:pt x="2196" y="946"/>
                  </a:cubicBezTo>
                  <a:cubicBezTo>
                    <a:pt x="0" y="2878"/>
                    <a:pt x="138" y="7179"/>
                    <a:pt x="138" y="7179"/>
                  </a:cubicBezTo>
                  <a:lnTo>
                    <a:pt x="9829" y="10293"/>
                  </a:lnTo>
                  <a:lnTo>
                    <a:pt x="20004" y="10533"/>
                  </a:lnTo>
                  <a:cubicBezTo>
                    <a:pt x="20003" y="10533"/>
                    <a:pt x="21545" y="6515"/>
                    <a:pt x="20104" y="3969"/>
                  </a:cubicBezTo>
                  <a:cubicBezTo>
                    <a:pt x="18664" y="1423"/>
                    <a:pt x="11458" y="639"/>
                    <a:pt x="11458" y="639"/>
                  </a:cubicBezTo>
                  <a:cubicBezTo>
                    <a:pt x="11458" y="639"/>
                    <a:pt x="8680" y="0"/>
                    <a:pt x="6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16" name="Google Shape;574;p33">
              <a:extLst>
                <a:ext uri="{FF2B5EF4-FFF2-40B4-BE49-F238E27FC236}">
                  <a16:creationId xmlns:a16="http://schemas.microsoft.com/office/drawing/2014/main" id="{46DFCC7D-E9BA-4476-BE35-68405E7F89C5}"/>
                </a:ext>
              </a:extLst>
            </p:cNvPr>
            <p:cNvSpPr/>
            <p:nvPr/>
          </p:nvSpPr>
          <p:spPr>
            <a:xfrm rot="-5053807">
              <a:off x="5929236" y="1190596"/>
              <a:ext cx="246487" cy="110775"/>
            </a:xfrm>
            <a:custGeom>
              <a:avLst/>
              <a:gdLst/>
              <a:ahLst/>
              <a:cxnLst/>
              <a:rect l="l" t="t" r="r" b="b"/>
              <a:pathLst>
                <a:path w="24414" h="10972" extrusionOk="0">
                  <a:moveTo>
                    <a:pt x="4507" y="1"/>
                  </a:moveTo>
                  <a:cubicBezTo>
                    <a:pt x="2501" y="1"/>
                    <a:pt x="730" y="1447"/>
                    <a:pt x="385" y="3490"/>
                  </a:cubicBezTo>
                  <a:cubicBezTo>
                    <a:pt x="1" y="5770"/>
                    <a:pt x="1536" y="7929"/>
                    <a:pt x="3815" y="8314"/>
                  </a:cubicBezTo>
                  <a:lnTo>
                    <a:pt x="19204" y="10913"/>
                  </a:lnTo>
                  <a:cubicBezTo>
                    <a:pt x="19440" y="10952"/>
                    <a:pt x="19675" y="10972"/>
                    <a:pt x="19906" y="10972"/>
                  </a:cubicBezTo>
                  <a:cubicBezTo>
                    <a:pt x="21912" y="10972"/>
                    <a:pt x="23685" y="9526"/>
                    <a:pt x="24029" y="7481"/>
                  </a:cubicBezTo>
                  <a:cubicBezTo>
                    <a:pt x="24413" y="5203"/>
                    <a:pt x="22877" y="3043"/>
                    <a:pt x="20599" y="2657"/>
                  </a:cubicBezTo>
                  <a:lnTo>
                    <a:pt x="5209" y="60"/>
                  </a:lnTo>
                  <a:cubicBezTo>
                    <a:pt x="4973" y="20"/>
                    <a:pt x="4738" y="1"/>
                    <a:pt x="4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17" name="Google Shape;575;p33">
              <a:extLst>
                <a:ext uri="{FF2B5EF4-FFF2-40B4-BE49-F238E27FC236}">
                  <a16:creationId xmlns:a16="http://schemas.microsoft.com/office/drawing/2014/main" id="{4F34AFA6-CDFB-405E-992D-E4D72F4BE155}"/>
                </a:ext>
              </a:extLst>
            </p:cNvPr>
            <p:cNvSpPr/>
            <p:nvPr/>
          </p:nvSpPr>
          <p:spPr>
            <a:xfrm rot="-5053807">
              <a:off x="5940279" y="1231350"/>
              <a:ext cx="177894" cy="41768"/>
            </a:xfrm>
            <a:custGeom>
              <a:avLst/>
              <a:gdLst/>
              <a:ahLst/>
              <a:cxnLst/>
              <a:rect l="l" t="t" r="r" b="b"/>
              <a:pathLst>
                <a:path w="17620" h="4137" extrusionOk="0">
                  <a:moveTo>
                    <a:pt x="763" y="0"/>
                  </a:moveTo>
                  <a:cubicBezTo>
                    <a:pt x="424" y="0"/>
                    <a:pt x="124" y="245"/>
                    <a:pt x="66" y="592"/>
                  </a:cubicBezTo>
                  <a:cubicBezTo>
                    <a:pt x="0" y="979"/>
                    <a:pt x="260" y="1344"/>
                    <a:pt x="646" y="1410"/>
                  </a:cubicBezTo>
                  <a:lnTo>
                    <a:pt x="16737" y="4126"/>
                  </a:lnTo>
                  <a:cubicBezTo>
                    <a:pt x="16777" y="4133"/>
                    <a:pt x="16817" y="4136"/>
                    <a:pt x="16856" y="4136"/>
                  </a:cubicBezTo>
                  <a:cubicBezTo>
                    <a:pt x="17196" y="4136"/>
                    <a:pt x="17496" y="3891"/>
                    <a:pt x="17555" y="3546"/>
                  </a:cubicBezTo>
                  <a:cubicBezTo>
                    <a:pt x="17619" y="3160"/>
                    <a:pt x="17361" y="2794"/>
                    <a:pt x="16972" y="2726"/>
                  </a:cubicBezTo>
                  <a:lnTo>
                    <a:pt x="883" y="11"/>
                  </a:lnTo>
                  <a:cubicBezTo>
                    <a:pt x="842" y="4"/>
                    <a:pt x="802" y="0"/>
                    <a:pt x="7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18" name="Google Shape;576;p33">
              <a:extLst>
                <a:ext uri="{FF2B5EF4-FFF2-40B4-BE49-F238E27FC236}">
                  <a16:creationId xmlns:a16="http://schemas.microsoft.com/office/drawing/2014/main" id="{0CF96B55-4880-4BDB-8B53-76CBCFAD69B3}"/>
                </a:ext>
              </a:extLst>
            </p:cNvPr>
            <p:cNvSpPr/>
            <p:nvPr/>
          </p:nvSpPr>
          <p:spPr>
            <a:xfrm rot="-5053807">
              <a:off x="5981675" y="1215979"/>
              <a:ext cx="177874" cy="41758"/>
            </a:xfrm>
            <a:custGeom>
              <a:avLst/>
              <a:gdLst/>
              <a:ahLst/>
              <a:cxnLst/>
              <a:rect l="l" t="t" r="r" b="b"/>
              <a:pathLst>
                <a:path w="17618" h="4136" extrusionOk="0">
                  <a:moveTo>
                    <a:pt x="765" y="1"/>
                  </a:moveTo>
                  <a:cubicBezTo>
                    <a:pt x="425" y="1"/>
                    <a:pt x="124" y="245"/>
                    <a:pt x="65" y="592"/>
                  </a:cubicBezTo>
                  <a:cubicBezTo>
                    <a:pt x="1" y="978"/>
                    <a:pt x="259" y="1344"/>
                    <a:pt x="647" y="1410"/>
                  </a:cubicBezTo>
                  <a:lnTo>
                    <a:pt x="16735" y="4125"/>
                  </a:lnTo>
                  <a:cubicBezTo>
                    <a:pt x="16776" y="4132"/>
                    <a:pt x="16816" y="4135"/>
                    <a:pt x="16855" y="4135"/>
                  </a:cubicBezTo>
                  <a:cubicBezTo>
                    <a:pt x="17195" y="4135"/>
                    <a:pt x="17494" y="3891"/>
                    <a:pt x="17553" y="3545"/>
                  </a:cubicBezTo>
                  <a:cubicBezTo>
                    <a:pt x="17618" y="3159"/>
                    <a:pt x="17359" y="2792"/>
                    <a:pt x="16972" y="2728"/>
                  </a:cubicBezTo>
                  <a:lnTo>
                    <a:pt x="883" y="10"/>
                  </a:lnTo>
                  <a:cubicBezTo>
                    <a:pt x="844" y="4"/>
                    <a:pt x="804" y="1"/>
                    <a:pt x="7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19" name="Google Shape;577;p33">
              <a:extLst>
                <a:ext uri="{FF2B5EF4-FFF2-40B4-BE49-F238E27FC236}">
                  <a16:creationId xmlns:a16="http://schemas.microsoft.com/office/drawing/2014/main" id="{773DFB2D-0DD1-4C12-89C1-AE4E178F9B12}"/>
                </a:ext>
              </a:extLst>
            </p:cNvPr>
            <p:cNvSpPr/>
            <p:nvPr/>
          </p:nvSpPr>
          <p:spPr>
            <a:xfrm rot="-5053807">
              <a:off x="6420406" y="990467"/>
              <a:ext cx="150120" cy="829096"/>
            </a:xfrm>
            <a:custGeom>
              <a:avLst/>
              <a:gdLst/>
              <a:ahLst/>
              <a:cxnLst/>
              <a:rect l="l" t="t" r="r" b="b"/>
              <a:pathLst>
                <a:path w="14869" h="82120" extrusionOk="0">
                  <a:moveTo>
                    <a:pt x="14263" y="1"/>
                  </a:moveTo>
                  <a:cubicBezTo>
                    <a:pt x="14031" y="1"/>
                    <a:pt x="13804" y="133"/>
                    <a:pt x="13754" y="429"/>
                  </a:cubicBezTo>
                  <a:cubicBezTo>
                    <a:pt x="10236" y="21264"/>
                    <a:pt x="6719" y="42098"/>
                    <a:pt x="3201" y="62932"/>
                  </a:cubicBezTo>
                  <a:cubicBezTo>
                    <a:pt x="2155" y="69126"/>
                    <a:pt x="1110" y="75320"/>
                    <a:pt x="64" y="81514"/>
                  </a:cubicBezTo>
                  <a:cubicBezTo>
                    <a:pt x="0" y="81896"/>
                    <a:pt x="307" y="82119"/>
                    <a:pt x="607" y="82119"/>
                  </a:cubicBezTo>
                  <a:cubicBezTo>
                    <a:pt x="838" y="82119"/>
                    <a:pt x="1066" y="81986"/>
                    <a:pt x="1116" y="81691"/>
                  </a:cubicBezTo>
                  <a:cubicBezTo>
                    <a:pt x="4632" y="60856"/>
                    <a:pt x="8150" y="40021"/>
                    <a:pt x="11666" y="19188"/>
                  </a:cubicBezTo>
                  <a:cubicBezTo>
                    <a:pt x="12712" y="12993"/>
                    <a:pt x="13757" y="6800"/>
                    <a:pt x="14803" y="606"/>
                  </a:cubicBezTo>
                  <a:cubicBezTo>
                    <a:pt x="14868" y="223"/>
                    <a:pt x="14562" y="1"/>
                    <a:pt x="14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20" name="Google Shape;578;p33">
              <a:extLst>
                <a:ext uri="{FF2B5EF4-FFF2-40B4-BE49-F238E27FC236}">
                  <a16:creationId xmlns:a16="http://schemas.microsoft.com/office/drawing/2014/main" id="{3D332553-3EA5-4A58-9D09-6EB4E6A5AC42}"/>
                </a:ext>
              </a:extLst>
            </p:cNvPr>
            <p:cNvSpPr/>
            <p:nvPr/>
          </p:nvSpPr>
          <p:spPr>
            <a:xfrm rot="-5053807">
              <a:off x="6439781" y="920001"/>
              <a:ext cx="150120" cy="829076"/>
            </a:xfrm>
            <a:custGeom>
              <a:avLst/>
              <a:gdLst/>
              <a:ahLst/>
              <a:cxnLst/>
              <a:rect l="l" t="t" r="r" b="b"/>
              <a:pathLst>
                <a:path w="14869" h="82118" extrusionOk="0">
                  <a:moveTo>
                    <a:pt x="14262" y="0"/>
                  </a:moveTo>
                  <a:cubicBezTo>
                    <a:pt x="14031" y="0"/>
                    <a:pt x="13803" y="133"/>
                    <a:pt x="13753" y="428"/>
                  </a:cubicBezTo>
                  <a:cubicBezTo>
                    <a:pt x="10236" y="21263"/>
                    <a:pt x="6719" y="42096"/>
                    <a:pt x="3202" y="62931"/>
                  </a:cubicBezTo>
                  <a:cubicBezTo>
                    <a:pt x="2156" y="69125"/>
                    <a:pt x="1109" y="75318"/>
                    <a:pt x="64" y="81511"/>
                  </a:cubicBezTo>
                  <a:cubicBezTo>
                    <a:pt x="0" y="81894"/>
                    <a:pt x="306" y="82118"/>
                    <a:pt x="606" y="82118"/>
                  </a:cubicBezTo>
                  <a:cubicBezTo>
                    <a:pt x="837" y="82118"/>
                    <a:pt x="1064" y="81985"/>
                    <a:pt x="1114" y="81690"/>
                  </a:cubicBezTo>
                  <a:cubicBezTo>
                    <a:pt x="4631" y="60855"/>
                    <a:pt x="8148" y="40022"/>
                    <a:pt x="11666" y="19186"/>
                  </a:cubicBezTo>
                  <a:cubicBezTo>
                    <a:pt x="12711" y="12992"/>
                    <a:pt x="13758" y="6799"/>
                    <a:pt x="14804" y="605"/>
                  </a:cubicBezTo>
                  <a:cubicBezTo>
                    <a:pt x="14868" y="223"/>
                    <a:pt x="14562" y="0"/>
                    <a:pt x="142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21" name="Google Shape;579;p33">
              <a:extLst>
                <a:ext uri="{FF2B5EF4-FFF2-40B4-BE49-F238E27FC236}">
                  <a16:creationId xmlns:a16="http://schemas.microsoft.com/office/drawing/2014/main" id="{3DA7D03F-43DE-4FA3-83A2-49478712370E}"/>
                </a:ext>
              </a:extLst>
            </p:cNvPr>
            <p:cNvSpPr/>
            <p:nvPr/>
          </p:nvSpPr>
          <p:spPr>
            <a:xfrm rot="-5053807">
              <a:off x="6740997" y="1279958"/>
              <a:ext cx="54287" cy="184447"/>
            </a:xfrm>
            <a:custGeom>
              <a:avLst/>
              <a:gdLst/>
              <a:ahLst/>
              <a:cxnLst/>
              <a:rect l="l" t="t" r="r" b="b"/>
              <a:pathLst>
                <a:path w="5377" h="18269" extrusionOk="0">
                  <a:moveTo>
                    <a:pt x="4239" y="1"/>
                  </a:moveTo>
                  <a:cubicBezTo>
                    <a:pt x="3747" y="1"/>
                    <a:pt x="3238" y="288"/>
                    <a:pt x="3123" y="905"/>
                  </a:cubicBezTo>
                  <a:cubicBezTo>
                    <a:pt x="2120" y="6315"/>
                    <a:pt x="1108" y="11725"/>
                    <a:pt x="132" y="17140"/>
                  </a:cubicBezTo>
                  <a:cubicBezTo>
                    <a:pt x="0" y="17870"/>
                    <a:pt x="560" y="18269"/>
                    <a:pt x="1140" y="18269"/>
                  </a:cubicBezTo>
                  <a:cubicBezTo>
                    <a:pt x="1632" y="18269"/>
                    <a:pt x="2138" y="17981"/>
                    <a:pt x="2250" y="17365"/>
                  </a:cubicBezTo>
                  <a:cubicBezTo>
                    <a:pt x="3227" y="11950"/>
                    <a:pt x="4236" y="6539"/>
                    <a:pt x="5242" y="1129"/>
                  </a:cubicBezTo>
                  <a:cubicBezTo>
                    <a:pt x="5377" y="400"/>
                    <a:pt x="4819" y="1"/>
                    <a:pt x="4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22" name="Google Shape;580;p33">
              <a:extLst>
                <a:ext uri="{FF2B5EF4-FFF2-40B4-BE49-F238E27FC236}">
                  <a16:creationId xmlns:a16="http://schemas.microsoft.com/office/drawing/2014/main" id="{E841863B-0213-43EC-816C-4F161E897434}"/>
                </a:ext>
              </a:extLst>
            </p:cNvPr>
            <p:cNvSpPr/>
            <p:nvPr/>
          </p:nvSpPr>
          <p:spPr>
            <a:xfrm rot="-5053807">
              <a:off x="6641429" y="1328923"/>
              <a:ext cx="26068" cy="23019"/>
            </a:xfrm>
            <a:custGeom>
              <a:avLst/>
              <a:gdLst/>
              <a:ahLst/>
              <a:cxnLst/>
              <a:rect l="l" t="t" r="r" b="b"/>
              <a:pathLst>
                <a:path w="2582" h="2280" extrusionOk="0">
                  <a:moveTo>
                    <a:pt x="1292" y="0"/>
                  </a:moveTo>
                  <a:cubicBezTo>
                    <a:pt x="837" y="0"/>
                    <a:pt x="407" y="274"/>
                    <a:pt x="231" y="722"/>
                  </a:cubicBezTo>
                  <a:cubicBezTo>
                    <a:pt x="0" y="1309"/>
                    <a:pt x="288" y="1970"/>
                    <a:pt x="872" y="2200"/>
                  </a:cubicBezTo>
                  <a:cubicBezTo>
                    <a:pt x="1010" y="2254"/>
                    <a:pt x="1151" y="2280"/>
                    <a:pt x="1290" y="2280"/>
                  </a:cubicBezTo>
                  <a:cubicBezTo>
                    <a:pt x="1745" y="2280"/>
                    <a:pt x="2174" y="2006"/>
                    <a:pt x="2351" y="1558"/>
                  </a:cubicBezTo>
                  <a:cubicBezTo>
                    <a:pt x="2581" y="972"/>
                    <a:pt x="2294" y="312"/>
                    <a:pt x="1708" y="79"/>
                  </a:cubicBezTo>
                  <a:cubicBezTo>
                    <a:pt x="1571" y="26"/>
                    <a:pt x="1430" y="0"/>
                    <a:pt x="1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96" name="Google Shape;3043;p52">
            <a:extLst>
              <a:ext uri="{FF2B5EF4-FFF2-40B4-BE49-F238E27FC236}">
                <a16:creationId xmlns:a16="http://schemas.microsoft.com/office/drawing/2014/main" id="{EEE9CAC7-5969-45F7-92BC-BCE0F842BCBC}"/>
              </a:ext>
            </a:extLst>
          </p:cNvPr>
          <p:cNvGrpSpPr/>
          <p:nvPr/>
        </p:nvGrpSpPr>
        <p:grpSpPr>
          <a:xfrm>
            <a:off x="4288303" y="3039687"/>
            <a:ext cx="1381196" cy="1626671"/>
            <a:chOff x="2755338" y="1954707"/>
            <a:chExt cx="385525" cy="454043"/>
          </a:xfrm>
        </p:grpSpPr>
        <p:sp>
          <p:nvSpPr>
            <p:cNvPr id="97" name="Google Shape;3044;p52">
              <a:extLst>
                <a:ext uri="{FF2B5EF4-FFF2-40B4-BE49-F238E27FC236}">
                  <a16:creationId xmlns:a16="http://schemas.microsoft.com/office/drawing/2014/main" id="{6C15C357-33C7-4B57-9047-3604FF481A65}"/>
                </a:ext>
              </a:extLst>
            </p:cNvPr>
            <p:cNvSpPr/>
            <p:nvPr/>
          </p:nvSpPr>
          <p:spPr>
            <a:xfrm>
              <a:off x="2850756" y="2294131"/>
              <a:ext cx="194124" cy="114602"/>
            </a:xfrm>
            <a:custGeom>
              <a:avLst/>
              <a:gdLst/>
              <a:ahLst/>
              <a:cxnLst/>
              <a:rect l="l" t="t" r="r" b="b"/>
              <a:pathLst>
                <a:path w="11344" h="6697" extrusionOk="0">
                  <a:moveTo>
                    <a:pt x="2778" y="1"/>
                  </a:moveTo>
                  <a:cubicBezTo>
                    <a:pt x="2778" y="1"/>
                    <a:pt x="881" y="1434"/>
                    <a:pt x="0" y="4032"/>
                  </a:cubicBezTo>
                  <a:lnTo>
                    <a:pt x="2014" y="6696"/>
                  </a:lnTo>
                  <a:lnTo>
                    <a:pt x="9331" y="6696"/>
                  </a:lnTo>
                  <a:lnTo>
                    <a:pt x="11344" y="4032"/>
                  </a:lnTo>
                  <a:cubicBezTo>
                    <a:pt x="10463" y="1436"/>
                    <a:pt x="8567" y="1"/>
                    <a:pt x="8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" name="Google Shape;3045;p52">
              <a:extLst>
                <a:ext uri="{FF2B5EF4-FFF2-40B4-BE49-F238E27FC236}">
                  <a16:creationId xmlns:a16="http://schemas.microsoft.com/office/drawing/2014/main" id="{1D577BE1-1AF5-4920-BA7C-5C261C44E996}"/>
                </a:ext>
              </a:extLst>
            </p:cNvPr>
            <p:cNvSpPr/>
            <p:nvPr/>
          </p:nvSpPr>
          <p:spPr>
            <a:xfrm>
              <a:off x="2910958" y="2256912"/>
              <a:ext cx="73738" cy="73704"/>
            </a:xfrm>
            <a:custGeom>
              <a:avLst/>
              <a:gdLst/>
              <a:ahLst/>
              <a:cxnLst/>
              <a:rect l="l" t="t" r="r" b="b"/>
              <a:pathLst>
                <a:path w="4309" h="4307" extrusionOk="0">
                  <a:moveTo>
                    <a:pt x="2154" y="0"/>
                  </a:moveTo>
                  <a:cubicBezTo>
                    <a:pt x="962" y="0"/>
                    <a:pt x="0" y="965"/>
                    <a:pt x="0" y="2154"/>
                  </a:cubicBezTo>
                  <a:cubicBezTo>
                    <a:pt x="0" y="3343"/>
                    <a:pt x="965" y="4307"/>
                    <a:pt x="2154" y="4307"/>
                  </a:cubicBezTo>
                  <a:cubicBezTo>
                    <a:pt x="3344" y="4307"/>
                    <a:pt x="4308" y="3343"/>
                    <a:pt x="4308" y="2154"/>
                  </a:cubicBezTo>
                  <a:cubicBezTo>
                    <a:pt x="4308" y="963"/>
                    <a:pt x="3344" y="0"/>
                    <a:pt x="2154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" name="Google Shape;3046;p52">
              <a:extLst>
                <a:ext uri="{FF2B5EF4-FFF2-40B4-BE49-F238E27FC236}">
                  <a16:creationId xmlns:a16="http://schemas.microsoft.com/office/drawing/2014/main" id="{3B66E5D8-784B-4602-AAD1-2CB6E4719C58}"/>
                </a:ext>
              </a:extLst>
            </p:cNvPr>
            <p:cNvSpPr/>
            <p:nvPr/>
          </p:nvSpPr>
          <p:spPr>
            <a:xfrm>
              <a:off x="3010432" y="2363145"/>
              <a:ext cx="41943" cy="45605"/>
            </a:xfrm>
            <a:custGeom>
              <a:avLst/>
              <a:gdLst/>
              <a:ahLst/>
              <a:cxnLst/>
              <a:rect l="l" t="t" r="r" b="b"/>
              <a:pathLst>
                <a:path w="2451" h="2665" extrusionOk="0">
                  <a:moveTo>
                    <a:pt x="0" y="1"/>
                  </a:moveTo>
                  <a:lnTo>
                    <a:pt x="0" y="2665"/>
                  </a:lnTo>
                  <a:lnTo>
                    <a:pt x="2451" y="2665"/>
                  </a:lnTo>
                  <a:cubicBezTo>
                    <a:pt x="2451" y="1675"/>
                    <a:pt x="2278" y="784"/>
                    <a:pt x="2013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" name="Google Shape;3047;p52">
              <a:extLst>
                <a:ext uri="{FF2B5EF4-FFF2-40B4-BE49-F238E27FC236}">
                  <a16:creationId xmlns:a16="http://schemas.microsoft.com/office/drawing/2014/main" id="{0635A219-9807-444C-B4F8-F4E3D76586B7}"/>
                </a:ext>
              </a:extLst>
            </p:cNvPr>
            <p:cNvSpPr/>
            <p:nvPr/>
          </p:nvSpPr>
          <p:spPr>
            <a:xfrm>
              <a:off x="2843261" y="2363128"/>
              <a:ext cx="41977" cy="45605"/>
            </a:xfrm>
            <a:custGeom>
              <a:avLst/>
              <a:gdLst/>
              <a:ahLst/>
              <a:cxnLst/>
              <a:rect l="l" t="t" r="r" b="b"/>
              <a:pathLst>
                <a:path w="2453" h="2665" extrusionOk="0">
                  <a:moveTo>
                    <a:pt x="438" y="0"/>
                  </a:moveTo>
                  <a:cubicBezTo>
                    <a:pt x="174" y="784"/>
                    <a:pt x="0" y="1673"/>
                    <a:pt x="0" y="2664"/>
                  </a:cubicBezTo>
                  <a:lnTo>
                    <a:pt x="2452" y="2664"/>
                  </a:lnTo>
                  <a:lnTo>
                    <a:pt x="2452" y="0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" name="Google Shape;3048;p52">
              <a:extLst>
                <a:ext uri="{FF2B5EF4-FFF2-40B4-BE49-F238E27FC236}">
                  <a16:creationId xmlns:a16="http://schemas.microsoft.com/office/drawing/2014/main" id="{4ED5E8E5-F422-4A78-A4EB-C8B6FC44B68D}"/>
                </a:ext>
              </a:extLst>
            </p:cNvPr>
            <p:cNvSpPr/>
            <p:nvPr/>
          </p:nvSpPr>
          <p:spPr>
            <a:xfrm>
              <a:off x="2931441" y="2344048"/>
              <a:ext cx="12800" cy="14956"/>
            </a:xfrm>
            <a:custGeom>
              <a:avLst/>
              <a:gdLst/>
              <a:ahLst/>
              <a:cxnLst/>
              <a:rect l="l" t="t" r="r" b="b"/>
              <a:pathLst>
                <a:path w="748" h="874" extrusionOk="0">
                  <a:moveTo>
                    <a:pt x="337" y="0"/>
                  </a:moveTo>
                  <a:cubicBezTo>
                    <a:pt x="320" y="0"/>
                    <a:pt x="303" y="2"/>
                    <a:pt x="287" y="5"/>
                  </a:cubicBezTo>
                  <a:cubicBezTo>
                    <a:pt x="108" y="41"/>
                    <a:pt x="0" y="265"/>
                    <a:pt x="49" y="502"/>
                  </a:cubicBezTo>
                  <a:cubicBezTo>
                    <a:pt x="93" y="720"/>
                    <a:pt x="249" y="874"/>
                    <a:pt x="411" y="874"/>
                  </a:cubicBezTo>
                  <a:cubicBezTo>
                    <a:pt x="428" y="874"/>
                    <a:pt x="445" y="872"/>
                    <a:pt x="462" y="869"/>
                  </a:cubicBezTo>
                  <a:cubicBezTo>
                    <a:pt x="642" y="836"/>
                    <a:pt x="748" y="611"/>
                    <a:pt x="699" y="372"/>
                  </a:cubicBezTo>
                  <a:cubicBezTo>
                    <a:pt x="655" y="154"/>
                    <a:pt x="499" y="0"/>
                    <a:pt x="337" y="0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" name="Google Shape;3049;p52">
              <a:extLst>
                <a:ext uri="{FF2B5EF4-FFF2-40B4-BE49-F238E27FC236}">
                  <a16:creationId xmlns:a16="http://schemas.microsoft.com/office/drawing/2014/main" id="{9EBFBB74-E819-415C-BA52-9AD56A07BF5E}"/>
                </a:ext>
              </a:extLst>
            </p:cNvPr>
            <p:cNvSpPr/>
            <p:nvPr/>
          </p:nvSpPr>
          <p:spPr>
            <a:xfrm>
              <a:off x="2912446" y="2355411"/>
              <a:ext cx="13793" cy="14597"/>
            </a:xfrm>
            <a:custGeom>
              <a:avLst/>
              <a:gdLst/>
              <a:ahLst/>
              <a:cxnLst/>
              <a:rect l="l" t="t" r="r" b="b"/>
              <a:pathLst>
                <a:path w="806" h="853" extrusionOk="0">
                  <a:moveTo>
                    <a:pt x="331" y="0"/>
                  </a:moveTo>
                  <a:cubicBezTo>
                    <a:pt x="294" y="0"/>
                    <a:pt x="259" y="8"/>
                    <a:pt x="225" y="23"/>
                  </a:cubicBezTo>
                  <a:cubicBezTo>
                    <a:pt x="56" y="96"/>
                    <a:pt x="0" y="338"/>
                    <a:pt x="99" y="562"/>
                  </a:cubicBezTo>
                  <a:cubicBezTo>
                    <a:pt x="178" y="739"/>
                    <a:pt x="333" y="853"/>
                    <a:pt x="476" y="853"/>
                  </a:cubicBezTo>
                  <a:cubicBezTo>
                    <a:pt x="512" y="853"/>
                    <a:pt x="547" y="846"/>
                    <a:pt x="580" y="831"/>
                  </a:cubicBezTo>
                  <a:cubicBezTo>
                    <a:pt x="749" y="756"/>
                    <a:pt x="805" y="516"/>
                    <a:pt x="706" y="291"/>
                  </a:cubicBezTo>
                  <a:cubicBezTo>
                    <a:pt x="628" y="114"/>
                    <a:pt x="474" y="0"/>
                    <a:pt x="331" y="0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" name="Google Shape;3050;p52">
              <a:extLst>
                <a:ext uri="{FF2B5EF4-FFF2-40B4-BE49-F238E27FC236}">
                  <a16:creationId xmlns:a16="http://schemas.microsoft.com/office/drawing/2014/main" id="{81C97ADF-DDC3-46A7-ADA2-CC95FF3C1732}"/>
                </a:ext>
              </a:extLst>
            </p:cNvPr>
            <p:cNvSpPr/>
            <p:nvPr/>
          </p:nvSpPr>
          <p:spPr>
            <a:xfrm>
              <a:off x="2951993" y="2344065"/>
              <a:ext cx="12800" cy="14991"/>
            </a:xfrm>
            <a:custGeom>
              <a:avLst/>
              <a:gdLst/>
              <a:ahLst/>
              <a:cxnLst/>
              <a:rect l="l" t="t" r="r" b="b"/>
              <a:pathLst>
                <a:path w="748" h="876" extrusionOk="0">
                  <a:moveTo>
                    <a:pt x="411" y="1"/>
                  </a:moveTo>
                  <a:cubicBezTo>
                    <a:pt x="249" y="1"/>
                    <a:pt x="93" y="157"/>
                    <a:pt x="50" y="372"/>
                  </a:cubicBezTo>
                  <a:cubicBezTo>
                    <a:pt x="1" y="613"/>
                    <a:pt x="108" y="835"/>
                    <a:pt x="287" y="871"/>
                  </a:cubicBezTo>
                  <a:cubicBezTo>
                    <a:pt x="304" y="874"/>
                    <a:pt x="320" y="876"/>
                    <a:pt x="337" y="876"/>
                  </a:cubicBezTo>
                  <a:cubicBezTo>
                    <a:pt x="499" y="876"/>
                    <a:pt x="656" y="720"/>
                    <a:pt x="700" y="503"/>
                  </a:cubicBezTo>
                  <a:cubicBezTo>
                    <a:pt x="747" y="265"/>
                    <a:pt x="643" y="42"/>
                    <a:pt x="461" y="6"/>
                  </a:cubicBezTo>
                  <a:cubicBezTo>
                    <a:pt x="444" y="2"/>
                    <a:pt x="428" y="1"/>
                    <a:pt x="411" y="1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" name="Google Shape;3051;p52">
              <a:extLst>
                <a:ext uri="{FF2B5EF4-FFF2-40B4-BE49-F238E27FC236}">
                  <a16:creationId xmlns:a16="http://schemas.microsoft.com/office/drawing/2014/main" id="{8CEA6EB3-1B54-4423-91B5-04F9C8636CB3}"/>
                </a:ext>
              </a:extLst>
            </p:cNvPr>
            <p:cNvSpPr/>
            <p:nvPr/>
          </p:nvSpPr>
          <p:spPr>
            <a:xfrm>
              <a:off x="2969995" y="2355394"/>
              <a:ext cx="13758" cy="14563"/>
            </a:xfrm>
            <a:custGeom>
              <a:avLst/>
              <a:gdLst/>
              <a:ahLst/>
              <a:cxnLst/>
              <a:rect l="l" t="t" r="r" b="b"/>
              <a:pathLst>
                <a:path w="804" h="851" extrusionOk="0">
                  <a:moveTo>
                    <a:pt x="474" y="1"/>
                  </a:moveTo>
                  <a:cubicBezTo>
                    <a:pt x="330" y="1"/>
                    <a:pt x="177" y="113"/>
                    <a:pt x="98" y="290"/>
                  </a:cubicBezTo>
                  <a:cubicBezTo>
                    <a:pt x="0" y="514"/>
                    <a:pt x="55" y="754"/>
                    <a:pt x="224" y="829"/>
                  </a:cubicBezTo>
                  <a:cubicBezTo>
                    <a:pt x="257" y="844"/>
                    <a:pt x="293" y="850"/>
                    <a:pt x="329" y="850"/>
                  </a:cubicBezTo>
                  <a:cubicBezTo>
                    <a:pt x="474" y="850"/>
                    <a:pt x="627" y="739"/>
                    <a:pt x="705" y="561"/>
                  </a:cubicBezTo>
                  <a:cubicBezTo>
                    <a:pt x="804" y="338"/>
                    <a:pt x="748" y="96"/>
                    <a:pt x="580" y="23"/>
                  </a:cubicBezTo>
                  <a:cubicBezTo>
                    <a:pt x="546" y="8"/>
                    <a:pt x="511" y="1"/>
                    <a:pt x="474" y="1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" name="Google Shape;3052;p52">
              <a:extLst>
                <a:ext uri="{FF2B5EF4-FFF2-40B4-BE49-F238E27FC236}">
                  <a16:creationId xmlns:a16="http://schemas.microsoft.com/office/drawing/2014/main" id="{0CD67BA3-D21D-494E-895F-A87942252A12}"/>
                </a:ext>
              </a:extLst>
            </p:cNvPr>
            <p:cNvSpPr/>
            <p:nvPr/>
          </p:nvSpPr>
          <p:spPr>
            <a:xfrm>
              <a:off x="2917101" y="2361845"/>
              <a:ext cx="62016" cy="33866"/>
            </a:xfrm>
            <a:custGeom>
              <a:avLst/>
              <a:gdLst/>
              <a:ahLst/>
              <a:cxnLst/>
              <a:rect l="l" t="t" r="r" b="b"/>
              <a:pathLst>
                <a:path w="3624" h="1979" extrusionOk="0">
                  <a:moveTo>
                    <a:pt x="1812" y="1"/>
                  </a:moveTo>
                  <a:cubicBezTo>
                    <a:pt x="1257" y="1"/>
                    <a:pt x="1279" y="473"/>
                    <a:pt x="798" y="473"/>
                  </a:cubicBezTo>
                  <a:cubicBezTo>
                    <a:pt x="422" y="473"/>
                    <a:pt x="0" y="1099"/>
                    <a:pt x="343" y="1669"/>
                  </a:cubicBezTo>
                  <a:cubicBezTo>
                    <a:pt x="487" y="1909"/>
                    <a:pt x="669" y="1979"/>
                    <a:pt x="874" y="1979"/>
                  </a:cubicBezTo>
                  <a:cubicBezTo>
                    <a:pt x="1155" y="1979"/>
                    <a:pt x="1480" y="1847"/>
                    <a:pt x="1812" y="1847"/>
                  </a:cubicBezTo>
                  <a:cubicBezTo>
                    <a:pt x="2144" y="1847"/>
                    <a:pt x="2470" y="1979"/>
                    <a:pt x="2752" y="1979"/>
                  </a:cubicBezTo>
                  <a:cubicBezTo>
                    <a:pt x="2957" y="1979"/>
                    <a:pt x="3139" y="1909"/>
                    <a:pt x="3283" y="1669"/>
                  </a:cubicBezTo>
                  <a:cubicBezTo>
                    <a:pt x="3624" y="1099"/>
                    <a:pt x="3204" y="473"/>
                    <a:pt x="2828" y="473"/>
                  </a:cubicBezTo>
                  <a:cubicBezTo>
                    <a:pt x="2345" y="473"/>
                    <a:pt x="2369" y="1"/>
                    <a:pt x="1812" y="1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" name="Google Shape;3053;p52">
              <a:extLst>
                <a:ext uri="{FF2B5EF4-FFF2-40B4-BE49-F238E27FC236}">
                  <a16:creationId xmlns:a16="http://schemas.microsoft.com/office/drawing/2014/main" id="{3572D5E8-6DBD-46FA-B58C-4A5F6804E87E}"/>
                </a:ext>
              </a:extLst>
            </p:cNvPr>
            <p:cNvSpPr/>
            <p:nvPr/>
          </p:nvSpPr>
          <p:spPr>
            <a:xfrm>
              <a:off x="2759393" y="1954707"/>
              <a:ext cx="373018" cy="189298"/>
            </a:xfrm>
            <a:custGeom>
              <a:avLst/>
              <a:gdLst/>
              <a:ahLst/>
              <a:cxnLst/>
              <a:rect l="l" t="t" r="r" b="b"/>
              <a:pathLst>
                <a:path w="21798" h="11062" extrusionOk="0">
                  <a:moveTo>
                    <a:pt x="4779" y="1"/>
                  </a:moveTo>
                  <a:cubicBezTo>
                    <a:pt x="4346" y="1"/>
                    <a:pt x="3934" y="207"/>
                    <a:pt x="3674" y="565"/>
                  </a:cubicBezTo>
                  <a:cubicBezTo>
                    <a:pt x="2502" y="2178"/>
                    <a:pt x="0" y="6222"/>
                    <a:pt x="262" y="11062"/>
                  </a:cubicBezTo>
                  <a:lnTo>
                    <a:pt x="21797" y="11062"/>
                  </a:lnTo>
                  <a:cubicBezTo>
                    <a:pt x="21796" y="5127"/>
                    <a:pt x="16965" y="296"/>
                    <a:pt x="11028" y="296"/>
                  </a:cubicBezTo>
                  <a:cubicBezTo>
                    <a:pt x="7502" y="296"/>
                    <a:pt x="5806" y="150"/>
                    <a:pt x="4996" y="18"/>
                  </a:cubicBezTo>
                  <a:cubicBezTo>
                    <a:pt x="4923" y="6"/>
                    <a:pt x="4851" y="1"/>
                    <a:pt x="47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" name="Google Shape;3054;p52">
              <a:extLst>
                <a:ext uri="{FF2B5EF4-FFF2-40B4-BE49-F238E27FC236}">
                  <a16:creationId xmlns:a16="http://schemas.microsoft.com/office/drawing/2014/main" id="{4709EABB-F856-4842-ABEB-0C41B88D4CF4}"/>
                </a:ext>
              </a:extLst>
            </p:cNvPr>
            <p:cNvSpPr/>
            <p:nvPr/>
          </p:nvSpPr>
          <p:spPr>
            <a:xfrm>
              <a:off x="2759359" y="1954707"/>
              <a:ext cx="100416" cy="189298"/>
            </a:xfrm>
            <a:custGeom>
              <a:avLst/>
              <a:gdLst/>
              <a:ahLst/>
              <a:cxnLst/>
              <a:rect l="l" t="t" r="r" b="b"/>
              <a:pathLst>
                <a:path w="5868" h="11062" extrusionOk="0">
                  <a:moveTo>
                    <a:pt x="4779" y="1"/>
                  </a:moveTo>
                  <a:cubicBezTo>
                    <a:pt x="4346" y="1"/>
                    <a:pt x="3933" y="207"/>
                    <a:pt x="3674" y="565"/>
                  </a:cubicBezTo>
                  <a:cubicBezTo>
                    <a:pt x="2501" y="2178"/>
                    <a:pt x="1" y="6222"/>
                    <a:pt x="263" y="11062"/>
                  </a:cubicBezTo>
                  <a:lnTo>
                    <a:pt x="1917" y="11062"/>
                  </a:lnTo>
                  <a:cubicBezTo>
                    <a:pt x="1656" y="6222"/>
                    <a:pt x="4158" y="2178"/>
                    <a:pt x="5330" y="565"/>
                  </a:cubicBezTo>
                  <a:cubicBezTo>
                    <a:pt x="5472" y="372"/>
                    <a:pt x="5658" y="221"/>
                    <a:pt x="5867" y="126"/>
                  </a:cubicBezTo>
                  <a:cubicBezTo>
                    <a:pt x="5500" y="93"/>
                    <a:pt x="5215" y="54"/>
                    <a:pt x="4996" y="18"/>
                  </a:cubicBezTo>
                  <a:cubicBezTo>
                    <a:pt x="4924" y="6"/>
                    <a:pt x="4851" y="1"/>
                    <a:pt x="4779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" name="Google Shape;3055;p52">
              <a:extLst>
                <a:ext uri="{FF2B5EF4-FFF2-40B4-BE49-F238E27FC236}">
                  <a16:creationId xmlns:a16="http://schemas.microsoft.com/office/drawing/2014/main" id="{3603B0CE-09E4-4D86-8E32-0F3F1DF6D33F}"/>
                </a:ext>
              </a:extLst>
            </p:cNvPr>
            <p:cNvSpPr/>
            <p:nvPr/>
          </p:nvSpPr>
          <p:spPr>
            <a:xfrm>
              <a:off x="3071232" y="2109249"/>
              <a:ext cx="69631" cy="69614"/>
            </a:xfrm>
            <a:custGeom>
              <a:avLst/>
              <a:gdLst/>
              <a:ahLst/>
              <a:cxnLst/>
              <a:rect l="l" t="t" r="r" b="b"/>
              <a:pathLst>
                <a:path w="4069" h="4068" extrusionOk="0">
                  <a:moveTo>
                    <a:pt x="2034" y="0"/>
                  </a:moveTo>
                  <a:cubicBezTo>
                    <a:pt x="912" y="0"/>
                    <a:pt x="1" y="911"/>
                    <a:pt x="1" y="2034"/>
                  </a:cubicBezTo>
                  <a:cubicBezTo>
                    <a:pt x="1" y="3155"/>
                    <a:pt x="912" y="4067"/>
                    <a:pt x="2034" y="4067"/>
                  </a:cubicBezTo>
                  <a:cubicBezTo>
                    <a:pt x="3157" y="4067"/>
                    <a:pt x="4068" y="3157"/>
                    <a:pt x="4068" y="2034"/>
                  </a:cubicBezTo>
                  <a:cubicBezTo>
                    <a:pt x="4068" y="909"/>
                    <a:pt x="3157" y="0"/>
                    <a:pt x="2034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" name="Google Shape;3056;p52">
              <a:extLst>
                <a:ext uri="{FF2B5EF4-FFF2-40B4-BE49-F238E27FC236}">
                  <a16:creationId xmlns:a16="http://schemas.microsoft.com/office/drawing/2014/main" id="{F97A7B38-B1E6-4870-AA1D-292D529E53C4}"/>
                </a:ext>
              </a:extLst>
            </p:cNvPr>
            <p:cNvSpPr/>
            <p:nvPr/>
          </p:nvSpPr>
          <p:spPr>
            <a:xfrm>
              <a:off x="2790195" y="2037959"/>
              <a:ext cx="315863" cy="264029"/>
            </a:xfrm>
            <a:custGeom>
              <a:avLst/>
              <a:gdLst/>
              <a:ahLst/>
              <a:cxnLst/>
              <a:rect l="l" t="t" r="r" b="b"/>
              <a:pathLst>
                <a:path w="18458" h="15429" extrusionOk="0">
                  <a:moveTo>
                    <a:pt x="11793" y="1"/>
                  </a:moveTo>
                  <a:cubicBezTo>
                    <a:pt x="9391" y="1"/>
                    <a:pt x="7064" y="1125"/>
                    <a:pt x="4952" y="1125"/>
                  </a:cubicBezTo>
                  <a:cubicBezTo>
                    <a:pt x="4364" y="1125"/>
                    <a:pt x="3792" y="1038"/>
                    <a:pt x="3240" y="815"/>
                  </a:cubicBezTo>
                  <a:cubicBezTo>
                    <a:pt x="3046" y="736"/>
                    <a:pt x="2845" y="699"/>
                    <a:pt x="2646" y="699"/>
                  </a:cubicBezTo>
                  <a:cubicBezTo>
                    <a:pt x="2117" y="699"/>
                    <a:pt x="1607" y="965"/>
                    <a:pt x="1321" y="1441"/>
                  </a:cubicBezTo>
                  <a:cubicBezTo>
                    <a:pt x="483" y="2833"/>
                    <a:pt x="0" y="4461"/>
                    <a:pt x="0" y="6203"/>
                  </a:cubicBezTo>
                  <a:cubicBezTo>
                    <a:pt x="2" y="11273"/>
                    <a:pt x="4142" y="15419"/>
                    <a:pt x="9212" y="15429"/>
                  </a:cubicBezTo>
                  <a:cubicBezTo>
                    <a:pt x="9218" y="15429"/>
                    <a:pt x="9223" y="15429"/>
                    <a:pt x="9228" y="15429"/>
                  </a:cubicBezTo>
                  <a:cubicBezTo>
                    <a:pt x="14325" y="15429"/>
                    <a:pt x="18457" y="11296"/>
                    <a:pt x="18457" y="6200"/>
                  </a:cubicBezTo>
                  <a:lnTo>
                    <a:pt x="18457" y="6178"/>
                  </a:lnTo>
                  <a:cubicBezTo>
                    <a:pt x="18456" y="4934"/>
                    <a:pt x="18006" y="3729"/>
                    <a:pt x="17206" y="2775"/>
                  </a:cubicBezTo>
                  <a:cubicBezTo>
                    <a:pt x="15398" y="620"/>
                    <a:pt x="13575" y="1"/>
                    <a:pt x="11793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" name="Google Shape;3057;p52">
              <a:extLst>
                <a:ext uri="{FF2B5EF4-FFF2-40B4-BE49-F238E27FC236}">
                  <a16:creationId xmlns:a16="http://schemas.microsoft.com/office/drawing/2014/main" id="{C40B04F2-263D-4AAD-A59F-9D2CD261539F}"/>
                </a:ext>
              </a:extLst>
            </p:cNvPr>
            <p:cNvSpPr/>
            <p:nvPr/>
          </p:nvSpPr>
          <p:spPr>
            <a:xfrm>
              <a:off x="2755338" y="2049903"/>
              <a:ext cx="206479" cy="252118"/>
            </a:xfrm>
            <a:custGeom>
              <a:avLst/>
              <a:gdLst/>
              <a:ahLst/>
              <a:cxnLst/>
              <a:rect l="l" t="t" r="r" b="b"/>
              <a:pathLst>
                <a:path w="12066" h="14733" extrusionOk="0">
                  <a:moveTo>
                    <a:pt x="4681" y="1"/>
                  </a:moveTo>
                  <a:cubicBezTo>
                    <a:pt x="4153" y="1"/>
                    <a:pt x="3643" y="267"/>
                    <a:pt x="3357" y="743"/>
                  </a:cubicBezTo>
                  <a:cubicBezTo>
                    <a:pt x="2851" y="1579"/>
                    <a:pt x="2479" y="2501"/>
                    <a:pt x="2258" y="3481"/>
                  </a:cubicBezTo>
                  <a:cubicBezTo>
                    <a:pt x="2186" y="3471"/>
                    <a:pt x="2113" y="3468"/>
                    <a:pt x="2035" y="3468"/>
                  </a:cubicBezTo>
                  <a:cubicBezTo>
                    <a:pt x="912" y="3468"/>
                    <a:pt x="1" y="4379"/>
                    <a:pt x="1" y="5502"/>
                  </a:cubicBezTo>
                  <a:cubicBezTo>
                    <a:pt x="1" y="6625"/>
                    <a:pt x="912" y="7535"/>
                    <a:pt x="2035" y="7535"/>
                  </a:cubicBezTo>
                  <a:cubicBezTo>
                    <a:pt x="2113" y="7535"/>
                    <a:pt x="2186" y="7530"/>
                    <a:pt x="2258" y="7523"/>
                  </a:cubicBezTo>
                  <a:cubicBezTo>
                    <a:pt x="3185" y="11632"/>
                    <a:pt x="6868" y="14724"/>
                    <a:pt x="11245" y="14732"/>
                  </a:cubicBezTo>
                  <a:cubicBezTo>
                    <a:pt x="11522" y="14732"/>
                    <a:pt x="11795" y="14719"/>
                    <a:pt x="12066" y="14697"/>
                  </a:cubicBezTo>
                  <a:cubicBezTo>
                    <a:pt x="7361" y="14287"/>
                    <a:pt x="3639" y="10313"/>
                    <a:pt x="3637" y="5505"/>
                  </a:cubicBezTo>
                  <a:cubicBezTo>
                    <a:pt x="3637" y="3891"/>
                    <a:pt x="4051" y="1459"/>
                    <a:pt x="4777" y="4"/>
                  </a:cubicBezTo>
                  <a:cubicBezTo>
                    <a:pt x="4745" y="2"/>
                    <a:pt x="4713" y="1"/>
                    <a:pt x="4681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" name="Google Shape;3058;p52">
              <a:extLst>
                <a:ext uri="{FF2B5EF4-FFF2-40B4-BE49-F238E27FC236}">
                  <a16:creationId xmlns:a16="http://schemas.microsoft.com/office/drawing/2014/main" id="{886F38CD-260A-4261-AF28-DAE37D7D716D}"/>
                </a:ext>
              </a:extLst>
            </p:cNvPr>
            <p:cNvSpPr/>
            <p:nvPr/>
          </p:nvSpPr>
          <p:spPr>
            <a:xfrm>
              <a:off x="2862992" y="2132282"/>
              <a:ext cx="13741" cy="28954"/>
            </a:xfrm>
            <a:custGeom>
              <a:avLst/>
              <a:gdLst/>
              <a:ahLst/>
              <a:cxnLst/>
              <a:rect l="l" t="t" r="r" b="b"/>
              <a:pathLst>
                <a:path w="803" h="1692" extrusionOk="0">
                  <a:moveTo>
                    <a:pt x="401" y="0"/>
                  </a:moveTo>
                  <a:cubicBezTo>
                    <a:pt x="179" y="0"/>
                    <a:pt x="0" y="181"/>
                    <a:pt x="0" y="401"/>
                  </a:cubicBezTo>
                  <a:lnTo>
                    <a:pt x="0" y="1291"/>
                  </a:lnTo>
                  <a:cubicBezTo>
                    <a:pt x="0" y="1513"/>
                    <a:pt x="181" y="1692"/>
                    <a:pt x="401" y="1692"/>
                  </a:cubicBezTo>
                  <a:cubicBezTo>
                    <a:pt x="622" y="1692"/>
                    <a:pt x="801" y="1513"/>
                    <a:pt x="802" y="1291"/>
                  </a:cubicBezTo>
                  <a:lnTo>
                    <a:pt x="802" y="401"/>
                  </a:lnTo>
                  <a:cubicBezTo>
                    <a:pt x="802" y="179"/>
                    <a:pt x="623" y="0"/>
                    <a:pt x="401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" name="Google Shape;3059;p52">
              <a:extLst>
                <a:ext uri="{FF2B5EF4-FFF2-40B4-BE49-F238E27FC236}">
                  <a16:creationId xmlns:a16="http://schemas.microsoft.com/office/drawing/2014/main" id="{B2B72FA0-2C32-42E9-B02E-6E10D1F8644A}"/>
                </a:ext>
              </a:extLst>
            </p:cNvPr>
            <p:cNvSpPr/>
            <p:nvPr/>
          </p:nvSpPr>
          <p:spPr>
            <a:xfrm>
              <a:off x="2852621" y="2169844"/>
              <a:ext cx="34447" cy="13776"/>
            </a:xfrm>
            <a:custGeom>
              <a:avLst/>
              <a:gdLst/>
              <a:ahLst/>
              <a:cxnLst/>
              <a:rect l="l" t="t" r="r" b="b"/>
              <a:pathLst>
                <a:path w="2013" h="805" extrusionOk="0">
                  <a:moveTo>
                    <a:pt x="401" y="1"/>
                  </a:moveTo>
                  <a:cubicBezTo>
                    <a:pt x="179" y="1"/>
                    <a:pt x="0" y="180"/>
                    <a:pt x="0" y="402"/>
                  </a:cubicBezTo>
                  <a:cubicBezTo>
                    <a:pt x="0" y="625"/>
                    <a:pt x="179" y="804"/>
                    <a:pt x="401" y="804"/>
                  </a:cubicBezTo>
                  <a:lnTo>
                    <a:pt x="1613" y="804"/>
                  </a:lnTo>
                  <a:cubicBezTo>
                    <a:pt x="1834" y="804"/>
                    <a:pt x="2013" y="625"/>
                    <a:pt x="2013" y="402"/>
                  </a:cubicBezTo>
                  <a:cubicBezTo>
                    <a:pt x="2013" y="180"/>
                    <a:pt x="1834" y="1"/>
                    <a:pt x="16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" name="Google Shape;3060;p52">
              <a:extLst>
                <a:ext uri="{FF2B5EF4-FFF2-40B4-BE49-F238E27FC236}">
                  <a16:creationId xmlns:a16="http://schemas.microsoft.com/office/drawing/2014/main" id="{C9E8B454-5B97-438F-BD7C-577A07D6CECE}"/>
                </a:ext>
              </a:extLst>
            </p:cNvPr>
            <p:cNvSpPr/>
            <p:nvPr/>
          </p:nvSpPr>
          <p:spPr>
            <a:xfrm>
              <a:off x="3019501" y="2132282"/>
              <a:ext cx="13741" cy="28954"/>
            </a:xfrm>
            <a:custGeom>
              <a:avLst/>
              <a:gdLst/>
              <a:ahLst/>
              <a:cxnLst/>
              <a:rect l="l" t="t" r="r" b="b"/>
              <a:pathLst>
                <a:path w="803" h="1692" extrusionOk="0">
                  <a:moveTo>
                    <a:pt x="401" y="0"/>
                  </a:moveTo>
                  <a:cubicBezTo>
                    <a:pt x="179" y="0"/>
                    <a:pt x="0" y="181"/>
                    <a:pt x="0" y="401"/>
                  </a:cubicBezTo>
                  <a:lnTo>
                    <a:pt x="0" y="1291"/>
                  </a:lnTo>
                  <a:cubicBezTo>
                    <a:pt x="0" y="1513"/>
                    <a:pt x="181" y="1692"/>
                    <a:pt x="401" y="1692"/>
                  </a:cubicBezTo>
                  <a:cubicBezTo>
                    <a:pt x="623" y="1692"/>
                    <a:pt x="802" y="1513"/>
                    <a:pt x="802" y="1291"/>
                  </a:cubicBezTo>
                  <a:lnTo>
                    <a:pt x="802" y="401"/>
                  </a:lnTo>
                  <a:cubicBezTo>
                    <a:pt x="802" y="179"/>
                    <a:pt x="623" y="0"/>
                    <a:pt x="401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" name="Google Shape;3061;p52">
              <a:extLst>
                <a:ext uri="{FF2B5EF4-FFF2-40B4-BE49-F238E27FC236}">
                  <a16:creationId xmlns:a16="http://schemas.microsoft.com/office/drawing/2014/main" id="{0728AF79-7B33-439B-9D3B-8AFD0EFDE9D5}"/>
                </a:ext>
              </a:extLst>
            </p:cNvPr>
            <p:cNvSpPr/>
            <p:nvPr/>
          </p:nvSpPr>
          <p:spPr>
            <a:xfrm>
              <a:off x="3009131" y="2169844"/>
              <a:ext cx="34447" cy="13776"/>
            </a:xfrm>
            <a:custGeom>
              <a:avLst/>
              <a:gdLst/>
              <a:ahLst/>
              <a:cxnLst/>
              <a:rect l="l" t="t" r="r" b="b"/>
              <a:pathLst>
                <a:path w="2013" h="805" extrusionOk="0">
                  <a:moveTo>
                    <a:pt x="401" y="1"/>
                  </a:moveTo>
                  <a:cubicBezTo>
                    <a:pt x="179" y="1"/>
                    <a:pt x="0" y="180"/>
                    <a:pt x="0" y="402"/>
                  </a:cubicBezTo>
                  <a:cubicBezTo>
                    <a:pt x="0" y="625"/>
                    <a:pt x="179" y="804"/>
                    <a:pt x="401" y="804"/>
                  </a:cubicBezTo>
                  <a:lnTo>
                    <a:pt x="1612" y="804"/>
                  </a:lnTo>
                  <a:cubicBezTo>
                    <a:pt x="1834" y="804"/>
                    <a:pt x="2013" y="625"/>
                    <a:pt x="2013" y="402"/>
                  </a:cubicBezTo>
                  <a:cubicBezTo>
                    <a:pt x="2013" y="180"/>
                    <a:pt x="1834" y="1"/>
                    <a:pt x="16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" name="Google Shape;3062;p52">
              <a:extLst>
                <a:ext uri="{FF2B5EF4-FFF2-40B4-BE49-F238E27FC236}">
                  <a16:creationId xmlns:a16="http://schemas.microsoft.com/office/drawing/2014/main" id="{96DE52C2-694D-4D76-BD73-22C1BEC4F443}"/>
                </a:ext>
              </a:extLst>
            </p:cNvPr>
            <p:cNvSpPr/>
            <p:nvPr/>
          </p:nvSpPr>
          <p:spPr>
            <a:xfrm>
              <a:off x="2926496" y="2162794"/>
              <a:ext cx="43312" cy="19970"/>
            </a:xfrm>
            <a:custGeom>
              <a:avLst/>
              <a:gdLst/>
              <a:ahLst/>
              <a:cxnLst/>
              <a:rect l="l" t="t" r="r" b="b"/>
              <a:pathLst>
                <a:path w="2531" h="1167" extrusionOk="0">
                  <a:moveTo>
                    <a:pt x="2085" y="1"/>
                  </a:moveTo>
                  <a:cubicBezTo>
                    <a:pt x="1973" y="1"/>
                    <a:pt x="1862" y="47"/>
                    <a:pt x="1783" y="138"/>
                  </a:cubicBezTo>
                  <a:cubicBezTo>
                    <a:pt x="1657" y="281"/>
                    <a:pt x="1469" y="363"/>
                    <a:pt x="1266" y="363"/>
                  </a:cubicBezTo>
                  <a:cubicBezTo>
                    <a:pt x="1061" y="363"/>
                    <a:pt x="874" y="281"/>
                    <a:pt x="748" y="138"/>
                  </a:cubicBezTo>
                  <a:cubicBezTo>
                    <a:pt x="668" y="48"/>
                    <a:pt x="558" y="2"/>
                    <a:pt x="447" y="2"/>
                  </a:cubicBezTo>
                  <a:cubicBezTo>
                    <a:pt x="353" y="2"/>
                    <a:pt x="259" y="34"/>
                    <a:pt x="182" y="101"/>
                  </a:cubicBezTo>
                  <a:cubicBezTo>
                    <a:pt x="16" y="247"/>
                    <a:pt x="0" y="500"/>
                    <a:pt x="145" y="666"/>
                  </a:cubicBezTo>
                  <a:cubicBezTo>
                    <a:pt x="423" y="983"/>
                    <a:pt x="829" y="1166"/>
                    <a:pt x="1263" y="1166"/>
                  </a:cubicBezTo>
                  <a:cubicBezTo>
                    <a:pt x="1697" y="1166"/>
                    <a:pt x="2105" y="984"/>
                    <a:pt x="2386" y="666"/>
                  </a:cubicBezTo>
                  <a:cubicBezTo>
                    <a:pt x="2531" y="500"/>
                    <a:pt x="2515" y="245"/>
                    <a:pt x="2349" y="101"/>
                  </a:cubicBezTo>
                  <a:cubicBezTo>
                    <a:pt x="2273" y="33"/>
                    <a:pt x="2179" y="1"/>
                    <a:pt x="208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8285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7183635"/>
              </p:ext>
            </p:extLst>
          </p:nvPr>
        </p:nvGraphicFramePr>
        <p:xfrm>
          <a:off x="257695" y="745375"/>
          <a:ext cx="8473440" cy="609600"/>
        </p:xfrm>
        <a:graphic>
          <a:graphicData uri="http://schemas.openxmlformats.org/drawingml/2006/table">
            <a:tbl>
              <a:tblPr/>
              <a:tblGrid>
                <a:gridCol w="4009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3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nghề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54" marB="4565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nổi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T="45654" marB="456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4235335" y="1789950"/>
            <a:ext cx="4495800" cy="4032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LỤA</a:t>
            </a: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257695" y="2323350"/>
            <a:ext cx="4179253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 TRÀNG ( HÀ NỘI )</a:t>
            </a: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257695" y="2856750"/>
            <a:ext cx="4179253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SƠN ( NINH BÌNH)</a:t>
            </a: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257695" y="3390150"/>
            <a:ext cx="4179253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SÂM (THÁI BÌNH)</a:t>
            </a:r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257695" y="3923550"/>
            <a:ext cx="4179253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KỊ ( BẮC NINH )</a:t>
            </a:r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4235335" y="2323350"/>
            <a:ext cx="4495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GỐM SỨ</a:t>
            </a:r>
          </a:p>
        </p:txBody>
      </p:sp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4235335" y="2856750"/>
            <a:ext cx="4495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 CÓI</a:t>
            </a: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4235335" y="3390150"/>
            <a:ext cx="4495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 BẠC</a:t>
            </a:r>
          </a:p>
        </p:txBody>
      </p:sp>
      <p:sp>
        <p:nvSpPr>
          <p:cNvPr id="17" name="Rectangle 21"/>
          <p:cNvSpPr>
            <a:spLocks noChangeArrowheads="1"/>
          </p:cNvSpPr>
          <p:nvPr/>
        </p:nvSpPr>
        <p:spPr bwMode="auto">
          <a:xfrm>
            <a:off x="4235335" y="3923550"/>
            <a:ext cx="4495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GỖ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57695" y="1789950"/>
            <a:ext cx="3977640" cy="4032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VẠN PHÚC ( HÀ TÂY )</a:t>
            </a:r>
          </a:p>
        </p:txBody>
      </p:sp>
    </p:spTree>
    <p:extLst>
      <p:ext uri="{BB962C8B-B14F-4D97-AF65-F5344CB8AC3E}">
        <p14:creationId xmlns:p14="http://schemas.microsoft.com/office/powerpoint/2010/main" val="159539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9A21F70-3C82-4F57-98F4-9FA7304CEFB2}"/>
              </a:ext>
            </a:extLst>
          </p:cNvPr>
          <p:cNvSpPr/>
          <p:nvPr/>
        </p:nvSpPr>
        <p:spPr>
          <a:xfrm>
            <a:off x="3534263" y="4332585"/>
            <a:ext cx="22749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smtClean="0">
                <a:ln/>
                <a:solidFill>
                  <a:srgbClr val="150A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chiếu</a:t>
            </a:r>
            <a:endParaRPr lang="en-US" sz="3600" b="1" dirty="0">
              <a:ln/>
              <a:solidFill>
                <a:srgbClr val="150AF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7" descr="11903662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5938" y="349532"/>
            <a:ext cx="3983182" cy="3906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8" descr="Xem hì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8131" y="348497"/>
            <a:ext cx="3949934" cy="39076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521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9A21F70-3C82-4F57-98F4-9FA7304CEFB2}"/>
              </a:ext>
            </a:extLst>
          </p:cNvPr>
          <p:cNvSpPr/>
          <p:nvPr/>
        </p:nvSpPr>
        <p:spPr>
          <a:xfrm>
            <a:off x="3903709" y="1439949"/>
            <a:ext cx="12153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smtClean="0">
                <a:ln/>
                <a:solidFill>
                  <a:srgbClr val="150A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Gốm sứ</a:t>
            </a:r>
            <a:endParaRPr lang="en-US" sz="2400" b="1" dirty="0">
              <a:ln/>
              <a:solidFill>
                <a:srgbClr val="150AF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9" descr="2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" y="368387"/>
            <a:ext cx="354537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DSC02400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955" y="368387"/>
            <a:ext cx="366518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" y="2601884"/>
            <a:ext cx="3545378" cy="2161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955" y="2601884"/>
            <a:ext cx="3665180" cy="2161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A21F70-3C82-4F57-98F4-9FA7304CEFB2}"/>
              </a:ext>
            </a:extLst>
          </p:cNvPr>
          <p:cNvSpPr/>
          <p:nvPr/>
        </p:nvSpPr>
        <p:spPr>
          <a:xfrm>
            <a:off x="3903709" y="3383019"/>
            <a:ext cx="117532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000" b="1" smtClean="0">
                <a:ln/>
                <a:solidFill>
                  <a:srgbClr val="150A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 gỗ</a:t>
            </a:r>
            <a:endParaRPr lang="en-US" sz="2000" b="1" dirty="0">
              <a:ln/>
              <a:solidFill>
                <a:srgbClr val="150AF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8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3B651F9-1068-4F8D-AB2B-E115DC96ED24}"/>
              </a:ext>
            </a:extLst>
          </p:cNvPr>
          <p:cNvSpPr txBox="1"/>
          <p:nvPr/>
        </p:nvSpPr>
        <p:spPr>
          <a:xfrm>
            <a:off x="1407754" y="771929"/>
            <a:ext cx="7472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err="1">
                <a:solidFill>
                  <a:srgbClr val="150AF4"/>
                </a:solidFill>
                <a:latin typeface="HP001 4 hàng" panose="020B0603050302020204" pitchFamily="34" charset="0"/>
              </a:rPr>
              <a:t>Thứ</a:t>
            </a:r>
            <a:r>
              <a:rPr lang="en-US" sz="2800" b="1">
                <a:solidFill>
                  <a:srgbClr val="150AF4"/>
                </a:solidFill>
                <a:latin typeface="HP001 4 hàng" panose="020B0603050302020204" pitchFamily="34" charset="0"/>
              </a:rPr>
              <a:t> </a:t>
            </a:r>
            <a:r>
              <a:rPr lang="vi-VN" sz="2800" b="1" smtClean="0">
                <a:solidFill>
                  <a:srgbClr val="150AF4"/>
                </a:solidFill>
                <a:latin typeface="HP001 4 hàng" panose="020B0603050302020204" pitchFamily="34" charset="0"/>
              </a:rPr>
              <a:t>năm</a:t>
            </a:r>
            <a:r>
              <a:rPr lang="en-US" sz="2800" b="1" smtClean="0">
                <a:solidFill>
                  <a:srgbClr val="150AF4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err="1">
                <a:solidFill>
                  <a:srgbClr val="150AF4"/>
                </a:solidFill>
                <a:latin typeface="HP001 4 hàng" panose="020B0603050302020204" pitchFamily="34" charset="0"/>
              </a:rPr>
              <a:t>ngày</a:t>
            </a:r>
            <a:r>
              <a:rPr lang="en-US" sz="2800" b="1">
                <a:solidFill>
                  <a:srgbClr val="150AF4"/>
                </a:solidFill>
                <a:latin typeface="HP001 4 hàng" panose="020B0603050302020204" pitchFamily="34" charset="0"/>
              </a:rPr>
              <a:t> </a:t>
            </a:r>
            <a:r>
              <a:rPr lang="vi-VN" sz="2800" b="1">
                <a:solidFill>
                  <a:srgbClr val="150AF4"/>
                </a:solidFill>
                <a:latin typeface="HP001 4 hàng" panose="020B0603050302020204" pitchFamily="34" charset="0"/>
              </a:rPr>
              <a:t>9</a:t>
            </a:r>
            <a:r>
              <a:rPr lang="en-US" sz="2800" b="1" smtClean="0">
                <a:solidFill>
                  <a:srgbClr val="150AF4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err="1">
                <a:solidFill>
                  <a:srgbClr val="150AF4"/>
                </a:solidFill>
                <a:latin typeface="HP001 4 hàng" panose="020B0603050302020204" pitchFamily="34" charset="0"/>
              </a:rPr>
              <a:t>tháng</a:t>
            </a:r>
            <a:r>
              <a:rPr lang="en-US" sz="2800" b="1">
                <a:solidFill>
                  <a:srgbClr val="150AF4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smtClean="0">
                <a:solidFill>
                  <a:srgbClr val="150AF4"/>
                </a:solidFill>
                <a:latin typeface="HP001 4 hàng" panose="020B0603050302020204" pitchFamily="34" charset="0"/>
              </a:rPr>
              <a:t>12 </a:t>
            </a:r>
            <a:r>
              <a:rPr lang="en-US" sz="2800" b="1" dirty="0" err="1">
                <a:solidFill>
                  <a:srgbClr val="150AF4"/>
                </a:solidFill>
                <a:latin typeface="HP001 4 hàng" panose="020B0603050302020204" pitchFamily="34" charset="0"/>
              </a:rPr>
              <a:t>năm</a:t>
            </a:r>
            <a:r>
              <a:rPr lang="en-US" sz="2800" b="1" dirty="0">
                <a:solidFill>
                  <a:srgbClr val="150AF4"/>
                </a:solidFill>
                <a:latin typeface="HP001 4 hàng" panose="020B0603050302020204" pitchFamily="34" charset="0"/>
              </a:rPr>
              <a:t> 2021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31ABDD5-377A-4704-B82C-6D03A7062411}"/>
              </a:ext>
            </a:extLst>
          </p:cNvPr>
          <p:cNvCxnSpPr>
            <a:cxnSpLocks/>
          </p:cNvCxnSpPr>
          <p:nvPr/>
        </p:nvCxnSpPr>
        <p:spPr>
          <a:xfrm>
            <a:off x="3793155" y="1295149"/>
            <a:ext cx="1669008" cy="0"/>
          </a:xfrm>
          <a:prstGeom prst="line">
            <a:avLst/>
          </a:prstGeom>
          <a:ln w="19050">
            <a:solidFill>
              <a:srgbClr val="150A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0FAD556-6724-4B5A-A8A7-022792734441}"/>
              </a:ext>
            </a:extLst>
          </p:cNvPr>
          <p:cNvSpPr txBox="1"/>
          <p:nvPr/>
        </p:nvSpPr>
        <p:spPr>
          <a:xfrm>
            <a:off x="3966005" y="1377091"/>
            <a:ext cx="1327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150AF4"/>
                </a:solidFill>
                <a:latin typeface="HP001 4 hàng" panose="020B0603050302020204" pitchFamily="34" charset="0"/>
              </a:rPr>
              <a:t>Địa</a:t>
            </a:r>
            <a:r>
              <a:rPr lang="en-US" sz="3200" b="1" dirty="0">
                <a:solidFill>
                  <a:srgbClr val="150AF4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150AF4"/>
                </a:solidFill>
                <a:latin typeface="HP001 4 hàng" panose="020B0603050302020204" pitchFamily="34" charset="0"/>
              </a:rPr>
              <a:t>lí</a:t>
            </a:r>
            <a:endParaRPr lang="en-US" sz="3200" b="1" dirty="0">
              <a:solidFill>
                <a:srgbClr val="150AF4"/>
              </a:solidFill>
              <a:latin typeface="HP001 4 hàng" panose="020B06030503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0BB470-6EA9-4961-B8AF-5708403BDC39}"/>
              </a:ext>
            </a:extLst>
          </p:cNvPr>
          <p:cNvSpPr txBox="1"/>
          <p:nvPr/>
        </p:nvSpPr>
        <p:spPr>
          <a:xfrm>
            <a:off x="764586" y="1818369"/>
            <a:ext cx="77679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Người dân và </a:t>
            </a:r>
            <a:r>
              <a:rPr lang="vi-VN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h</a:t>
            </a:r>
            <a:r>
              <a:rPr lang="en-US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oạt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sản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xuất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dân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ở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đồng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Bắc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Bộ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(</a:t>
            </a:r>
            <a:r>
              <a:rPr lang="vi-VN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Tiết</a:t>
            </a:r>
            <a:r>
              <a:rPr lang="en-US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2)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1" name="Google Shape;581;p33"/>
          <p:cNvGrpSpPr/>
          <p:nvPr/>
        </p:nvGrpSpPr>
        <p:grpSpPr>
          <a:xfrm>
            <a:off x="1540797" y="789840"/>
            <a:ext cx="6883279" cy="3813652"/>
            <a:chOff x="1540797" y="789840"/>
            <a:chExt cx="6883279" cy="3813652"/>
          </a:xfrm>
        </p:grpSpPr>
        <p:sp>
          <p:nvSpPr>
            <p:cNvPr id="582" name="Google Shape;582;p33"/>
            <p:cNvSpPr/>
            <p:nvPr/>
          </p:nvSpPr>
          <p:spPr>
            <a:xfrm rot="5400000">
              <a:off x="8021892" y="430455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583" name="Google Shape;583;p33"/>
            <p:cNvSpPr/>
            <p:nvPr/>
          </p:nvSpPr>
          <p:spPr>
            <a:xfrm rot="5400000">
              <a:off x="8359621" y="453688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584" name="Google Shape;584;p33"/>
            <p:cNvSpPr/>
            <p:nvPr/>
          </p:nvSpPr>
          <p:spPr>
            <a:xfrm rot="10800000">
              <a:off x="1540797" y="395895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585" name="Google Shape;585;p33"/>
            <p:cNvSpPr/>
            <p:nvPr/>
          </p:nvSpPr>
          <p:spPr>
            <a:xfrm rot="10800000">
              <a:off x="1542945" y="4537036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586" name="Google Shape;586;p33"/>
            <p:cNvSpPr/>
            <p:nvPr/>
          </p:nvSpPr>
          <p:spPr>
            <a:xfrm rot="5400000">
              <a:off x="1783142" y="5555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587" name="Google Shape;587;p33"/>
            <p:cNvSpPr/>
            <p:nvPr/>
          </p:nvSpPr>
          <p:spPr>
            <a:xfrm rot="5400000">
              <a:off x="2120871" y="7878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588" name="Google Shape;588;p33"/>
            <p:cNvSpPr/>
            <p:nvPr/>
          </p:nvSpPr>
          <p:spPr>
            <a:xfrm rot="10800000">
              <a:off x="8359372" y="78985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589" name="Google Shape;589;p33"/>
            <p:cNvSpPr/>
            <p:nvPr/>
          </p:nvSpPr>
          <p:spPr>
            <a:xfrm rot="10800000">
              <a:off x="8361520" y="1367936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590" name="Google Shape;590;p33"/>
          <p:cNvGrpSpPr/>
          <p:nvPr/>
        </p:nvGrpSpPr>
        <p:grpSpPr>
          <a:xfrm>
            <a:off x="1540797" y="2848541"/>
            <a:ext cx="382277" cy="382291"/>
            <a:chOff x="1946450" y="2805750"/>
            <a:chExt cx="702000" cy="702025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591" name="Google Shape;591;p33"/>
            <p:cNvSpPr/>
            <p:nvPr/>
          </p:nvSpPr>
          <p:spPr>
            <a:xfrm>
              <a:off x="2176900" y="2883525"/>
              <a:ext cx="471550" cy="546425"/>
            </a:xfrm>
            <a:custGeom>
              <a:avLst/>
              <a:gdLst/>
              <a:ahLst/>
              <a:cxnLst/>
              <a:rect l="l" t="t" r="r" b="b"/>
              <a:pathLst>
                <a:path w="18862" h="21857" extrusionOk="0">
                  <a:moveTo>
                    <a:pt x="12340" y="1"/>
                  </a:moveTo>
                  <a:cubicBezTo>
                    <a:pt x="11467" y="1"/>
                    <a:pt x="10594" y="334"/>
                    <a:pt x="9928" y="1001"/>
                  </a:cubicBezTo>
                  <a:lnTo>
                    <a:pt x="8232" y="2697"/>
                  </a:lnTo>
                  <a:lnTo>
                    <a:pt x="0" y="10928"/>
                  </a:lnTo>
                  <a:lnTo>
                    <a:pt x="8232" y="19161"/>
                  </a:lnTo>
                  <a:lnTo>
                    <a:pt x="9928" y="20857"/>
                  </a:lnTo>
                  <a:cubicBezTo>
                    <a:pt x="10594" y="21524"/>
                    <a:pt x="11467" y="21857"/>
                    <a:pt x="12340" y="21857"/>
                  </a:cubicBezTo>
                  <a:cubicBezTo>
                    <a:pt x="13212" y="21857"/>
                    <a:pt x="14085" y="21524"/>
                    <a:pt x="14751" y="20857"/>
                  </a:cubicBezTo>
                  <a:cubicBezTo>
                    <a:pt x="16083" y="19524"/>
                    <a:pt x="16083" y="17367"/>
                    <a:pt x="14751" y="16036"/>
                  </a:cubicBezTo>
                  <a:lnTo>
                    <a:pt x="13055" y="14338"/>
                  </a:lnTo>
                  <a:lnTo>
                    <a:pt x="15453" y="14338"/>
                  </a:lnTo>
                  <a:cubicBezTo>
                    <a:pt x="17336" y="14338"/>
                    <a:pt x="18862" y="12811"/>
                    <a:pt x="18862" y="10930"/>
                  </a:cubicBezTo>
                  <a:cubicBezTo>
                    <a:pt x="18862" y="9045"/>
                    <a:pt x="17336" y="7520"/>
                    <a:pt x="15453" y="7520"/>
                  </a:cubicBezTo>
                  <a:lnTo>
                    <a:pt x="13055" y="7520"/>
                  </a:lnTo>
                  <a:lnTo>
                    <a:pt x="14751" y="5824"/>
                  </a:lnTo>
                  <a:cubicBezTo>
                    <a:pt x="16083" y="4491"/>
                    <a:pt x="16083" y="2333"/>
                    <a:pt x="14751" y="1001"/>
                  </a:cubicBezTo>
                  <a:cubicBezTo>
                    <a:pt x="14085" y="334"/>
                    <a:pt x="13212" y="1"/>
                    <a:pt x="123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592" name="Google Shape;592;p33"/>
            <p:cNvSpPr/>
            <p:nvPr/>
          </p:nvSpPr>
          <p:spPr>
            <a:xfrm>
              <a:off x="1946450" y="2805750"/>
              <a:ext cx="436250" cy="702025"/>
            </a:xfrm>
            <a:custGeom>
              <a:avLst/>
              <a:gdLst/>
              <a:ahLst/>
              <a:cxnLst/>
              <a:rect l="l" t="t" r="r" b="b"/>
              <a:pathLst>
                <a:path w="17450" h="28081" extrusionOk="0">
                  <a:moveTo>
                    <a:pt x="14040" y="1"/>
                  </a:moveTo>
                  <a:cubicBezTo>
                    <a:pt x="12157" y="1"/>
                    <a:pt x="10632" y="1526"/>
                    <a:pt x="10632" y="3409"/>
                  </a:cubicBezTo>
                  <a:lnTo>
                    <a:pt x="10632" y="5808"/>
                  </a:lnTo>
                  <a:lnTo>
                    <a:pt x="8934" y="4112"/>
                  </a:lnTo>
                  <a:cubicBezTo>
                    <a:pt x="8268" y="3446"/>
                    <a:pt x="7396" y="3113"/>
                    <a:pt x="6523" y="3113"/>
                  </a:cubicBezTo>
                  <a:cubicBezTo>
                    <a:pt x="5651" y="3113"/>
                    <a:pt x="4778" y="3446"/>
                    <a:pt x="4112" y="4112"/>
                  </a:cubicBezTo>
                  <a:cubicBezTo>
                    <a:pt x="2779" y="5444"/>
                    <a:pt x="2779" y="7602"/>
                    <a:pt x="4112" y="8935"/>
                  </a:cubicBezTo>
                  <a:lnTo>
                    <a:pt x="5809" y="10631"/>
                  </a:lnTo>
                  <a:lnTo>
                    <a:pt x="3410" y="10631"/>
                  </a:lnTo>
                  <a:cubicBezTo>
                    <a:pt x="1527" y="10631"/>
                    <a:pt x="0" y="12156"/>
                    <a:pt x="0" y="14041"/>
                  </a:cubicBezTo>
                  <a:cubicBezTo>
                    <a:pt x="0" y="15924"/>
                    <a:pt x="1527" y="17449"/>
                    <a:pt x="3410" y="17449"/>
                  </a:cubicBezTo>
                  <a:lnTo>
                    <a:pt x="5809" y="17449"/>
                  </a:lnTo>
                  <a:lnTo>
                    <a:pt x="4112" y="19147"/>
                  </a:lnTo>
                  <a:cubicBezTo>
                    <a:pt x="2779" y="20478"/>
                    <a:pt x="2779" y="22637"/>
                    <a:pt x="4112" y="23968"/>
                  </a:cubicBezTo>
                  <a:cubicBezTo>
                    <a:pt x="4778" y="24635"/>
                    <a:pt x="5651" y="24968"/>
                    <a:pt x="6523" y="24968"/>
                  </a:cubicBezTo>
                  <a:cubicBezTo>
                    <a:pt x="7396" y="24968"/>
                    <a:pt x="8268" y="24635"/>
                    <a:pt x="8934" y="23968"/>
                  </a:cubicBezTo>
                  <a:lnTo>
                    <a:pt x="10632" y="22272"/>
                  </a:lnTo>
                  <a:lnTo>
                    <a:pt x="10632" y="24671"/>
                  </a:lnTo>
                  <a:cubicBezTo>
                    <a:pt x="10632" y="26554"/>
                    <a:pt x="12157" y="28080"/>
                    <a:pt x="14040" y="28080"/>
                  </a:cubicBezTo>
                  <a:cubicBezTo>
                    <a:pt x="15923" y="28080"/>
                    <a:pt x="17450" y="26554"/>
                    <a:pt x="17450" y="24671"/>
                  </a:cubicBezTo>
                  <a:lnTo>
                    <a:pt x="17450" y="22272"/>
                  </a:lnTo>
                  <a:cubicBezTo>
                    <a:pt x="12904" y="17725"/>
                    <a:pt x="12904" y="10354"/>
                    <a:pt x="17450" y="5806"/>
                  </a:cubicBezTo>
                  <a:lnTo>
                    <a:pt x="17450" y="3409"/>
                  </a:lnTo>
                  <a:cubicBezTo>
                    <a:pt x="17450" y="1526"/>
                    <a:pt x="15923" y="1"/>
                    <a:pt x="140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593" name="Google Shape;593;p33"/>
            <p:cNvSpPr/>
            <p:nvPr/>
          </p:nvSpPr>
          <p:spPr>
            <a:xfrm>
              <a:off x="2141200" y="3139375"/>
              <a:ext cx="84225" cy="67075"/>
            </a:xfrm>
            <a:custGeom>
              <a:avLst/>
              <a:gdLst/>
              <a:ahLst/>
              <a:cxnLst/>
              <a:rect l="l" t="t" r="r" b="b"/>
              <a:pathLst>
                <a:path w="3369" h="2683" extrusionOk="0">
                  <a:moveTo>
                    <a:pt x="1685" y="0"/>
                  </a:moveTo>
                  <a:cubicBezTo>
                    <a:pt x="755" y="0"/>
                    <a:pt x="1" y="601"/>
                    <a:pt x="1" y="1341"/>
                  </a:cubicBezTo>
                  <a:cubicBezTo>
                    <a:pt x="1" y="2082"/>
                    <a:pt x="755" y="2682"/>
                    <a:pt x="1685" y="2682"/>
                  </a:cubicBezTo>
                  <a:cubicBezTo>
                    <a:pt x="2615" y="2682"/>
                    <a:pt x="3369" y="2082"/>
                    <a:pt x="3369" y="1341"/>
                  </a:cubicBezTo>
                  <a:cubicBezTo>
                    <a:pt x="3369" y="601"/>
                    <a:pt x="2615" y="0"/>
                    <a:pt x="16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594" name="Google Shape;594;p33"/>
            <p:cNvSpPr/>
            <p:nvPr/>
          </p:nvSpPr>
          <p:spPr>
            <a:xfrm>
              <a:off x="2369475" y="3139375"/>
              <a:ext cx="84225" cy="67075"/>
            </a:xfrm>
            <a:custGeom>
              <a:avLst/>
              <a:gdLst/>
              <a:ahLst/>
              <a:cxnLst/>
              <a:rect l="l" t="t" r="r" b="b"/>
              <a:pathLst>
                <a:path w="3369" h="2683" extrusionOk="0">
                  <a:moveTo>
                    <a:pt x="1685" y="0"/>
                  </a:moveTo>
                  <a:cubicBezTo>
                    <a:pt x="754" y="0"/>
                    <a:pt x="0" y="601"/>
                    <a:pt x="0" y="1341"/>
                  </a:cubicBezTo>
                  <a:cubicBezTo>
                    <a:pt x="0" y="2082"/>
                    <a:pt x="754" y="2682"/>
                    <a:pt x="1685" y="2682"/>
                  </a:cubicBezTo>
                  <a:cubicBezTo>
                    <a:pt x="2616" y="2682"/>
                    <a:pt x="3368" y="2082"/>
                    <a:pt x="3368" y="1341"/>
                  </a:cubicBezTo>
                  <a:cubicBezTo>
                    <a:pt x="3368" y="601"/>
                    <a:pt x="2616" y="0"/>
                    <a:pt x="16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595" name="Google Shape;595;p33"/>
            <p:cNvSpPr/>
            <p:nvPr/>
          </p:nvSpPr>
          <p:spPr>
            <a:xfrm>
              <a:off x="2245950" y="3132550"/>
              <a:ext cx="102925" cy="41600"/>
            </a:xfrm>
            <a:custGeom>
              <a:avLst/>
              <a:gdLst/>
              <a:ahLst/>
              <a:cxnLst/>
              <a:rect l="l" t="t" r="r" b="b"/>
              <a:pathLst>
                <a:path w="4117" h="1664" extrusionOk="0">
                  <a:moveTo>
                    <a:pt x="424" y="1"/>
                  </a:moveTo>
                  <a:cubicBezTo>
                    <a:pt x="191" y="1"/>
                    <a:pt x="0" y="190"/>
                    <a:pt x="0" y="424"/>
                  </a:cubicBezTo>
                  <a:cubicBezTo>
                    <a:pt x="0" y="1108"/>
                    <a:pt x="558" y="1664"/>
                    <a:pt x="1241" y="1664"/>
                  </a:cubicBezTo>
                  <a:cubicBezTo>
                    <a:pt x="1554" y="1664"/>
                    <a:pt x="1840" y="1547"/>
                    <a:pt x="2059" y="1355"/>
                  </a:cubicBezTo>
                  <a:cubicBezTo>
                    <a:pt x="2277" y="1547"/>
                    <a:pt x="2563" y="1664"/>
                    <a:pt x="2876" y="1664"/>
                  </a:cubicBezTo>
                  <a:cubicBezTo>
                    <a:pt x="3559" y="1664"/>
                    <a:pt x="4117" y="1108"/>
                    <a:pt x="4117" y="424"/>
                  </a:cubicBezTo>
                  <a:cubicBezTo>
                    <a:pt x="4117" y="189"/>
                    <a:pt x="3927" y="1"/>
                    <a:pt x="3692" y="1"/>
                  </a:cubicBezTo>
                  <a:cubicBezTo>
                    <a:pt x="3459" y="1"/>
                    <a:pt x="3268" y="190"/>
                    <a:pt x="3268" y="424"/>
                  </a:cubicBezTo>
                  <a:cubicBezTo>
                    <a:pt x="3268" y="641"/>
                    <a:pt x="3093" y="818"/>
                    <a:pt x="2876" y="818"/>
                  </a:cubicBezTo>
                  <a:cubicBezTo>
                    <a:pt x="2657" y="818"/>
                    <a:pt x="2482" y="641"/>
                    <a:pt x="2482" y="424"/>
                  </a:cubicBezTo>
                  <a:cubicBezTo>
                    <a:pt x="2482" y="190"/>
                    <a:pt x="2291" y="1"/>
                    <a:pt x="2059" y="1"/>
                  </a:cubicBezTo>
                  <a:cubicBezTo>
                    <a:pt x="1824" y="1"/>
                    <a:pt x="1635" y="190"/>
                    <a:pt x="1635" y="424"/>
                  </a:cubicBezTo>
                  <a:cubicBezTo>
                    <a:pt x="1635" y="641"/>
                    <a:pt x="1458" y="818"/>
                    <a:pt x="1241" y="818"/>
                  </a:cubicBezTo>
                  <a:cubicBezTo>
                    <a:pt x="1024" y="818"/>
                    <a:pt x="849" y="641"/>
                    <a:pt x="849" y="424"/>
                  </a:cubicBezTo>
                  <a:cubicBezTo>
                    <a:pt x="849" y="190"/>
                    <a:pt x="658" y="1"/>
                    <a:pt x="42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596" name="Google Shape;596;p33"/>
            <p:cNvSpPr/>
            <p:nvPr/>
          </p:nvSpPr>
          <p:spPr>
            <a:xfrm>
              <a:off x="2180525" y="3096425"/>
              <a:ext cx="60100" cy="40650"/>
            </a:xfrm>
            <a:custGeom>
              <a:avLst/>
              <a:gdLst/>
              <a:ahLst/>
              <a:cxnLst/>
              <a:rect l="l" t="t" r="r" b="b"/>
              <a:pathLst>
                <a:path w="2404" h="1626" extrusionOk="0">
                  <a:moveTo>
                    <a:pt x="1201" y="1"/>
                  </a:moveTo>
                  <a:cubicBezTo>
                    <a:pt x="539" y="1"/>
                    <a:pt x="0" y="539"/>
                    <a:pt x="0" y="1201"/>
                  </a:cubicBezTo>
                  <a:cubicBezTo>
                    <a:pt x="0" y="1434"/>
                    <a:pt x="191" y="1625"/>
                    <a:pt x="424" y="1625"/>
                  </a:cubicBezTo>
                  <a:cubicBezTo>
                    <a:pt x="658" y="1625"/>
                    <a:pt x="848" y="1434"/>
                    <a:pt x="848" y="1201"/>
                  </a:cubicBezTo>
                  <a:cubicBezTo>
                    <a:pt x="848" y="1006"/>
                    <a:pt x="1006" y="848"/>
                    <a:pt x="1201" y="848"/>
                  </a:cubicBezTo>
                  <a:cubicBezTo>
                    <a:pt x="1398" y="848"/>
                    <a:pt x="1556" y="1006"/>
                    <a:pt x="1556" y="1201"/>
                  </a:cubicBezTo>
                  <a:cubicBezTo>
                    <a:pt x="1556" y="1434"/>
                    <a:pt x="1745" y="1625"/>
                    <a:pt x="1980" y="1625"/>
                  </a:cubicBezTo>
                  <a:cubicBezTo>
                    <a:pt x="2212" y="1625"/>
                    <a:pt x="2403" y="1434"/>
                    <a:pt x="2403" y="1201"/>
                  </a:cubicBezTo>
                  <a:cubicBezTo>
                    <a:pt x="2403" y="539"/>
                    <a:pt x="1865" y="1"/>
                    <a:pt x="120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597" name="Google Shape;597;p33"/>
            <p:cNvSpPr/>
            <p:nvPr/>
          </p:nvSpPr>
          <p:spPr>
            <a:xfrm>
              <a:off x="2354325" y="3096425"/>
              <a:ext cx="60075" cy="40650"/>
            </a:xfrm>
            <a:custGeom>
              <a:avLst/>
              <a:gdLst/>
              <a:ahLst/>
              <a:cxnLst/>
              <a:rect l="l" t="t" r="r" b="b"/>
              <a:pathLst>
                <a:path w="2403" h="1626" extrusionOk="0">
                  <a:moveTo>
                    <a:pt x="1201" y="1"/>
                  </a:moveTo>
                  <a:cubicBezTo>
                    <a:pt x="539" y="1"/>
                    <a:pt x="0" y="539"/>
                    <a:pt x="0" y="1201"/>
                  </a:cubicBezTo>
                  <a:cubicBezTo>
                    <a:pt x="0" y="1434"/>
                    <a:pt x="191" y="1625"/>
                    <a:pt x="424" y="1625"/>
                  </a:cubicBezTo>
                  <a:cubicBezTo>
                    <a:pt x="658" y="1625"/>
                    <a:pt x="847" y="1434"/>
                    <a:pt x="847" y="1201"/>
                  </a:cubicBezTo>
                  <a:cubicBezTo>
                    <a:pt x="847" y="1006"/>
                    <a:pt x="1005" y="848"/>
                    <a:pt x="1201" y="848"/>
                  </a:cubicBezTo>
                  <a:cubicBezTo>
                    <a:pt x="1398" y="848"/>
                    <a:pt x="1556" y="1006"/>
                    <a:pt x="1556" y="1201"/>
                  </a:cubicBezTo>
                  <a:cubicBezTo>
                    <a:pt x="1556" y="1434"/>
                    <a:pt x="1745" y="1625"/>
                    <a:pt x="1979" y="1625"/>
                  </a:cubicBezTo>
                  <a:cubicBezTo>
                    <a:pt x="2212" y="1625"/>
                    <a:pt x="2403" y="1434"/>
                    <a:pt x="2403" y="1201"/>
                  </a:cubicBezTo>
                  <a:cubicBezTo>
                    <a:pt x="2403" y="539"/>
                    <a:pt x="1864" y="1"/>
                    <a:pt x="120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720C2E52-2BDB-4BBA-BD27-B33FE4535495}"/>
              </a:ext>
            </a:extLst>
          </p:cNvPr>
          <p:cNvSpPr/>
          <p:nvPr/>
        </p:nvSpPr>
        <p:spPr>
          <a:xfrm>
            <a:off x="1916380" y="1005635"/>
            <a:ext cx="61529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sz="8000" b="1" smtClean="0">
                <a:ln/>
                <a:solidFill>
                  <a:srgbClr val="85E2E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Chợ phiên</a:t>
            </a:r>
            <a:endParaRPr lang="en-US" sz="8000" b="1" dirty="0">
              <a:ln/>
              <a:solidFill>
                <a:srgbClr val="85E2E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1" name="Google Shape;569;p33">
            <a:extLst>
              <a:ext uri="{FF2B5EF4-FFF2-40B4-BE49-F238E27FC236}">
                <a16:creationId xmlns:a16="http://schemas.microsoft.com/office/drawing/2014/main" id="{4A9C18D2-AC9E-4C47-B5C6-FF889A5A8957}"/>
              </a:ext>
            </a:extLst>
          </p:cNvPr>
          <p:cNvGrpSpPr/>
          <p:nvPr/>
        </p:nvGrpSpPr>
        <p:grpSpPr>
          <a:xfrm rot="17187461">
            <a:off x="4957474" y="4084513"/>
            <a:ext cx="1218879" cy="496090"/>
            <a:chOff x="5919077" y="1112303"/>
            <a:chExt cx="1218879" cy="496090"/>
          </a:xfrm>
        </p:grpSpPr>
        <p:sp>
          <p:nvSpPr>
            <p:cNvPr id="112" name="Google Shape;570;p33">
              <a:extLst>
                <a:ext uri="{FF2B5EF4-FFF2-40B4-BE49-F238E27FC236}">
                  <a16:creationId xmlns:a16="http://schemas.microsoft.com/office/drawing/2014/main" id="{3CA17F51-D378-4AB6-842C-826C8389400B}"/>
                </a:ext>
              </a:extLst>
            </p:cNvPr>
            <p:cNvSpPr/>
            <p:nvPr/>
          </p:nvSpPr>
          <p:spPr>
            <a:xfrm rot="-5053807">
              <a:off x="6884278" y="1350991"/>
              <a:ext cx="208637" cy="279159"/>
            </a:xfrm>
            <a:custGeom>
              <a:avLst/>
              <a:gdLst/>
              <a:ahLst/>
              <a:cxnLst/>
              <a:rect l="l" t="t" r="r" b="b"/>
              <a:pathLst>
                <a:path w="20665" h="27650" extrusionOk="0">
                  <a:moveTo>
                    <a:pt x="10346" y="0"/>
                  </a:moveTo>
                  <a:cubicBezTo>
                    <a:pt x="2041" y="0"/>
                    <a:pt x="241" y="4735"/>
                    <a:pt x="0" y="6362"/>
                  </a:cubicBezTo>
                  <a:cubicBezTo>
                    <a:pt x="0" y="6362"/>
                    <a:pt x="4041" y="27182"/>
                    <a:pt x="6768" y="27641"/>
                  </a:cubicBezTo>
                  <a:cubicBezTo>
                    <a:pt x="6802" y="27647"/>
                    <a:pt x="6837" y="27650"/>
                    <a:pt x="6873" y="27650"/>
                  </a:cubicBezTo>
                  <a:cubicBezTo>
                    <a:pt x="9756" y="27650"/>
                    <a:pt x="20146" y="9764"/>
                    <a:pt x="20146" y="9764"/>
                  </a:cubicBezTo>
                  <a:cubicBezTo>
                    <a:pt x="20146" y="9764"/>
                    <a:pt x="20664" y="458"/>
                    <a:pt x="11428" y="26"/>
                  </a:cubicBezTo>
                  <a:cubicBezTo>
                    <a:pt x="11056" y="8"/>
                    <a:pt x="10695" y="0"/>
                    <a:pt x="10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13" name="Google Shape;571;p33">
              <a:extLst>
                <a:ext uri="{FF2B5EF4-FFF2-40B4-BE49-F238E27FC236}">
                  <a16:creationId xmlns:a16="http://schemas.microsoft.com/office/drawing/2014/main" id="{63736A69-780C-45F5-8B6D-2CB2824C45A2}"/>
                </a:ext>
              </a:extLst>
            </p:cNvPr>
            <p:cNvSpPr/>
            <p:nvPr/>
          </p:nvSpPr>
          <p:spPr>
            <a:xfrm rot="-5053807">
              <a:off x="6311037" y="897438"/>
              <a:ext cx="355768" cy="936842"/>
            </a:xfrm>
            <a:custGeom>
              <a:avLst/>
              <a:gdLst/>
              <a:ahLst/>
              <a:cxnLst/>
              <a:rect l="l" t="t" r="r" b="b"/>
              <a:pathLst>
                <a:path w="35238" h="92792" extrusionOk="0">
                  <a:moveTo>
                    <a:pt x="15092" y="0"/>
                  </a:moveTo>
                  <a:lnTo>
                    <a:pt x="0" y="89392"/>
                  </a:lnTo>
                  <a:cubicBezTo>
                    <a:pt x="628" y="88266"/>
                    <a:pt x="1826" y="87538"/>
                    <a:pt x="3144" y="87538"/>
                  </a:cubicBezTo>
                  <a:cubicBezTo>
                    <a:pt x="3344" y="87538"/>
                    <a:pt x="3547" y="87555"/>
                    <a:pt x="3751" y="87589"/>
                  </a:cubicBezTo>
                  <a:cubicBezTo>
                    <a:pt x="5308" y="87851"/>
                    <a:pt x="6457" y="89075"/>
                    <a:pt x="6709" y="90545"/>
                  </a:cubicBezTo>
                  <a:cubicBezTo>
                    <a:pt x="7335" y="89408"/>
                    <a:pt x="8542" y="88671"/>
                    <a:pt x="9869" y="88671"/>
                  </a:cubicBezTo>
                  <a:cubicBezTo>
                    <a:pt x="10068" y="88671"/>
                    <a:pt x="10269" y="88688"/>
                    <a:pt x="10472" y="88722"/>
                  </a:cubicBezTo>
                  <a:cubicBezTo>
                    <a:pt x="12029" y="88986"/>
                    <a:pt x="13178" y="90208"/>
                    <a:pt x="13430" y="91679"/>
                  </a:cubicBezTo>
                  <a:cubicBezTo>
                    <a:pt x="14056" y="90542"/>
                    <a:pt x="15261" y="89805"/>
                    <a:pt x="16588" y="89805"/>
                  </a:cubicBezTo>
                  <a:cubicBezTo>
                    <a:pt x="16788" y="89805"/>
                    <a:pt x="16990" y="89822"/>
                    <a:pt x="17193" y="89857"/>
                  </a:cubicBezTo>
                  <a:cubicBezTo>
                    <a:pt x="18741" y="90118"/>
                    <a:pt x="19888" y="91330"/>
                    <a:pt x="20146" y="92792"/>
                  </a:cubicBezTo>
                  <a:lnTo>
                    <a:pt x="35238" y="3401"/>
                  </a:lnTo>
                  <a:lnTo>
                    <a:pt x="150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14" name="Google Shape;572;p33">
              <a:extLst>
                <a:ext uri="{FF2B5EF4-FFF2-40B4-BE49-F238E27FC236}">
                  <a16:creationId xmlns:a16="http://schemas.microsoft.com/office/drawing/2014/main" id="{2852F591-2673-4FC8-8A54-1EE451A733AB}"/>
                </a:ext>
              </a:extLst>
            </p:cNvPr>
            <p:cNvSpPr/>
            <p:nvPr/>
          </p:nvSpPr>
          <p:spPr>
            <a:xfrm rot="-5053807">
              <a:off x="7028857" y="1476506"/>
              <a:ext cx="99366" cy="93723"/>
            </a:xfrm>
            <a:custGeom>
              <a:avLst/>
              <a:gdLst/>
              <a:ahLst/>
              <a:cxnLst/>
              <a:rect l="l" t="t" r="r" b="b"/>
              <a:pathLst>
                <a:path w="9842" h="9283" extrusionOk="0">
                  <a:moveTo>
                    <a:pt x="3978" y="1"/>
                  </a:moveTo>
                  <a:cubicBezTo>
                    <a:pt x="2541" y="1"/>
                    <a:pt x="1172" y="414"/>
                    <a:pt x="0" y="1138"/>
                  </a:cubicBezTo>
                  <a:cubicBezTo>
                    <a:pt x="1201" y="5393"/>
                    <a:pt x="2557" y="9084"/>
                    <a:pt x="3688" y="9274"/>
                  </a:cubicBezTo>
                  <a:cubicBezTo>
                    <a:pt x="3722" y="9280"/>
                    <a:pt x="3757" y="9283"/>
                    <a:pt x="3793" y="9283"/>
                  </a:cubicBezTo>
                  <a:cubicBezTo>
                    <a:pt x="4968" y="9283"/>
                    <a:pt x="7386" y="6316"/>
                    <a:pt x="9841" y="2800"/>
                  </a:cubicBezTo>
                  <a:cubicBezTo>
                    <a:pt x="8722" y="1423"/>
                    <a:pt x="7122" y="427"/>
                    <a:pt x="5235" y="106"/>
                  </a:cubicBezTo>
                  <a:cubicBezTo>
                    <a:pt x="4813" y="35"/>
                    <a:pt x="4393" y="1"/>
                    <a:pt x="39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15" name="Google Shape;573;p33">
              <a:extLst>
                <a:ext uri="{FF2B5EF4-FFF2-40B4-BE49-F238E27FC236}">
                  <a16:creationId xmlns:a16="http://schemas.microsoft.com/office/drawing/2014/main" id="{6E5C73F6-0C5D-4C84-9946-0551CCC58D17}"/>
                </a:ext>
              </a:extLst>
            </p:cNvPr>
            <p:cNvSpPr/>
            <p:nvPr/>
          </p:nvSpPr>
          <p:spPr>
            <a:xfrm rot="-5053807">
              <a:off x="5874153" y="1172687"/>
              <a:ext cx="217532" cy="106353"/>
            </a:xfrm>
            <a:custGeom>
              <a:avLst/>
              <a:gdLst/>
              <a:ahLst/>
              <a:cxnLst/>
              <a:rect l="l" t="t" r="r" b="b"/>
              <a:pathLst>
                <a:path w="21546" h="10534" extrusionOk="0">
                  <a:moveTo>
                    <a:pt x="6066" y="0"/>
                  </a:moveTo>
                  <a:cubicBezTo>
                    <a:pt x="4512" y="0"/>
                    <a:pt x="3016" y="226"/>
                    <a:pt x="2196" y="946"/>
                  </a:cubicBezTo>
                  <a:cubicBezTo>
                    <a:pt x="0" y="2878"/>
                    <a:pt x="138" y="7179"/>
                    <a:pt x="138" y="7179"/>
                  </a:cubicBezTo>
                  <a:lnTo>
                    <a:pt x="9829" y="10293"/>
                  </a:lnTo>
                  <a:lnTo>
                    <a:pt x="20004" y="10533"/>
                  </a:lnTo>
                  <a:cubicBezTo>
                    <a:pt x="20003" y="10533"/>
                    <a:pt x="21545" y="6515"/>
                    <a:pt x="20104" y="3969"/>
                  </a:cubicBezTo>
                  <a:cubicBezTo>
                    <a:pt x="18664" y="1423"/>
                    <a:pt x="11458" y="639"/>
                    <a:pt x="11458" y="639"/>
                  </a:cubicBezTo>
                  <a:cubicBezTo>
                    <a:pt x="11458" y="639"/>
                    <a:pt x="8680" y="0"/>
                    <a:pt x="6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16" name="Google Shape;574;p33">
              <a:extLst>
                <a:ext uri="{FF2B5EF4-FFF2-40B4-BE49-F238E27FC236}">
                  <a16:creationId xmlns:a16="http://schemas.microsoft.com/office/drawing/2014/main" id="{46DFCC7D-E9BA-4476-BE35-68405E7F89C5}"/>
                </a:ext>
              </a:extLst>
            </p:cNvPr>
            <p:cNvSpPr/>
            <p:nvPr/>
          </p:nvSpPr>
          <p:spPr>
            <a:xfrm rot="-5053807">
              <a:off x="5929236" y="1190596"/>
              <a:ext cx="246487" cy="110775"/>
            </a:xfrm>
            <a:custGeom>
              <a:avLst/>
              <a:gdLst/>
              <a:ahLst/>
              <a:cxnLst/>
              <a:rect l="l" t="t" r="r" b="b"/>
              <a:pathLst>
                <a:path w="24414" h="10972" extrusionOk="0">
                  <a:moveTo>
                    <a:pt x="4507" y="1"/>
                  </a:moveTo>
                  <a:cubicBezTo>
                    <a:pt x="2501" y="1"/>
                    <a:pt x="730" y="1447"/>
                    <a:pt x="385" y="3490"/>
                  </a:cubicBezTo>
                  <a:cubicBezTo>
                    <a:pt x="1" y="5770"/>
                    <a:pt x="1536" y="7929"/>
                    <a:pt x="3815" y="8314"/>
                  </a:cubicBezTo>
                  <a:lnTo>
                    <a:pt x="19204" y="10913"/>
                  </a:lnTo>
                  <a:cubicBezTo>
                    <a:pt x="19440" y="10952"/>
                    <a:pt x="19675" y="10972"/>
                    <a:pt x="19906" y="10972"/>
                  </a:cubicBezTo>
                  <a:cubicBezTo>
                    <a:pt x="21912" y="10972"/>
                    <a:pt x="23685" y="9526"/>
                    <a:pt x="24029" y="7481"/>
                  </a:cubicBezTo>
                  <a:cubicBezTo>
                    <a:pt x="24413" y="5203"/>
                    <a:pt x="22877" y="3043"/>
                    <a:pt x="20599" y="2657"/>
                  </a:cubicBezTo>
                  <a:lnTo>
                    <a:pt x="5209" y="60"/>
                  </a:lnTo>
                  <a:cubicBezTo>
                    <a:pt x="4973" y="20"/>
                    <a:pt x="4738" y="1"/>
                    <a:pt x="4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17" name="Google Shape;575;p33">
              <a:extLst>
                <a:ext uri="{FF2B5EF4-FFF2-40B4-BE49-F238E27FC236}">
                  <a16:creationId xmlns:a16="http://schemas.microsoft.com/office/drawing/2014/main" id="{4F34AFA6-CDFB-405E-992D-E4D72F4BE155}"/>
                </a:ext>
              </a:extLst>
            </p:cNvPr>
            <p:cNvSpPr/>
            <p:nvPr/>
          </p:nvSpPr>
          <p:spPr>
            <a:xfrm rot="-5053807">
              <a:off x="5940279" y="1231350"/>
              <a:ext cx="177894" cy="41768"/>
            </a:xfrm>
            <a:custGeom>
              <a:avLst/>
              <a:gdLst/>
              <a:ahLst/>
              <a:cxnLst/>
              <a:rect l="l" t="t" r="r" b="b"/>
              <a:pathLst>
                <a:path w="17620" h="4137" extrusionOk="0">
                  <a:moveTo>
                    <a:pt x="763" y="0"/>
                  </a:moveTo>
                  <a:cubicBezTo>
                    <a:pt x="424" y="0"/>
                    <a:pt x="124" y="245"/>
                    <a:pt x="66" y="592"/>
                  </a:cubicBezTo>
                  <a:cubicBezTo>
                    <a:pt x="0" y="979"/>
                    <a:pt x="260" y="1344"/>
                    <a:pt x="646" y="1410"/>
                  </a:cubicBezTo>
                  <a:lnTo>
                    <a:pt x="16737" y="4126"/>
                  </a:lnTo>
                  <a:cubicBezTo>
                    <a:pt x="16777" y="4133"/>
                    <a:pt x="16817" y="4136"/>
                    <a:pt x="16856" y="4136"/>
                  </a:cubicBezTo>
                  <a:cubicBezTo>
                    <a:pt x="17196" y="4136"/>
                    <a:pt x="17496" y="3891"/>
                    <a:pt x="17555" y="3546"/>
                  </a:cubicBezTo>
                  <a:cubicBezTo>
                    <a:pt x="17619" y="3160"/>
                    <a:pt x="17361" y="2794"/>
                    <a:pt x="16972" y="2726"/>
                  </a:cubicBezTo>
                  <a:lnTo>
                    <a:pt x="883" y="11"/>
                  </a:lnTo>
                  <a:cubicBezTo>
                    <a:pt x="842" y="4"/>
                    <a:pt x="802" y="0"/>
                    <a:pt x="7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18" name="Google Shape;576;p33">
              <a:extLst>
                <a:ext uri="{FF2B5EF4-FFF2-40B4-BE49-F238E27FC236}">
                  <a16:creationId xmlns:a16="http://schemas.microsoft.com/office/drawing/2014/main" id="{0CF96B55-4880-4BDB-8B53-76CBCFAD69B3}"/>
                </a:ext>
              </a:extLst>
            </p:cNvPr>
            <p:cNvSpPr/>
            <p:nvPr/>
          </p:nvSpPr>
          <p:spPr>
            <a:xfrm rot="-5053807">
              <a:off x="5981675" y="1215979"/>
              <a:ext cx="177874" cy="41758"/>
            </a:xfrm>
            <a:custGeom>
              <a:avLst/>
              <a:gdLst/>
              <a:ahLst/>
              <a:cxnLst/>
              <a:rect l="l" t="t" r="r" b="b"/>
              <a:pathLst>
                <a:path w="17618" h="4136" extrusionOk="0">
                  <a:moveTo>
                    <a:pt x="765" y="1"/>
                  </a:moveTo>
                  <a:cubicBezTo>
                    <a:pt x="425" y="1"/>
                    <a:pt x="124" y="245"/>
                    <a:pt x="65" y="592"/>
                  </a:cubicBezTo>
                  <a:cubicBezTo>
                    <a:pt x="1" y="978"/>
                    <a:pt x="259" y="1344"/>
                    <a:pt x="647" y="1410"/>
                  </a:cubicBezTo>
                  <a:lnTo>
                    <a:pt x="16735" y="4125"/>
                  </a:lnTo>
                  <a:cubicBezTo>
                    <a:pt x="16776" y="4132"/>
                    <a:pt x="16816" y="4135"/>
                    <a:pt x="16855" y="4135"/>
                  </a:cubicBezTo>
                  <a:cubicBezTo>
                    <a:pt x="17195" y="4135"/>
                    <a:pt x="17494" y="3891"/>
                    <a:pt x="17553" y="3545"/>
                  </a:cubicBezTo>
                  <a:cubicBezTo>
                    <a:pt x="17618" y="3159"/>
                    <a:pt x="17359" y="2792"/>
                    <a:pt x="16972" y="2728"/>
                  </a:cubicBezTo>
                  <a:lnTo>
                    <a:pt x="883" y="10"/>
                  </a:lnTo>
                  <a:cubicBezTo>
                    <a:pt x="844" y="4"/>
                    <a:pt x="804" y="1"/>
                    <a:pt x="7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19" name="Google Shape;577;p33">
              <a:extLst>
                <a:ext uri="{FF2B5EF4-FFF2-40B4-BE49-F238E27FC236}">
                  <a16:creationId xmlns:a16="http://schemas.microsoft.com/office/drawing/2014/main" id="{773DFB2D-0DD1-4C12-89C1-AE4E178F9B12}"/>
                </a:ext>
              </a:extLst>
            </p:cNvPr>
            <p:cNvSpPr/>
            <p:nvPr/>
          </p:nvSpPr>
          <p:spPr>
            <a:xfrm rot="-5053807">
              <a:off x="6420406" y="990467"/>
              <a:ext cx="150120" cy="829096"/>
            </a:xfrm>
            <a:custGeom>
              <a:avLst/>
              <a:gdLst/>
              <a:ahLst/>
              <a:cxnLst/>
              <a:rect l="l" t="t" r="r" b="b"/>
              <a:pathLst>
                <a:path w="14869" h="82120" extrusionOk="0">
                  <a:moveTo>
                    <a:pt x="14263" y="1"/>
                  </a:moveTo>
                  <a:cubicBezTo>
                    <a:pt x="14031" y="1"/>
                    <a:pt x="13804" y="133"/>
                    <a:pt x="13754" y="429"/>
                  </a:cubicBezTo>
                  <a:cubicBezTo>
                    <a:pt x="10236" y="21264"/>
                    <a:pt x="6719" y="42098"/>
                    <a:pt x="3201" y="62932"/>
                  </a:cubicBezTo>
                  <a:cubicBezTo>
                    <a:pt x="2155" y="69126"/>
                    <a:pt x="1110" y="75320"/>
                    <a:pt x="64" y="81514"/>
                  </a:cubicBezTo>
                  <a:cubicBezTo>
                    <a:pt x="0" y="81896"/>
                    <a:pt x="307" y="82119"/>
                    <a:pt x="607" y="82119"/>
                  </a:cubicBezTo>
                  <a:cubicBezTo>
                    <a:pt x="838" y="82119"/>
                    <a:pt x="1066" y="81986"/>
                    <a:pt x="1116" y="81691"/>
                  </a:cubicBezTo>
                  <a:cubicBezTo>
                    <a:pt x="4632" y="60856"/>
                    <a:pt x="8150" y="40021"/>
                    <a:pt x="11666" y="19188"/>
                  </a:cubicBezTo>
                  <a:cubicBezTo>
                    <a:pt x="12712" y="12993"/>
                    <a:pt x="13757" y="6800"/>
                    <a:pt x="14803" y="606"/>
                  </a:cubicBezTo>
                  <a:cubicBezTo>
                    <a:pt x="14868" y="223"/>
                    <a:pt x="14562" y="1"/>
                    <a:pt x="14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20" name="Google Shape;578;p33">
              <a:extLst>
                <a:ext uri="{FF2B5EF4-FFF2-40B4-BE49-F238E27FC236}">
                  <a16:creationId xmlns:a16="http://schemas.microsoft.com/office/drawing/2014/main" id="{3D332553-3EA5-4A58-9D09-6EB4E6A5AC42}"/>
                </a:ext>
              </a:extLst>
            </p:cNvPr>
            <p:cNvSpPr/>
            <p:nvPr/>
          </p:nvSpPr>
          <p:spPr>
            <a:xfrm rot="-5053807">
              <a:off x="6439781" y="920001"/>
              <a:ext cx="150120" cy="829076"/>
            </a:xfrm>
            <a:custGeom>
              <a:avLst/>
              <a:gdLst/>
              <a:ahLst/>
              <a:cxnLst/>
              <a:rect l="l" t="t" r="r" b="b"/>
              <a:pathLst>
                <a:path w="14869" h="82118" extrusionOk="0">
                  <a:moveTo>
                    <a:pt x="14262" y="0"/>
                  </a:moveTo>
                  <a:cubicBezTo>
                    <a:pt x="14031" y="0"/>
                    <a:pt x="13803" y="133"/>
                    <a:pt x="13753" y="428"/>
                  </a:cubicBezTo>
                  <a:cubicBezTo>
                    <a:pt x="10236" y="21263"/>
                    <a:pt x="6719" y="42096"/>
                    <a:pt x="3202" y="62931"/>
                  </a:cubicBezTo>
                  <a:cubicBezTo>
                    <a:pt x="2156" y="69125"/>
                    <a:pt x="1109" y="75318"/>
                    <a:pt x="64" y="81511"/>
                  </a:cubicBezTo>
                  <a:cubicBezTo>
                    <a:pt x="0" y="81894"/>
                    <a:pt x="306" y="82118"/>
                    <a:pt x="606" y="82118"/>
                  </a:cubicBezTo>
                  <a:cubicBezTo>
                    <a:pt x="837" y="82118"/>
                    <a:pt x="1064" y="81985"/>
                    <a:pt x="1114" y="81690"/>
                  </a:cubicBezTo>
                  <a:cubicBezTo>
                    <a:pt x="4631" y="60855"/>
                    <a:pt x="8148" y="40022"/>
                    <a:pt x="11666" y="19186"/>
                  </a:cubicBezTo>
                  <a:cubicBezTo>
                    <a:pt x="12711" y="12992"/>
                    <a:pt x="13758" y="6799"/>
                    <a:pt x="14804" y="605"/>
                  </a:cubicBezTo>
                  <a:cubicBezTo>
                    <a:pt x="14868" y="223"/>
                    <a:pt x="14562" y="0"/>
                    <a:pt x="142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21" name="Google Shape;579;p33">
              <a:extLst>
                <a:ext uri="{FF2B5EF4-FFF2-40B4-BE49-F238E27FC236}">
                  <a16:creationId xmlns:a16="http://schemas.microsoft.com/office/drawing/2014/main" id="{3DA7D03F-43DE-4FA3-83A2-49478712370E}"/>
                </a:ext>
              </a:extLst>
            </p:cNvPr>
            <p:cNvSpPr/>
            <p:nvPr/>
          </p:nvSpPr>
          <p:spPr>
            <a:xfrm rot="-5053807">
              <a:off x="6740997" y="1279958"/>
              <a:ext cx="54287" cy="184447"/>
            </a:xfrm>
            <a:custGeom>
              <a:avLst/>
              <a:gdLst/>
              <a:ahLst/>
              <a:cxnLst/>
              <a:rect l="l" t="t" r="r" b="b"/>
              <a:pathLst>
                <a:path w="5377" h="18269" extrusionOk="0">
                  <a:moveTo>
                    <a:pt x="4239" y="1"/>
                  </a:moveTo>
                  <a:cubicBezTo>
                    <a:pt x="3747" y="1"/>
                    <a:pt x="3238" y="288"/>
                    <a:pt x="3123" y="905"/>
                  </a:cubicBezTo>
                  <a:cubicBezTo>
                    <a:pt x="2120" y="6315"/>
                    <a:pt x="1108" y="11725"/>
                    <a:pt x="132" y="17140"/>
                  </a:cubicBezTo>
                  <a:cubicBezTo>
                    <a:pt x="0" y="17870"/>
                    <a:pt x="560" y="18269"/>
                    <a:pt x="1140" y="18269"/>
                  </a:cubicBezTo>
                  <a:cubicBezTo>
                    <a:pt x="1632" y="18269"/>
                    <a:pt x="2138" y="17981"/>
                    <a:pt x="2250" y="17365"/>
                  </a:cubicBezTo>
                  <a:cubicBezTo>
                    <a:pt x="3227" y="11950"/>
                    <a:pt x="4236" y="6539"/>
                    <a:pt x="5242" y="1129"/>
                  </a:cubicBezTo>
                  <a:cubicBezTo>
                    <a:pt x="5377" y="400"/>
                    <a:pt x="4819" y="1"/>
                    <a:pt x="4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22" name="Google Shape;580;p33">
              <a:extLst>
                <a:ext uri="{FF2B5EF4-FFF2-40B4-BE49-F238E27FC236}">
                  <a16:creationId xmlns:a16="http://schemas.microsoft.com/office/drawing/2014/main" id="{E841863B-0213-43EC-816C-4F161E897434}"/>
                </a:ext>
              </a:extLst>
            </p:cNvPr>
            <p:cNvSpPr/>
            <p:nvPr/>
          </p:nvSpPr>
          <p:spPr>
            <a:xfrm rot="-5053807">
              <a:off x="6641429" y="1328923"/>
              <a:ext cx="26068" cy="23019"/>
            </a:xfrm>
            <a:custGeom>
              <a:avLst/>
              <a:gdLst/>
              <a:ahLst/>
              <a:cxnLst/>
              <a:rect l="l" t="t" r="r" b="b"/>
              <a:pathLst>
                <a:path w="2582" h="2280" extrusionOk="0">
                  <a:moveTo>
                    <a:pt x="1292" y="0"/>
                  </a:moveTo>
                  <a:cubicBezTo>
                    <a:pt x="837" y="0"/>
                    <a:pt x="407" y="274"/>
                    <a:pt x="231" y="722"/>
                  </a:cubicBezTo>
                  <a:cubicBezTo>
                    <a:pt x="0" y="1309"/>
                    <a:pt x="288" y="1970"/>
                    <a:pt x="872" y="2200"/>
                  </a:cubicBezTo>
                  <a:cubicBezTo>
                    <a:pt x="1010" y="2254"/>
                    <a:pt x="1151" y="2280"/>
                    <a:pt x="1290" y="2280"/>
                  </a:cubicBezTo>
                  <a:cubicBezTo>
                    <a:pt x="1745" y="2280"/>
                    <a:pt x="2174" y="2006"/>
                    <a:pt x="2351" y="1558"/>
                  </a:cubicBezTo>
                  <a:cubicBezTo>
                    <a:pt x="2581" y="972"/>
                    <a:pt x="2294" y="312"/>
                    <a:pt x="1708" y="79"/>
                  </a:cubicBezTo>
                  <a:cubicBezTo>
                    <a:pt x="1571" y="26"/>
                    <a:pt x="1430" y="0"/>
                    <a:pt x="1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96" name="Google Shape;3043;p52">
            <a:extLst>
              <a:ext uri="{FF2B5EF4-FFF2-40B4-BE49-F238E27FC236}">
                <a16:creationId xmlns:a16="http://schemas.microsoft.com/office/drawing/2014/main" id="{EEE9CAC7-5969-45F7-92BC-BCE0F842BCBC}"/>
              </a:ext>
            </a:extLst>
          </p:cNvPr>
          <p:cNvGrpSpPr/>
          <p:nvPr/>
        </p:nvGrpSpPr>
        <p:grpSpPr>
          <a:xfrm>
            <a:off x="4288303" y="3039687"/>
            <a:ext cx="1381196" cy="1626671"/>
            <a:chOff x="2755338" y="1954707"/>
            <a:chExt cx="385525" cy="454043"/>
          </a:xfrm>
        </p:grpSpPr>
        <p:sp>
          <p:nvSpPr>
            <p:cNvPr id="97" name="Google Shape;3044;p52">
              <a:extLst>
                <a:ext uri="{FF2B5EF4-FFF2-40B4-BE49-F238E27FC236}">
                  <a16:creationId xmlns:a16="http://schemas.microsoft.com/office/drawing/2014/main" id="{6C15C357-33C7-4B57-9047-3604FF481A65}"/>
                </a:ext>
              </a:extLst>
            </p:cNvPr>
            <p:cNvSpPr/>
            <p:nvPr/>
          </p:nvSpPr>
          <p:spPr>
            <a:xfrm>
              <a:off x="2850756" y="2294131"/>
              <a:ext cx="194124" cy="114602"/>
            </a:xfrm>
            <a:custGeom>
              <a:avLst/>
              <a:gdLst/>
              <a:ahLst/>
              <a:cxnLst/>
              <a:rect l="l" t="t" r="r" b="b"/>
              <a:pathLst>
                <a:path w="11344" h="6697" extrusionOk="0">
                  <a:moveTo>
                    <a:pt x="2778" y="1"/>
                  </a:moveTo>
                  <a:cubicBezTo>
                    <a:pt x="2778" y="1"/>
                    <a:pt x="881" y="1434"/>
                    <a:pt x="0" y="4032"/>
                  </a:cubicBezTo>
                  <a:lnTo>
                    <a:pt x="2014" y="6696"/>
                  </a:lnTo>
                  <a:lnTo>
                    <a:pt x="9331" y="6696"/>
                  </a:lnTo>
                  <a:lnTo>
                    <a:pt x="11344" y="4032"/>
                  </a:lnTo>
                  <a:cubicBezTo>
                    <a:pt x="10463" y="1436"/>
                    <a:pt x="8567" y="1"/>
                    <a:pt x="8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" name="Google Shape;3045;p52">
              <a:extLst>
                <a:ext uri="{FF2B5EF4-FFF2-40B4-BE49-F238E27FC236}">
                  <a16:creationId xmlns:a16="http://schemas.microsoft.com/office/drawing/2014/main" id="{1D577BE1-1AF5-4920-BA7C-5C261C44E996}"/>
                </a:ext>
              </a:extLst>
            </p:cNvPr>
            <p:cNvSpPr/>
            <p:nvPr/>
          </p:nvSpPr>
          <p:spPr>
            <a:xfrm>
              <a:off x="2910958" y="2256912"/>
              <a:ext cx="73738" cy="73704"/>
            </a:xfrm>
            <a:custGeom>
              <a:avLst/>
              <a:gdLst/>
              <a:ahLst/>
              <a:cxnLst/>
              <a:rect l="l" t="t" r="r" b="b"/>
              <a:pathLst>
                <a:path w="4309" h="4307" extrusionOk="0">
                  <a:moveTo>
                    <a:pt x="2154" y="0"/>
                  </a:moveTo>
                  <a:cubicBezTo>
                    <a:pt x="962" y="0"/>
                    <a:pt x="0" y="965"/>
                    <a:pt x="0" y="2154"/>
                  </a:cubicBezTo>
                  <a:cubicBezTo>
                    <a:pt x="0" y="3343"/>
                    <a:pt x="965" y="4307"/>
                    <a:pt x="2154" y="4307"/>
                  </a:cubicBezTo>
                  <a:cubicBezTo>
                    <a:pt x="3344" y="4307"/>
                    <a:pt x="4308" y="3343"/>
                    <a:pt x="4308" y="2154"/>
                  </a:cubicBezTo>
                  <a:cubicBezTo>
                    <a:pt x="4308" y="963"/>
                    <a:pt x="3344" y="0"/>
                    <a:pt x="2154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" name="Google Shape;3046;p52">
              <a:extLst>
                <a:ext uri="{FF2B5EF4-FFF2-40B4-BE49-F238E27FC236}">
                  <a16:creationId xmlns:a16="http://schemas.microsoft.com/office/drawing/2014/main" id="{3B66E5D8-784B-4602-AAD1-2CB6E4719C58}"/>
                </a:ext>
              </a:extLst>
            </p:cNvPr>
            <p:cNvSpPr/>
            <p:nvPr/>
          </p:nvSpPr>
          <p:spPr>
            <a:xfrm>
              <a:off x="3010432" y="2363145"/>
              <a:ext cx="41943" cy="45605"/>
            </a:xfrm>
            <a:custGeom>
              <a:avLst/>
              <a:gdLst/>
              <a:ahLst/>
              <a:cxnLst/>
              <a:rect l="l" t="t" r="r" b="b"/>
              <a:pathLst>
                <a:path w="2451" h="2665" extrusionOk="0">
                  <a:moveTo>
                    <a:pt x="0" y="1"/>
                  </a:moveTo>
                  <a:lnTo>
                    <a:pt x="0" y="2665"/>
                  </a:lnTo>
                  <a:lnTo>
                    <a:pt x="2451" y="2665"/>
                  </a:lnTo>
                  <a:cubicBezTo>
                    <a:pt x="2451" y="1675"/>
                    <a:pt x="2278" y="784"/>
                    <a:pt x="2013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" name="Google Shape;3047;p52">
              <a:extLst>
                <a:ext uri="{FF2B5EF4-FFF2-40B4-BE49-F238E27FC236}">
                  <a16:creationId xmlns:a16="http://schemas.microsoft.com/office/drawing/2014/main" id="{0635A219-9807-444C-B4F8-F4E3D76586B7}"/>
                </a:ext>
              </a:extLst>
            </p:cNvPr>
            <p:cNvSpPr/>
            <p:nvPr/>
          </p:nvSpPr>
          <p:spPr>
            <a:xfrm>
              <a:off x="2843261" y="2363128"/>
              <a:ext cx="41977" cy="45605"/>
            </a:xfrm>
            <a:custGeom>
              <a:avLst/>
              <a:gdLst/>
              <a:ahLst/>
              <a:cxnLst/>
              <a:rect l="l" t="t" r="r" b="b"/>
              <a:pathLst>
                <a:path w="2453" h="2665" extrusionOk="0">
                  <a:moveTo>
                    <a:pt x="438" y="0"/>
                  </a:moveTo>
                  <a:cubicBezTo>
                    <a:pt x="174" y="784"/>
                    <a:pt x="0" y="1673"/>
                    <a:pt x="0" y="2664"/>
                  </a:cubicBezTo>
                  <a:lnTo>
                    <a:pt x="2452" y="2664"/>
                  </a:lnTo>
                  <a:lnTo>
                    <a:pt x="2452" y="0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" name="Google Shape;3048;p52">
              <a:extLst>
                <a:ext uri="{FF2B5EF4-FFF2-40B4-BE49-F238E27FC236}">
                  <a16:creationId xmlns:a16="http://schemas.microsoft.com/office/drawing/2014/main" id="{4ED5E8E5-F422-4A78-A4EB-C8B6FC44B68D}"/>
                </a:ext>
              </a:extLst>
            </p:cNvPr>
            <p:cNvSpPr/>
            <p:nvPr/>
          </p:nvSpPr>
          <p:spPr>
            <a:xfrm>
              <a:off x="2931441" y="2344048"/>
              <a:ext cx="12800" cy="14956"/>
            </a:xfrm>
            <a:custGeom>
              <a:avLst/>
              <a:gdLst/>
              <a:ahLst/>
              <a:cxnLst/>
              <a:rect l="l" t="t" r="r" b="b"/>
              <a:pathLst>
                <a:path w="748" h="874" extrusionOk="0">
                  <a:moveTo>
                    <a:pt x="337" y="0"/>
                  </a:moveTo>
                  <a:cubicBezTo>
                    <a:pt x="320" y="0"/>
                    <a:pt x="303" y="2"/>
                    <a:pt x="287" y="5"/>
                  </a:cubicBezTo>
                  <a:cubicBezTo>
                    <a:pt x="108" y="41"/>
                    <a:pt x="0" y="265"/>
                    <a:pt x="49" y="502"/>
                  </a:cubicBezTo>
                  <a:cubicBezTo>
                    <a:pt x="93" y="720"/>
                    <a:pt x="249" y="874"/>
                    <a:pt x="411" y="874"/>
                  </a:cubicBezTo>
                  <a:cubicBezTo>
                    <a:pt x="428" y="874"/>
                    <a:pt x="445" y="872"/>
                    <a:pt x="462" y="869"/>
                  </a:cubicBezTo>
                  <a:cubicBezTo>
                    <a:pt x="642" y="836"/>
                    <a:pt x="748" y="611"/>
                    <a:pt x="699" y="372"/>
                  </a:cubicBezTo>
                  <a:cubicBezTo>
                    <a:pt x="655" y="154"/>
                    <a:pt x="499" y="0"/>
                    <a:pt x="337" y="0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" name="Google Shape;3049;p52">
              <a:extLst>
                <a:ext uri="{FF2B5EF4-FFF2-40B4-BE49-F238E27FC236}">
                  <a16:creationId xmlns:a16="http://schemas.microsoft.com/office/drawing/2014/main" id="{9EBFBB74-E819-415C-BA52-9AD56A07BF5E}"/>
                </a:ext>
              </a:extLst>
            </p:cNvPr>
            <p:cNvSpPr/>
            <p:nvPr/>
          </p:nvSpPr>
          <p:spPr>
            <a:xfrm>
              <a:off x="2912446" y="2355411"/>
              <a:ext cx="13793" cy="14597"/>
            </a:xfrm>
            <a:custGeom>
              <a:avLst/>
              <a:gdLst/>
              <a:ahLst/>
              <a:cxnLst/>
              <a:rect l="l" t="t" r="r" b="b"/>
              <a:pathLst>
                <a:path w="806" h="853" extrusionOk="0">
                  <a:moveTo>
                    <a:pt x="331" y="0"/>
                  </a:moveTo>
                  <a:cubicBezTo>
                    <a:pt x="294" y="0"/>
                    <a:pt x="259" y="8"/>
                    <a:pt x="225" y="23"/>
                  </a:cubicBezTo>
                  <a:cubicBezTo>
                    <a:pt x="56" y="96"/>
                    <a:pt x="0" y="338"/>
                    <a:pt x="99" y="562"/>
                  </a:cubicBezTo>
                  <a:cubicBezTo>
                    <a:pt x="178" y="739"/>
                    <a:pt x="333" y="853"/>
                    <a:pt x="476" y="853"/>
                  </a:cubicBezTo>
                  <a:cubicBezTo>
                    <a:pt x="512" y="853"/>
                    <a:pt x="547" y="846"/>
                    <a:pt x="580" y="831"/>
                  </a:cubicBezTo>
                  <a:cubicBezTo>
                    <a:pt x="749" y="756"/>
                    <a:pt x="805" y="516"/>
                    <a:pt x="706" y="291"/>
                  </a:cubicBezTo>
                  <a:cubicBezTo>
                    <a:pt x="628" y="114"/>
                    <a:pt x="474" y="0"/>
                    <a:pt x="331" y="0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" name="Google Shape;3050;p52">
              <a:extLst>
                <a:ext uri="{FF2B5EF4-FFF2-40B4-BE49-F238E27FC236}">
                  <a16:creationId xmlns:a16="http://schemas.microsoft.com/office/drawing/2014/main" id="{81C97ADF-DDC3-46A7-ADA2-CC95FF3C1732}"/>
                </a:ext>
              </a:extLst>
            </p:cNvPr>
            <p:cNvSpPr/>
            <p:nvPr/>
          </p:nvSpPr>
          <p:spPr>
            <a:xfrm>
              <a:off x="2951993" y="2344065"/>
              <a:ext cx="12800" cy="14991"/>
            </a:xfrm>
            <a:custGeom>
              <a:avLst/>
              <a:gdLst/>
              <a:ahLst/>
              <a:cxnLst/>
              <a:rect l="l" t="t" r="r" b="b"/>
              <a:pathLst>
                <a:path w="748" h="876" extrusionOk="0">
                  <a:moveTo>
                    <a:pt x="411" y="1"/>
                  </a:moveTo>
                  <a:cubicBezTo>
                    <a:pt x="249" y="1"/>
                    <a:pt x="93" y="157"/>
                    <a:pt x="50" y="372"/>
                  </a:cubicBezTo>
                  <a:cubicBezTo>
                    <a:pt x="1" y="613"/>
                    <a:pt x="108" y="835"/>
                    <a:pt x="287" y="871"/>
                  </a:cubicBezTo>
                  <a:cubicBezTo>
                    <a:pt x="304" y="874"/>
                    <a:pt x="320" y="876"/>
                    <a:pt x="337" y="876"/>
                  </a:cubicBezTo>
                  <a:cubicBezTo>
                    <a:pt x="499" y="876"/>
                    <a:pt x="656" y="720"/>
                    <a:pt x="700" y="503"/>
                  </a:cubicBezTo>
                  <a:cubicBezTo>
                    <a:pt x="747" y="265"/>
                    <a:pt x="643" y="42"/>
                    <a:pt x="461" y="6"/>
                  </a:cubicBezTo>
                  <a:cubicBezTo>
                    <a:pt x="444" y="2"/>
                    <a:pt x="428" y="1"/>
                    <a:pt x="411" y="1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" name="Google Shape;3051;p52">
              <a:extLst>
                <a:ext uri="{FF2B5EF4-FFF2-40B4-BE49-F238E27FC236}">
                  <a16:creationId xmlns:a16="http://schemas.microsoft.com/office/drawing/2014/main" id="{8CEA6EB3-1B54-4423-91B5-04F9C8636CB3}"/>
                </a:ext>
              </a:extLst>
            </p:cNvPr>
            <p:cNvSpPr/>
            <p:nvPr/>
          </p:nvSpPr>
          <p:spPr>
            <a:xfrm>
              <a:off x="2969995" y="2355394"/>
              <a:ext cx="13758" cy="14563"/>
            </a:xfrm>
            <a:custGeom>
              <a:avLst/>
              <a:gdLst/>
              <a:ahLst/>
              <a:cxnLst/>
              <a:rect l="l" t="t" r="r" b="b"/>
              <a:pathLst>
                <a:path w="804" h="851" extrusionOk="0">
                  <a:moveTo>
                    <a:pt x="474" y="1"/>
                  </a:moveTo>
                  <a:cubicBezTo>
                    <a:pt x="330" y="1"/>
                    <a:pt x="177" y="113"/>
                    <a:pt x="98" y="290"/>
                  </a:cubicBezTo>
                  <a:cubicBezTo>
                    <a:pt x="0" y="514"/>
                    <a:pt x="55" y="754"/>
                    <a:pt x="224" y="829"/>
                  </a:cubicBezTo>
                  <a:cubicBezTo>
                    <a:pt x="257" y="844"/>
                    <a:pt x="293" y="850"/>
                    <a:pt x="329" y="850"/>
                  </a:cubicBezTo>
                  <a:cubicBezTo>
                    <a:pt x="474" y="850"/>
                    <a:pt x="627" y="739"/>
                    <a:pt x="705" y="561"/>
                  </a:cubicBezTo>
                  <a:cubicBezTo>
                    <a:pt x="804" y="338"/>
                    <a:pt x="748" y="96"/>
                    <a:pt x="580" y="23"/>
                  </a:cubicBezTo>
                  <a:cubicBezTo>
                    <a:pt x="546" y="8"/>
                    <a:pt x="511" y="1"/>
                    <a:pt x="474" y="1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" name="Google Shape;3052;p52">
              <a:extLst>
                <a:ext uri="{FF2B5EF4-FFF2-40B4-BE49-F238E27FC236}">
                  <a16:creationId xmlns:a16="http://schemas.microsoft.com/office/drawing/2014/main" id="{0CD67BA3-D21D-494E-895F-A87942252A12}"/>
                </a:ext>
              </a:extLst>
            </p:cNvPr>
            <p:cNvSpPr/>
            <p:nvPr/>
          </p:nvSpPr>
          <p:spPr>
            <a:xfrm>
              <a:off x="2917101" y="2361845"/>
              <a:ext cx="62016" cy="33866"/>
            </a:xfrm>
            <a:custGeom>
              <a:avLst/>
              <a:gdLst/>
              <a:ahLst/>
              <a:cxnLst/>
              <a:rect l="l" t="t" r="r" b="b"/>
              <a:pathLst>
                <a:path w="3624" h="1979" extrusionOk="0">
                  <a:moveTo>
                    <a:pt x="1812" y="1"/>
                  </a:moveTo>
                  <a:cubicBezTo>
                    <a:pt x="1257" y="1"/>
                    <a:pt x="1279" y="473"/>
                    <a:pt x="798" y="473"/>
                  </a:cubicBezTo>
                  <a:cubicBezTo>
                    <a:pt x="422" y="473"/>
                    <a:pt x="0" y="1099"/>
                    <a:pt x="343" y="1669"/>
                  </a:cubicBezTo>
                  <a:cubicBezTo>
                    <a:pt x="487" y="1909"/>
                    <a:pt x="669" y="1979"/>
                    <a:pt x="874" y="1979"/>
                  </a:cubicBezTo>
                  <a:cubicBezTo>
                    <a:pt x="1155" y="1979"/>
                    <a:pt x="1480" y="1847"/>
                    <a:pt x="1812" y="1847"/>
                  </a:cubicBezTo>
                  <a:cubicBezTo>
                    <a:pt x="2144" y="1847"/>
                    <a:pt x="2470" y="1979"/>
                    <a:pt x="2752" y="1979"/>
                  </a:cubicBezTo>
                  <a:cubicBezTo>
                    <a:pt x="2957" y="1979"/>
                    <a:pt x="3139" y="1909"/>
                    <a:pt x="3283" y="1669"/>
                  </a:cubicBezTo>
                  <a:cubicBezTo>
                    <a:pt x="3624" y="1099"/>
                    <a:pt x="3204" y="473"/>
                    <a:pt x="2828" y="473"/>
                  </a:cubicBezTo>
                  <a:cubicBezTo>
                    <a:pt x="2345" y="473"/>
                    <a:pt x="2369" y="1"/>
                    <a:pt x="1812" y="1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" name="Google Shape;3053;p52">
              <a:extLst>
                <a:ext uri="{FF2B5EF4-FFF2-40B4-BE49-F238E27FC236}">
                  <a16:creationId xmlns:a16="http://schemas.microsoft.com/office/drawing/2014/main" id="{3572D5E8-6DBD-46FA-B58C-4A5F6804E87E}"/>
                </a:ext>
              </a:extLst>
            </p:cNvPr>
            <p:cNvSpPr/>
            <p:nvPr/>
          </p:nvSpPr>
          <p:spPr>
            <a:xfrm>
              <a:off x="2759393" y="1954707"/>
              <a:ext cx="373018" cy="189298"/>
            </a:xfrm>
            <a:custGeom>
              <a:avLst/>
              <a:gdLst/>
              <a:ahLst/>
              <a:cxnLst/>
              <a:rect l="l" t="t" r="r" b="b"/>
              <a:pathLst>
                <a:path w="21798" h="11062" extrusionOk="0">
                  <a:moveTo>
                    <a:pt x="4779" y="1"/>
                  </a:moveTo>
                  <a:cubicBezTo>
                    <a:pt x="4346" y="1"/>
                    <a:pt x="3934" y="207"/>
                    <a:pt x="3674" y="565"/>
                  </a:cubicBezTo>
                  <a:cubicBezTo>
                    <a:pt x="2502" y="2178"/>
                    <a:pt x="0" y="6222"/>
                    <a:pt x="262" y="11062"/>
                  </a:cubicBezTo>
                  <a:lnTo>
                    <a:pt x="21797" y="11062"/>
                  </a:lnTo>
                  <a:cubicBezTo>
                    <a:pt x="21796" y="5127"/>
                    <a:pt x="16965" y="296"/>
                    <a:pt x="11028" y="296"/>
                  </a:cubicBezTo>
                  <a:cubicBezTo>
                    <a:pt x="7502" y="296"/>
                    <a:pt x="5806" y="150"/>
                    <a:pt x="4996" y="18"/>
                  </a:cubicBezTo>
                  <a:cubicBezTo>
                    <a:pt x="4923" y="6"/>
                    <a:pt x="4851" y="1"/>
                    <a:pt x="47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" name="Google Shape;3054;p52">
              <a:extLst>
                <a:ext uri="{FF2B5EF4-FFF2-40B4-BE49-F238E27FC236}">
                  <a16:creationId xmlns:a16="http://schemas.microsoft.com/office/drawing/2014/main" id="{4709EABB-F856-4842-ABEB-0C41B88D4CF4}"/>
                </a:ext>
              </a:extLst>
            </p:cNvPr>
            <p:cNvSpPr/>
            <p:nvPr/>
          </p:nvSpPr>
          <p:spPr>
            <a:xfrm>
              <a:off x="2759359" y="1954707"/>
              <a:ext cx="100416" cy="189298"/>
            </a:xfrm>
            <a:custGeom>
              <a:avLst/>
              <a:gdLst/>
              <a:ahLst/>
              <a:cxnLst/>
              <a:rect l="l" t="t" r="r" b="b"/>
              <a:pathLst>
                <a:path w="5868" h="11062" extrusionOk="0">
                  <a:moveTo>
                    <a:pt x="4779" y="1"/>
                  </a:moveTo>
                  <a:cubicBezTo>
                    <a:pt x="4346" y="1"/>
                    <a:pt x="3933" y="207"/>
                    <a:pt x="3674" y="565"/>
                  </a:cubicBezTo>
                  <a:cubicBezTo>
                    <a:pt x="2501" y="2178"/>
                    <a:pt x="1" y="6222"/>
                    <a:pt x="263" y="11062"/>
                  </a:cubicBezTo>
                  <a:lnTo>
                    <a:pt x="1917" y="11062"/>
                  </a:lnTo>
                  <a:cubicBezTo>
                    <a:pt x="1656" y="6222"/>
                    <a:pt x="4158" y="2178"/>
                    <a:pt x="5330" y="565"/>
                  </a:cubicBezTo>
                  <a:cubicBezTo>
                    <a:pt x="5472" y="372"/>
                    <a:pt x="5658" y="221"/>
                    <a:pt x="5867" y="126"/>
                  </a:cubicBezTo>
                  <a:cubicBezTo>
                    <a:pt x="5500" y="93"/>
                    <a:pt x="5215" y="54"/>
                    <a:pt x="4996" y="18"/>
                  </a:cubicBezTo>
                  <a:cubicBezTo>
                    <a:pt x="4924" y="6"/>
                    <a:pt x="4851" y="1"/>
                    <a:pt x="4779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" name="Google Shape;3055;p52">
              <a:extLst>
                <a:ext uri="{FF2B5EF4-FFF2-40B4-BE49-F238E27FC236}">
                  <a16:creationId xmlns:a16="http://schemas.microsoft.com/office/drawing/2014/main" id="{3603B0CE-09E4-4D86-8E32-0F3F1DF6D33F}"/>
                </a:ext>
              </a:extLst>
            </p:cNvPr>
            <p:cNvSpPr/>
            <p:nvPr/>
          </p:nvSpPr>
          <p:spPr>
            <a:xfrm>
              <a:off x="3071232" y="2109249"/>
              <a:ext cx="69631" cy="69614"/>
            </a:xfrm>
            <a:custGeom>
              <a:avLst/>
              <a:gdLst/>
              <a:ahLst/>
              <a:cxnLst/>
              <a:rect l="l" t="t" r="r" b="b"/>
              <a:pathLst>
                <a:path w="4069" h="4068" extrusionOk="0">
                  <a:moveTo>
                    <a:pt x="2034" y="0"/>
                  </a:moveTo>
                  <a:cubicBezTo>
                    <a:pt x="912" y="0"/>
                    <a:pt x="1" y="911"/>
                    <a:pt x="1" y="2034"/>
                  </a:cubicBezTo>
                  <a:cubicBezTo>
                    <a:pt x="1" y="3155"/>
                    <a:pt x="912" y="4067"/>
                    <a:pt x="2034" y="4067"/>
                  </a:cubicBezTo>
                  <a:cubicBezTo>
                    <a:pt x="3157" y="4067"/>
                    <a:pt x="4068" y="3157"/>
                    <a:pt x="4068" y="2034"/>
                  </a:cubicBezTo>
                  <a:cubicBezTo>
                    <a:pt x="4068" y="909"/>
                    <a:pt x="3157" y="0"/>
                    <a:pt x="2034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" name="Google Shape;3056;p52">
              <a:extLst>
                <a:ext uri="{FF2B5EF4-FFF2-40B4-BE49-F238E27FC236}">
                  <a16:creationId xmlns:a16="http://schemas.microsoft.com/office/drawing/2014/main" id="{F97A7B38-B1E6-4870-AA1D-292D529E53C4}"/>
                </a:ext>
              </a:extLst>
            </p:cNvPr>
            <p:cNvSpPr/>
            <p:nvPr/>
          </p:nvSpPr>
          <p:spPr>
            <a:xfrm>
              <a:off x="2790195" y="2037959"/>
              <a:ext cx="315863" cy="264029"/>
            </a:xfrm>
            <a:custGeom>
              <a:avLst/>
              <a:gdLst/>
              <a:ahLst/>
              <a:cxnLst/>
              <a:rect l="l" t="t" r="r" b="b"/>
              <a:pathLst>
                <a:path w="18458" h="15429" extrusionOk="0">
                  <a:moveTo>
                    <a:pt x="11793" y="1"/>
                  </a:moveTo>
                  <a:cubicBezTo>
                    <a:pt x="9391" y="1"/>
                    <a:pt x="7064" y="1125"/>
                    <a:pt x="4952" y="1125"/>
                  </a:cubicBezTo>
                  <a:cubicBezTo>
                    <a:pt x="4364" y="1125"/>
                    <a:pt x="3792" y="1038"/>
                    <a:pt x="3240" y="815"/>
                  </a:cubicBezTo>
                  <a:cubicBezTo>
                    <a:pt x="3046" y="736"/>
                    <a:pt x="2845" y="699"/>
                    <a:pt x="2646" y="699"/>
                  </a:cubicBezTo>
                  <a:cubicBezTo>
                    <a:pt x="2117" y="699"/>
                    <a:pt x="1607" y="965"/>
                    <a:pt x="1321" y="1441"/>
                  </a:cubicBezTo>
                  <a:cubicBezTo>
                    <a:pt x="483" y="2833"/>
                    <a:pt x="0" y="4461"/>
                    <a:pt x="0" y="6203"/>
                  </a:cubicBezTo>
                  <a:cubicBezTo>
                    <a:pt x="2" y="11273"/>
                    <a:pt x="4142" y="15419"/>
                    <a:pt x="9212" y="15429"/>
                  </a:cubicBezTo>
                  <a:cubicBezTo>
                    <a:pt x="9218" y="15429"/>
                    <a:pt x="9223" y="15429"/>
                    <a:pt x="9228" y="15429"/>
                  </a:cubicBezTo>
                  <a:cubicBezTo>
                    <a:pt x="14325" y="15429"/>
                    <a:pt x="18457" y="11296"/>
                    <a:pt x="18457" y="6200"/>
                  </a:cubicBezTo>
                  <a:lnTo>
                    <a:pt x="18457" y="6178"/>
                  </a:lnTo>
                  <a:cubicBezTo>
                    <a:pt x="18456" y="4934"/>
                    <a:pt x="18006" y="3729"/>
                    <a:pt x="17206" y="2775"/>
                  </a:cubicBezTo>
                  <a:cubicBezTo>
                    <a:pt x="15398" y="620"/>
                    <a:pt x="13575" y="1"/>
                    <a:pt x="11793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" name="Google Shape;3057;p52">
              <a:extLst>
                <a:ext uri="{FF2B5EF4-FFF2-40B4-BE49-F238E27FC236}">
                  <a16:creationId xmlns:a16="http://schemas.microsoft.com/office/drawing/2014/main" id="{C40B04F2-263D-4AAD-A59F-9D2CD261539F}"/>
                </a:ext>
              </a:extLst>
            </p:cNvPr>
            <p:cNvSpPr/>
            <p:nvPr/>
          </p:nvSpPr>
          <p:spPr>
            <a:xfrm>
              <a:off x="2755338" y="2049903"/>
              <a:ext cx="206479" cy="252118"/>
            </a:xfrm>
            <a:custGeom>
              <a:avLst/>
              <a:gdLst/>
              <a:ahLst/>
              <a:cxnLst/>
              <a:rect l="l" t="t" r="r" b="b"/>
              <a:pathLst>
                <a:path w="12066" h="14733" extrusionOk="0">
                  <a:moveTo>
                    <a:pt x="4681" y="1"/>
                  </a:moveTo>
                  <a:cubicBezTo>
                    <a:pt x="4153" y="1"/>
                    <a:pt x="3643" y="267"/>
                    <a:pt x="3357" y="743"/>
                  </a:cubicBezTo>
                  <a:cubicBezTo>
                    <a:pt x="2851" y="1579"/>
                    <a:pt x="2479" y="2501"/>
                    <a:pt x="2258" y="3481"/>
                  </a:cubicBezTo>
                  <a:cubicBezTo>
                    <a:pt x="2186" y="3471"/>
                    <a:pt x="2113" y="3468"/>
                    <a:pt x="2035" y="3468"/>
                  </a:cubicBezTo>
                  <a:cubicBezTo>
                    <a:pt x="912" y="3468"/>
                    <a:pt x="1" y="4379"/>
                    <a:pt x="1" y="5502"/>
                  </a:cubicBezTo>
                  <a:cubicBezTo>
                    <a:pt x="1" y="6625"/>
                    <a:pt x="912" y="7535"/>
                    <a:pt x="2035" y="7535"/>
                  </a:cubicBezTo>
                  <a:cubicBezTo>
                    <a:pt x="2113" y="7535"/>
                    <a:pt x="2186" y="7530"/>
                    <a:pt x="2258" y="7523"/>
                  </a:cubicBezTo>
                  <a:cubicBezTo>
                    <a:pt x="3185" y="11632"/>
                    <a:pt x="6868" y="14724"/>
                    <a:pt x="11245" y="14732"/>
                  </a:cubicBezTo>
                  <a:cubicBezTo>
                    <a:pt x="11522" y="14732"/>
                    <a:pt x="11795" y="14719"/>
                    <a:pt x="12066" y="14697"/>
                  </a:cubicBezTo>
                  <a:cubicBezTo>
                    <a:pt x="7361" y="14287"/>
                    <a:pt x="3639" y="10313"/>
                    <a:pt x="3637" y="5505"/>
                  </a:cubicBezTo>
                  <a:cubicBezTo>
                    <a:pt x="3637" y="3891"/>
                    <a:pt x="4051" y="1459"/>
                    <a:pt x="4777" y="4"/>
                  </a:cubicBezTo>
                  <a:cubicBezTo>
                    <a:pt x="4745" y="2"/>
                    <a:pt x="4713" y="1"/>
                    <a:pt x="4681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" name="Google Shape;3058;p52">
              <a:extLst>
                <a:ext uri="{FF2B5EF4-FFF2-40B4-BE49-F238E27FC236}">
                  <a16:creationId xmlns:a16="http://schemas.microsoft.com/office/drawing/2014/main" id="{886F38CD-260A-4261-AF28-DAE37D7D716D}"/>
                </a:ext>
              </a:extLst>
            </p:cNvPr>
            <p:cNvSpPr/>
            <p:nvPr/>
          </p:nvSpPr>
          <p:spPr>
            <a:xfrm>
              <a:off x="2862992" y="2132282"/>
              <a:ext cx="13741" cy="28954"/>
            </a:xfrm>
            <a:custGeom>
              <a:avLst/>
              <a:gdLst/>
              <a:ahLst/>
              <a:cxnLst/>
              <a:rect l="l" t="t" r="r" b="b"/>
              <a:pathLst>
                <a:path w="803" h="1692" extrusionOk="0">
                  <a:moveTo>
                    <a:pt x="401" y="0"/>
                  </a:moveTo>
                  <a:cubicBezTo>
                    <a:pt x="179" y="0"/>
                    <a:pt x="0" y="181"/>
                    <a:pt x="0" y="401"/>
                  </a:cubicBezTo>
                  <a:lnTo>
                    <a:pt x="0" y="1291"/>
                  </a:lnTo>
                  <a:cubicBezTo>
                    <a:pt x="0" y="1513"/>
                    <a:pt x="181" y="1692"/>
                    <a:pt x="401" y="1692"/>
                  </a:cubicBezTo>
                  <a:cubicBezTo>
                    <a:pt x="622" y="1692"/>
                    <a:pt x="801" y="1513"/>
                    <a:pt x="802" y="1291"/>
                  </a:cubicBezTo>
                  <a:lnTo>
                    <a:pt x="802" y="401"/>
                  </a:lnTo>
                  <a:cubicBezTo>
                    <a:pt x="802" y="179"/>
                    <a:pt x="623" y="0"/>
                    <a:pt x="401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" name="Google Shape;3059;p52">
              <a:extLst>
                <a:ext uri="{FF2B5EF4-FFF2-40B4-BE49-F238E27FC236}">
                  <a16:creationId xmlns:a16="http://schemas.microsoft.com/office/drawing/2014/main" id="{B2B72FA0-2C32-42E9-B02E-6E10D1F8644A}"/>
                </a:ext>
              </a:extLst>
            </p:cNvPr>
            <p:cNvSpPr/>
            <p:nvPr/>
          </p:nvSpPr>
          <p:spPr>
            <a:xfrm>
              <a:off x="2852621" y="2169844"/>
              <a:ext cx="34447" cy="13776"/>
            </a:xfrm>
            <a:custGeom>
              <a:avLst/>
              <a:gdLst/>
              <a:ahLst/>
              <a:cxnLst/>
              <a:rect l="l" t="t" r="r" b="b"/>
              <a:pathLst>
                <a:path w="2013" h="805" extrusionOk="0">
                  <a:moveTo>
                    <a:pt x="401" y="1"/>
                  </a:moveTo>
                  <a:cubicBezTo>
                    <a:pt x="179" y="1"/>
                    <a:pt x="0" y="180"/>
                    <a:pt x="0" y="402"/>
                  </a:cubicBezTo>
                  <a:cubicBezTo>
                    <a:pt x="0" y="625"/>
                    <a:pt x="179" y="804"/>
                    <a:pt x="401" y="804"/>
                  </a:cubicBezTo>
                  <a:lnTo>
                    <a:pt x="1613" y="804"/>
                  </a:lnTo>
                  <a:cubicBezTo>
                    <a:pt x="1834" y="804"/>
                    <a:pt x="2013" y="625"/>
                    <a:pt x="2013" y="402"/>
                  </a:cubicBezTo>
                  <a:cubicBezTo>
                    <a:pt x="2013" y="180"/>
                    <a:pt x="1834" y="1"/>
                    <a:pt x="16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" name="Google Shape;3060;p52">
              <a:extLst>
                <a:ext uri="{FF2B5EF4-FFF2-40B4-BE49-F238E27FC236}">
                  <a16:creationId xmlns:a16="http://schemas.microsoft.com/office/drawing/2014/main" id="{C9E8B454-5B97-438F-BD7C-577A07D6CECE}"/>
                </a:ext>
              </a:extLst>
            </p:cNvPr>
            <p:cNvSpPr/>
            <p:nvPr/>
          </p:nvSpPr>
          <p:spPr>
            <a:xfrm>
              <a:off x="3019501" y="2132282"/>
              <a:ext cx="13741" cy="28954"/>
            </a:xfrm>
            <a:custGeom>
              <a:avLst/>
              <a:gdLst/>
              <a:ahLst/>
              <a:cxnLst/>
              <a:rect l="l" t="t" r="r" b="b"/>
              <a:pathLst>
                <a:path w="803" h="1692" extrusionOk="0">
                  <a:moveTo>
                    <a:pt x="401" y="0"/>
                  </a:moveTo>
                  <a:cubicBezTo>
                    <a:pt x="179" y="0"/>
                    <a:pt x="0" y="181"/>
                    <a:pt x="0" y="401"/>
                  </a:cubicBezTo>
                  <a:lnTo>
                    <a:pt x="0" y="1291"/>
                  </a:lnTo>
                  <a:cubicBezTo>
                    <a:pt x="0" y="1513"/>
                    <a:pt x="181" y="1692"/>
                    <a:pt x="401" y="1692"/>
                  </a:cubicBezTo>
                  <a:cubicBezTo>
                    <a:pt x="623" y="1692"/>
                    <a:pt x="802" y="1513"/>
                    <a:pt x="802" y="1291"/>
                  </a:cubicBezTo>
                  <a:lnTo>
                    <a:pt x="802" y="401"/>
                  </a:lnTo>
                  <a:cubicBezTo>
                    <a:pt x="802" y="179"/>
                    <a:pt x="623" y="0"/>
                    <a:pt x="401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" name="Google Shape;3061;p52">
              <a:extLst>
                <a:ext uri="{FF2B5EF4-FFF2-40B4-BE49-F238E27FC236}">
                  <a16:creationId xmlns:a16="http://schemas.microsoft.com/office/drawing/2014/main" id="{0728AF79-7B33-439B-9D3B-8AFD0EFDE9D5}"/>
                </a:ext>
              </a:extLst>
            </p:cNvPr>
            <p:cNvSpPr/>
            <p:nvPr/>
          </p:nvSpPr>
          <p:spPr>
            <a:xfrm>
              <a:off x="3009131" y="2169844"/>
              <a:ext cx="34447" cy="13776"/>
            </a:xfrm>
            <a:custGeom>
              <a:avLst/>
              <a:gdLst/>
              <a:ahLst/>
              <a:cxnLst/>
              <a:rect l="l" t="t" r="r" b="b"/>
              <a:pathLst>
                <a:path w="2013" h="805" extrusionOk="0">
                  <a:moveTo>
                    <a:pt x="401" y="1"/>
                  </a:moveTo>
                  <a:cubicBezTo>
                    <a:pt x="179" y="1"/>
                    <a:pt x="0" y="180"/>
                    <a:pt x="0" y="402"/>
                  </a:cubicBezTo>
                  <a:cubicBezTo>
                    <a:pt x="0" y="625"/>
                    <a:pt x="179" y="804"/>
                    <a:pt x="401" y="804"/>
                  </a:cubicBezTo>
                  <a:lnTo>
                    <a:pt x="1612" y="804"/>
                  </a:lnTo>
                  <a:cubicBezTo>
                    <a:pt x="1834" y="804"/>
                    <a:pt x="2013" y="625"/>
                    <a:pt x="2013" y="402"/>
                  </a:cubicBezTo>
                  <a:cubicBezTo>
                    <a:pt x="2013" y="180"/>
                    <a:pt x="1834" y="1"/>
                    <a:pt x="16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" name="Google Shape;3062;p52">
              <a:extLst>
                <a:ext uri="{FF2B5EF4-FFF2-40B4-BE49-F238E27FC236}">
                  <a16:creationId xmlns:a16="http://schemas.microsoft.com/office/drawing/2014/main" id="{96DE52C2-694D-4D76-BD73-22C1BEC4F443}"/>
                </a:ext>
              </a:extLst>
            </p:cNvPr>
            <p:cNvSpPr/>
            <p:nvPr/>
          </p:nvSpPr>
          <p:spPr>
            <a:xfrm>
              <a:off x="2926496" y="2162794"/>
              <a:ext cx="43312" cy="19970"/>
            </a:xfrm>
            <a:custGeom>
              <a:avLst/>
              <a:gdLst/>
              <a:ahLst/>
              <a:cxnLst/>
              <a:rect l="l" t="t" r="r" b="b"/>
              <a:pathLst>
                <a:path w="2531" h="1167" extrusionOk="0">
                  <a:moveTo>
                    <a:pt x="2085" y="1"/>
                  </a:moveTo>
                  <a:cubicBezTo>
                    <a:pt x="1973" y="1"/>
                    <a:pt x="1862" y="47"/>
                    <a:pt x="1783" y="138"/>
                  </a:cubicBezTo>
                  <a:cubicBezTo>
                    <a:pt x="1657" y="281"/>
                    <a:pt x="1469" y="363"/>
                    <a:pt x="1266" y="363"/>
                  </a:cubicBezTo>
                  <a:cubicBezTo>
                    <a:pt x="1061" y="363"/>
                    <a:pt x="874" y="281"/>
                    <a:pt x="748" y="138"/>
                  </a:cubicBezTo>
                  <a:cubicBezTo>
                    <a:pt x="668" y="48"/>
                    <a:pt x="558" y="2"/>
                    <a:pt x="447" y="2"/>
                  </a:cubicBezTo>
                  <a:cubicBezTo>
                    <a:pt x="353" y="2"/>
                    <a:pt x="259" y="34"/>
                    <a:pt x="182" y="101"/>
                  </a:cubicBezTo>
                  <a:cubicBezTo>
                    <a:pt x="16" y="247"/>
                    <a:pt x="0" y="500"/>
                    <a:pt x="145" y="666"/>
                  </a:cubicBezTo>
                  <a:cubicBezTo>
                    <a:pt x="423" y="983"/>
                    <a:pt x="829" y="1166"/>
                    <a:pt x="1263" y="1166"/>
                  </a:cubicBezTo>
                  <a:cubicBezTo>
                    <a:pt x="1697" y="1166"/>
                    <a:pt x="2105" y="984"/>
                    <a:pt x="2386" y="666"/>
                  </a:cubicBezTo>
                  <a:cubicBezTo>
                    <a:pt x="2531" y="500"/>
                    <a:pt x="2515" y="245"/>
                    <a:pt x="2349" y="101"/>
                  </a:cubicBezTo>
                  <a:cubicBezTo>
                    <a:pt x="2273" y="33"/>
                    <a:pt x="2179" y="1"/>
                    <a:pt x="208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2364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9A21F70-3C82-4F57-98F4-9FA7304CEFB2}"/>
              </a:ext>
            </a:extLst>
          </p:cNvPr>
          <p:cNvSpPr/>
          <p:nvPr/>
        </p:nvSpPr>
        <p:spPr>
          <a:xfrm>
            <a:off x="674939" y="4332584"/>
            <a:ext cx="779412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Cảnh chợ phiên ở làng quê đồng bằng Bắc Bộ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8" y="367207"/>
            <a:ext cx="4145281" cy="3965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505" y="367208"/>
            <a:ext cx="3968244" cy="3965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84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C9E51B5-400E-41A2-BBD1-02D97E782795}"/>
              </a:ext>
            </a:extLst>
          </p:cNvPr>
          <p:cNvSpPr/>
          <p:nvPr/>
        </p:nvSpPr>
        <p:spPr>
          <a:xfrm>
            <a:off x="3831518" y="122750"/>
            <a:ext cx="228620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Kết</a:t>
            </a:r>
            <a:r>
              <a:rPr kumimoji="0" lang="en-US" sz="4800" b="0" i="0" u="none" strike="noStrike" kern="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luận</a:t>
            </a:r>
            <a:endParaRPr kumimoji="0" lang="en-US" sz="4800" b="0" i="0" u="none" strike="noStrike" kern="0" cap="none" spc="0" normalizeH="0" baseline="0" noProof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04A21A-C3DB-4FDD-96DF-97A6E0A2E0DC}"/>
              </a:ext>
            </a:extLst>
          </p:cNvPr>
          <p:cNvSpPr txBox="1"/>
          <p:nvPr/>
        </p:nvSpPr>
        <p:spPr>
          <a:xfrm>
            <a:off x="1234469" y="953747"/>
            <a:ext cx="7480300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lvl="0" indent="-514350" fontAlgn="base">
              <a:spcBef>
                <a:spcPct val="50000"/>
              </a:spcBef>
              <a:spcAft>
                <a:spcPct val="0"/>
              </a:spcAft>
              <a:buClrTx/>
              <a:buAutoNum type="arabicPeriod"/>
              <a:defRPr/>
            </a:pPr>
            <a:r>
              <a:rPr lang="en-US" sz="2400" b="1" kern="1200" smtClean="0">
                <a:solidFill>
                  <a:srgbClr val="150AF4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Vựa lúa lớn thứ hai cả nước nhờ: đất đai màu mỡ, nước dồi dào, người dân giàu kinh nghiệm.</a:t>
            </a:r>
          </a:p>
          <a:p>
            <a:pPr marL="514350" lvl="0" indent="-514350" fontAlgn="base">
              <a:spcBef>
                <a:spcPct val="50000"/>
              </a:spcBef>
              <a:spcAft>
                <a:spcPct val="0"/>
              </a:spcAft>
              <a:buClrTx/>
              <a:buAutoNum type="arabicPeriod"/>
              <a:defRPr/>
            </a:pPr>
            <a:r>
              <a:rPr kumimoji="0" lang="en-US" sz="2400" b="1" u="none" strike="noStrike" kern="1200" cap="none" spc="0" normalizeH="0" baseline="0" noProof="0" smtClean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Cây</a:t>
            </a:r>
            <a:r>
              <a:rPr kumimoji="0" lang="en-US" sz="2400" b="1" u="none" strike="noStrike" kern="1200" cap="none" spc="0" normalizeH="0" noProof="0" smtClean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trồng và vật nuôi</a:t>
            </a:r>
            <a:r>
              <a:rPr lang="en-US" sz="2400" b="1" kern="1200" smtClean="0">
                <a:solidFill>
                  <a:srgbClr val="150AF4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: ngô; khoai; cây ăn quả; rau, củ, quả xứa lạnh; gia súc, gia cầm.</a:t>
            </a:r>
          </a:p>
          <a:p>
            <a:pPr marL="514350" lvl="0" indent="-514350" fontAlgn="base">
              <a:spcBef>
                <a:spcPct val="50000"/>
              </a:spcBef>
              <a:spcAft>
                <a:spcPct val="0"/>
              </a:spcAft>
              <a:buClrTx/>
              <a:buAutoNum type="arabicPeriod"/>
              <a:defRPr/>
            </a:pPr>
            <a:r>
              <a:rPr kumimoji="0" lang="en-US" sz="2400" b="1" u="none" strike="noStrike" kern="1200" cap="none" spc="0" normalizeH="0" baseline="0" noProof="0" smtClean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anose="02020603050405020304" pitchFamily="18" charset="0"/>
                <a:sym typeface="Arial"/>
              </a:rPr>
              <a:t>Nghề</a:t>
            </a:r>
            <a:r>
              <a:rPr kumimoji="0" lang="en-US" sz="2400" b="1" u="none" strike="noStrike" kern="1200" cap="none" spc="0" normalizeH="0" noProof="0" smtClean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anose="02020603050405020304" pitchFamily="18" charset="0"/>
                <a:sym typeface="Arial"/>
              </a:rPr>
              <a:t> thủ công và làng nghề truyền thống phát triển: làm chiếu, gốm sứ, dệt,…</a:t>
            </a:r>
          </a:p>
          <a:p>
            <a:pPr marL="514350" lvl="0" indent="-514350" fontAlgn="base">
              <a:spcBef>
                <a:spcPct val="50000"/>
              </a:spcBef>
              <a:spcAft>
                <a:spcPct val="0"/>
              </a:spcAft>
              <a:buClrTx/>
              <a:buAutoNum type="arabicPeriod"/>
              <a:defRPr/>
            </a:pPr>
            <a:r>
              <a:rPr lang="en-US" sz="2400" b="1" kern="1200" noProof="0" smtClean="0">
                <a:solidFill>
                  <a:srgbClr val="150AF4"/>
                </a:solidFill>
                <a:latin typeface="HP001 4 hàng" panose="020B0603050302020204" pitchFamily="34" charset="-93"/>
                <a:ea typeface="+mn-ea"/>
                <a:cs typeface="Times New Roman" panose="02020603050405020304" pitchFamily="18" charset="0"/>
              </a:rPr>
              <a:t>Chợ phiên: mua bán tấp nập, hàng hóa chủ yếu do người dân tự sản xuất.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150AF4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144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7778E-6 3.7037E-7 L 2.77778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1" name="Google Shape;581;p33"/>
          <p:cNvGrpSpPr/>
          <p:nvPr/>
        </p:nvGrpSpPr>
        <p:grpSpPr>
          <a:xfrm>
            <a:off x="1540797" y="789840"/>
            <a:ext cx="6883279" cy="3813652"/>
            <a:chOff x="1540797" y="789840"/>
            <a:chExt cx="6883279" cy="3813652"/>
          </a:xfrm>
        </p:grpSpPr>
        <p:sp>
          <p:nvSpPr>
            <p:cNvPr id="582" name="Google Shape;582;p33"/>
            <p:cNvSpPr/>
            <p:nvPr/>
          </p:nvSpPr>
          <p:spPr>
            <a:xfrm rot="5400000">
              <a:off x="8021892" y="430455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3"/>
            <p:cNvSpPr/>
            <p:nvPr/>
          </p:nvSpPr>
          <p:spPr>
            <a:xfrm rot="5400000">
              <a:off x="8359621" y="453688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3"/>
            <p:cNvSpPr/>
            <p:nvPr/>
          </p:nvSpPr>
          <p:spPr>
            <a:xfrm rot="10800000">
              <a:off x="1540797" y="395895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33"/>
            <p:cNvSpPr/>
            <p:nvPr/>
          </p:nvSpPr>
          <p:spPr>
            <a:xfrm rot="10800000">
              <a:off x="1542945" y="4537036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33"/>
            <p:cNvSpPr/>
            <p:nvPr/>
          </p:nvSpPr>
          <p:spPr>
            <a:xfrm rot="5400000">
              <a:off x="1783142" y="5555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3"/>
            <p:cNvSpPr/>
            <p:nvPr/>
          </p:nvSpPr>
          <p:spPr>
            <a:xfrm rot="5400000">
              <a:off x="2120871" y="7878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3"/>
            <p:cNvSpPr/>
            <p:nvPr/>
          </p:nvSpPr>
          <p:spPr>
            <a:xfrm rot="10800000">
              <a:off x="8359372" y="78985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3"/>
            <p:cNvSpPr/>
            <p:nvPr/>
          </p:nvSpPr>
          <p:spPr>
            <a:xfrm rot="10800000">
              <a:off x="8361520" y="1367936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90" name="Google Shape;590;p33"/>
          <p:cNvGrpSpPr/>
          <p:nvPr/>
        </p:nvGrpSpPr>
        <p:grpSpPr>
          <a:xfrm>
            <a:off x="4995087" y="4180771"/>
            <a:ext cx="800408" cy="712530"/>
            <a:chOff x="1946450" y="2805750"/>
            <a:chExt cx="702000" cy="702025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591" name="Google Shape;591;p33"/>
            <p:cNvSpPr/>
            <p:nvPr/>
          </p:nvSpPr>
          <p:spPr>
            <a:xfrm>
              <a:off x="2176900" y="2883525"/>
              <a:ext cx="471550" cy="546425"/>
            </a:xfrm>
            <a:custGeom>
              <a:avLst/>
              <a:gdLst/>
              <a:ahLst/>
              <a:cxnLst/>
              <a:rect l="l" t="t" r="r" b="b"/>
              <a:pathLst>
                <a:path w="18862" h="21857" extrusionOk="0">
                  <a:moveTo>
                    <a:pt x="12340" y="1"/>
                  </a:moveTo>
                  <a:cubicBezTo>
                    <a:pt x="11467" y="1"/>
                    <a:pt x="10594" y="334"/>
                    <a:pt x="9928" y="1001"/>
                  </a:cubicBezTo>
                  <a:lnTo>
                    <a:pt x="8232" y="2697"/>
                  </a:lnTo>
                  <a:lnTo>
                    <a:pt x="0" y="10928"/>
                  </a:lnTo>
                  <a:lnTo>
                    <a:pt x="8232" y="19161"/>
                  </a:lnTo>
                  <a:lnTo>
                    <a:pt x="9928" y="20857"/>
                  </a:lnTo>
                  <a:cubicBezTo>
                    <a:pt x="10594" y="21524"/>
                    <a:pt x="11467" y="21857"/>
                    <a:pt x="12340" y="21857"/>
                  </a:cubicBezTo>
                  <a:cubicBezTo>
                    <a:pt x="13212" y="21857"/>
                    <a:pt x="14085" y="21524"/>
                    <a:pt x="14751" y="20857"/>
                  </a:cubicBezTo>
                  <a:cubicBezTo>
                    <a:pt x="16083" y="19524"/>
                    <a:pt x="16083" y="17367"/>
                    <a:pt x="14751" y="16036"/>
                  </a:cubicBezTo>
                  <a:lnTo>
                    <a:pt x="13055" y="14338"/>
                  </a:lnTo>
                  <a:lnTo>
                    <a:pt x="15453" y="14338"/>
                  </a:lnTo>
                  <a:cubicBezTo>
                    <a:pt x="17336" y="14338"/>
                    <a:pt x="18862" y="12811"/>
                    <a:pt x="18862" y="10930"/>
                  </a:cubicBezTo>
                  <a:cubicBezTo>
                    <a:pt x="18862" y="9045"/>
                    <a:pt x="17336" y="7520"/>
                    <a:pt x="15453" y="7520"/>
                  </a:cubicBezTo>
                  <a:lnTo>
                    <a:pt x="13055" y="7520"/>
                  </a:lnTo>
                  <a:lnTo>
                    <a:pt x="14751" y="5824"/>
                  </a:lnTo>
                  <a:cubicBezTo>
                    <a:pt x="16083" y="4491"/>
                    <a:pt x="16083" y="2333"/>
                    <a:pt x="14751" y="1001"/>
                  </a:cubicBezTo>
                  <a:cubicBezTo>
                    <a:pt x="14085" y="334"/>
                    <a:pt x="13212" y="1"/>
                    <a:pt x="123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3"/>
            <p:cNvSpPr/>
            <p:nvPr/>
          </p:nvSpPr>
          <p:spPr>
            <a:xfrm>
              <a:off x="1946450" y="2805750"/>
              <a:ext cx="436250" cy="702025"/>
            </a:xfrm>
            <a:custGeom>
              <a:avLst/>
              <a:gdLst/>
              <a:ahLst/>
              <a:cxnLst/>
              <a:rect l="l" t="t" r="r" b="b"/>
              <a:pathLst>
                <a:path w="17450" h="28081" extrusionOk="0">
                  <a:moveTo>
                    <a:pt x="14040" y="1"/>
                  </a:moveTo>
                  <a:cubicBezTo>
                    <a:pt x="12157" y="1"/>
                    <a:pt x="10632" y="1526"/>
                    <a:pt x="10632" y="3409"/>
                  </a:cubicBezTo>
                  <a:lnTo>
                    <a:pt x="10632" y="5808"/>
                  </a:lnTo>
                  <a:lnTo>
                    <a:pt x="8934" y="4112"/>
                  </a:lnTo>
                  <a:cubicBezTo>
                    <a:pt x="8268" y="3446"/>
                    <a:pt x="7396" y="3113"/>
                    <a:pt x="6523" y="3113"/>
                  </a:cubicBezTo>
                  <a:cubicBezTo>
                    <a:pt x="5651" y="3113"/>
                    <a:pt x="4778" y="3446"/>
                    <a:pt x="4112" y="4112"/>
                  </a:cubicBezTo>
                  <a:cubicBezTo>
                    <a:pt x="2779" y="5444"/>
                    <a:pt x="2779" y="7602"/>
                    <a:pt x="4112" y="8935"/>
                  </a:cubicBezTo>
                  <a:lnTo>
                    <a:pt x="5809" y="10631"/>
                  </a:lnTo>
                  <a:lnTo>
                    <a:pt x="3410" y="10631"/>
                  </a:lnTo>
                  <a:cubicBezTo>
                    <a:pt x="1527" y="10631"/>
                    <a:pt x="0" y="12156"/>
                    <a:pt x="0" y="14041"/>
                  </a:cubicBezTo>
                  <a:cubicBezTo>
                    <a:pt x="0" y="15924"/>
                    <a:pt x="1527" y="17449"/>
                    <a:pt x="3410" y="17449"/>
                  </a:cubicBezTo>
                  <a:lnTo>
                    <a:pt x="5809" y="17449"/>
                  </a:lnTo>
                  <a:lnTo>
                    <a:pt x="4112" y="19147"/>
                  </a:lnTo>
                  <a:cubicBezTo>
                    <a:pt x="2779" y="20478"/>
                    <a:pt x="2779" y="22637"/>
                    <a:pt x="4112" y="23968"/>
                  </a:cubicBezTo>
                  <a:cubicBezTo>
                    <a:pt x="4778" y="24635"/>
                    <a:pt x="5651" y="24968"/>
                    <a:pt x="6523" y="24968"/>
                  </a:cubicBezTo>
                  <a:cubicBezTo>
                    <a:pt x="7396" y="24968"/>
                    <a:pt x="8268" y="24635"/>
                    <a:pt x="8934" y="23968"/>
                  </a:cubicBezTo>
                  <a:lnTo>
                    <a:pt x="10632" y="22272"/>
                  </a:lnTo>
                  <a:lnTo>
                    <a:pt x="10632" y="24671"/>
                  </a:lnTo>
                  <a:cubicBezTo>
                    <a:pt x="10632" y="26554"/>
                    <a:pt x="12157" y="28080"/>
                    <a:pt x="14040" y="28080"/>
                  </a:cubicBezTo>
                  <a:cubicBezTo>
                    <a:pt x="15923" y="28080"/>
                    <a:pt x="17450" y="26554"/>
                    <a:pt x="17450" y="24671"/>
                  </a:cubicBezTo>
                  <a:lnTo>
                    <a:pt x="17450" y="22272"/>
                  </a:lnTo>
                  <a:cubicBezTo>
                    <a:pt x="12904" y="17725"/>
                    <a:pt x="12904" y="10354"/>
                    <a:pt x="17450" y="5806"/>
                  </a:cubicBezTo>
                  <a:lnTo>
                    <a:pt x="17450" y="3409"/>
                  </a:lnTo>
                  <a:cubicBezTo>
                    <a:pt x="17450" y="1526"/>
                    <a:pt x="15923" y="1"/>
                    <a:pt x="140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3"/>
            <p:cNvSpPr/>
            <p:nvPr/>
          </p:nvSpPr>
          <p:spPr>
            <a:xfrm>
              <a:off x="2141200" y="3139375"/>
              <a:ext cx="84225" cy="67075"/>
            </a:xfrm>
            <a:custGeom>
              <a:avLst/>
              <a:gdLst/>
              <a:ahLst/>
              <a:cxnLst/>
              <a:rect l="l" t="t" r="r" b="b"/>
              <a:pathLst>
                <a:path w="3369" h="2683" extrusionOk="0">
                  <a:moveTo>
                    <a:pt x="1685" y="0"/>
                  </a:moveTo>
                  <a:cubicBezTo>
                    <a:pt x="755" y="0"/>
                    <a:pt x="1" y="601"/>
                    <a:pt x="1" y="1341"/>
                  </a:cubicBezTo>
                  <a:cubicBezTo>
                    <a:pt x="1" y="2082"/>
                    <a:pt x="755" y="2682"/>
                    <a:pt x="1685" y="2682"/>
                  </a:cubicBezTo>
                  <a:cubicBezTo>
                    <a:pt x="2615" y="2682"/>
                    <a:pt x="3369" y="2082"/>
                    <a:pt x="3369" y="1341"/>
                  </a:cubicBezTo>
                  <a:cubicBezTo>
                    <a:pt x="3369" y="601"/>
                    <a:pt x="2615" y="0"/>
                    <a:pt x="16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3"/>
            <p:cNvSpPr/>
            <p:nvPr/>
          </p:nvSpPr>
          <p:spPr>
            <a:xfrm>
              <a:off x="2369475" y="3139375"/>
              <a:ext cx="84225" cy="67075"/>
            </a:xfrm>
            <a:custGeom>
              <a:avLst/>
              <a:gdLst/>
              <a:ahLst/>
              <a:cxnLst/>
              <a:rect l="l" t="t" r="r" b="b"/>
              <a:pathLst>
                <a:path w="3369" h="2683" extrusionOk="0">
                  <a:moveTo>
                    <a:pt x="1685" y="0"/>
                  </a:moveTo>
                  <a:cubicBezTo>
                    <a:pt x="754" y="0"/>
                    <a:pt x="0" y="601"/>
                    <a:pt x="0" y="1341"/>
                  </a:cubicBezTo>
                  <a:cubicBezTo>
                    <a:pt x="0" y="2082"/>
                    <a:pt x="754" y="2682"/>
                    <a:pt x="1685" y="2682"/>
                  </a:cubicBezTo>
                  <a:cubicBezTo>
                    <a:pt x="2616" y="2682"/>
                    <a:pt x="3368" y="2082"/>
                    <a:pt x="3368" y="1341"/>
                  </a:cubicBezTo>
                  <a:cubicBezTo>
                    <a:pt x="3368" y="601"/>
                    <a:pt x="2616" y="0"/>
                    <a:pt x="16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3"/>
            <p:cNvSpPr/>
            <p:nvPr/>
          </p:nvSpPr>
          <p:spPr>
            <a:xfrm>
              <a:off x="2245950" y="3132550"/>
              <a:ext cx="102925" cy="41600"/>
            </a:xfrm>
            <a:custGeom>
              <a:avLst/>
              <a:gdLst/>
              <a:ahLst/>
              <a:cxnLst/>
              <a:rect l="l" t="t" r="r" b="b"/>
              <a:pathLst>
                <a:path w="4117" h="1664" extrusionOk="0">
                  <a:moveTo>
                    <a:pt x="424" y="1"/>
                  </a:moveTo>
                  <a:cubicBezTo>
                    <a:pt x="191" y="1"/>
                    <a:pt x="0" y="190"/>
                    <a:pt x="0" y="424"/>
                  </a:cubicBezTo>
                  <a:cubicBezTo>
                    <a:pt x="0" y="1108"/>
                    <a:pt x="558" y="1664"/>
                    <a:pt x="1241" y="1664"/>
                  </a:cubicBezTo>
                  <a:cubicBezTo>
                    <a:pt x="1554" y="1664"/>
                    <a:pt x="1840" y="1547"/>
                    <a:pt x="2059" y="1355"/>
                  </a:cubicBezTo>
                  <a:cubicBezTo>
                    <a:pt x="2277" y="1547"/>
                    <a:pt x="2563" y="1664"/>
                    <a:pt x="2876" y="1664"/>
                  </a:cubicBezTo>
                  <a:cubicBezTo>
                    <a:pt x="3559" y="1664"/>
                    <a:pt x="4117" y="1108"/>
                    <a:pt x="4117" y="424"/>
                  </a:cubicBezTo>
                  <a:cubicBezTo>
                    <a:pt x="4117" y="189"/>
                    <a:pt x="3927" y="1"/>
                    <a:pt x="3692" y="1"/>
                  </a:cubicBezTo>
                  <a:cubicBezTo>
                    <a:pt x="3459" y="1"/>
                    <a:pt x="3268" y="190"/>
                    <a:pt x="3268" y="424"/>
                  </a:cubicBezTo>
                  <a:cubicBezTo>
                    <a:pt x="3268" y="641"/>
                    <a:pt x="3093" y="818"/>
                    <a:pt x="2876" y="818"/>
                  </a:cubicBezTo>
                  <a:cubicBezTo>
                    <a:pt x="2657" y="818"/>
                    <a:pt x="2482" y="641"/>
                    <a:pt x="2482" y="424"/>
                  </a:cubicBezTo>
                  <a:cubicBezTo>
                    <a:pt x="2482" y="190"/>
                    <a:pt x="2291" y="1"/>
                    <a:pt x="2059" y="1"/>
                  </a:cubicBezTo>
                  <a:cubicBezTo>
                    <a:pt x="1824" y="1"/>
                    <a:pt x="1635" y="190"/>
                    <a:pt x="1635" y="424"/>
                  </a:cubicBezTo>
                  <a:cubicBezTo>
                    <a:pt x="1635" y="641"/>
                    <a:pt x="1458" y="818"/>
                    <a:pt x="1241" y="818"/>
                  </a:cubicBezTo>
                  <a:cubicBezTo>
                    <a:pt x="1024" y="818"/>
                    <a:pt x="849" y="641"/>
                    <a:pt x="849" y="424"/>
                  </a:cubicBezTo>
                  <a:cubicBezTo>
                    <a:pt x="849" y="190"/>
                    <a:pt x="658" y="1"/>
                    <a:pt x="42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3"/>
            <p:cNvSpPr/>
            <p:nvPr/>
          </p:nvSpPr>
          <p:spPr>
            <a:xfrm>
              <a:off x="2180525" y="3096425"/>
              <a:ext cx="60100" cy="40650"/>
            </a:xfrm>
            <a:custGeom>
              <a:avLst/>
              <a:gdLst/>
              <a:ahLst/>
              <a:cxnLst/>
              <a:rect l="l" t="t" r="r" b="b"/>
              <a:pathLst>
                <a:path w="2404" h="1626" extrusionOk="0">
                  <a:moveTo>
                    <a:pt x="1201" y="1"/>
                  </a:moveTo>
                  <a:cubicBezTo>
                    <a:pt x="539" y="1"/>
                    <a:pt x="0" y="539"/>
                    <a:pt x="0" y="1201"/>
                  </a:cubicBezTo>
                  <a:cubicBezTo>
                    <a:pt x="0" y="1434"/>
                    <a:pt x="191" y="1625"/>
                    <a:pt x="424" y="1625"/>
                  </a:cubicBezTo>
                  <a:cubicBezTo>
                    <a:pt x="658" y="1625"/>
                    <a:pt x="848" y="1434"/>
                    <a:pt x="848" y="1201"/>
                  </a:cubicBezTo>
                  <a:cubicBezTo>
                    <a:pt x="848" y="1006"/>
                    <a:pt x="1006" y="848"/>
                    <a:pt x="1201" y="848"/>
                  </a:cubicBezTo>
                  <a:cubicBezTo>
                    <a:pt x="1398" y="848"/>
                    <a:pt x="1556" y="1006"/>
                    <a:pt x="1556" y="1201"/>
                  </a:cubicBezTo>
                  <a:cubicBezTo>
                    <a:pt x="1556" y="1434"/>
                    <a:pt x="1745" y="1625"/>
                    <a:pt x="1980" y="1625"/>
                  </a:cubicBezTo>
                  <a:cubicBezTo>
                    <a:pt x="2212" y="1625"/>
                    <a:pt x="2403" y="1434"/>
                    <a:pt x="2403" y="1201"/>
                  </a:cubicBezTo>
                  <a:cubicBezTo>
                    <a:pt x="2403" y="539"/>
                    <a:pt x="1865" y="1"/>
                    <a:pt x="120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33"/>
            <p:cNvSpPr/>
            <p:nvPr/>
          </p:nvSpPr>
          <p:spPr>
            <a:xfrm>
              <a:off x="2354325" y="3096425"/>
              <a:ext cx="60075" cy="40650"/>
            </a:xfrm>
            <a:custGeom>
              <a:avLst/>
              <a:gdLst/>
              <a:ahLst/>
              <a:cxnLst/>
              <a:rect l="l" t="t" r="r" b="b"/>
              <a:pathLst>
                <a:path w="2403" h="1626" extrusionOk="0">
                  <a:moveTo>
                    <a:pt x="1201" y="1"/>
                  </a:moveTo>
                  <a:cubicBezTo>
                    <a:pt x="539" y="1"/>
                    <a:pt x="0" y="539"/>
                    <a:pt x="0" y="1201"/>
                  </a:cubicBezTo>
                  <a:cubicBezTo>
                    <a:pt x="0" y="1434"/>
                    <a:pt x="191" y="1625"/>
                    <a:pt x="424" y="1625"/>
                  </a:cubicBezTo>
                  <a:cubicBezTo>
                    <a:pt x="658" y="1625"/>
                    <a:pt x="847" y="1434"/>
                    <a:pt x="847" y="1201"/>
                  </a:cubicBezTo>
                  <a:cubicBezTo>
                    <a:pt x="847" y="1006"/>
                    <a:pt x="1005" y="848"/>
                    <a:pt x="1201" y="848"/>
                  </a:cubicBezTo>
                  <a:cubicBezTo>
                    <a:pt x="1398" y="848"/>
                    <a:pt x="1556" y="1006"/>
                    <a:pt x="1556" y="1201"/>
                  </a:cubicBezTo>
                  <a:cubicBezTo>
                    <a:pt x="1556" y="1434"/>
                    <a:pt x="1745" y="1625"/>
                    <a:pt x="1979" y="1625"/>
                  </a:cubicBezTo>
                  <a:cubicBezTo>
                    <a:pt x="2212" y="1625"/>
                    <a:pt x="2403" y="1434"/>
                    <a:pt x="2403" y="1201"/>
                  </a:cubicBezTo>
                  <a:cubicBezTo>
                    <a:pt x="2403" y="539"/>
                    <a:pt x="1864" y="1"/>
                    <a:pt x="120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720C2E52-2BDB-4BBA-BD27-B33FE4535495}"/>
              </a:ext>
            </a:extLst>
          </p:cNvPr>
          <p:cNvSpPr/>
          <p:nvPr/>
        </p:nvSpPr>
        <p:spPr>
          <a:xfrm>
            <a:off x="2545793" y="396688"/>
            <a:ext cx="5698997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0" b="1" i="0" u="none" strike="noStrike" kern="0" cap="none" spc="0" normalizeH="0" baseline="0" noProof="0" dirty="0" err="1">
                <a:ln/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Vựa</a:t>
            </a:r>
            <a:r>
              <a:rPr kumimoji="0" lang="en-US" sz="8000" b="1" i="0" u="none" strike="noStrike" kern="0" cap="none" spc="0" normalizeH="0" noProof="0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8000" b="1" i="0" u="none" strike="noStrike" kern="0" cap="none" spc="0" normalizeH="0" noProof="0" dirty="0" err="1">
                <a:ln/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lúa</a:t>
            </a:r>
            <a:r>
              <a:rPr kumimoji="0" lang="en-US" sz="8000" b="1" i="0" u="none" strike="noStrike" kern="0" cap="none" spc="0" normalizeH="0" noProof="0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8000" b="1" i="0" u="none" strike="noStrike" kern="0" cap="none" spc="0" normalizeH="0" noProof="0" dirty="0" err="1">
                <a:ln/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lớn</a:t>
            </a:r>
            <a:r>
              <a:rPr kumimoji="0" lang="en-US" sz="8000" b="1" i="0" u="none" strike="noStrike" kern="0" cap="none" spc="0" normalizeH="0" noProof="0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0" b="1" i="0" u="none" strike="noStrike" kern="0" cap="none" spc="0" normalizeH="0" noProof="0" dirty="0" err="1">
                <a:ln/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thứ</a:t>
            </a:r>
            <a:r>
              <a:rPr kumimoji="0" lang="en-US" sz="8000" b="1" i="0" u="none" strike="noStrike" kern="0" cap="none" spc="0" normalizeH="0" noProof="0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8000" b="1" i="0" u="none" strike="noStrike" kern="0" cap="none" spc="0" normalizeH="0" noProof="0" dirty="0" err="1">
                <a:ln/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hai</a:t>
            </a:r>
            <a:endParaRPr kumimoji="0" lang="en-US" sz="8000" b="1" i="0" u="none" strike="noStrike" kern="0" cap="none" spc="0" normalizeH="0" noProof="0" dirty="0">
              <a:ln/>
              <a:solidFill>
                <a:schemeClr val="accent3">
                  <a:lumMod val="60000"/>
                  <a:lumOff val="4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8000" b="1" baseline="0" dirty="0" err="1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8000" b="1" baseline="0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baseline="0" dirty="0" err="1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8000" b="1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kumimoji="0" lang="en-US" sz="8000" b="1" i="0" u="none" strike="noStrike" kern="0" cap="none" spc="0" normalizeH="0" baseline="0" noProof="0" dirty="0">
              <a:ln/>
              <a:solidFill>
                <a:schemeClr val="accent3">
                  <a:lumMod val="60000"/>
                  <a:lumOff val="4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29" name="Google Shape;713;p36">
            <a:extLst>
              <a:ext uri="{FF2B5EF4-FFF2-40B4-BE49-F238E27FC236}">
                <a16:creationId xmlns:a16="http://schemas.microsoft.com/office/drawing/2014/main" id="{2D32118B-5DF7-4A32-91F2-F676376ED705}"/>
              </a:ext>
            </a:extLst>
          </p:cNvPr>
          <p:cNvGrpSpPr/>
          <p:nvPr/>
        </p:nvGrpSpPr>
        <p:grpSpPr>
          <a:xfrm>
            <a:off x="1680285" y="463113"/>
            <a:ext cx="837405" cy="1387507"/>
            <a:chOff x="3349025" y="1588825"/>
            <a:chExt cx="526525" cy="702050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30" name="Google Shape;714;p36">
              <a:extLst>
                <a:ext uri="{FF2B5EF4-FFF2-40B4-BE49-F238E27FC236}">
                  <a16:creationId xmlns:a16="http://schemas.microsoft.com/office/drawing/2014/main" id="{D7B214A4-D0C9-4801-A252-D2280195E8E8}"/>
                </a:ext>
              </a:extLst>
            </p:cNvPr>
            <p:cNvSpPr/>
            <p:nvPr/>
          </p:nvSpPr>
          <p:spPr>
            <a:xfrm>
              <a:off x="3384250" y="1781375"/>
              <a:ext cx="204375" cy="241125"/>
            </a:xfrm>
            <a:custGeom>
              <a:avLst/>
              <a:gdLst/>
              <a:ahLst/>
              <a:cxnLst/>
              <a:rect l="l" t="t" r="r" b="b"/>
              <a:pathLst>
                <a:path w="8175" h="9645" extrusionOk="0">
                  <a:moveTo>
                    <a:pt x="8174" y="0"/>
                  </a:moveTo>
                  <a:cubicBezTo>
                    <a:pt x="6001" y="1049"/>
                    <a:pt x="3847" y="2530"/>
                    <a:pt x="2452" y="4023"/>
                  </a:cubicBezTo>
                  <a:cubicBezTo>
                    <a:pt x="0" y="6649"/>
                    <a:pt x="578" y="8673"/>
                    <a:pt x="1139" y="9645"/>
                  </a:cubicBezTo>
                  <a:lnTo>
                    <a:pt x="3739" y="8144"/>
                  </a:lnTo>
                  <a:cubicBezTo>
                    <a:pt x="3215" y="7238"/>
                    <a:pt x="5201" y="5112"/>
                    <a:pt x="8174" y="3394"/>
                  </a:cubicBezTo>
                  <a:lnTo>
                    <a:pt x="81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15;p36">
              <a:extLst>
                <a:ext uri="{FF2B5EF4-FFF2-40B4-BE49-F238E27FC236}">
                  <a16:creationId xmlns:a16="http://schemas.microsoft.com/office/drawing/2014/main" id="{4D437C00-4D88-482D-981F-7972E062ABAD}"/>
                </a:ext>
              </a:extLst>
            </p:cNvPr>
            <p:cNvSpPr/>
            <p:nvPr/>
          </p:nvSpPr>
          <p:spPr>
            <a:xfrm>
              <a:off x="3588625" y="1744375"/>
              <a:ext cx="223300" cy="121800"/>
            </a:xfrm>
            <a:custGeom>
              <a:avLst/>
              <a:gdLst/>
              <a:ahLst/>
              <a:cxnLst/>
              <a:rect l="l" t="t" r="r" b="b"/>
              <a:pathLst>
                <a:path w="8932" h="4872" extrusionOk="0">
                  <a:moveTo>
                    <a:pt x="5261" y="0"/>
                  </a:moveTo>
                  <a:cubicBezTo>
                    <a:pt x="4717" y="0"/>
                    <a:pt x="4103" y="70"/>
                    <a:pt x="3407" y="231"/>
                  </a:cubicBezTo>
                  <a:cubicBezTo>
                    <a:pt x="2343" y="479"/>
                    <a:pt x="1168" y="917"/>
                    <a:pt x="1" y="1479"/>
                  </a:cubicBezTo>
                  <a:lnTo>
                    <a:pt x="1" y="4871"/>
                  </a:lnTo>
                  <a:cubicBezTo>
                    <a:pt x="2067" y="3678"/>
                    <a:pt x="4066" y="2997"/>
                    <a:pt x="5269" y="2997"/>
                  </a:cubicBezTo>
                  <a:cubicBezTo>
                    <a:pt x="5797" y="2997"/>
                    <a:pt x="6172" y="3129"/>
                    <a:pt x="6332" y="3405"/>
                  </a:cubicBezTo>
                  <a:lnTo>
                    <a:pt x="8931" y="1904"/>
                  </a:lnTo>
                  <a:cubicBezTo>
                    <a:pt x="8481" y="1126"/>
                    <a:pt x="7451" y="0"/>
                    <a:pt x="52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16;p36">
              <a:extLst>
                <a:ext uri="{FF2B5EF4-FFF2-40B4-BE49-F238E27FC236}">
                  <a16:creationId xmlns:a16="http://schemas.microsoft.com/office/drawing/2014/main" id="{3DBDD457-58B4-4F71-99E2-B6261A875078}"/>
                </a:ext>
              </a:extLst>
            </p:cNvPr>
            <p:cNvSpPr/>
            <p:nvPr/>
          </p:nvSpPr>
          <p:spPr>
            <a:xfrm>
              <a:off x="3809325" y="1727050"/>
              <a:ext cx="66225" cy="94300"/>
            </a:xfrm>
            <a:custGeom>
              <a:avLst/>
              <a:gdLst/>
              <a:ahLst/>
              <a:cxnLst/>
              <a:rect l="l" t="t" r="r" b="b"/>
              <a:pathLst>
                <a:path w="2649" h="3772" extrusionOk="0">
                  <a:moveTo>
                    <a:pt x="471" y="1"/>
                  </a:moveTo>
                  <a:cubicBezTo>
                    <a:pt x="354" y="1"/>
                    <a:pt x="237" y="49"/>
                    <a:pt x="154" y="142"/>
                  </a:cubicBezTo>
                  <a:cubicBezTo>
                    <a:pt x="0" y="319"/>
                    <a:pt x="16" y="586"/>
                    <a:pt x="190" y="741"/>
                  </a:cubicBezTo>
                  <a:cubicBezTo>
                    <a:pt x="1023" y="1477"/>
                    <a:pt x="1558" y="2446"/>
                    <a:pt x="1770" y="3437"/>
                  </a:cubicBezTo>
                  <a:cubicBezTo>
                    <a:pt x="1812" y="3636"/>
                    <a:pt x="1989" y="3771"/>
                    <a:pt x="2184" y="3771"/>
                  </a:cubicBezTo>
                  <a:cubicBezTo>
                    <a:pt x="2213" y="3771"/>
                    <a:pt x="2243" y="3768"/>
                    <a:pt x="2272" y="3762"/>
                  </a:cubicBezTo>
                  <a:cubicBezTo>
                    <a:pt x="2502" y="3714"/>
                    <a:pt x="2649" y="3487"/>
                    <a:pt x="2600" y="3259"/>
                  </a:cubicBezTo>
                  <a:cubicBezTo>
                    <a:pt x="2350" y="2101"/>
                    <a:pt x="1725" y="968"/>
                    <a:pt x="753" y="106"/>
                  </a:cubicBezTo>
                  <a:cubicBezTo>
                    <a:pt x="671" y="36"/>
                    <a:pt x="571" y="1"/>
                    <a:pt x="4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17;p36">
              <a:extLst>
                <a:ext uri="{FF2B5EF4-FFF2-40B4-BE49-F238E27FC236}">
                  <a16:creationId xmlns:a16="http://schemas.microsoft.com/office/drawing/2014/main" id="{C502F9D4-B687-42A6-8B21-62DAB3C55C0D}"/>
                </a:ext>
              </a:extLst>
            </p:cNvPr>
            <p:cNvSpPr/>
            <p:nvPr/>
          </p:nvSpPr>
          <p:spPr>
            <a:xfrm>
              <a:off x="3349025" y="1992875"/>
              <a:ext cx="65375" cy="94850"/>
            </a:xfrm>
            <a:custGeom>
              <a:avLst/>
              <a:gdLst/>
              <a:ahLst/>
              <a:cxnLst/>
              <a:rect l="l" t="t" r="r" b="b"/>
              <a:pathLst>
                <a:path w="2615" h="3794" extrusionOk="0">
                  <a:moveTo>
                    <a:pt x="463" y="0"/>
                  </a:moveTo>
                  <a:cubicBezTo>
                    <a:pt x="435" y="0"/>
                    <a:pt x="406" y="3"/>
                    <a:pt x="378" y="9"/>
                  </a:cubicBezTo>
                  <a:cubicBezTo>
                    <a:pt x="148" y="56"/>
                    <a:pt x="0" y="280"/>
                    <a:pt x="48" y="510"/>
                  </a:cubicBezTo>
                  <a:cubicBezTo>
                    <a:pt x="302" y="1757"/>
                    <a:pt x="961" y="2874"/>
                    <a:pt x="1857" y="3684"/>
                  </a:cubicBezTo>
                  <a:cubicBezTo>
                    <a:pt x="1938" y="3757"/>
                    <a:pt x="2040" y="3793"/>
                    <a:pt x="2141" y="3793"/>
                  </a:cubicBezTo>
                  <a:cubicBezTo>
                    <a:pt x="2257" y="3793"/>
                    <a:pt x="2371" y="3746"/>
                    <a:pt x="2455" y="3654"/>
                  </a:cubicBezTo>
                  <a:cubicBezTo>
                    <a:pt x="2614" y="3480"/>
                    <a:pt x="2600" y="3212"/>
                    <a:pt x="2426" y="3056"/>
                  </a:cubicBezTo>
                  <a:cubicBezTo>
                    <a:pt x="1681" y="2383"/>
                    <a:pt x="1100" y="1431"/>
                    <a:pt x="878" y="339"/>
                  </a:cubicBezTo>
                  <a:cubicBezTo>
                    <a:pt x="837" y="138"/>
                    <a:pt x="660" y="0"/>
                    <a:pt x="4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18;p36">
              <a:extLst>
                <a:ext uri="{FF2B5EF4-FFF2-40B4-BE49-F238E27FC236}">
                  <a16:creationId xmlns:a16="http://schemas.microsoft.com/office/drawing/2014/main" id="{F9CF54A9-73FE-48FA-8B7D-266E0489F9C8}"/>
                </a:ext>
              </a:extLst>
            </p:cNvPr>
            <p:cNvSpPr/>
            <p:nvPr/>
          </p:nvSpPr>
          <p:spPr>
            <a:xfrm>
              <a:off x="3571350" y="1610850"/>
              <a:ext cx="244300" cy="679675"/>
            </a:xfrm>
            <a:custGeom>
              <a:avLst/>
              <a:gdLst/>
              <a:ahLst/>
              <a:cxnLst/>
              <a:rect l="l" t="t" r="r" b="b"/>
              <a:pathLst>
                <a:path w="9772" h="27187" extrusionOk="0">
                  <a:moveTo>
                    <a:pt x="1" y="0"/>
                  </a:moveTo>
                  <a:lnTo>
                    <a:pt x="1" y="24228"/>
                  </a:lnTo>
                  <a:lnTo>
                    <a:pt x="3956" y="27186"/>
                  </a:lnTo>
                  <a:lnTo>
                    <a:pt x="6560" y="27186"/>
                  </a:lnTo>
                  <a:cubicBezTo>
                    <a:pt x="8357" y="27034"/>
                    <a:pt x="9767" y="25528"/>
                    <a:pt x="9767" y="23690"/>
                  </a:cubicBezTo>
                  <a:cubicBezTo>
                    <a:pt x="9772" y="21750"/>
                    <a:pt x="8200" y="20179"/>
                    <a:pt x="6261" y="20179"/>
                  </a:cubicBezTo>
                  <a:lnTo>
                    <a:pt x="5207" y="20179"/>
                  </a:lnTo>
                  <a:lnTo>
                    <a:pt x="5207" y="2629"/>
                  </a:lnTo>
                  <a:cubicBezTo>
                    <a:pt x="5207" y="1606"/>
                    <a:pt x="4763" y="654"/>
                    <a:pt x="4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19;p36">
              <a:extLst>
                <a:ext uri="{FF2B5EF4-FFF2-40B4-BE49-F238E27FC236}">
                  <a16:creationId xmlns:a16="http://schemas.microsoft.com/office/drawing/2014/main" id="{672AA65B-F2F4-4478-873B-A7F0B8C64AA0}"/>
                </a:ext>
              </a:extLst>
            </p:cNvPr>
            <p:cNvSpPr/>
            <p:nvPr/>
          </p:nvSpPr>
          <p:spPr>
            <a:xfrm>
              <a:off x="3403025" y="1588825"/>
              <a:ext cx="332350" cy="702050"/>
            </a:xfrm>
            <a:custGeom>
              <a:avLst/>
              <a:gdLst/>
              <a:ahLst/>
              <a:cxnLst/>
              <a:rect l="l" t="t" r="r" b="b"/>
              <a:pathLst>
                <a:path w="13294" h="28082" extrusionOk="0">
                  <a:moveTo>
                    <a:pt x="8432" y="0"/>
                  </a:moveTo>
                  <a:cubicBezTo>
                    <a:pt x="7503" y="0"/>
                    <a:pt x="6591" y="369"/>
                    <a:pt x="5918" y="1059"/>
                  </a:cubicBezTo>
                  <a:lnTo>
                    <a:pt x="1353" y="5740"/>
                  </a:lnTo>
                  <a:cubicBezTo>
                    <a:pt x="0" y="7128"/>
                    <a:pt x="29" y="9351"/>
                    <a:pt x="1416" y="10704"/>
                  </a:cubicBezTo>
                  <a:cubicBezTo>
                    <a:pt x="2099" y="11370"/>
                    <a:pt x="2984" y="11702"/>
                    <a:pt x="3868" y="11702"/>
                  </a:cubicBezTo>
                  <a:cubicBezTo>
                    <a:pt x="4223" y="11702"/>
                    <a:pt x="4578" y="11649"/>
                    <a:pt x="4920" y="11541"/>
                  </a:cubicBezTo>
                  <a:lnTo>
                    <a:pt x="4920" y="21061"/>
                  </a:lnTo>
                  <a:lnTo>
                    <a:pt x="3865" y="21061"/>
                  </a:lnTo>
                  <a:cubicBezTo>
                    <a:pt x="1926" y="21061"/>
                    <a:pt x="355" y="22633"/>
                    <a:pt x="355" y="24571"/>
                  </a:cubicBezTo>
                  <a:cubicBezTo>
                    <a:pt x="355" y="26510"/>
                    <a:pt x="1926" y="28082"/>
                    <a:pt x="3865" y="28082"/>
                  </a:cubicBezTo>
                  <a:lnTo>
                    <a:pt x="12992" y="28082"/>
                  </a:lnTo>
                  <a:cubicBezTo>
                    <a:pt x="13094" y="28082"/>
                    <a:pt x="13194" y="28076"/>
                    <a:pt x="13293" y="28067"/>
                  </a:cubicBezTo>
                  <a:cubicBezTo>
                    <a:pt x="10579" y="27879"/>
                    <a:pt x="8431" y="25613"/>
                    <a:pt x="8431" y="22848"/>
                  </a:cubicBezTo>
                  <a:lnTo>
                    <a:pt x="8431" y="5232"/>
                  </a:lnTo>
                  <a:cubicBezTo>
                    <a:pt x="8431" y="3419"/>
                    <a:pt x="9353" y="1819"/>
                    <a:pt x="10758" y="881"/>
                  </a:cubicBezTo>
                  <a:cubicBezTo>
                    <a:pt x="10467" y="623"/>
                    <a:pt x="10129" y="412"/>
                    <a:pt x="9754" y="259"/>
                  </a:cubicBezTo>
                  <a:cubicBezTo>
                    <a:pt x="9326" y="85"/>
                    <a:pt x="8877" y="0"/>
                    <a:pt x="84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20;p36">
              <a:extLst>
                <a:ext uri="{FF2B5EF4-FFF2-40B4-BE49-F238E27FC236}">
                  <a16:creationId xmlns:a16="http://schemas.microsoft.com/office/drawing/2014/main" id="{1E3F605C-5276-4061-B4C1-419F31590D9B}"/>
                </a:ext>
              </a:extLst>
            </p:cNvPr>
            <p:cNvSpPr/>
            <p:nvPr/>
          </p:nvSpPr>
          <p:spPr>
            <a:xfrm>
              <a:off x="3437275" y="1770250"/>
              <a:ext cx="66525" cy="52975"/>
            </a:xfrm>
            <a:custGeom>
              <a:avLst/>
              <a:gdLst/>
              <a:ahLst/>
              <a:cxnLst/>
              <a:rect l="l" t="t" r="r" b="b"/>
              <a:pathLst>
                <a:path w="2661" h="2119" extrusionOk="0">
                  <a:moveTo>
                    <a:pt x="1331" y="0"/>
                  </a:moveTo>
                  <a:cubicBezTo>
                    <a:pt x="597" y="0"/>
                    <a:pt x="1" y="474"/>
                    <a:pt x="1" y="1060"/>
                  </a:cubicBezTo>
                  <a:cubicBezTo>
                    <a:pt x="1" y="1645"/>
                    <a:pt x="597" y="2119"/>
                    <a:pt x="1331" y="2119"/>
                  </a:cubicBezTo>
                  <a:cubicBezTo>
                    <a:pt x="2064" y="2119"/>
                    <a:pt x="2661" y="1645"/>
                    <a:pt x="2661" y="1060"/>
                  </a:cubicBezTo>
                  <a:cubicBezTo>
                    <a:pt x="2661" y="475"/>
                    <a:pt x="2064" y="0"/>
                    <a:pt x="13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21;p36">
              <a:extLst>
                <a:ext uri="{FF2B5EF4-FFF2-40B4-BE49-F238E27FC236}">
                  <a16:creationId xmlns:a16="http://schemas.microsoft.com/office/drawing/2014/main" id="{204CD837-4A5D-4461-A653-3C07EA55AB79}"/>
                </a:ext>
              </a:extLst>
            </p:cNvPr>
            <p:cNvSpPr/>
            <p:nvPr/>
          </p:nvSpPr>
          <p:spPr>
            <a:xfrm>
              <a:off x="3610825" y="1770250"/>
              <a:ext cx="66550" cy="52975"/>
            </a:xfrm>
            <a:custGeom>
              <a:avLst/>
              <a:gdLst/>
              <a:ahLst/>
              <a:cxnLst/>
              <a:rect l="l" t="t" r="r" b="b"/>
              <a:pathLst>
                <a:path w="2662" h="2119" extrusionOk="0">
                  <a:moveTo>
                    <a:pt x="1330" y="0"/>
                  </a:moveTo>
                  <a:cubicBezTo>
                    <a:pt x="596" y="0"/>
                    <a:pt x="0" y="474"/>
                    <a:pt x="0" y="1060"/>
                  </a:cubicBezTo>
                  <a:cubicBezTo>
                    <a:pt x="0" y="1645"/>
                    <a:pt x="596" y="2119"/>
                    <a:pt x="1330" y="2119"/>
                  </a:cubicBezTo>
                  <a:cubicBezTo>
                    <a:pt x="2066" y="2119"/>
                    <a:pt x="2662" y="1645"/>
                    <a:pt x="2662" y="1060"/>
                  </a:cubicBezTo>
                  <a:cubicBezTo>
                    <a:pt x="2662" y="475"/>
                    <a:pt x="2067" y="0"/>
                    <a:pt x="13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22;p36">
              <a:extLst>
                <a:ext uri="{FF2B5EF4-FFF2-40B4-BE49-F238E27FC236}">
                  <a16:creationId xmlns:a16="http://schemas.microsoft.com/office/drawing/2014/main" id="{ECB18D59-6058-4B24-85A0-65C7FC8E8C77}"/>
                </a:ext>
              </a:extLst>
            </p:cNvPr>
            <p:cNvSpPr/>
            <p:nvPr/>
          </p:nvSpPr>
          <p:spPr>
            <a:xfrm>
              <a:off x="3412725" y="1960375"/>
              <a:ext cx="201100" cy="109750"/>
            </a:xfrm>
            <a:custGeom>
              <a:avLst/>
              <a:gdLst/>
              <a:ahLst/>
              <a:cxnLst/>
              <a:rect l="l" t="t" r="r" b="b"/>
              <a:pathLst>
                <a:path w="8044" h="4390" extrusionOk="0">
                  <a:moveTo>
                    <a:pt x="8043" y="0"/>
                  </a:moveTo>
                  <a:cubicBezTo>
                    <a:pt x="6303" y="892"/>
                    <a:pt x="4690" y="1391"/>
                    <a:pt x="3660" y="1391"/>
                  </a:cubicBezTo>
                  <a:cubicBezTo>
                    <a:pt x="3133" y="1391"/>
                    <a:pt x="2759" y="1260"/>
                    <a:pt x="2600" y="984"/>
                  </a:cubicBezTo>
                  <a:lnTo>
                    <a:pt x="0" y="984"/>
                  </a:lnTo>
                  <a:lnTo>
                    <a:pt x="0" y="2485"/>
                  </a:lnTo>
                  <a:cubicBezTo>
                    <a:pt x="450" y="3265"/>
                    <a:pt x="1479" y="4389"/>
                    <a:pt x="3668" y="4389"/>
                  </a:cubicBezTo>
                  <a:cubicBezTo>
                    <a:pt x="4212" y="4389"/>
                    <a:pt x="4828" y="4320"/>
                    <a:pt x="5524" y="4158"/>
                  </a:cubicBezTo>
                  <a:cubicBezTo>
                    <a:pt x="6320" y="3973"/>
                    <a:pt x="7174" y="3683"/>
                    <a:pt x="8043" y="3315"/>
                  </a:cubicBezTo>
                  <a:cubicBezTo>
                    <a:pt x="7170" y="2383"/>
                    <a:pt x="7170" y="932"/>
                    <a:pt x="80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23;p36">
              <a:extLst>
                <a:ext uri="{FF2B5EF4-FFF2-40B4-BE49-F238E27FC236}">
                  <a16:creationId xmlns:a16="http://schemas.microsoft.com/office/drawing/2014/main" id="{C80CDE09-8576-43FB-83C5-8AB34885E754}"/>
                </a:ext>
              </a:extLst>
            </p:cNvPr>
            <p:cNvSpPr/>
            <p:nvPr/>
          </p:nvSpPr>
          <p:spPr>
            <a:xfrm>
              <a:off x="3591975" y="1792000"/>
              <a:ext cx="248425" cy="251275"/>
            </a:xfrm>
            <a:custGeom>
              <a:avLst/>
              <a:gdLst/>
              <a:ahLst/>
              <a:cxnLst/>
              <a:rect l="l" t="t" r="r" b="b"/>
              <a:pathLst>
                <a:path w="9937" h="10051" extrusionOk="0">
                  <a:moveTo>
                    <a:pt x="6198" y="0"/>
                  </a:moveTo>
                  <a:lnTo>
                    <a:pt x="6198" y="1501"/>
                  </a:lnTo>
                  <a:cubicBezTo>
                    <a:pt x="6722" y="2409"/>
                    <a:pt x="4736" y="4535"/>
                    <a:pt x="1762" y="6253"/>
                  </a:cubicBezTo>
                  <a:cubicBezTo>
                    <a:pt x="1464" y="6425"/>
                    <a:pt x="1168" y="6586"/>
                    <a:pt x="873" y="6735"/>
                  </a:cubicBezTo>
                  <a:cubicBezTo>
                    <a:pt x="0" y="7667"/>
                    <a:pt x="0" y="9118"/>
                    <a:pt x="873" y="10050"/>
                  </a:cubicBezTo>
                  <a:cubicBezTo>
                    <a:pt x="3337" y="9002"/>
                    <a:pt x="5900" y="7318"/>
                    <a:pt x="7483" y="5622"/>
                  </a:cubicBezTo>
                  <a:cubicBezTo>
                    <a:pt x="9936" y="2998"/>
                    <a:pt x="9360" y="974"/>
                    <a:pt x="87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24;p36">
              <a:extLst>
                <a:ext uri="{FF2B5EF4-FFF2-40B4-BE49-F238E27FC236}">
                  <a16:creationId xmlns:a16="http://schemas.microsoft.com/office/drawing/2014/main" id="{79C048B6-3F5F-4F80-AF02-DCCFD7BBF358}"/>
                </a:ext>
              </a:extLst>
            </p:cNvPr>
            <p:cNvSpPr/>
            <p:nvPr/>
          </p:nvSpPr>
          <p:spPr>
            <a:xfrm>
              <a:off x="3534775" y="1771675"/>
              <a:ext cx="46400" cy="51900"/>
            </a:xfrm>
            <a:custGeom>
              <a:avLst/>
              <a:gdLst/>
              <a:ahLst/>
              <a:cxnLst/>
              <a:rect l="l" t="t" r="r" b="b"/>
              <a:pathLst>
                <a:path w="1856" h="2076" extrusionOk="0">
                  <a:moveTo>
                    <a:pt x="928" y="0"/>
                  </a:moveTo>
                  <a:cubicBezTo>
                    <a:pt x="415" y="0"/>
                    <a:pt x="0" y="464"/>
                    <a:pt x="0" y="1037"/>
                  </a:cubicBezTo>
                  <a:cubicBezTo>
                    <a:pt x="0" y="1612"/>
                    <a:pt x="415" y="2076"/>
                    <a:pt x="928" y="2076"/>
                  </a:cubicBezTo>
                  <a:cubicBezTo>
                    <a:pt x="1441" y="2076"/>
                    <a:pt x="1856" y="1612"/>
                    <a:pt x="1856" y="1037"/>
                  </a:cubicBezTo>
                  <a:cubicBezTo>
                    <a:pt x="1856" y="464"/>
                    <a:pt x="1441" y="0"/>
                    <a:pt x="92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25;p36">
              <a:extLst>
                <a:ext uri="{FF2B5EF4-FFF2-40B4-BE49-F238E27FC236}">
                  <a16:creationId xmlns:a16="http://schemas.microsoft.com/office/drawing/2014/main" id="{C5294EF9-4D81-4489-9891-A2898C57F391}"/>
                </a:ext>
              </a:extLst>
            </p:cNvPr>
            <p:cNvSpPr/>
            <p:nvPr/>
          </p:nvSpPr>
          <p:spPr>
            <a:xfrm>
              <a:off x="3450050" y="1752075"/>
              <a:ext cx="60075" cy="40625"/>
            </a:xfrm>
            <a:custGeom>
              <a:avLst/>
              <a:gdLst/>
              <a:ahLst/>
              <a:cxnLst/>
              <a:rect l="l" t="t" r="r" b="b"/>
              <a:pathLst>
                <a:path w="2403" h="1625" extrusionOk="0">
                  <a:moveTo>
                    <a:pt x="1202" y="0"/>
                  </a:moveTo>
                  <a:cubicBezTo>
                    <a:pt x="539" y="0"/>
                    <a:pt x="1" y="539"/>
                    <a:pt x="1" y="1201"/>
                  </a:cubicBezTo>
                  <a:cubicBezTo>
                    <a:pt x="1" y="1435"/>
                    <a:pt x="190" y="1625"/>
                    <a:pt x="425" y="1625"/>
                  </a:cubicBezTo>
                  <a:cubicBezTo>
                    <a:pt x="657" y="1625"/>
                    <a:pt x="848" y="1435"/>
                    <a:pt x="848" y="1201"/>
                  </a:cubicBezTo>
                  <a:cubicBezTo>
                    <a:pt x="848" y="1006"/>
                    <a:pt x="1006" y="848"/>
                    <a:pt x="1202" y="848"/>
                  </a:cubicBezTo>
                  <a:cubicBezTo>
                    <a:pt x="1397" y="848"/>
                    <a:pt x="1555" y="1006"/>
                    <a:pt x="1555" y="1201"/>
                  </a:cubicBezTo>
                  <a:cubicBezTo>
                    <a:pt x="1555" y="1435"/>
                    <a:pt x="1746" y="1625"/>
                    <a:pt x="1979" y="1625"/>
                  </a:cubicBezTo>
                  <a:cubicBezTo>
                    <a:pt x="2213" y="1625"/>
                    <a:pt x="2402" y="1435"/>
                    <a:pt x="2402" y="1201"/>
                  </a:cubicBezTo>
                  <a:cubicBezTo>
                    <a:pt x="2402" y="539"/>
                    <a:pt x="1864" y="0"/>
                    <a:pt x="120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26;p36">
              <a:extLst>
                <a:ext uri="{FF2B5EF4-FFF2-40B4-BE49-F238E27FC236}">
                  <a16:creationId xmlns:a16="http://schemas.microsoft.com/office/drawing/2014/main" id="{0C9CEEF9-881E-4F73-AEDD-A6E487E5AB06}"/>
                </a:ext>
              </a:extLst>
            </p:cNvPr>
            <p:cNvSpPr/>
            <p:nvPr/>
          </p:nvSpPr>
          <p:spPr>
            <a:xfrm>
              <a:off x="3604100" y="1752075"/>
              <a:ext cx="60075" cy="40625"/>
            </a:xfrm>
            <a:custGeom>
              <a:avLst/>
              <a:gdLst/>
              <a:ahLst/>
              <a:cxnLst/>
              <a:rect l="l" t="t" r="r" b="b"/>
              <a:pathLst>
                <a:path w="2403" h="1625" extrusionOk="0">
                  <a:moveTo>
                    <a:pt x="1201" y="0"/>
                  </a:moveTo>
                  <a:cubicBezTo>
                    <a:pt x="539" y="0"/>
                    <a:pt x="1" y="539"/>
                    <a:pt x="1" y="1201"/>
                  </a:cubicBezTo>
                  <a:cubicBezTo>
                    <a:pt x="1" y="1435"/>
                    <a:pt x="190" y="1625"/>
                    <a:pt x="424" y="1625"/>
                  </a:cubicBezTo>
                  <a:cubicBezTo>
                    <a:pt x="657" y="1625"/>
                    <a:pt x="848" y="1435"/>
                    <a:pt x="848" y="1201"/>
                  </a:cubicBezTo>
                  <a:cubicBezTo>
                    <a:pt x="848" y="1006"/>
                    <a:pt x="1006" y="848"/>
                    <a:pt x="1201" y="848"/>
                  </a:cubicBezTo>
                  <a:cubicBezTo>
                    <a:pt x="1397" y="848"/>
                    <a:pt x="1555" y="1006"/>
                    <a:pt x="1555" y="1201"/>
                  </a:cubicBezTo>
                  <a:cubicBezTo>
                    <a:pt x="1555" y="1435"/>
                    <a:pt x="1746" y="1625"/>
                    <a:pt x="1978" y="1625"/>
                  </a:cubicBezTo>
                  <a:cubicBezTo>
                    <a:pt x="2212" y="1625"/>
                    <a:pt x="2402" y="1435"/>
                    <a:pt x="2402" y="1201"/>
                  </a:cubicBezTo>
                  <a:cubicBezTo>
                    <a:pt x="2402" y="539"/>
                    <a:pt x="1863" y="0"/>
                    <a:pt x="1201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1223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030FA4-01C5-4E68-AE85-10D3D0C9812F}"/>
              </a:ext>
            </a:extLst>
          </p:cNvPr>
          <p:cNvSpPr txBox="1"/>
          <p:nvPr/>
        </p:nvSpPr>
        <p:spPr>
          <a:xfrm>
            <a:off x="241002" y="818074"/>
            <a:ext cx="86579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* </a:t>
            </a: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Đọc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Mục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1/ 103 </a:t>
            </a: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và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trả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lời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các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câu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hỏi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sau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55203C-7F76-4E9B-9D8E-90A06B714B6C}"/>
              </a:ext>
            </a:extLst>
          </p:cNvPr>
          <p:cNvSpPr txBox="1"/>
          <p:nvPr/>
        </p:nvSpPr>
        <p:spPr>
          <a:xfrm>
            <a:off x="241002" y="1242192"/>
            <a:ext cx="865797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42A2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1) </a:t>
            </a:r>
            <a:r>
              <a:rPr kumimoji="0" lang="vi-VN" sz="2600" b="1" i="0" u="none" strike="noStrike" kern="0" cap="none" spc="0" normalizeH="0" baseline="0" noProof="0" dirty="0">
                <a:ln>
                  <a:noFill/>
                </a:ln>
                <a:solidFill>
                  <a:srgbClr val="0042A2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Đồng bằng Bắc Bộ có những thuận lợi nào để trở thành vựa lúa lớn thứ hai của cả nước?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635"/>
              </a:solidFill>
              <a:effectLst/>
              <a:uLnTx/>
              <a:uFillTx/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7" name="Right Arrow 10">
            <a:extLst>
              <a:ext uri="{FF2B5EF4-FFF2-40B4-BE49-F238E27FC236}">
                <a16:creationId xmlns:a16="http://schemas.microsoft.com/office/drawing/2014/main" id="{200FAF28-2CAF-404D-AA9D-1F035323DD7F}"/>
              </a:ext>
            </a:extLst>
          </p:cNvPr>
          <p:cNvSpPr/>
          <p:nvPr/>
        </p:nvSpPr>
        <p:spPr>
          <a:xfrm>
            <a:off x="439736" y="1931086"/>
            <a:ext cx="6225223" cy="89255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n-ea"/>
                <a:cs typeface="Arial"/>
              </a:rPr>
              <a:t>Đất phù sa màu mỡ</a:t>
            </a:r>
          </a:p>
        </p:txBody>
      </p:sp>
      <p:sp>
        <p:nvSpPr>
          <p:cNvPr id="8" name="Right Arrow 11">
            <a:extLst>
              <a:ext uri="{FF2B5EF4-FFF2-40B4-BE49-F238E27FC236}">
                <a16:creationId xmlns:a16="http://schemas.microsoft.com/office/drawing/2014/main" id="{56A30CA5-A32E-4D01-8ACA-AC0120E1B818}"/>
              </a:ext>
            </a:extLst>
          </p:cNvPr>
          <p:cNvSpPr/>
          <p:nvPr/>
        </p:nvSpPr>
        <p:spPr>
          <a:xfrm>
            <a:off x="439736" y="2869134"/>
            <a:ext cx="6225224" cy="89255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n-ea"/>
                <a:cs typeface="Arial"/>
              </a:rPr>
              <a:t>Nguồn nước dồi dào</a:t>
            </a:r>
          </a:p>
        </p:txBody>
      </p:sp>
      <p:sp>
        <p:nvSpPr>
          <p:cNvPr id="9" name="Right Arrow 12">
            <a:extLst>
              <a:ext uri="{FF2B5EF4-FFF2-40B4-BE49-F238E27FC236}">
                <a16:creationId xmlns:a16="http://schemas.microsoft.com/office/drawing/2014/main" id="{B5C8F3C9-59C5-4A4C-8303-C48651D53904}"/>
              </a:ext>
            </a:extLst>
          </p:cNvPr>
          <p:cNvSpPr/>
          <p:nvPr/>
        </p:nvSpPr>
        <p:spPr>
          <a:xfrm>
            <a:off x="439736" y="3780784"/>
            <a:ext cx="6225224" cy="96393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n-ea"/>
                <a:cs typeface="Arial"/>
              </a:rPr>
              <a:t>Người dân có nhiều kinh nghiệm trồng lúa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11C03273-4E97-4A84-89C6-EA20E25FD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4960" y="1931086"/>
            <a:ext cx="2039303" cy="281363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Vựa lúa lớn thứ 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hai của cả nước</a:t>
            </a:r>
          </a:p>
        </p:txBody>
      </p:sp>
    </p:spTree>
    <p:extLst>
      <p:ext uri="{BB962C8B-B14F-4D97-AF65-F5344CB8AC3E}">
        <p14:creationId xmlns:p14="http://schemas.microsoft.com/office/powerpoint/2010/main" val="320664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97CBA0-D3AB-4D0B-A21B-FBBC861CB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1" y="285749"/>
            <a:ext cx="4572000" cy="45938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43B4F2-AA11-4D72-AD94-F06AAA6CEA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1401" y="285750"/>
            <a:ext cx="4038600" cy="45938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9330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22">
            <a:extLst>
              <a:ext uri="{FF2B5EF4-FFF2-40B4-BE49-F238E27FC236}">
                <a16:creationId xmlns:a16="http://schemas.microsoft.com/office/drawing/2014/main" id="{9E608EB4-8496-4030-9F97-83CDE6B951F5}"/>
              </a:ext>
            </a:extLst>
          </p:cNvPr>
          <p:cNvGrpSpPr>
            <a:grpSpLocks/>
          </p:cNvGrpSpPr>
          <p:nvPr/>
        </p:nvGrpSpPr>
        <p:grpSpPr bwMode="auto">
          <a:xfrm>
            <a:off x="236936" y="231775"/>
            <a:ext cx="1771650" cy="1134268"/>
            <a:chOff x="2064" y="0"/>
            <a:chExt cx="1488" cy="983"/>
          </a:xfrm>
        </p:grpSpPr>
        <p:pic>
          <p:nvPicPr>
            <p:cNvPr id="43" name="Picture 8" descr="1">
              <a:extLst>
                <a:ext uri="{FF2B5EF4-FFF2-40B4-BE49-F238E27FC236}">
                  <a16:creationId xmlns:a16="http://schemas.microsoft.com/office/drawing/2014/main" id="{092DE848-C67A-4A15-9C4C-DE3779DC43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0"/>
              <a:ext cx="1488" cy="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Oval 13">
              <a:extLst>
                <a:ext uri="{FF2B5EF4-FFF2-40B4-BE49-F238E27FC236}">
                  <a16:creationId xmlns:a16="http://schemas.microsoft.com/office/drawing/2014/main" id="{9EEB9E8B-CBAC-429E-B903-9EF49B1355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2" y="780"/>
              <a:ext cx="288" cy="19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99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45" name="Group 28">
            <a:extLst>
              <a:ext uri="{FF2B5EF4-FFF2-40B4-BE49-F238E27FC236}">
                <a16:creationId xmlns:a16="http://schemas.microsoft.com/office/drawing/2014/main" id="{09AF0A33-3D40-439B-89C2-A2ACFE6E66FB}"/>
              </a:ext>
            </a:extLst>
          </p:cNvPr>
          <p:cNvGrpSpPr>
            <a:grpSpLocks/>
          </p:cNvGrpSpPr>
          <p:nvPr/>
        </p:nvGrpSpPr>
        <p:grpSpPr bwMode="auto">
          <a:xfrm>
            <a:off x="3764503" y="223043"/>
            <a:ext cx="1771650" cy="1143000"/>
            <a:chOff x="4272" y="3089"/>
            <a:chExt cx="1488" cy="960"/>
          </a:xfrm>
        </p:grpSpPr>
        <p:pic>
          <p:nvPicPr>
            <p:cNvPr id="46" name="Picture 9" descr="2">
              <a:extLst>
                <a:ext uri="{FF2B5EF4-FFF2-40B4-BE49-F238E27FC236}">
                  <a16:creationId xmlns:a16="http://schemas.microsoft.com/office/drawing/2014/main" id="{27D2CFB9-2150-4CA7-8574-67920FD3D4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3089"/>
              <a:ext cx="1488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Oval 14">
              <a:extLst>
                <a:ext uri="{FF2B5EF4-FFF2-40B4-BE49-F238E27FC236}">
                  <a16:creationId xmlns:a16="http://schemas.microsoft.com/office/drawing/2014/main" id="{82ADF245-DE5D-45DB-AB31-1B4D09491A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8" y="3816"/>
              <a:ext cx="288" cy="19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99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48" name="Group 21">
            <a:extLst>
              <a:ext uri="{FF2B5EF4-FFF2-40B4-BE49-F238E27FC236}">
                <a16:creationId xmlns:a16="http://schemas.microsoft.com/office/drawing/2014/main" id="{BFF92F3E-EBE2-4D08-8587-98E957886121}"/>
              </a:ext>
            </a:extLst>
          </p:cNvPr>
          <p:cNvGrpSpPr>
            <a:grpSpLocks/>
          </p:cNvGrpSpPr>
          <p:nvPr/>
        </p:nvGrpSpPr>
        <p:grpSpPr bwMode="auto">
          <a:xfrm>
            <a:off x="7132583" y="231775"/>
            <a:ext cx="1771650" cy="1200150"/>
            <a:chOff x="0" y="0"/>
            <a:chExt cx="1488" cy="1008"/>
          </a:xfrm>
        </p:grpSpPr>
        <p:pic>
          <p:nvPicPr>
            <p:cNvPr id="49" name="Picture 4" descr="4">
              <a:extLst>
                <a:ext uri="{FF2B5EF4-FFF2-40B4-BE49-F238E27FC236}">
                  <a16:creationId xmlns:a16="http://schemas.microsoft.com/office/drawing/2014/main" id="{785AC663-0C0E-49D9-A06F-0B753D1207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88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Oval 15">
              <a:extLst>
                <a:ext uri="{FF2B5EF4-FFF2-40B4-BE49-F238E27FC236}">
                  <a16:creationId xmlns:a16="http://schemas.microsoft.com/office/drawing/2014/main" id="{AD5B81CA-44C2-4BA0-9224-C5999B83D7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6" y="780"/>
              <a:ext cx="288" cy="19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99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51" name="Group 23">
            <a:extLst>
              <a:ext uri="{FF2B5EF4-FFF2-40B4-BE49-F238E27FC236}">
                <a16:creationId xmlns:a16="http://schemas.microsoft.com/office/drawing/2014/main" id="{457730D7-F928-4387-87D8-D9D379F26F6C}"/>
              </a:ext>
            </a:extLst>
          </p:cNvPr>
          <p:cNvGrpSpPr>
            <a:grpSpLocks/>
          </p:cNvGrpSpPr>
          <p:nvPr/>
        </p:nvGrpSpPr>
        <p:grpSpPr bwMode="auto">
          <a:xfrm>
            <a:off x="7127820" y="1810572"/>
            <a:ext cx="1771650" cy="1183481"/>
            <a:chOff x="4272" y="-11"/>
            <a:chExt cx="1488" cy="994"/>
          </a:xfrm>
        </p:grpSpPr>
        <p:pic>
          <p:nvPicPr>
            <p:cNvPr id="52" name="Picture 11" descr="5">
              <a:extLst>
                <a:ext uri="{FF2B5EF4-FFF2-40B4-BE49-F238E27FC236}">
                  <a16:creationId xmlns:a16="http://schemas.microsoft.com/office/drawing/2014/main" id="{04E2786B-E3D5-4B9A-96DD-2C53650C39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-11"/>
              <a:ext cx="1488" cy="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" name="Oval 16">
              <a:extLst>
                <a:ext uri="{FF2B5EF4-FFF2-40B4-BE49-F238E27FC236}">
                  <a16:creationId xmlns:a16="http://schemas.microsoft.com/office/drawing/2014/main" id="{C6612C91-B33A-4D5E-8097-77E5F72ABE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4" y="780"/>
              <a:ext cx="288" cy="19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99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54" name="Group 26">
            <a:extLst>
              <a:ext uri="{FF2B5EF4-FFF2-40B4-BE49-F238E27FC236}">
                <a16:creationId xmlns:a16="http://schemas.microsoft.com/office/drawing/2014/main" id="{B712C1D5-BDDF-4411-8E97-2F2500AA5AB9}"/>
              </a:ext>
            </a:extLst>
          </p:cNvPr>
          <p:cNvGrpSpPr>
            <a:grpSpLocks/>
          </p:cNvGrpSpPr>
          <p:nvPr/>
        </p:nvGrpSpPr>
        <p:grpSpPr bwMode="auto">
          <a:xfrm>
            <a:off x="7061200" y="3390730"/>
            <a:ext cx="1845269" cy="1143000"/>
            <a:chOff x="2064" y="3089"/>
            <a:chExt cx="1488" cy="960"/>
          </a:xfrm>
        </p:grpSpPr>
        <p:pic>
          <p:nvPicPr>
            <p:cNvPr id="55" name="Picture 5" descr="6">
              <a:extLst>
                <a:ext uri="{FF2B5EF4-FFF2-40B4-BE49-F238E27FC236}">
                  <a16:creationId xmlns:a16="http://schemas.microsoft.com/office/drawing/2014/main" id="{7B91DFCC-217D-4BD1-91F6-5CACDECB81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089"/>
              <a:ext cx="1488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Oval 17">
              <a:extLst>
                <a:ext uri="{FF2B5EF4-FFF2-40B4-BE49-F238E27FC236}">
                  <a16:creationId xmlns:a16="http://schemas.microsoft.com/office/drawing/2014/main" id="{3827ADC2-3F07-4DE5-B7D2-3DF8DD726A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2" y="3840"/>
              <a:ext cx="288" cy="19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99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</a:t>
              </a:r>
            </a:p>
          </p:txBody>
        </p:sp>
      </p:grpSp>
      <p:grpSp>
        <p:nvGrpSpPr>
          <p:cNvPr id="57" name="Group 27">
            <a:extLst>
              <a:ext uri="{FF2B5EF4-FFF2-40B4-BE49-F238E27FC236}">
                <a16:creationId xmlns:a16="http://schemas.microsoft.com/office/drawing/2014/main" id="{0F60F647-4359-41AD-B061-7D1811D4AB12}"/>
              </a:ext>
            </a:extLst>
          </p:cNvPr>
          <p:cNvGrpSpPr>
            <a:grpSpLocks/>
          </p:cNvGrpSpPr>
          <p:nvPr/>
        </p:nvGrpSpPr>
        <p:grpSpPr bwMode="auto">
          <a:xfrm>
            <a:off x="3764503" y="3354983"/>
            <a:ext cx="1771650" cy="1163241"/>
            <a:chOff x="0" y="3072"/>
            <a:chExt cx="1488" cy="977"/>
          </a:xfrm>
        </p:grpSpPr>
        <p:pic>
          <p:nvPicPr>
            <p:cNvPr id="58" name="Picture 6" descr="7">
              <a:extLst>
                <a:ext uri="{FF2B5EF4-FFF2-40B4-BE49-F238E27FC236}">
                  <a16:creationId xmlns:a16="http://schemas.microsoft.com/office/drawing/2014/main" id="{03343A8E-B7BB-4989-9543-FE4E1AF456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072"/>
              <a:ext cx="1488" cy="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Oval 18">
              <a:extLst>
                <a:ext uri="{FF2B5EF4-FFF2-40B4-BE49-F238E27FC236}">
                  <a16:creationId xmlns:a16="http://schemas.microsoft.com/office/drawing/2014/main" id="{654A2A92-501D-472F-90B0-782923F8CF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0" y="3828"/>
              <a:ext cx="288" cy="19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99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6</a:t>
              </a:r>
            </a:p>
          </p:txBody>
        </p:sp>
      </p:grpSp>
      <p:grpSp>
        <p:nvGrpSpPr>
          <p:cNvPr id="60" name="Group 25">
            <a:extLst>
              <a:ext uri="{FF2B5EF4-FFF2-40B4-BE49-F238E27FC236}">
                <a16:creationId xmlns:a16="http://schemas.microsoft.com/office/drawing/2014/main" id="{6CBFA74A-00E8-4214-A7E3-E5BCFABFA04F}"/>
              </a:ext>
            </a:extLst>
          </p:cNvPr>
          <p:cNvGrpSpPr>
            <a:grpSpLocks/>
          </p:cNvGrpSpPr>
          <p:nvPr/>
        </p:nvGrpSpPr>
        <p:grpSpPr bwMode="auto">
          <a:xfrm>
            <a:off x="236936" y="3320880"/>
            <a:ext cx="1771650" cy="1200150"/>
            <a:chOff x="0" y="1422"/>
            <a:chExt cx="1488" cy="1008"/>
          </a:xfrm>
        </p:grpSpPr>
        <p:pic>
          <p:nvPicPr>
            <p:cNvPr id="61" name="Picture 7" descr="8">
              <a:extLst>
                <a:ext uri="{FF2B5EF4-FFF2-40B4-BE49-F238E27FC236}">
                  <a16:creationId xmlns:a16="http://schemas.microsoft.com/office/drawing/2014/main" id="{88D1DA6F-353D-4870-9D02-EE92F18E15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22"/>
              <a:ext cx="1488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Oval 19">
              <a:extLst>
                <a:ext uri="{FF2B5EF4-FFF2-40B4-BE49-F238E27FC236}">
                  <a16:creationId xmlns:a16="http://schemas.microsoft.com/office/drawing/2014/main" id="{46E747DC-2BA1-4B22-8AE6-1A36F82C9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4" y="2232"/>
              <a:ext cx="288" cy="19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99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7</a:t>
              </a:r>
            </a:p>
          </p:txBody>
        </p:sp>
      </p:grpSp>
      <p:grpSp>
        <p:nvGrpSpPr>
          <p:cNvPr id="63" name="Group 24">
            <a:extLst>
              <a:ext uri="{FF2B5EF4-FFF2-40B4-BE49-F238E27FC236}">
                <a16:creationId xmlns:a16="http://schemas.microsoft.com/office/drawing/2014/main" id="{AB24A8C7-2DDC-4611-AB6A-E9B888E63881}"/>
              </a:ext>
            </a:extLst>
          </p:cNvPr>
          <p:cNvGrpSpPr>
            <a:grpSpLocks/>
          </p:cNvGrpSpPr>
          <p:nvPr/>
        </p:nvGrpSpPr>
        <p:grpSpPr bwMode="auto">
          <a:xfrm>
            <a:off x="236936" y="1758613"/>
            <a:ext cx="1771650" cy="1200150"/>
            <a:chOff x="4272" y="1443"/>
            <a:chExt cx="1488" cy="1008"/>
          </a:xfrm>
        </p:grpSpPr>
        <p:pic>
          <p:nvPicPr>
            <p:cNvPr id="64" name="Picture 10" descr="3">
              <a:extLst>
                <a:ext uri="{FF2B5EF4-FFF2-40B4-BE49-F238E27FC236}">
                  <a16:creationId xmlns:a16="http://schemas.microsoft.com/office/drawing/2014/main" id="{26FCF814-1AA4-40A2-8831-3D97A657D2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1443"/>
              <a:ext cx="1488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Oval 20">
              <a:extLst>
                <a:ext uri="{FF2B5EF4-FFF2-40B4-BE49-F238E27FC236}">
                  <a16:creationId xmlns:a16="http://schemas.microsoft.com/office/drawing/2014/main" id="{92335AD2-5C49-4A8B-984F-327C87D44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0" y="2220"/>
              <a:ext cx="288" cy="19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99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8</a:t>
              </a:r>
            </a:p>
          </p:txBody>
        </p:sp>
      </p:grpSp>
      <p:sp>
        <p:nvSpPr>
          <p:cNvPr id="66" name="Text Box 29">
            <a:extLst>
              <a:ext uri="{FF2B5EF4-FFF2-40B4-BE49-F238E27FC236}">
                <a16:creationId xmlns:a16="http://schemas.microsoft.com/office/drawing/2014/main" id="{B5933E57-07BC-497B-AAE9-F4F4B53B8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931" y="1358900"/>
            <a:ext cx="1728787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50AF4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 b="1" kern="1200" dirty="0" err="1">
                <a:solidFill>
                  <a:srgbClr val="150AF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lang="en-US" altLang="en-US" sz="2000" b="1" kern="1200" dirty="0">
                <a:solidFill>
                  <a:srgbClr val="150AF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000" b="1" kern="1200" dirty="0" err="1">
                <a:solidFill>
                  <a:srgbClr val="150AF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endParaRPr lang="en-US" altLang="en-US" sz="2000" b="1" kern="1200" dirty="0">
              <a:solidFill>
                <a:srgbClr val="150AF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7" name="Text Box 30">
            <a:extLst>
              <a:ext uri="{FF2B5EF4-FFF2-40B4-BE49-F238E27FC236}">
                <a16:creationId xmlns:a16="http://schemas.microsoft.com/office/drawing/2014/main" id="{B271248B-C002-4985-B792-7934A0C70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4503" y="1373218"/>
            <a:ext cx="177165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50AF4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 b="1" kern="1200" dirty="0" err="1">
                <a:solidFill>
                  <a:srgbClr val="150AF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Gieo</a:t>
            </a:r>
            <a:r>
              <a:rPr lang="en-US" altLang="en-US" sz="2000" b="1" kern="1200" dirty="0">
                <a:solidFill>
                  <a:srgbClr val="150AF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000" b="1" kern="1200" dirty="0" err="1">
                <a:solidFill>
                  <a:srgbClr val="150AF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mạ</a:t>
            </a:r>
            <a:endParaRPr lang="en-US" altLang="en-US" sz="2400" b="1" kern="1200" dirty="0">
              <a:solidFill>
                <a:srgbClr val="150AF4"/>
              </a:solidFill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68" name="Text Box 31">
            <a:extLst>
              <a:ext uri="{FF2B5EF4-FFF2-40B4-BE49-F238E27FC236}">
                <a16:creationId xmlns:a16="http://schemas.microsoft.com/office/drawing/2014/main" id="{9512272F-3735-49CB-A165-62FA388A4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0683" y="1397000"/>
            <a:ext cx="1728787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50AF4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 b="1" kern="1200" dirty="0" err="1">
                <a:solidFill>
                  <a:srgbClr val="150AF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Nhổ</a:t>
            </a:r>
            <a:r>
              <a:rPr lang="en-US" altLang="en-US" sz="2000" b="1" kern="1200" dirty="0">
                <a:solidFill>
                  <a:srgbClr val="150AF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000" b="1" kern="1200" dirty="0" err="1">
                <a:solidFill>
                  <a:srgbClr val="150AF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mạ</a:t>
            </a:r>
            <a:endParaRPr lang="en-US" altLang="en-US" sz="2000" b="1" kern="1200" dirty="0">
              <a:solidFill>
                <a:srgbClr val="150AF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9" name="Text Box 32">
            <a:extLst>
              <a:ext uri="{FF2B5EF4-FFF2-40B4-BE49-F238E27FC236}">
                <a16:creationId xmlns:a16="http://schemas.microsoft.com/office/drawing/2014/main" id="{F39590E4-0FC0-417E-B908-8409D1365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9301" y="2997200"/>
            <a:ext cx="1771649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50AF4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 b="1" kern="1200" dirty="0" err="1">
                <a:solidFill>
                  <a:srgbClr val="150AF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Cấy</a:t>
            </a:r>
            <a:r>
              <a:rPr lang="en-US" altLang="en-US" sz="2000" b="1" kern="1200" dirty="0">
                <a:solidFill>
                  <a:srgbClr val="150AF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000" b="1" kern="1200" dirty="0" err="1">
                <a:solidFill>
                  <a:srgbClr val="150AF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lúa</a:t>
            </a:r>
            <a:endParaRPr lang="en-US" altLang="en-US" sz="2000" b="1" kern="1200" dirty="0">
              <a:solidFill>
                <a:srgbClr val="150AF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0" name="Text Box 33">
            <a:extLst>
              <a:ext uri="{FF2B5EF4-FFF2-40B4-BE49-F238E27FC236}">
                <a16:creationId xmlns:a16="http://schemas.microsoft.com/office/drawing/2014/main" id="{1C031176-43E8-4B77-8916-EC9B75F69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9301" y="4508500"/>
            <a:ext cx="178435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50AF4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 b="1" kern="1200" dirty="0" err="1">
                <a:solidFill>
                  <a:srgbClr val="150AF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Chăm</a:t>
            </a:r>
            <a:r>
              <a:rPr lang="en-US" altLang="en-US" sz="2000" b="1" kern="1200" dirty="0">
                <a:solidFill>
                  <a:srgbClr val="150AF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000" b="1" kern="1200" dirty="0" err="1">
                <a:solidFill>
                  <a:srgbClr val="150AF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sóc</a:t>
            </a:r>
            <a:r>
              <a:rPr lang="en-US" altLang="en-US" sz="2000" b="1" kern="1200" dirty="0">
                <a:solidFill>
                  <a:srgbClr val="150AF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000" b="1" kern="1200" dirty="0" err="1">
                <a:solidFill>
                  <a:srgbClr val="150AF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lúa</a:t>
            </a:r>
            <a:endParaRPr lang="en-US" altLang="en-US" sz="2000" b="1" kern="1200" dirty="0">
              <a:solidFill>
                <a:srgbClr val="150AF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1" name="Text Box 34">
            <a:extLst>
              <a:ext uri="{FF2B5EF4-FFF2-40B4-BE49-F238E27FC236}">
                <a16:creationId xmlns:a16="http://schemas.microsoft.com/office/drawing/2014/main" id="{8F1DF6A5-6D7F-41EF-8D75-2E73FBCEA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7300" y="4508500"/>
            <a:ext cx="1667416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50AF4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 b="1" kern="1200" dirty="0" err="1">
                <a:solidFill>
                  <a:srgbClr val="150AF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Gặt</a:t>
            </a:r>
            <a:r>
              <a:rPr lang="en-US" altLang="en-US" sz="2000" b="1" kern="1200" dirty="0">
                <a:solidFill>
                  <a:srgbClr val="150AF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000" b="1" kern="1200" dirty="0" err="1">
                <a:solidFill>
                  <a:srgbClr val="150AF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lúa</a:t>
            </a:r>
            <a:endParaRPr lang="en-US" altLang="en-US" sz="2000" b="1" kern="1200" dirty="0">
              <a:solidFill>
                <a:srgbClr val="150AF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2" name="Text Box 35">
            <a:extLst>
              <a:ext uri="{FF2B5EF4-FFF2-40B4-BE49-F238E27FC236}">
                <a16:creationId xmlns:a16="http://schemas.microsoft.com/office/drawing/2014/main" id="{98C37A01-65F7-4898-ADE3-FF76216E3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00" y="4521200"/>
            <a:ext cx="1767286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50AF4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 b="1" kern="1200" dirty="0" err="1">
                <a:solidFill>
                  <a:srgbClr val="150AF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Tuốt</a:t>
            </a:r>
            <a:r>
              <a:rPr lang="en-US" altLang="en-US" sz="2000" b="1" kern="1200" dirty="0">
                <a:solidFill>
                  <a:srgbClr val="150AF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000" b="1" kern="1200" dirty="0" err="1">
                <a:solidFill>
                  <a:srgbClr val="150AF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lúa</a:t>
            </a:r>
            <a:endParaRPr lang="en-US" altLang="en-US" sz="2000" b="1" kern="1200" dirty="0">
              <a:solidFill>
                <a:srgbClr val="150AF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3" name="Text Box 36">
            <a:extLst>
              <a:ext uri="{FF2B5EF4-FFF2-40B4-BE49-F238E27FC236}">
                <a16:creationId xmlns:a16="http://schemas.microsoft.com/office/drawing/2014/main" id="{C8CA248F-D003-462D-B544-21878EF03DD6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36934" y="2906171"/>
            <a:ext cx="1785911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50AF4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 b="1" kern="1200" dirty="0" err="1">
                <a:solidFill>
                  <a:srgbClr val="150AF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Phơi</a:t>
            </a:r>
            <a:r>
              <a:rPr lang="en-US" altLang="en-US" sz="2000" b="1" kern="1200" dirty="0">
                <a:solidFill>
                  <a:srgbClr val="150AF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000" b="1" kern="1200" dirty="0" err="1">
                <a:solidFill>
                  <a:srgbClr val="150AF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thóc</a:t>
            </a:r>
            <a:endParaRPr lang="en-US" altLang="en-US" sz="2000" b="1" kern="1200" dirty="0">
              <a:solidFill>
                <a:srgbClr val="150AF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4" name="Line 39">
            <a:extLst>
              <a:ext uri="{FF2B5EF4-FFF2-40B4-BE49-F238E27FC236}">
                <a16:creationId xmlns:a16="http://schemas.microsoft.com/office/drawing/2014/main" id="{F3FBEE35-150A-4846-91DD-ABE44901EF8C}"/>
              </a:ext>
            </a:extLst>
          </p:cNvPr>
          <p:cNvSpPr>
            <a:spLocks noChangeShapeType="1"/>
          </p:cNvSpPr>
          <p:nvPr/>
        </p:nvSpPr>
        <p:spPr bwMode="auto">
          <a:xfrm>
            <a:off x="2022845" y="698497"/>
            <a:ext cx="1741658" cy="1698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1800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5" name="Line 40">
            <a:extLst>
              <a:ext uri="{FF2B5EF4-FFF2-40B4-BE49-F238E27FC236}">
                <a16:creationId xmlns:a16="http://schemas.microsoft.com/office/drawing/2014/main" id="{66CDA4E2-E69B-485C-8962-1C4FADE624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06161" y="730364"/>
            <a:ext cx="1621659" cy="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1800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6" name="Line 41">
            <a:extLst>
              <a:ext uri="{FF2B5EF4-FFF2-40B4-BE49-F238E27FC236}">
                <a16:creationId xmlns:a16="http://schemas.microsoft.com/office/drawing/2014/main" id="{1FA2DBDD-2FB1-4DF2-AE07-896F3757EF4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70683" y="1852416"/>
            <a:ext cx="1" cy="1155099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1800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7" name="Line 42">
            <a:extLst>
              <a:ext uri="{FF2B5EF4-FFF2-40B4-BE49-F238E27FC236}">
                <a16:creationId xmlns:a16="http://schemas.microsoft.com/office/drawing/2014/main" id="{09C0595B-24EA-4EF5-B40E-AB70AF80A19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27820" y="3451253"/>
            <a:ext cx="0" cy="1015501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1800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8" name="Line 43">
            <a:extLst>
              <a:ext uri="{FF2B5EF4-FFF2-40B4-BE49-F238E27FC236}">
                <a16:creationId xmlns:a16="http://schemas.microsoft.com/office/drawing/2014/main" id="{4519F957-2BFC-4EA1-82A5-92233CA3866C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4715" y="4721256"/>
            <a:ext cx="163458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1800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9" name="Line 44">
            <a:extLst>
              <a:ext uri="{FF2B5EF4-FFF2-40B4-BE49-F238E27FC236}">
                <a16:creationId xmlns:a16="http://schemas.microsoft.com/office/drawing/2014/main" id="{2F06B700-DE76-45AC-9213-9BB182FC051D}"/>
              </a:ext>
            </a:extLst>
          </p:cNvPr>
          <p:cNvSpPr>
            <a:spLocks noChangeShapeType="1"/>
          </p:cNvSpPr>
          <p:nvPr/>
        </p:nvSpPr>
        <p:spPr bwMode="auto">
          <a:xfrm>
            <a:off x="2022845" y="4708555"/>
            <a:ext cx="1766518" cy="12701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1800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0" name="Line 45">
            <a:extLst>
              <a:ext uri="{FF2B5EF4-FFF2-40B4-BE49-F238E27FC236}">
                <a16:creationId xmlns:a16="http://schemas.microsoft.com/office/drawing/2014/main" id="{E83119F0-96B2-4208-8526-0F1331F041E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65723" y="2958763"/>
            <a:ext cx="1" cy="129633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1800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" name="AutoShape 48">
            <a:extLst>
              <a:ext uri="{FF2B5EF4-FFF2-40B4-BE49-F238E27FC236}">
                <a16:creationId xmlns:a16="http://schemas.microsoft.com/office/drawing/2014/main" id="{E951F1DF-25B9-4F4F-9846-401DF6B37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1955800"/>
            <a:ext cx="3543298" cy="1240080"/>
          </a:xfrm>
          <a:prstGeom prst="octagon">
            <a:avLst>
              <a:gd name="adj" fmla="val 29287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Quá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sản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xuất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lúa</a:t>
            </a:r>
            <a:r>
              <a:rPr lang="en-US" altLang="en-US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gạo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BlackH" pitchFamily="34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481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1" name="Google Shape;581;p33"/>
          <p:cNvGrpSpPr/>
          <p:nvPr/>
        </p:nvGrpSpPr>
        <p:grpSpPr>
          <a:xfrm>
            <a:off x="1540797" y="789840"/>
            <a:ext cx="6883279" cy="3813652"/>
            <a:chOff x="1540797" y="789840"/>
            <a:chExt cx="6883279" cy="3813652"/>
          </a:xfrm>
        </p:grpSpPr>
        <p:sp>
          <p:nvSpPr>
            <p:cNvPr id="582" name="Google Shape;582;p33"/>
            <p:cNvSpPr/>
            <p:nvPr/>
          </p:nvSpPr>
          <p:spPr>
            <a:xfrm rot="5400000">
              <a:off x="8021892" y="430455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3"/>
            <p:cNvSpPr/>
            <p:nvPr/>
          </p:nvSpPr>
          <p:spPr>
            <a:xfrm rot="5400000">
              <a:off x="8359621" y="453688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3"/>
            <p:cNvSpPr/>
            <p:nvPr/>
          </p:nvSpPr>
          <p:spPr>
            <a:xfrm rot="10800000">
              <a:off x="1540797" y="395895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33"/>
            <p:cNvSpPr/>
            <p:nvPr/>
          </p:nvSpPr>
          <p:spPr>
            <a:xfrm rot="10800000">
              <a:off x="1542945" y="4537036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33"/>
            <p:cNvSpPr/>
            <p:nvPr/>
          </p:nvSpPr>
          <p:spPr>
            <a:xfrm rot="5400000">
              <a:off x="1783142" y="5555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3"/>
            <p:cNvSpPr/>
            <p:nvPr/>
          </p:nvSpPr>
          <p:spPr>
            <a:xfrm rot="5400000">
              <a:off x="2120871" y="7878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3"/>
            <p:cNvSpPr/>
            <p:nvPr/>
          </p:nvSpPr>
          <p:spPr>
            <a:xfrm rot="10800000">
              <a:off x="8359372" y="78985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3"/>
            <p:cNvSpPr/>
            <p:nvPr/>
          </p:nvSpPr>
          <p:spPr>
            <a:xfrm rot="10800000">
              <a:off x="8361520" y="1367936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90" name="Google Shape;590;p33"/>
          <p:cNvGrpSpPr/>
          <p:nvPr/>
        </p:nvGrpSpPr>
        <p:grpSpPr>
          <a:xfrm>
            <a:off x="2461141" y="1448922"/>
            <a:ext cx="382277" cy="382291"/>
            <a:chOff x="1946450" y="2805750"/>
            <a:chExt cx="702000" cy="702025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591" name="Google Shape;591;p33"/>
            <p:cNvSpPr/>
            <p:nvPr/>
          </p:nvSpPr>
          <p:spPr>
            <a:xfrm>
              <a:off x="2176900" y="2883525"/>
              <a:ext cx="471550" cy="546425"/>
            </a:xfrm>
            <a:custGeom>
              <a:avLst/>
              <a:gdLst/>
              <a:ahLst/>
              <a:cxnLst/>
              <a:rect l="l" t="t" r="r" b="b"/>
              <a:pathLst>
                <a:path w="18862" h="21857" extrusionOk="0">
                  <a:moveTo>
                    <a:pt x="12340" y="1"/>
                  </a:moveTo>
                  <a:cubicBezTo>
                    <a:pt x="11467" y="1"/>
                    <a:pt x="10594" y="334"/>
                    <a:pt x="9928" y="1001"/>
                  </a:cubicBezTo>
                  <a:lnTo>
                    <a:pt x="8232" y="2697"/>
                  </a:lnTo>
                  <a:lnTo>
                    <a:pt x="0" y="10928"/>
                  </a:lnTo>
                  <a:lnTo>
                    <a:pt x="8232" y="19161"/>
                  </a:lnTo>
                  <a:lnTo>
                    <a:pt x="9928" y="20857"/>
                  </a:lnTo>
                  <a:cubicBezTo>
                    <a:pt x="10594" y="21524"/>
                    <a:pt x="11467" y="21857"/>
                    <a:pt x="12340" y="21857"/>
                  </a:cubicBezTo>
                  <a:cubicBezTo>
                    <a:pt x="13212" y="21857"/>
                    <a:pt x="14085" y="21524"/>
                    <a:pt x="14751" y="20857"/>
                  </a:cubicBezTo>
                  <a:cubicBezTo>
                    <a:pt x="16083" y="19524"/>
                    <a:pt x="16083" y="17367"/>
                    <a:pt x="14751" y="16036"/>
                  </a:cubicBezTo>
                  <a:lnTo>
                    <a:pt x="13055" y="14338"/>
                  </a:lnTo>
                  <a:lnTo>
                    <a:pt x="15453" y="14338"/>
                  </a:lnTo>
                  <a:cubicBezTo>
                    <a:pt x="17336" y="14338"/>
                    <a:pt x="18862" y="12811"/>
                    <a:pt x="18862" y="10930"/>
                  </a:cubicBezTo>
                  <a:cubicBezTo>
                    <a:pt x="18862" y="9045"/>
                    <a:pt x="17336" y="7520"/>
                    <a:pt x="15453" y="7520"/>
                  </a:cubicBezTo>
                  <a:lnTo>
                    <a:pt x="13055" y="7520"/>
                  </a:lnTo>
                  <a:lnTo>
                    <a:pt x="14751" y="5824"/>
                  </a:lnTo>
                  <a:cubicBezTo>
                    <a:pt x="16083" y="4491"/>
                    <a:pt x="16083" y="2333"/>
                    <a:pt x="14751" y="1001"/>
                  </a:cubicBezTo>
                  <a:cubicBezTo>
                    <a:pt x="14085" y="334"/>
                    <a:pt x="13212" y="1"/>
                    <a:pt x="123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3"/>
            <p:cNvSpPr/>
            <p:nvPr/>
          </p:nvSpPr>
          <p:spPr>
            <a:xfrm>
              <a:off x="1946450" y="2805750"/>
              <a:ext cx="436250" cy="702025"/>
            </a:xfrm>
            <a:custGeom>
              <a:avLst/>
              <a:gdLst/>
              <a:ahLst/>
              <a:cxnLst/>
              <a:rect l="l" t="t" r="r" b="b"/>
              <a:pathLst>
                <a:path w="17450" h="28081" extrusionOk="0">
                  <a:moveTo>
                    <a:pt x="14040" y="1"/>
                  </a:moveTo>
                  <a:cubicBezTo>
                    <a:pt x="12157" y="1"/>
                    <a:pt x="10632" y="1526"/>
                    <a:pt x="10632" y="3409"/>
                  </a:cubicBezTo>
                  <a:lnTo>
                    <a:pt x="10632" y="5808"/>
                  </a:lnTo>
                  <a:lnTo>
                    <a:pt x="8934" y="4112"/>
                  </a:lnTo>
                  <a:cubicBezTo>
                    <a:pt x="8268" y="3446"/>
                    <a:pt x="7396" y="3113"/>
                    <a:pt x="6523" y="3113"/>
                  </a:cubicBezTo>
                  <a:cubicBezTo>
                    <a:pt x="5651" y="3113"/>
                    <a:pt x="4778" y="3446"/>
                    <a:pt x="4112" y="4112"/>
                  </a:cubicBezTo>
                  <a:cubicBezTo>
                    <a:pt x="2779" y="5444"/>
                    <a:pt x="2779" y="7602"/>
                    <a:pt x="4112" y="8935"/>
                  </a:cubicBezTo>
                  <a:lnTo>
                    <a:pt x="5809" y="10631"/>
                  </a:lnTo>
                  <a:lnTo>
                    <a:pt x="3410" y="10631"/>
                  </a:lnTo>
                  <a:cubicBezTo>
                    <a:pt x="1527" y="10631"/>
                    <a:pt x="0" y="12156"/>
                    <a:pt x="0" y="14041"/>
                  </a:cubicBezTo>
                  <a:cubicBezTo>
                    <a:pt x="0" y="15924"/>
                    <a:pt x="1527" y="17449"/>
                    <a:pt x="3410" y="17449"/>
                  </a:cubicBezTo>
                  <a:lnTo>
                    <a:pt x="5809" y="17449"/>
                  </a:lnTo>
                  <a:lnTo>
                    <a:pt x="4112" y="19147"/>
                  </a:lnTo>
                  <a:cubicBezTo>
                    <a:pt x="2779" y="20478"/>
                    <a:pt x="2779" y="22637"/>
                    <a:pt x="4112" y="23968"/>
                  </a:cubicBezTo>
                  <a:cubicBezTo>
                    <a:pt x="4778" y="24635"/>
                    <a:pt x="5651" y="24968"/>
                    <a:pt x="6523" y="24968"/>
                  </a:cubicBezTo>
                  <a:cubicBezTo>
                    <a:pt x="7396" y="24968"/>
                    <a:pt x="8268" y="24635"/>
                    <a:pt x="8934" y="23968"/>
                  </a:cubicBezTo>
                  <a:lnTo>
                    <a:pt x="10632" y="22272"/>
                  </a:lnTo>
                  <a:lnTo>
                    <a:pt x="10632" y="24671"/>
                  </a:lnTo>
                  <a:cubicBezTo>
                    <a:pt x="10632" y="26554"/>
                    <a:pt x="12157" y="28080"/>
                    <a:pt x="14040" y="28080"/>
                  </a:cubicBezTo>
                  <a:cubicBezTo>
                    <a:pt x="15923" y="28080"/>
                    <a:pt x="17450" y="26554"/>
                    <a:pt x="17450" y="24671"/>
                  </a:cubicBezTo>
                  <a:lnTo>
                    <a:pt x="17450" y="22272"/>
                  </a:lnTo>
                  <a:cubicBezTo>
                    <a:pt x="12904" y="17725"/>
                    <a:pt x="12904" y="10354"/>
                    <a:pt x="17450" y="5806"/>
                  </a:cubicBezTo>
                  <a:lnTo>
                    <a:pt x="17450" y="3409"/>
                  </a:lnTo>
                  <a:cubicBezTo>
                    <a:pt x="17450" y="1526"/>
                    <a:pt x="15923" y="1"/>
                    <a:pt x="140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3"/>
            <p:cNvSpPr/>
            <p:nvPr/>
          </p:nvSpPr>
          <p:spPr>
            <a:xfrm>
              <a:off x="2141200" y="3139375"/>
              <a:ext cx="84225" cy="67075"/>
            </a:xfrm>
            <a:custGeom>
              <a:avLst/>
              <a:gdLst/>
              <a:ahLst/>
              <a:cxnLst/>
              <a:rect l="l" t="t" r="r" b="b"/>
              <a:pathLst>
                <a:path w="3369" h="2683" extrusionOk="0">
                  <a:moveTo>
                    <a:pt x="1685" y="0"/>
                  </a:moveTo>
                  <a:cubicBezTo>
                    <a:pt x="755" y="0"/>
                    <a:pt x="1" y="601"/>
                    <a:pt x="1" y="1341"/>
                  </a:cubicBezTo>
                  <a:cubicBezTo>
                    <a:pt x="1" y="2082"/>
                    <a:pt x="755" y="2682"/>
                    <a:pt x="1685" y="2682"/>
                  </a:cubicBezTo>
                  <a:cubicBezTo>
                    <a:pt x="2615" y="2682"/>
                    <a:pt x="3369" y="2082"/>
                    <a:pt x="3369" y="1341"/>
                  </a:cubicBezTo>
                  <a:cubicBezTo>
                    <a:pt x="3369" y="601"/>
                    <a:pt x="2615" y="0"/>
                    <a:pt x="16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3"/>
            <p:cNvSpPr/>
            <p:nvPr/>
          </p:nvSpPr>
          <p:spPr>
            <a:xfrm>
              <a:off x="2369475" y="3139375"/>
              <a:ext cx="84225" cy="67075"/>
            </a:xfrm>
            <a:custGeom>
              <a:avLst/>
              <a:gdLst/>
              <a:ahLst/>
              <a:cxnLst/>
              <a:rect l="l" t="t" r="r" b="b"/>
              <a:pathLst>
                <a:path w="3369" h="2683" extrusionOk="0">
                  <a:moveTo>
                    <a:pt x="1685" y="0"/>
                  </a:moveTo>
                  <a:cubicBezTo>
                    <a:pt x="754" y="0"/>
                    <a:pt x="0" y="601"/>
                    <a:pt x="0" y="1341"/>
                  </a:cubicBezTo>
                  <a:cubicBezTo>
                    <a:pt x="0" y="2082"/>
                    <a:pt x="754" y="2682"/>
                    <a:pt x="1685" y="2682"/>
                  </a:cubicBezTo>
                  <a:cubicBezTo>
                    <a:pt x="2616" y="2682"/>
                    <a:pt x="3368" y="2082"/>
                    <a:pt x="3368" y="1341"/>
                  </a:cubicBezTo>
                  <a:cubicBezTo>
                    <a:pt x="3368" y="601"/>
                    <a:pt x="2616" y="0"/>
                    <a:pt x="16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3"/>
            <p:cNvSpPr/>
            <p:nvPr/>
          </p:nvSpPr>
          <p:spPr>
            <a:xfrm>
              <a:off x="2245950" y="3132550"/>
              <a:ext cx="102925" cy="41600"/>
            </a:xfrm>
            <a:custGeom>
              <a:avLst/>
              <a:gdLst/>
              <a:ahLst/>
              <a:cxnLst/>
              <a:rect l="l" t="t" r="r" b="b"/>
              <a:pathLst>
                <a:path w="4117" h="1664" extrusionOk="0">
                  <a:moveTo>
                    <a:pt x="424" y="1"/>
                  </a:moveTo>
                  <a:cubicBezTo>
                    <a:pt x="191" y="1"/>
                    <a:pt x="0" y="190"/>
                    <a:pt x="0" y="424"/>
                  </a:cubicBezTo>
                  <a:cubicBezTo>
                    <a:pt x="0" y="1108"/>
                    <a:pt x="558" y="1664"/>
                    <a:pt x="1241" y="1664"/>
                  </a:cubicBezTo>
                  <a:cubicBezTo>
                    <a:pt x="1554" y="1664"/>
                    <a:pt x="1840" y="1547"/>
                    <a:pt x="2059" y="1355"/>
                  </a:cubicBezTo>
                  <a:cubicBezTo>
                    <a:pt x="2277" y="1547"/>
                    <a:pt x="2563" y="1664"/>
                    <a:pt x="2876" y="1664"/>
                  </a:cubicBezTo>
                  <a:cubicBezTo>
                    <a:pt x="3559" y="1664"/>
                    <a:pt x="4117" y="1108"/>
                    <a:pt x="4117" y="424"/>
                  </a:cubicBezTo>
                  <a:cubicBezTo>
                    <a:pt x="4117" y="189"/>
                    <a:pt x="3927" y="1"/>
                    <a:pt x="3692" y="1"/>
                  </a:cubicBezTo>
                  <a:cubicBezTo>
                    <a:pt x="3459" y="1"/>
                    <a:pt x="3268" y="190"/>
                    <a:pt x="3268" y="424"/>
                  </a:cubicBezTo>
                  <a:cubicBezTo>
                    <a:pt x="3268" y="641"/>
                    <a:pt x="3093" y="818"/>
                    <a:pt x="2876" y="818"/>
                  </a:cubicBezTo>
                  <a:cubicBezTo>
                    <a:pt x="2657" y="818"/>
                    <a:pt x="2482" y="641"/>
                    <a:pt x="2482" y="424"/>
                  </a:cubicBezTo>
                  <a:cubicBezTo>
                    <a:pt x="2482" y="190"/>
                    <a:pt x="2291" y="1"/>
                    <a:pt x="2059" y="1"/>
                  </a:cubicBezTo>
                  <a:cubicBezTo>
                    <a:pt x="1824" y="1"/>
                    <a:pt x="1635" y="190"/>
                    <a:pt x="1635" y="424"/>
                  </a:cubicBezTo>
                  <a:cubicBezTo>
                    <a:pt x="1635" y="641"/>
                    <a:pt x="1458" y="818"/>
                    <a:pt x="1241" y="818"/>
                  </a:cubicBezTo>
                  <a:cubicBezTo>
                    <a:pt x="1024" y="818"/>
                    <a:pt x="849" y="641"/>
                    <a:pt x="849" y="424"/>
                  </a:cubicBezTo>
                  <a:cubicBezTo>
                    <a:pt x="849" y="190"/>
                    <a:pt x="658" y="1"/>
                    <a:pt x="42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3"/>
            <p:cNvSpPr/>
            <p:nvPr/>
          </p:nvSpPr>
          <p:spPr>
            <a:xfrm>
              <a:off x="2180525" y="3096425"/>
              <a:ext cx="60100" cy="40650"/>
            </a:xfrm>
            <a:custGeom>
              <a:avLst/>
              <a:gdLst/>
              <a:ahLst/>
              <a:cxnLst/>
              <a:rect l="l" t="t" r="r" b="b"/>
              <a:pathLst>
                <a:path w="2404" h="1626" extrusionOk="0">
                  <a:moveTo>
                    <a:pt x="1201" y="1"/>
                  </a:moveTo>
                  <a:cubicBezTo>
                    <a:pt x="539" y="1"/>
                    <a:pt x="0" y="539"/>
                    <a:pt x="0" y="1201"/>
                  </a:cubicBezTo>
                  <a:cubicBezTo>
                    <a:pt x="0" y="1434"/>
                    <a:pt x="191" y="1625"/>
                    <a:pt x="424" y="1625"/>
                  </a:cubicBezTo>
                  <a:cubicBezTo>
                    <a:pt x="658" y="1625"/>
                    <a:pt x="848" y="1434"/>
                    <a:pt x="848" y="1201"/>
                  </a:cubicBezTo>
                  <a:cubicBezTo>
                    <a:pt x="848" y="1006"/>
                    <a:pt x="1006" y="848"/>
                    <a:pt x="1201" y="848"/>
                  </a:cubicBezTo>
                  <a:cubicBezTo>
                    <a:pt x="1398" y="848"/>
                    <a:pt x="1556" y="1006"/>
                    <a:pt x="1556" y="1201"/>
                  </a:cubicBezTo>
                  <a:cubicBezTo>
                    <a:pt x="1556" y="1434"/>
                    <a:pt x="1745" y="1625"/>
                    <a:pt x="1980" y="1625"/>
                  </a:cubicBezTo>
                  <a:cubicBezTo>
                    <a:pt x="2212" y="1625"/>
                    <a:pt x="2403" y="1434"/>
                    <a:pt x="2403" y="1201"/>
                  </a:cubicBezTo>
                  <a:cubicBezTo>
                    <a:pt x="2403" y="539"/>
                    <a:pt x="1865" y="1"/>
                    <a:pt x="120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33"/>
            <p:cNvSpPr/>
            <p:nvPr/>
          </p:nvSpPr>
          <p:spPr>
            <a:xfrm>
              <a:off x="2354325" y="3096425"/>
              <a:ext cx="60075" cy="40650"/>
            </a:xfrm>
            <a:custGeom>
              <a:avLst/>
              <a:gdLst/>
              <a:ahLst/>
              <a:cxnLst/>
              <a:rect l="l" t="t" r="r" b="b"/>
              <a:pathLst>
                <a:path w="2403" h="1626" extrusionOk="0">
                  <a:moveTo>
                    <a:pt x="1201" y="1"/>
                  </a:moveTo>
                  <a:cubicBezTo>
                    <a:pt x="539" y="1"/>
                    <a:pt x="0" y="539"/>
                    <a:pt x="0" y="1201"/>
                  </a:cubicBezTo>
                  <a:cubicBezTo>
                    <a:pt x="0" y="1434"/>
                    <a:pt x="191" y="1625"/>
                    <a:pt x="424" y="1625"/>
                  </a:cubicBezTo>
                  <a:cubicBezTo>
                    <a:pt x="658" y="1625"/>
                    <a:pt x="847" y="1434"/>
                    <a:pt x="847" y="1201"/>
                  </a:cubicBezTo>
                  <a:cubicBezTo>
                    <a:pt x="847" y="1006"/>
                    <a:pt x="1005" y="848"/>
                    <a:pt x="1201" y="848"/>
                  </a:cubicBezTo>
                  <a:cubicBezTo>
                    <a:pt x="1398" y="848"/>
                    <a:pt x="1556" y="1006"/>
                    <a:pt x="1556" y="1201"/>
                  </a:cubicBezTo>
                  <a:cubicBezTo>
                    <a:pt x="1556" y="1434"/>
                    <a:pt x="1745" y="1625"/>
                    <a:pt x="1979" y="1625"/>
                  </a:cubicBezTo>
                  <a:cubicBezTo>
                    <a:pt x="2212" y="1625"/>
                    <a:pt x="2403" y="1434"/>
                    <a:pt x="2403" y="1201"/>
                  </a:cubicBezTo>
                  <a:cubicBezTo>
                    <a:pt x="2403" y="539"/>
                    <a:pt x="1864" y="1"/>
                    <a:pt x="120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720C2E52-2BDB-4BBA-BD27-B33FE4535495}"/>
              </a:ext>
            </a:extLst>
          </p:cNvPr>
          <p:cNvSpPr/>
          <p:nvPr/>
        </p:nvSpPr>
        <p:spPr>
          <a:xfrm>
            <a:off x="2527600" y="360796"/>
            <a:ext cx="571583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0" b="1" i="0" u="none" strike="noStrike" kern="0" cap="none" spc="0" normalizeH="0" baseline="0" noProof="0" smtClean="0">
                <a:ln/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Cây</a:t>
            </a:r>
            <a:r>
              <a:rPr kumimoji="0" lang="en-US" sz="8000" b="1" i="0" u="none" strike="noStrike" kern="0" cap="none" spc="0" normalizeH="0" noProof="0" smtClean="0">
                <a:ln/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trồng và vật nuôi</a:t>
            </a:r>
            <a:endParaRPr kumimoji="0" lang="en-US" sz="8000" b="1" i="0" u="none" strike="noStrike" kern="0" cap="none" spc="0" normalizeH="0" baseline="0" noProof="0" dirty="0">
              <a:ln/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11" name="Google Shape;569;p33">
            <a:extLst>
              <a:ext uri="{FF2B5EF4-FFF2-40B4-BE49-F238E27FC236}">
                <a16:creationId xmlns:a16="http://schemas.microsoft.com/office/drawing/2014/main" id="{4A9C18D2-AC9E-4C47-B5C6-FF889A5A8957}"/>
              </a:ext>
            </a:extLst>
          </p:cNvPr>
          <p:cNvGrpSpPr/>
          <p:nvPr/>
        </p:nvGrpSpPr>
        <p:grpSpPr>
          <a:xfrm rot="17187461">
            <a:off x="4957474" y="4084513"/>
            <a:ext cx="1218879" cy="496090"/>
            <a:chOff x="5919077" y="1112303"/>
            <a:chExt cx="1218879" cy="496090"/>
          </a:xfrm>
        </p:grpSpPr>
        <p:sp>
          <p:nvSpPr>
            <p:cNvPr id="112" name="Google Shape;570;p33">
              <a:extLst>
                <a:ext uri="{FF2B5EF4-FFF2-40B4-BE49-F238E27FC236}">
                  <a16:creationId xmlns:a16="http://schemas.microsoft.com/office/drawing/2014/main" id="{3CA17F51-D378-4AB6-842C-826C8389400B}"/>
                </a:ext>
              </a:extLst>
            </p:cNvPr>
            <p:cNvSpPr/>
            <p:nvPr/>
          </p:nvSpPr>
          <p:spPr>
            <a:xfrm rot="-5053807">
              <a:off x="6884278" y="1350991"/>
              <a:ext cx="208637" cy="279159"/>
            </a:xfrm>
            <a:custGeom>
              <a:avLst/>
              <a:gdLst/>
              <a:ahLst/>
              <a:cxnLst/>
              <a:rect l="l" t="t" r="r" b="b"/>
              <a:pathLst>
                <a:path w="20665" h="27650" extrusionOk="0">
                  <a:moveTo>
                    <a:pt x="10346" y="0"/>
                  </a:moveTo>
                  <a:cubicBezTo>
                    <a:pt x="2041" y="0"/>
                    <a:pt x="241" y="4735"/>
                    <a:pt x="0" y="6362"/>
                  </a:cubicBezTo>
                  <a:cubicBezTo>
                    <a:pt x="0" y="6362"/>
                    <a:pt x="4041" y="27182"/>
                    <a:pt x="6768" y="27641"/>
                  </a:cubicBezTo>
                  <a:cubicBezTo>
                    <a:pt x="6802" y="27647"/>
                    <a:pt x="6837" y="27650"/>
                    <a:pt x="6873" y="27650"/>
                  </a:cubicBezTo>
                  <a:cubicBezTo>
                    <a:pt x="9756" y="27650"/>
                    <a:pt x="20146" y="9764"/>
                    <a:pt x="20146" y="9764"/>
                  </a:cubicBezTo>
                  <a:cubicBezTo>
                    <a:pt x="20146" y="9764"/>
                    <a:pt x="20664" y="458"/>
                    <a:pt x="11428" y="26"/>
                  </a:cubicBezTo>
                  <a:cubicBezTo>
                    <a:pt x="11056" y="8"/>
                    <a:pt x="10695" y="0"/>
                    <a:pt x="10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571;p33">
              <a:extLst>
                <a:ext uri="{FF2B5EF4-FFF2-40B4-BE49-F238E27FC236}">
                  <a16:creationId xmlns:a16="http://schemas.microsoft.com/office/drawing/2014/main" id="{63736A69-780C-45F5-8B6D-2CB2824C45A2}"/>
                </a:ext>
              </a:extLst>
            </p:cNvPr>
            <p:cNvSpPr/>
            <p:nvPr/>
          </p:nvSpPr>
          <p:spPr>
            <a:xfrm rot="-5053807">
              <a:off x="6311037" y="897438"/>
              <a:ext cx="355768" cy="936842"/>
            </a:xfrm>
            <a:custGeom>
              <a:avLst/>
              <a:gdLst/>
              <a:ahLst/>
              <a:cxnLst/>
              <a:rect l="l" t="t" r="r" b="b"/>
              <a:pathLst>
                <a:path w="35238" h="92792" extrusionOk="0">
                  <a:moveTo>
                    <a:pt x="15092" y="0"/>
                  </a:moveTo>
                  <a:lnTo>
                    <a:pt x="0" y="89392"/>
                  </a:lnTo>
                  <a:cubicBezTo>
                    <a:pt x="628" y="88266"/>
                    <a:pt x="1826" y="87538"/>
                    <a:pt x="3144" y="87538"/>
                  </a:cubicBezTo>
                  <a:cubicBezTo>
                    <a:pt x="3344" y="87538"/>
                    <a:pt x="3547" y="87555"/>
                    <a:pt x="3751" y="87589"/>
                  </a:cubicBezTo>
                  <a:cubicBezTo>
                    <a:pt x="5308" y="87851"/>
                    <a:pt x="6457" y="89075"/>
                    <a:pt x="6709" y="90545"/>
                  </a:cubicBezTo>
                  <a:cubicBezTo>
                    <a:pt x="7335" y="89408"/>
                    <a:pt x="8542" y="88671"/>
                    <a:pt x="9869" y="88671"/>
                  </a:cubicBezTo>
                  <a:cubicBezTo>
                    <a:pt x="10068" y="88671"/>
                    <a:pt x="10269" y="88688"/>
                    <a:pt x="10472" y="88722"/>
                  </a:cubicBezTo>
                  <a:cubicBezTo>
                    <a:pt x="12029" y="88986"/>
                    <a:pt x="13178" y="90208"/>
                    <a:pt x="13430" y="91679"/>
                  </a:cubicBezTo>
                  <a:cubicBezTo>
                    <a:pt x="14056" y="90542"/>
                    <a:pt x="15261" y="89805"/>
                    <a:pt x="16588" y="89805"/>
                  </a:cubicBezTo>
                  <a:cubicBezTo>
                    <a:pt x="16788" y="89805"/>
                    <a:pt x="16990" y="89822"/>
                    <a:pt x="17193" y="89857"/>
                  </a:cubicBezTo>
                  <a:cubicBezTo>
                    <a:pt x="18741" y="90118"/>
                    <a:pt x="19888" y="91330"/>
                    <a:pt x="20146" y="92792"/>
                  </a:cubicBezTo>
                  <a:lnTo>
                    <a:pt x="35238" y="3401"/>
                  </a:lnTo>
                  <a:lnTo>
                    <a:pt x="150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572;p33">
              <a:extLst>
                <a:ext uri="{FF2B5EF4-FFF2-40B4-BE49-F238E27FC236}">
                  <a16:creationId xmlns:a16="http://schemas.microsoft.com/office/drawing/2014/main" id="{2852F591-2673-4FC8-8A54-1EE451A733AB}"/>
                </a:ext>
              </a:extLst>
            </p:cNvPr>
            <p:cNvSpPr/>
            <p:nvPr/>
          </p:nvSpPr>
          <p:spPr>
            <a:xfrm rot="-5053807">
              <a:off x="7028857" y="1476506"/>
              <a:ext cx="99366" cy="93723"/>
            </a:xfrm>
            <a:custGeom>
              <a:avLst/>
              <a:gdLst/>
              <a:ahLst/>
              <a:cxnLst/>
              <a:rect l="l" t="t" r="r" b="b"/>
              <a:pathLst>
                <a:path w="9842" h="9283" extrusionOk="0">
                  <a:moveTo>
                    <a:pt x="3978" y="1"/>
                  </a:moveTo>
                  <a:cubicBezTo>
                    <a:pt x="2541" y="1"/>
                    <a:pt x="1172" y="414"/>
                    <a:pt x="0" y="1138"/>
                  </a:cubicBezTo>
                  <a:cubicBezTo>
                    <a:pt x="1201" y="5393"/>
                    <a:pt x="2557" y="9084"/>
                    <a:pt x="3688" y="9274"/>
                  </a:cubicBezTo>
                  <a:cubicBezTo>
                    <a:pt x="3722" y="9280"/>
                    <a:pt x="3757" y="9283"/>
                    <a:pt x="3793" y="9283"/>
                  </a:cubicBezTo>
                  <a:cubicBezTo>
                    <a:pt x="4968" y="9283"/>
                    <a:pt x="7386" y="6316"/>
                    <a:pt x="9841" y="2800"/>
                  </a:cubicBezTo>
                  <a:cubicBezTo>
                    <a:pt x="8722" y="1423"/>
                    <a:pt x="7122" y="427"/>
                    <a:pt x="5235" y="106"/>
                  </a:cubicBezTo>
                  <a:cubicBezTo>
                    <a:pt x="4813" y="35"/>
                    <a:pt x="4393" y="1"/>
                    <a:pt x="39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573;p33">
              <a:extLst>
                <a:ext uri="{FF2B5EF4-FFF2-40B4-BE49-F238E27FC236}">
                  <a16:creationId xmlns:a16="http://schemas.microsoft.com/office/drawing/2014/main" id="{6E5C73F6-0C5D-4C84-9946-0551CCC58D17}"/>
                </a:ext>
              </a:extLst>
            </p:cNvPr>
            <p:cNvSpPr/>
            <p:nvPr/>
          </p:nvSpPr>
          <p:spPr>
            <a:xfrm rot="-5053807">
              <a:off x="5874153" y="1172687"/>
              <a:ext cx="217532" cy="106353"/>
            </a:xfrm>
            <a:custGeom>
              <a:avLst/>
              <a:gdLst/>
              <a:ahLst/>
              <a:cxnLst/>
              <a:rect l="l" t="t" r="r" b="b"/>
              <a:pathLst>
                <a:path w="21546" h="10534" extrusionOk="0">
                  <a:moveTo>
                    <a:pt x="6066" y="0"/>
                  </a:moveTo>
                  <a:cubicBezTo>
                    <a:pt x="4512" y="0"/>
                    <a:pt x="3016" y="226"/>
                    <a:pt x="2196" y="946"/>
                  </a:cubicBezTo>
                  <a:cubicBezTo>
                    <a:pt x="0" y="2878"/>
                    <a:pt x="138" y="7179"/>
                    <a:pt x="138" y="7179"/>
                  </a:cubicBezTo>
                  <a:lnTo>
                    <a:pt x="9829" y="10293"/>
                  </a:lnTo>
                  <a:lnTo>
                    <a:pt x="20004" y="10533"/>
                  </a:lnTo>
                  <a:cubicBezTo>
                    <a:pt x="20003" y="10533"/>
                    <a:pt x="21545" y="6515"/>
                    <a:pt x="20104" y="3969"/>
                  </a:cubicBezTo>
                  <a:cubicBezTo>
                    <a:pt x="18664" y="1423"/>
                    <a:pt x="11458" y="639"/>
                    <a:pt x="11458" y="639"/>
                  </a:cubicBezTo>
                  <a:cubicBezTo>
                    <a:pt x="11458" y="639"/>
                    <a:pt x="8680" y="0"/>
                    <a:pt x="6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574;p33">
              <a:extLst>
                <a:ext uri="{FF2B5EF4-FFF2-40B4-BE49-F238E27FC236}">
                  <a16:creationId xmlns:a16="http://schemas.microsoft.com/office/drawing/2014/main" id="{46DFCC7D-E9BA-4476-BE35-68405E7F89C5}"/>
                </a:ext>
              </a:extLst>
            </p:cNvPr>
            <p:cNvSpPr/>
            <p:nvPr/>
          </p:nvSpPr>
          <p:spPr>
            <a:xfrm rot="-5053807">
              <a:off x="5929236" y="1190596"/>
              <a:ext cx="246487" cy="110775"/>
            </a:xfrm>
            <a:custGeom>
              <a:avLst/>
              <a:gdLst/>
              <a:ahLst/>
              <a:cxnLst/>
              <a:rect l="l" t="t" r="r" b="b"/>
              <a:pathLst>
                <a:path w="24414" h="10972" extrusionOk="0">
                  <a:moveTo>
                    <a:pt x="4507" y="1"/>
                  </a:moveTo>
                  <a:cubicBezTo>
                    <a:pt x="2501" y="1"/>
                    <a:pt x="730" y="1447"/>
                    <a:pt x="385" y="3490"/>
                  </a:cubicBezTo>
                  <a:cubicBezTo>
                    <a:pt x="1" y="5770"/>
                    <a:pt x="1536" y="7929"/>
                    <a:pt x="3815" y="8314"/>
                  </a:cubicBezTo>
                  <a:lnTo>
                    <a:pt x="19204" y="10913"/>
                  </a:lnTo>
                  <a:cubicBezTo>
                    <a:pt x="19440" y="10952"/>
                    <a:pt x="19675" y="10972"/>
                    <a:pt x="19906" y="10972"/>
                  </a:cubicBezTo>
                  <a:cubicBezTo>
                    <a:pt x="21912" y="10972"/>
                    <a:pt x="23685" y="9526"/>
                    <a:pt x="24029" y="7481"/>
                  </a:cubicBezTo>
                  <a:cubicBezTo>
                    <a:pt x="24413" y="5203"/>
                    <a:pt x="22877" y="3043"/>
                    <a:pt x="20599" y="2657"/>
                  </a:cubicBezTo>
                  <a:lnTo>
                    <a:pt x="5209" y="60"/>
                  </a:lnTo>
                  <a:cubicBezTo>
                    <a:pt x="4973" y="20"/>
                    <a:pt x="4738" y="1"/>
                    <a:pt x="4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575;p33">
              <a:extLst>
                <a:ext uri="{FF2B5EF4-FFF2-40B4-BE49-F238E27FC236}">
                  <a16:creationId xmlns:a16="http://schemas.microsoft.com/office/drawing/2014/main" id="{4F34AFA6-CDFB-405E-992D-E4D72F4BE155}"/>
                </a:ext>
              </a:extLst>
            </p:cNvPr>
            <p:cNvSpPr/>
            <p:nvPr/>
          </p:nvSpPr>
          <p:spPr>
            <a:xfrm rot="-5053807">
              <a:off x="5940279" y="1231350"/>
              <a:ext cx="177894" cy="41768"/>
            </a:xfrm>
            <a:custGeom>
              <a:avLst/>
              <a:gdLst/>
              <a:ahLst/>
              <a:cxnLst/>
              <a:rect l="l" t="t" r="r" b="b"/>
              <a:pathLst>
                <a:path w="17620" h="4137" extrusionOk="0">
                  <a:moveTo>
                    <a:pt x="763" y="0"/>
                  </a:moveTo>
                  <a:cubicBezTo>
                    <a:pt x="424" y="0"/>
                    <a:pt x="124" y="245"/>
                    <a:pt x="66" y="592"/>
                  </a:cubicBezTo>
                  <a:cubicBezTo>
                    <a:pt x="0" y="979"/>
                    <a:pt x="260" y="1344"/>
                    <a:pt x="646" y="1410"/>
                  </a:cubicBezTo>
                  <a:lnTo>
                    <a:pt x="16737" y="4126"/>
                  </a:lnTo>
                  <a:cubicBezTo>
                    <a:pt x="16777" y="4133"/>
                    <a:pt x="16817" y="4136"/>
                    <a:pt x="16856" y="4136"/>
                  </a:cubicBezTo>
                  <a:cubicBezTo>
                    <a:pt x="17196" y="4136"/>
                    <a:pt x="17496" y="3891"/>
                    <a:pt x="17555" y="3546"/>
                  </a:cubicBezTo>
                  <a:cubicBezTo>
                    <a:pt x="17619" y="3160"/>
                    <a:pt x="17361" y="2794"/>
                    <a:pt x="16972" y="2726"/>
                  </a:cubicBezTo>
                  <a:lnTo>
                    <a:pt x="883" y="11"/>
                  </a:lnTo>
                  <a:cubicBezTo>
                    <a:pt x="842" y="4"/>
                    <a:pt x="802" y="0"/>
                    <a:pt x="7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576;p33">
              <a:extLst>
                <a:ext uri="{FF2B5EF4-FFF2-40B4-BE49-F238E27FC236}">
                  <a16:creationId xmlns:a16="http://schemas.microsoft.com/office/drawing/2014/main" id="{0CF96B55-4880-4BDB-8B53-76CBCFAD69B3}"/>
                </a:ext>
              </a:extLst>
            </p:cNvPr>
            <p:cNvSpPr/>
            <p:nvPr/>
          </p:nvSpPr>
          <p:spPr>
            <a:xfrm rot="-5053807">
              <a:off x="5981675" y="1215979"/>
              <a:ext cx="177874" cy="41758"/>
            </a:xfrm>
            <a:custGeom>
              <a:avLst/>
              <a:gdLst/>
              <a:ahLst/>
              <a:cxnLst/>
              <a:rect l="l" t="t" r="r" b="b"/>
              <a:pathLst>
                <a:path w="17618" h="4136" extrusionOk="0">
                  <a:moveTo>
                    <a:pt x="765" y="1"/>
                  </a:moveTo>
                  <a:cubicBezTo>
                    <a:pt x="425" y="1"/>
                    <a:pt x="124" y="245"/>
                    <a:pt x="65" y="592"/>
                  </a:cubicBezTo>
                  <a:cubicBezTo>
                    <a:pt x="1" y="978"/>
                    <a:pt x="259" y="1344"/>
                    <a:pt x="647" y="1410"/>
                  </a:cubicBezTo>
                  <a:lnTo>
                    <a:pt x="16735" y="4125"/>
                  </a:lnTo>
                  <a:cubicBezTo>
                    <a:pt x="16776" y="4132"/>
                    <a:pt x="16816" y="4135"/>
                    <a:pt x="16855" y="4135"/>
                  </a:cubicBezTo>
                  <a:cubicBezTo>
                    <a:pt x="17195" y="4135"/>
                    <a:pt x="17494" y="3891"/>
                    <a:pt x="17553" y="3545"/>
                  </a:cubicBezTo>
                  <a:cubicBezTo>
                    <a:pt x="17618" y="3159"/>
                    <a:pt x="17359" y="2792"/>
                    <a:pt x="16972" y="2728"/>
                  </a:cubicBezTo>
                  <a:lnTo>
                    <a:pt x="883" y="10"/>
                  </a:lnTo>
                  <a:cubicBezTo>
                    <a:pt x="844" y="4"/>
                    <a:pt x="804" y="1"/>
                    <a:pt x="7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577;p33">
              <a:extLst>
                <a:ext uri="{FF2B5EF4-FFF2-40B4-BE49-F238E27FC236}">
                  <a16:creationId xmlns:a16="http://schemas.microsoft.com/office/drawing/2014/main" id="{773DFB2D-0DD1-4C12-89C1-AE4E178F9B12}"/>
                </a:ext>
              </a:extLst>
            </p:cNvPr>
            <p:cNvSpPr/>
            <p:nvPr/>
          </p:nvSpPr>
          <p:spPr>
            <a:xfrm rot="-5053807">
              <a:off x="6420406" y="990467"/>
              <a:ext cx="150120" cy="829096"/>
            </a:xfrm>
            <a:custGeom>
              <a:avLst/>
              <a:gdLst/>
              <a:ahLst/>
              <a:cxnLst/>
              <a:rect l="l" t="t" r="r" b="b"/>
              <a:pathLst>
                <a:path w="14869" h="82120" extrusionOk="0">
                  <a:moveTo>
                    <a:pt x="14263" y="1"/>
                  </a:moveTo>
                  <a:cubicBezTo>
                    <a:pt x="14031" y="1"/>
                    <a:pt x="13804" y="133"/>
                    <a:pt x="13754" y="429"/>
                  </a:cubicBezTo>
                  <a:cubicBezTo>
                    <a:pt x="10236" y="21264"/>
                    <a:pt x="6719" y="42098"/>
                    <a:pt x="3201" y="62932"/>
                  </a:cubicBezTo>
                  <a:cubicBezTo>
                    <a:pt x="2155" y="69126"/>
                    <a:pt x="1110" y="75320"/>
                    <a:pt x="64" y="81514"/>
                  </a:cubicBezTo>
                  <a:cubicBezTo>
                    <a:pt x="0" y="81896"/>
                    <a:pt x="307" y="82119"/>
                    <a:pt x="607" y="82119"/>
                  </a:cubicBezTo>
                  <a:cubicBezTo>
                    <a:pt x="838" y="82119"/>
                    <a:pt x="1066" y="81986"/>
                    <a:pt x="1116" y="81691"/>
                  </a:cubicBezTo>
                  <a:cubicBezTo>
                    <a:pt x="4632" y="60856"/>
                    <a:pt x="8150" y="40021"/>
                    <a:pt x="11666" y="19188"/>
                  </a:cubicBezTo>
                  <a:cubicBezTo>
                    <a:pt x="12712" y="12993"/>
                    <a:pt x="13757" y="6800"/>
                    <a:pt x="14803" y="606"/>
                  </a:cubicBezTo>
                  <a:cubicBezTo>
                    <a:pt x="14868" y="223"/>
                    <a:pt x="14562" y="1"/>
                    <a:pt x="14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578;p33">
              <a:extLst>
                <a:ext uri="{FF2B5EF4-FFF2-40B4-BE49-F238E27FC236}">
                  <a16:creationId xmlns:a16="http://schemas.microsoft.com/office/drawing/2014/main" id="{3D332553-3EA5-4A58-9D09-6EB4E6A5AC42}"/>
                </a:ext>
              </a:extLst>
            </p:cNvPr>
            <p:cNvSpPr/>
            <p:nvPr/>
          </p:nvSpPr>
          <p:spPr>
            <a:xfrm rot="-5053807">
              <a:off x="6439781" y="920001"/>
              <a:ext cx="150120" cy="829076"/>
            </a:xfrm>
            <a:custGeom>
              <a:avLst/>
              <a:gdLst/>
              <a:ahLst/>
              <a:cxnLst/>
              <a:rect l="l" t="t" r="r" b="b"/>
              <a:pathLst>
                <a:path w="14869" h="82118" extrusionOk="0">
                  <a:moveTo>
                    <a:pt x="14262" y="0"/>
                  </a:moveTo>
                  <a:cubicBezTo>
                    <a:pt x="14031" y="0"/>
                    <a:pt x="13803" y="133"/>
                    <a:pt x="13753" y="428"/>
                  </a:cubicBezTo>
                  <a:cubicBezTo>
                    <a:pt x="10236" y="21263"/>
                    <a:pt x="6719" y="42096"/>
                    <a:pt x="3202" y="62931"/>
                  </a:cubicBezTo>
                  <a:cubicBezTo>
                    <a:pt x="2156" y="69125"/>
                    <a:pt x="1109" y="75318"/>
                    <a:pt x="64" y="81511"/>
                  </a:cubicBezTo>
                  <a:cubicBezTo>
                    <a:pt x="0" y="81894"/>
                    <a:pt x="306" y="82118"/>
                    <a:pt x="606" y="82118"/>
                  </a:cubicBezTo>
                  <a:cubicBezTo>
                    <a:pt x="837" y="82118"/>
                    <a:pt x="1064" y="81985"/>
                    <a:pt x="1114" y="81690"/>
                  </a:cubicBezTo>
                  <a:cubicBezTo>
                    <a:pt x="4631" y="60855"/>
                    <a:pt x="8148" y="40022"/>
                    <a:pt x="11666" y="19186"/>
                  </a:cubicBezTo>
                  <a:cubicBezTo>
                    <a:pt x="12711" y="12992"/>
                    <a:pt x="13758" y="6799"/>
                    <a:pt x="14804" y="605"/>
                  </a:cubicBezTo>
                  <a:cubicBezTo>
                    <a:pt x="14868" y="223"/>
                    <a:pt x="14562" y="0"/>
                    <a:pt x="142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579;p33">
              <a:extLst>
                <a:ext uri="{FF2B5EF4-FFF2-40B4-BE49-F238E27FC236}">
                  <a16:creationId xmlns:a16="http://schemas.microsoft.com/office/drawing/2014/main" id="{3DA7D03F-43DE-4FA3-83A2-49478712370E}"/>
                </a:ext>
              </a:extLst>
            </p:cNvPr>
            <p:cNvSpPr/>
            <p:nvPr/>
          </p:nvSpPr>
          <p:spPr>
            <a:xfrm rot="-5053807">
              <a:off x="6740997" y="1279958"/>
              <a:ext cx="54287" cy="184447"/>
            </a:xfrm>
            <a:custGeom>
              <a:avLst/>
              <a:gdLst/>
              <a:ahLst/>
              <a:cxnLst/>
              <a:rect l="l" t="t" r="r" b="b"/>
              <a:pathLst>
                <a:path w="5377" h="18269" extrusionOk="0">
                  <a:moveTo>
                    <a:pt x="4239" y="1"/>
                  </a:moveTo>
                  <a:cubicBezTo>
                    <a:pt x="3747" y="1"/>
                    <a:pt x="3238" y="288"/>
                    <a:pt x="3123" y="905"/>
                  </a:cubicBezTo>
                  <a:cubicBezTo>
                    <a:pt x="2120" y="6315"/>
                    <a:pt x="1108" y="11725"/>
                    <a:pt x="132" y="17140"/>
                  </a:cubicBezTo>
                  <a:cubicBezTo>
                    <a:pt x="0" y="17870"/>
                    <a:pt x="560" y="18269"/>
                    <a:pt x="1140" y="18269"/>
                  </a:cubicBezTo>
                  <a:cubicBezTo>
                    <a:pt x="1632" y="18269"/>
                    <a:pt x="2138" y="17981"/>
                    <a:pt x="2250" y="17365"/>
                  </a:cubicBezTo>
                  <a:cubicBezTo>
                    <a:pt x="3227" y="11950"/>
                    <a:pt x="4236" y="6539"/>
                    <a:pt x="5242" y="1129"/>
                  </a:cubicBezTo>
                  <a:cubicBezTo>
                    <a:pt x="5377" y="400"/>
                    <a:pt x="4819" y="1"/>
                    <a:pt x="4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580;p33">
              <a:extLst>
                <a:ext uri="{FF2B5EF4-FFF2-40B4-BE49-F238E27FC236}">
                  <a16:creationId xmlns:a16="http://schemas.microsoft.com/office/drawing/2014/main" id="{E841863B-0213-43EC-816C-4F161E897434}"/>
                </a:ext>
              </a:extLst>
            </p:cNvPr>
            <p:cNvSpPr/>
            <p:nvPr/>
          </p:nvSpPr>
          <p:spPr>
            <a:xfrm rot="-5053807">
              <a:off x="6641429" y="1328923"/>
              <a:ext cx="26068" cy="23019"/>
            </a:xfrm>
            <a:custGeom>
              <a:avLst/>
              <a:gdLst/>
              <a:ahLst/>
              <a:cxnLst/>
              <a:rect l="l" t="t" r="r" b="b"/>
              <a:pathLst>
                <a:path w="2582" h="2280" extrusionOk="0">
                  <a:moveTo>
                    <a:pt x="1292" y="0"/>
                  </a:moveTo>
                  <a:cubicBezTo>
                    <a:pt x="837" y="0"/>
                    <a:pt x="407" y="274"/>
                    <a:pt x="231" y="722"/>
                  </a:cubicBezTo>
                  <a:cubicBezTo>
                    <a:pt x="0" y="1309"/>
                    <a:pt x="288" y="1970"/>
                    <a:pt x="872" y="2200"/>
                  </a:cubicBezTo>
                  <a:cubicBezTo>
                    <a:pt x="1010" y="2254"/>
                    <a:pt x="1151" y="2280"/>
                    <a:pt x="1290" y="2280"/>
                  </a:cubicBezTo>
                  <a:cubicBezTo>
                    <a:pt x="1745" y="2280"/>
                    <a:pt x="2174" y="2006"/>
                    <a:pt x="2351" y="1558"/>
                  </a:cubicBezTo>
                  <a:cubicBezTo>
                    <a:pt x="2581" y="972"/>
                    <a:pt x="2294" y="312"/>
                    <a:pt x="1708" y="79"/>
                  </a:cubicBezTo>
                  <a:cubicBezTo>
                    <a:pt x="1571" y="26"/>
                    <a:pt x="1430" y="0"/>
                    <a:pt x="1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2" name="Google Shape;785;p37">
            <a:extLst>
              <a:ext uri="{FF2B5EF4-FFF2-40B4-BE49-F238E27FC236}">
                <a16:creationId xmlns:a16="http://schemas.microsoft.com/office/drawing/2014/main" id="{77B2FC26-25E4-4553-990B-73CB01D94B7F}"/>
              </a:ext>
            </a:extLst>
          </p:cNvPr>
          <p:cNvGrpSpPr/>
          <p:nvPr/>
        </p:nvGrpSpPr>
        <p:grpSpPr>
          <a:xfrm>
            <a:off x="1249954" y="359870"/>
            <a:ext cx="1327245" cy="1731261"/>
            <a:chOff x="4797225" y="1588913"/>
            <a:chExt cx="525825" cy="701975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83" name="Google Shape;786;p37">
              <a:extLst>
                <a:ext uri="{FF2B5EF4-FFF2-40B4-BE49-F238E27FC236}">
                  <a16:creationId xmlns:a16="http://schemas.microsoft.com/office/drawing/2014/main" id="{FBC2C9AF-2273-463B-B0F9-6AC5A0103371}"/>
                </a:ext>
              </a:extLst>
            </p:cNvPr>
            <p:cNvSpPr/>
            <p:nvPr/>
          </p:nvSpPr>
          <p:spPr>
            <a:xfrm>
              <a:off x="5193875" y="1815188"/>
              <a:ext cx="129175" cy="84775"/>
            </a:xfrm>
            <a:custGeom>
              <a:avLst/>
              <a:gdLst/>
              <a:ahLst/>
              <a:cxnLst/>
              <a:rect l="l" t="t" r="r" b="b"/>
              <a:pathLst>
                <a:path w="5167" h="3391" extrusionOk="0">
                  <a:moveTo>
                    <a:pt x="2584" y="1"/>
                  </a:moveTo>
                  <a:cubicBezTo>
                    <a:pt x="2313" y="1"/>
                    <a:pt x="2050" y="40"/>
                    <a:pt x="1801" y="107"/>
                  </a:cubicBezTo>
                  <a:cubicBezTo>
                    <a:pt x="1123" y="295"/>
                    <a:pt x="547" y="722"/>
                    <a:pt x="165" y="1289"/>
                  </a:cubicBezTo>
                  <a:cubicBezTo>
                    <a:pt x="0" y="1535"/>
                    <a:pt x="0" y="1858"/>
                    <a:pt x="165" y="2104"/>
                  </a:cubicBezTo>
                  <a:cubicBezTo>
                    <a:pt x="688" y="2881"/>
                    <a:pt x="1576" y="3390"/>
                    <a:pt x="2583" y="3390"/>
                  </a:cubicBezTo>
                  <a:cubicBezTo>
                    <a:pt x="2585" y="3390"/>
                    <a:pt x="2588" y="3390"/>
                    <a:pt x="2591" y="3390"/>
                  </a:cubicBezTo>
                  <a:cubicBezTo>
                    <a:pt x="3596" y="3390"/>
                    <a:pt x="4481" y="2878"/>
                    <a:pt x="5001" y="2104"/>
                  </a:cubicBezTo>
                  <a:cubicBezTo>
                    <a:pt x="5167" y="1858"/>
                    <a:pt x="5167" y="1535"/>
                    <a:pt x="5001" y="1289"/>
                  </a:cubicBezTo>
                  <a:cubicBezTo>
                    <a:pt x="4479" y="511"/>
                    <a:pt x="3591" y="1"/>
                    <a:pt x="25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787;p37">
              <a:extLst>
                <a:ext uri="{FF2B5EF4-FFF2-40B4-BE49-F238E27FC236}">
                  <a16:creationId xmlns:a16="http://schemas.microsoft.com/office/drawing/2014/main" id="{8616332E-3E1D-4452-9310-DC3BF734C43C}"/>
                </a:ext>
              </a:extLst>
            </p:cNvPr>
            <p:cNvSpPr/>
            <p:nvPr/>
          </p:nvSpPr>
          <p:spPr>
            <a:xfrm>
              <a:off x="5077850" y="1605813"/>
              <a:ext cx="211550" cy="251025"/>
            </a:xfrm>
            <a:custGeom>
              <a:avLst/>
              <a:gdLst/>
              <a:ahLst/>
              <a:cxnLst/>
              <a:rect l="l" t="t" r="r" b="b"/>
              <a:pathLst>
                <a:path w="8462" h="10041" extrusionOk="0">
                  <a:moveTo>
                    <a:pt x="4584" y="1"/>
                  </a:moveTo>
                  <a:lnTo>
                    <a:pt x="0" y="4584"/>
                  </a:lnTo>
                  <a:lnTo>
                    <a:pt x="39" y="5255"/>
                  </a:lnTo>
                  <a:lnTo>
                    <a:pt x="4608" y="9824"/>
                  </a:lnTo>
                  <a:cubicBezTo>
                    <a:pt x="4640" y="9854"/>
                    <a:pt x="4671" y="9881"/>
                    <a:pt x="4704" y="9904"/>
                  </a:cubicBezTo>
                  <a:cubicBezTo>
                    <a:pt x="4835" y="9998"/>
                    <a:pt x="4985" y="10041"/>
                    <a:pt x="5137" y="10041"/>
                  </a:cubicBezTo>
                  <a:cubicBezTo>
                    <a:pt x="5396" y="10041"/>
                    <a:pt x="5663" y="9918"/>
                    <a:pt x="5858" y="9723"/>
                  </a:cubicBezTo>
                  <a:lnTo>
                    <a:pt x="6205" y="9377"/>
                  </a:lnTo>
                  <a:cubicBezTo>
                    <a:pt x="7940" y="7640"/>
                    <a:pt x="8462" y="5143"/>
                    <a:pt x="7557" y="2977"/>
                  </a:cubicBezTo>
                  <a:lnTo>
                    <a:pt x="458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788;p37">
              <a:extLst>
                <a:ext uri="{FF2B5EF4-FFF2-40B4-BE49-F238E27FC236}">
                  <a16:creationId xmlns:a16="http://schemas.microsoft.com/office/drawing/2014/main" id="{2B6B375E-D171-493E-855A-FD4D2463AA41}"/>
                </a:ext>
              </a:extLst>
            </p:cNvPr>
            <p:cNvSpPr/>
            <p:nvPr/>
          </p:nvSpPr>
          <p:spPr>
            <a:xfrm>
              <a:off x="5005025" y="1588913"/>
              <a:ext cx="261800" cy="163875"/>
            </a:xfrm>
            <a:custGeom>
              <a:avLst/>
              <a:gdLst/>
              <a:ahLst/>
              <a:cxnLst/>
              <a:rect l="l" t="t" r="r" b="b"/>
              <a:pathLst>
                <a:path w="10472" h="6555" extrusionOk="0">
                  <a:moveTo>
                    <a:pt x="5018" y="1"/>
                  </a:moveTo>
                  <a:cubicBezTo>
                    <a:pt x="3492" y="1"/>
                    <a:pt x="1964" y="587"/>
                    <a:pt x="806" y="1745"/>
                  </a:cubicBezTo>
                  <a:lnTo>
                    <a:pt x="460" y="2092"/>
                  </a:lnTo>
                  <a:cubicBezTo>
                    <a:pt x="123" y="2429"/>
                    <a:pt x="1" y="2983"/>
                    <a:pt x="360" y="3341"/>
                  </a:cubicBezTo>
                  <a:lnTo>
                    <a:pt x="3574" y="6554"/>
                  </a:lnTo>
                  <a:cubicBezTo>
                    <a:pt x="3217" y="6194"/>
                    <a:pt x="3339" y="5641"/>
                    <a:pt x="3676" y="5303"/>
                  </a:cubicBezTo>
                  <a:lnTo>
                    <a:pt x="4022" y="4957"/>
                  </a:lnTo>
                  <a:cubicBezTo>
                    <a:pt x="5180" y="3800"/>
                    <a:pt x="6705" y="3213"/>
                    <a:pt x="8230" y="3213"/>
                  </a:cubicBezTo>
                  <a:cubicBezTo>
                    <a:pt x="8992" y="3213"/>
                    <a:pt x="9755" y="3360"/>
                    <a:pt x="10471" y="3656"/>
                  </a:cubicBezTo>
                  <a:cubicBezTo>
                    <a:pt x="10181" y="2961"/>
                    <a:pt x="9745" y="2300"/>
                    <a:pt x="9154" y="1709"/>
                  </a:cubicBezTo>
                  <a:cubicBezTo>
                    <a:pt x="8010" y="565"/>
                    <a:pt x="6514" y="1"/>
                    <a:pt x="50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789;p37">
              <a:extLst>
                <a:ext uri="{FF2B5EF4-FFF2-40B4-BE49-F238E27FC236}">
                  <a16:creationId xmlns:a16="http://schemas.microsoft.com/office/drawing/2014/main" id="{A86A4B23-6CF4-4518-9097-F7BF67B05D9E}"/>
                </a:ext>
              </a:extLst>
            </p:cNvPr>
            <p:cNvSpPr/>
            <p:nvPr/>
          </p:nvSpPr>
          <p:spPr>
            <a:xfrm>
              <a:off x="4880900" y="2133513"/>
              <a:ext cx="314650" cy="157375"/>
            </a:xfrm>
            <a:custGeom>
              <a:avLst/>
              <a:gdLst/>
              <a:ahLst/>
              <a:cxnLst/>
              <a:rect l="l" t="t" r="r" b="b"/>
              <a:pathLst>
                <a:path w="12586" h="6295" extrusionOk="0">
                  <a:moveTo>
                    <a:pt x="0" y="1"/>
                  </a:moveTo>
                  <a:lnTo>
                    <a:pt x="0" y="6294"/>
                  </a:lnTo>
                  <a:lnTo>
                    <a:pt x="9438" y="6294"/>
                  </a:lnTo>
                  <a:cubicBezTo>
                    <a:pt x="11176" y="6294"/>
                    <a:pt x="12584" y="4884"/>
                    <a:pt x="12584" y="3149"/>
                  </a:cubicBezTo>
                  <a:cubicBezTo>
                    <a:pt x="12585" y="1411"/>
                    <a:pt x="11176" y="1"/>
                    <a:pt x="94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790;p37">
              <a:extLst>
                <a:ext uri="{FF2B5EF4-FFF2-40B4-BE49-F238E27FC236}">
                  <a16:creationId xmlns:a16="http://schemas.microsoft.com/office/drawing/2014/main" id="{C376374A-E49C-431F-A827-C55FA82F5518}"/>
                </a:ext>
              </a:extLst>
            </p:cNvPr>
            <p:cNvSpPr/>
            <p:nvPr/>
          </p:nvSpPr>
          <p:spPr>
            <a:xfrm>
              <a:off x="4797225" y="1661613"/>
              <a:ext cx="398325" cy="629275"/>
            </a:xfrm>
            <a:custGeom>
              <a:avLst/>
              <a:gdLst/>
              <a:ahLst/>
              <a:cxnLst/>
              <a:rect l="l" t="t" r="r" b="b"/>
              <a:pathLst>
                <a:path w="15933" h="25171" extrusionOk="0">
                  <a:moveTo>
                    <a:pt x="8067" y="1"/>
                  </a:moveTo>
                  <a:lnTo>
                    <a:pt x="3241" y="3174"/>
                  </a:lnTo>
                  <a:lnTo>
                    <a:pt x="8181" y="6297"/>
                  </a:lnTo>
                  <a:cubicBezTo>
                    <a:pt x="9014" y="6355"/>
                    <a:pt x="9646" y="7041"/>
                    <a:pt x="9640" y="7875"/>
                  </a:cubicBezTo>
                  <a:cubicBezTo>
                    <a:pt x="9638" y="8304"/>
                    <a:pt x="9469" y="8619"/>
                    <a:pt x="9327" y="8807"/>
                  </a:cubicBezTo>
                  <a:lnTo>
                    <a:pt x="830" y="20136"/>
                  </a:lnTo>
                  <a:cubicBezTo>
                    <a:pt x="116" y="21088"/>
                    <a:pt x="1" y="22364"/>
                    <a:pt x="534" y="23430"/>
                  </a:cubicBezTo>
                  <a:cubicBezTo>
                    <a:pt x="1067" y="24497"/>
                    <a:pt x="2157" y="25170"/>
                    <a:pt x="3347" y="25170"/>
                  </a:cubicBezTo>
                  <a:lnTo>
                    <a:pt x="9640" y="25170"/>
                  </a:lnTo>
                  <a:cubicBezTo>
                    <a:pt x="7695" y="25170"/>
                    <a:pt x="6586" y="22948"/>
                    <a:pt x="7753" y="21394"/>
                  </a:cubicBezTo>
                  <a:lnTo>
                    <a:pt x="14361" y="12583"/>
                  </a:lnTo>
                  <a:cubicBezTo>
                    <a:pt x="15388" y="11212"/>
                    <a:pt x="15932" y="9581"/>
                    <a:pt x="15932" y="7866"/>
                  </a:cubicBezTo>
                  <a:cubicBezTo>
                    <a:pt x="15932" y="3528"/>
                    <a:pt x="12405" y="1"/>
                    <a:pt x="80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791;p37">
              <a:extLst>
                <a:ext uri="{FF2B5EF4-FFF2-40B4-BE49-F238E27FC236}">
                  <a16:creationId xmlns:a16="http://schemas.microsoft.com/office/drawing/2014/main" id="{4BF008BA-FD5B-4A6D-B834-4113A1940735}"/>
                </a:ext>
              </a:extLst>
            </p:cNvPr>
            <p:cNvSpPr/>
            <p:nvPr/>
          </p:nvSpPr>
          <p:spPr>
            <a:xfrm>
              <a:off x="4806825" y="1661588"/>
              <a:ext cx="194925" cy="216350"/>
            </a:xfrm>
            <a:custGeom>
              <a:avLst/>
              <a:gdLst/>
              <a:ahLst/>
              <a:cxnLst/>
              <a:rect l="l" t="t" r="r" b="b"/>
              <a:pathLst>
                <a:path w="7797" h="8654" extrusionOk="0">
                  <a:moveTo>
                    <a:pt x="7683" y="0"/>
                  </a:moveTo>
                  <a:cubicBezTo>
                    <a:pt x="4884" y="0"/>
                    <a:pt x="2275" y="1506"/>
                    <a:pt x="871" y="3930"/>
                  </a:cubicBezTo>
                  <a:cubicBezTo>
                    <a:pt x="0" y="5434"/>
                    <a:pt x="514" y="7358"/>
                    <a:pt x="2018" y="8230"/>
                  </a:cubicBezTo>
                  <a:cubicBezTo>
                    <a:pt x="2515" y="8517"/>
                    <a:pt x="3057" y="8654"/>
                    <a:pt x="3592" y="8654"/>
                  </a:cubicBezTo>
                  <a:cubicBezTo>
                    <a:pt x="4678" y="8654"/>
                    <a:pt x="5735" y="8091"/>
                    <a:pt x="6319" y="7083"/>
                  </a:cubicBezTo>
                  <a:cubicBezTo>
                    <a:pt x="6604" y="6589"/>
                    <a:pt x="7114" y="6295"/>
                    <a:pt x="7684" y="6295"/>
                  </a:cubicBezTo>
                  <a:cubicBezTo>
                    <a:pt x="7721" y="6295"/>
                    <a:pt x="7759" y="6296"/>
                    <a:pt x="7797" y="6298"/>
                  </a:cubicBezTo>
                  <a:cubicBezTo>
                    <a:pt x="6928" y="5488"/>
                    <a:pt x="6422" y="4361"/>
                    <a:pt x="6403" y="3172"/>
                  </a:cubicBezTo>
                  <a:cubicBezTo>
                    <a:pt x="6382" y="1985"/>
                    <a:pt x="6844" y="841"/>
                    <a:pt x="76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792;p37">
              <a:extLst>
                <a:ext uri="{FF2B5EF4-FFF2-40B4-BE49-F238E27FC236}">
                  <a16:creationId xmlns:a16="http://schemas.microsoft.com/office/drawing/2014/main" id="{DC425D80-ACFD-4A52-B0CC-D218267078F0}"/>
                </a:ext>
              </a:extLst>
            </p:cNvPr>
            <p:cNvSpPr/>
            <p:nvPr/>
          </p:nvSpPr>
          <p:spPr>
            <a:xfrm>
              <a:off x="5160125" y="1850013"/>
              <a:ext cx="93075" cy="139600"/>
            </a:xfrm>
            <a:custGeom>
              <a:avLst/>
              <a:gdLst/>
              <a:ahLst/>
              <a:cxnLst/>
              <a:rect l="l" t="t" r="r" b="b"/>
              <a:pathLst>
                <a:path w="3723" h="5584" extrusionOk="0">
                  <a:moveTo>
                    <a:pt x="1861" y="0"/>
                  </a:moveTo>
                  <a:cubicBezTo>
                    <a:pt x="1705" y="0"/>
                    <a:pt x="1549" y="46"/>
                    <a:pt x="1415" y="136"/>
                  </a:cubicBezTo>
                  <a:cubicBezTo>
                    <a:pt x="562" y="711"/>
                    <a:pt x="0" y="1686"/>
                    <a:pt x="0" y="2792"/>
                  </a:cubicBezTo>
                  <a:cubicBezTo>
                    <a:pt x="0" y="3899"/>
                    <a:pt x="562" y="4873"/>
                    <a:pt x="1415" y="5447"/>
                  </a:cubicBezTo>
                  <a:cubicBezTo>
                    <a:pt x="1549" y="5538"/>
                    <a:pt x="1705" y="5583"/>
                    <a:pt x="1861" y="5583"/>
                  </a:cubicBezTo>
                  <a:cubicBezTo>
                    <a:pt x="2018" y="5583"/>
                    <a:pt x="2174" y="5538"/>
                    <a:pt x="2308" y="5447"/>
                  </a:cubicBezTo>
                  <a:cubicBezTo>
                    <a:pt x="3161" y="4873"/>
                    <a:pt x="3723" y="3898"/>
                    <a:pt x="3723" y="2792"/>
                  </a:cubicBezTo>
                  <a:cubicBezTo>
                    <a:pt x="3723" y="1686"/>
                    <a:pt x="3161" y="711"/>
                    <a:pt x="2308" y="136"/>
                  </a:cubicBezTo>
                  <a:cubicBezTo>
                    <a:pt x="2174" y="46"/>
                    <a:pt x="2018" y="0"/>
                    <a:pt x="1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793;p37">
              <a:extLst>
                <a:ext uri="{FF2B5EF4-FFF2-40B4-BE49-F238E27FC236}">
                  <a16:creationId xmlns:a16="http://schemas.microsoft.com/office/drawing/2014/main" id="{213FA7D6-CE6A-46EB-9C56-DD91438FFF1A}"/>
                </a:ext>
              </a:extLst>
            </p:cNvPr>
            <p:cNvSpPr/>
            <p:nvPr/>
          </p:nvSpPr>
          <p:spPr>
            <a:xfrm>
              <a:off x="5072725" y="1775688"/>
              <a:ext cx="84025" cy="67000"/>
            </a:xfrm>
            <a:custGeom>
              <a:avLst/>
              <a:gdLst/>
              <a:ahLst/>
              <a:cxnLst/>
              <a:rect l="l" t="t" r="r" b="b"/>
              <a:pathLst>
                <a:path w="3361" h="2680" extrusionOk="0">
                  <a:moveTo>
                    <a:pt x="1681" y="1"/>
                  </a:moveTo>
                  <a:cubicBezTo>
                    <a:pt x="753" y="1"/>
                    <a:pt x="0" y="601"/>
                    <a:pt x="0" y="1341"/>
                  </a:cubicBezTo>
                  <a:cubicBezTo>
                    <a:pt x="0" y="2081"/>
                    <a:pt x="753" y="2680"/>
                    <a:pt x="1681" y="2680"/>
                  </a:cubicBezTo>
                  <a:cubicBezTo>
                    <a:pt x="2608" y="2680"/>
                    <a:pt x="3361" y="2081"/>
                    <a:pt x="3361" y="1341"/>
                  </a:cubicBezTo>
                  <a:cubicBezTo>
                    <a:pt x="3361" y="601"/>
                    <a:pt x="2608" y="1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794;p37">
              <a:extLst>
                <a:ext uri="{FF2B5EF4-FFF2-40B4-BE49-F238E27FC236}">
                  <a16:creationId xmlns:a16="http://schemas.microsoft.com/office/drawing/2014/main" id="{510AD0EF-FB53-4857-B89D-A7E2AE5E7F42}"/>
                </a:ext>
              </a:extLst>
            </p:cNvPr>
            <p:cNvSpPr/>
            <p:nvPr/>
          </p:nvSpPr>
          <p:spPr>
            <a:xfrm>
              <a:off x="4844875" y="1775938"/>
              <a:ext cx="84050" cy="67000"/>
            </a:xfrm>
            <a:custGeom>
              <a:avLst/>
              <a:gdLst/>
              <a:ahLst/>
              <a:cxnLst/>
              <a:rect l="l" t="t" r="r" b="b"/>
              <a:pathLst>
                <a:path w="3362" h="2680" extrusionOk="0">
                  <a:moveTo>
                    <a:pt x="1681" y="1"/>
                  </a:moveTo>
                  <a:cubicBezTo>
                    <a:pt x="753" y="1"/>
                    <a:pt x="1" y="600"/>
                    <a:pt x="1" y="1340"/>
                  </a:cubicBezTo>
                  <a:cubicBezTo>
                    <a:pt x="1" y="2079"/>
                    <a:pt x="753" y="2680"/>
                    <a:pt x="1681" y="2680"/>
                  </a:cubicBezTo>
                  <a:cubicBezTo>
                    <a:pt x="2609" y="2680"/>
                    <a:pt x="3362" y="2079"/>
                    <a:pt x="3362" y="1340"/>
                  </a:cubicBezTo>
                  <a:cubicBezTo>
                    <a:pt x="3362" y="600"/>
                    <a:pt x="2609" y="1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795;p37">
              <a:extLst>
                <a:ext uri="{FF2B5EF4-FFF2-40B4-BE49-F238E27FC236}">
                  <a16:creationId xmlns:a16="http://schemas.microsoft.com/office/drawing/2014/main" id="{11DAB1E2-5B61-42C4-BB07-6BBBE07892C4}"/>
                </a:ext>
              </a:extLst>
            </p:cNvPr>
            <p:cNvSpPr/>
            <p:nvPr/>
          </p:nvSpPr>
          <p:spPr>
            <a:xfrm>
              <a:off x="4890875" y="1749588"/>
              <a:ext cx="21225" cy="37975"/>
            </a:xfrm>
            <a:custGeom>
              <a:avLst/>
              <a:gdLst/>
              <a:ahLst/>
              <a:cxnLst/>
              <a:rect l="l" t="t" r="r" b="b"/>
              <a:pathLst>
                <a:path w="849" h="1519" extrusionOk="0">
                  <a:moveTo>
                    <a:pt x="424" y="1"/>
                  </a:moveTo>
                  <a:cubicBezTo>
                    <a:pt x="189" y="1"/>
                    <a:pt x="1" y="190"/>
                    <a:pt x="1" y="424"/>
                  </a:cubicBezTo>
                  <a:lnTo>
                    <a:pt x="1" y="1095"/>
                  </a:lnTo>
                  <a:cubicBezTo>
                    <a:pt x="1" y="1329"/>
                    <a:pt x="192" y="1519"/>
                    <a:pt x="424" y="1519"/>
                  </a:cubicBezTo>
                  <a:cubicBezTo>
                    <a:pt x="658" y="1519"/>
                    <a:pt x="848" y="1329"/>
                    <a:pt x="848" y="1095"/>
                  </a:cubicBezTo>
                  <a:lnTo>
                    <a:pt x="848" y="424"/>
                  </a:lnTo>
                  <a:cubicBezTo>
                    <a:pt x="848" y="190"/>
                    <a:pt x="658" y="1"/>
                    <a:pt x="42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796;p37">
              <a:extLst>
                <a:ext uri="{FF2B5EF4-FFF2-40B4-BE49-F238E27FC236}">
                  <a16:creationId xmlns:a16="http://schemas.microsoft.com/office/drawing/2014/main" id="{9C27E3FF-EFD6-4F92-BEC7-FF4A9F8FDCC0}"/>
                </a:ext>
              </a:extLst>
            </p:cNvPr>
            <p:cNvSpPr/>
            <p:nvPr/>
          </p:nvSpPr>
          <p:spPr>
            <a:xfrm>
              <a:off x="5063600" y="1737013"/>
              <a:ext cx="57375" cy="50375"/>
            </a:xfrm>
            <a:custGeom>
              <a:avLst/>
              <a:gdLst/>
              <a:ahLst/>
              <a:cxnLst/>
              <a:rect l="l" t="t" r="r" b="b"/>
              <a:pathLst>
                <a:path w="2295" h="2015" extrusionOk="0">
                  <a:moveTo>
                    <a:pt x="466" y="0"/>
                  </a:moveTo>
                  <a:cubicBezTo>
                    <a:pt x="283" y="0"/>
                    <a:pt x="115" y="119"/>
                    <a:pt x="61" y="300"/>
                  </a:cubicBezTo>
                  <a:cubicBezTo>
                    <a:pt x="0" y="497"/>
                    <a:pt x="91" y="702"/>
                    <a:pt x="265" y="795"/>
                  </a:cubicBezTo>
                  <a:cubicBezTo>
                    <a:pt x="252" y="835"/>
                    <a:pt x="247" y="877"/>
                    <a:pt x="247" y="920"/>
                  </a:cubicBezTo>
                  <a:lnTo>
                    <a:pt x="247" y="1591"/>
                  </a:lnTo>
                  <a:cubicBezTo>
                    <a:pt x="247" y="1825"/>
                    <a:pt x="437" y="2015"/>
                    <a:pt x="671" y="2015"/>
                  </a:cubicBezTo>
                  <a:cubicBezTo>
                    <a:pt x="904" y="2015"/>
                    <a:pt x="1095" y="1825"/>
                    <a:pt x="1095" y="1591"/>
                  </a:cubicBezTo>
                  <a:lnTo>
                    <a:pt x="1095" y="982"/>
                  </a:lnTo>
                  <a:cubicBezTo>
                    <a:pt x="1169" y="989"/>
                    <a:pt x="1245" y="993"/>
                    <a:pt x="1321" y="993"/>
                  </a:cubicBezTo>
                  <a:cubicBezTo>
                    <a:pt x="1630" y="993"/>
                    <a:pt x="1945" y="926"/>
                    <a:pt x="2143" y="702"/>
                  </a:cubicBezTo>
                  <a:cubicBezTo>
                    <a:pt x="2294" y="527"/>
                    <a:pt x="2275" y="260"/>
                    <a:pt x="2100" y="104"/>
                  </a:cubicBezTo>
                  <a:cubicBezTo>
                    <a:pt x="2019" y="35"/>
                    <a:pt x="1920" y="1"/>
                    <a:pt x="1821" y="1"/>
                  </a:cubicBezTo>
                  <a:cubicBezTo>
                    <a:pt x="1711" y="1"/>
                    <a:pt x="1602" y="43"/>
                    <a:pt x="1520" y="126"/>
                  </a:cubicBezTo>
                  <a:cubicBezTo>
                    <a:pt x="1485" y="140"/>
                    <a:pt x="1429" y="146"/>
                    <a:pt x="1357" y="146"/>
                  </a:cubicBezTo>
                  <a:cubicBezTo>
                    <a:pt x="1160" y="146"/>
                    <a:pt x="851" y="97"/>
                    <a:pt x="588" y="18"/>
                  </a:cubicBezTo>
                  <a:cubicBezTo>
                    <a:pt x="547" y="6"/>
                    <a:pt x="506" y="0"/>
                    <a:pt x="46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797;p37">
              <a:extLst>
                <a:ext uri="{FF2B5EF4-FFF2-40B4-BE49-F238E27FC236}">
                  <a16:creationId xmlns:a16="http://schemas.microsoft.com/office/drawing/2014/main" id="{B9588874-062B-4DB5-9DC5-D03C1931FEE0}"/>
                </a:ext>
              </a:extLst>
            </p:cNvPr>
            <p:cNvSpPr/>
            <p:nvPr/>
          </p:nvSpPr>
          <p:spPr>
            <a:xfrm>
              <a:off x="4880800" y="1717388"/>
              <a:ext cx="57975" cy="28150"/>
            </a:xfrm>
            <a:custGeom>
              <a:avLst/>
              <a:gdLst/>
              <a:ahLst/>
              <a:cxnLst/>
              <a:rect l="l" t="t" r="r" b="b"/>
              <a:pathLst>
                <a:path w="2319" h="1126" extrusionOk="0">
                  <a:moveTo>
                    <a:pt x="1029" y="0"/>
                  </a:moveTo>
                  <a:cubicBezTo>
                    <a:pt x="707" y="0"/>
                    <a:pt x="384" y="116"/>
                    <a:pt x="138" y="450"/>
                  </a:cubicBezTo>
                  <a:cubicBezTo>
                    <a:pt x="0" y="638"/>
                    <a:pt x="40" y="904"/>
                    <a:pt x="228" y="1043"/>
                  </a:cubicBezTo>
                  <a:cubicBezTo>
                    <a:pt x="304" y="1098"/>
                    <a:pt x="392" y="1125"/>
                    <a:pt x="479" y="1125"/>
                  </a:cubicBezTo>
                  <a:cubicBezTo>
                    <a:pt x="609" y="1125"/>
                    <a:pt x="738" y="1065"/>
                    <a:pt x="820" y="953"/>
                  </a:cubicBezTo>
                  <a:cubicBezTo>
                    <a:pt x="876" y="877"/>
                    <a:pt x="959" y="849"/>
                    <a:pt x="1049" y="849"/>
                  </a:cubicBezTo>
                  <a:cubicBezTo>
                    <a:pt x="1290" y="849"/>
                    <a:pt x="1588" y="1046"/>
                    <a:pt x="1594" y="1050"/>
                  </a:cubicBezTo>
                  <a:cubicBezTo>
                    <a:pt x="1668" y="1101"/>
                    <a:pt x="1751" y="1125"/>
                    <a:pt x="1833" y="1125"/>
                  </a:cubicBezTo>
                  <a:cubicBezTo>
                    <a:pt x="1967" y="1125"/>
                    <a:pt x="2100" y="1061"/>
                    <a:pt x="2183" y="943"/>
                  </a:cubicBezTo>
                  <a:cubicBezTo>
                    <a:pt x="2318" y="752"/>
                    <a:pt x="2269" y="487"/>
                    <a:pt x="2077" y="352"/>
                  </a:cubicBezTo>
                  <a:cubicBezTo>
                    <a:pt x="1839" y="186"/>
                    <a:pt x="1435" y="0"/>
                    <a:pt x="102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798;p37">
              <a:extLst>
                <a:ext uri="{FF2B5EF4-FFF2-40B4-BE49-F238E27FC236}">
                  <a16:creationId xmlns:a16="http://schemas.microsoft.com/office/drawing/2014/main" id="{16F107B0-AECD-4DEA-B4CF-56AA95C19B50}"/>
                </a:ext>
              </a:extLst>
            </p:cNvPr>
            <p:cNvSpPr/>
            <p:nvPr/>
          </p:nvSpPr>
          <p:spPr>
            <a:xfrm>
              <a:off x="4967000" y="1765338"/>
              <a:ext cx="69150" cy="27450"/>
            </a:xfrm>
            <a:custGeom>
              <a:avLst/>
              <a:gdLst/>
              <a:ahLst/>
              <a:cxnLst/>
              <a:rect l="l" t="t" r="r" b="b"/>
              <a:pathLst>
                <a:path w="2766" h="1098" extrusionOk="0">
                  <a:moveTo>
                    <a:pt x="2284" y="0"/>
                  </a:moveTo>
                  <a:cubicBezTo>
                    <a:pt x="2231" y="0"/>
                    <a:pt x="2177" y="10"/>
                    <a:pt x="2125" y="31"/>
                  </a:cubicBezTo>
                  <a:cubicBezTo>
                    <a:pt x="1593" y="248"/>
                    <a:pt x="788" y="250"/>
                    <a:pt x="437" y="250"/>
                  </a:cubicBezTo>
                  <a:lnTo>
                    <a:pt x="424" y="250"/>
                  </a:lnTo>
                  <a:cubicBezTo>
                    <a:pt x="192" y="250"/>
                    <a:pt x="1" y="441"/>
                    <a:pt x="1" y="673"/>
                  </a:cubicBezTo>
                  <a:cubicBezTo>
                    <a:pt x="1" y="908"/>
                    <a:pt x="192" y="1097"/>
                    <a:pt x="424" y="1097"/>
                  </a:cubicBezTo>
                  <a:lnTo>
                    <a:pt x="439" y="1097"/>
                  </a:lnTo>
                  <a:cubicBezTo>
                    <a:pt x="872" y="1097"/>
                    <a:pt x="1762" y="1096"/>
                    <a:pt x="2447" y="816"/>
                  </a:cubicBezTo>
                  <a:cubicBezTo>
                    <a:pt x="2664" y="728"/>
                    <a:pt x="2765" y="480"/>
                    <a:pt x="2678" y="263"/>
                  </a:cubicBezTo>
                  <a:cubicBezTo>
                    <a:pt x="2610" y="99"/>
                    <a:pt x="2451" y="0"/>
                    <a:pt x="228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" name="Google Shape;3043;p52">
            <a:extLst>
              <a:ext uri="{FF2B5EF4-FFF2-40B4-BE49-F238E27FC236}">
                <a16:creationId xmlns:a16="http://schemas.microsoft.com/office/drawing/2014/main" id="{EEE9CAC7-5969-45F7-92BC-BCE0F842BCBC}"/>
              </a:ext>
            </a:extLst>
          </p:cNvPr>
          <p:cNvGrpSpPr/>
          <p:nvPr/>
        </p:nvGrpSpPr>
        <p:grpSpPr>
          <a:xfrm>
            <a:off x="4288303" y="3039687"/>
            <a:ext cx="1381196" cy="1626671"/>
            <a:chOff x="2755338" y="1954707"/>
            <a:chExt cx="385525" cy="454043"/>
          </a:xfrm>
        </p:grpSpPr>
        <p:sp>
          <p:nvSpPr>
            <p:cNvPr id="97" name="Google Shape;3044;p52">
              <a:extLst>
                <a:ext uri="{FF2B5EF4-FFF2-40B4-BE49-F238E27FC236}">
                  <a16:creationId xmlns:a16="http://schemas.microsoft.com/office/drawing/2014/main" id="{6C15C357-33C7-4B57-9047-3604FF481A65}"/>
                </a:ext>
              </a:extLst>
            </p:cNvPr>
            <p:cNvSpPr/>
            <p:nvPr/>
          </p:nvSpPr>
          <p:spPr>
            <a:xfrm>
              <a:off x="2850756" y="2294131"/>
              <a:ext cx="194124" cy="114602"/>
            </a:xfrm>
            <a:custGeom>
              <a:avLst/>
              <a:gdLst/>
              <a:ahLst/>
              <a:cxnLst/>
              <a:rect l="l" t="t" r="r" b="b"/>
              <a:pathLst>
                <a:path w="11344" h="6697" extrusionOk="0">
                  <a:moveTo>
                    <a:pt x="2778" y="1"/>
                  </a:moveTo>
                  <a:cubicBezTo>
                    <a:pt x="2778" y="1"/>
                    <a:pt x="881" y="1434"/>
                    <a:pt x="0" y="4032"/>
                  </a:cubicBezTo>
                  <a:lnTo>
                    <a:pt x="2014" y="6696"/>
                  </a:lnTo>
                  <a:lnTo>
                    <a:pt x="9331" y="6696"/>
                  </a:lnTo>
                  <a:lnTo>
                    <a:pt x="11344" y="4032"/>
                  </a:lnTo>
                  <a:cubicBezTo>
                    <a:pt x="10463" y="1436"/>
                    <a:pt x="8567" y="1"/>
                    <a:pt x="8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045;p52">
              <a:extLst>
                <a:ext uri="{FF2B5EF4-FFF2-40B4-BE49-F238E27FC236}">
                  <a16:creationId xmlns:a16="http://schemas.microsoft.com/office/drawing/2014/main" id="{1D577BE1-1AF5-4920-BA7C-5C261C44E996}"/>
                </a:ext>
              </a:extLst>
            </p:cNvPr>
            <p:cNvSpPr/>
            <p:nvPr/>
          </p:nvSpPr>
          <p:spPr>
            <a:xfrm>
              <a:off x="2910958" y="2256912"/>
              <a:ext cx="73738" cy="73704"/>
            </a:xfrm>
            <a:custGeom>
              <a:avLst/>
              <a:gdLst/>
              <a:ahLst/>
              <a:cxnLst/>
              <a:rect l="l" t="t" r="r" b="b"/>
              <a:pathLst>
                <a:path w="4309" h="4307" extrusionOk="0">
                  <a:moveTo>
                    <a:pt x="2154" y="0"/>
                  </a:moveTo>
                  <a:cubicBezTo>
                    <a:pt x="962" y="0"/>
                    <a:pt x="0" y="965"/>
                    <a:pt x="0" y="2154"/>
                  </a:cubicBezTo>
                  <a:cubicBezTo>
                    <a:pt x="0" y="3343"/>
                    <a:pt x="965" y="4307"/>
                    <a:pt x="2154" y="4307"/>
                  </a:cubicBezTo>
                  <a:cubicBezTo>
                    <a:pt x="3344" y="4307"/>
                    <a:pt x="4308" y="3343"/>
                    <a:pt x="4308" y="2154"/>
                  </a:cubicBezTo>
                  <a:cubicBezTo>
                    <a:pt x="4308" y="963"/>
                    <a:pt x="3344" y="0"/>
                    <a:pt x="2154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046;p52">
              <a:extLst>
                <a:ext uri="{FF2B5EF4-FFF2-40B4-BE49-F238E27FC236}">
                  <a16:creationId xmlns:a16="http://schemas.microsoft.com/office/drawing/2014/main" id="{3B66E5D8-784B-4602-AAD1-2CB6E4719C58}"/>
                </a:ext>
              </a:extLst>
            </p:cNvPr>
            <p:cNvSpPr/>
            <p:nvPr/>
          </p:nvSpPr>
          <p:spPr>
            <a:xfrm>
              <a:off x="3010432" y="2363145"/>
              <a:ext cx="41943" cy="45605"/>
            </a:xfrm>
            <a:custGeom>
              <a:avLst/>
              <a:gdLst/>
              <a:ahLst/>
              <a:cxnLst/>
              <a:rect l="l" t="t" r="r" b="b"/>
              <a:pathLst>
                <a:path w="2451" h="2665" extrusionOk="0">
                  <a:moveTo>
                    <a:pt x="0" y="1"/>
                  </a:moveTo>
                  <a:lnTo>
                    <a:pt x="0" y="2665"/>
                  </a:lnTo>
                  <a:lnTo>
                    <a:pt x="2451" y="2665"/>
                  </a:lnTo>
                  <a:cubicBezTo>
                    <a:pt x="2451" y="1675"/>
                    <a:pt x="2278" y="784"/>
                    <a:pt x="2013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047;p52">
              <a:extLst>
                <a:ext uri="{FF2B5EF4-FFF2-40B4-BE49-F238E27FC236}">
                  <a16:creationId xmlns:a16="http://schemas.microsoft.com/office/drawing/2014/main" id="{0635A219-9807-444C-B4F8-F4E3D76586B7}"/>
                </a:ext>
              </a:extLst>
            </p:cNvPr>
            <p:cNvSpPr/>
            <p:nvPr/>
          </p:nvSpPr>
          <p:spPr>
            <a:xfrm>
              <a:off x="2843261" y="2363128"/>
              <a:ext cx="41977" cy="45605"/>
            </a:xfrm>
            <a:custGeom>
              <a:avLst/>
              <a:gdLst/>
              <a:ahLst/>
              <a:cxnLst/>
              <a:rect l="l" t="t" r="r" b="b"/>
              <a:pathLst>
                <a:path w="2453" h="2665" extrusionOk="0">
                  <a:moveTo>
                    <a:pt x="438" y="0"/>
                  </a:moveTo>
                  <a:cubicBezTo>
                    <a:pt x="174" y="784"/>
                    <a:pt x="0" y="1673"/>
                    <a:pt x="0" y="2664"/>
                  </a:cubicBezTo>
                  <a:lnTo>
                    <a:pt x="2452" y="2664"/>
                  </a:lnTo>
                  <a:lnTo>
                    <a:pt x="2452" y="0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048;p52">
              <a:extLst>
                <a:ext uri="{FF2B5EF4-FFF2-40B4-BE49-F238E27FC236}">
                  <a16:creationId xmlns:a16="http://schemas.microsoft.com/office/drawing/2014/main" id="{4ED5E8E5-F422-4A78-A4EB-C8B6FC44B68D}"/>
                </a:ext>
              </a:extLst>
            </p:cNvPr>
            <p:cNvSpPr/>
            <p:nvPr/>
          </p:nvSpPr>
          <p:spPr>
            <a:xfrm>
              <a:off x="2931441" y="2344048"/>
              <a:ext cx="12800" cy="14956"/>
            </a:xfrm>
            <a:custGeom>
              <a:avLst/>
              <a:gdLst/>
              <a:ahLst/>
              <a:cxnLst/>
              <a:rect l="l" t="t" r="r" b="b"/>
              <a:pathLst>
                <a:path w="748" h="874" extrusionOk="0">
                  <a:moveTo>
                    <a:pt x="337" y="0"/>
                  </a:moveTo>
                  <a:cubicBezTo>
                    <a:pt x="320" y="0"/>
                    <a:pt x="303" y="2"/>
                    <a:pt x="287" y="5"/>
                  </a:cubicBezTo>
                  <a:cubicBezTo>
                    <a:pt x="108" y="41"/>
                    <a:pt x="0" y="265"/>
                    <a:pt x="49" y="502"/>
                  </a:cubicBezTo>
                  <a:cubicBezTo>
                    <a:pt x="93" y="720"/>
                    <a:pt x="249" y="874"/>
                    <a:pt x="411" y="874"/>
                  </a:cubicBezTo>
                  <a:cubicBezTo>
                    <a:pt x="428" y="874"/>
                    <a:pt x="445" y="872"/>
                    <a:pt x="462" y="869"/>
                  </a:cubicBezTo>
                  <a:cubicBezTo>
                    <a:pt x="642" y="836"/>
                    <a:pt x="748" y="611"/>
                    <a:pt x="699" y="372"/>
                  </a:cubicBezTo>
                  <a:cubicBezTo>
                    <a:pt x="655" y="154"/>
                    <a:pt x="499" y="0"/>
                    <a:pt x="337" y="0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049;p52">
              <a:extLst>
                <a:ext uri="{FF2B5EF4-FFF2-40B4-BE49-F238E27FC236}">
                  <a16:creationId xmlns:a16="http://schemas.microsoft.com/office/drawing/2014/main" id="{9EBFBB74-E819-415C-BA52-9AD56A07BF5E}"/>
                </a:ext>
              </a:extLst>
            </p:cNvPr>
            <p:cNvSpPr/>
            <p:nvPr/>
          </p:nvSpPr>
          <p:spPr>
            <a:xfrm>
              <a:off x="2912446" y="2355411"/>
              <a:ext cx="13793" cy="14597"/>
            </a:xfrm>
            <a:custGeom>
              <a:avLst/>
              <a:gdLst/>
              <a:ahLst/>
              <a:cxnLst/>
              <a:rect l="l" t="t" r="r" b="b"/>
              <a:pathLst>
                <a:path w="806" h="853" extrusionOk="0">
                  <a:moveTo>
                    <a:pt x="331" y="0"/>
                  </a:moveTo>
                  <a:cubicBezTo>
                    <a:pt x="294" y="0"/>
                    <a:pt x="259" y="8"/>
                    <a:pt x="225" y="23"/>
                  </a:cubicBezTo>
                  <a:cubicBezTo>
                    <a:pt x="56" y="96"/>
                    <a:pt x="0" y="338"/>
                    <a:pt x="99" y="562"/>
                  </a:cubicBezTo>
                  <a:cubicBezTo>
                    <a:pt x="178" y="739"/>
                    <a:pt x="333" y="853"/>
                    <a:pt x="476" y="853"/>
                  </a:cubicBezTo>
                  <a:cubicBezTo>
                    <a:pt x="512" y="853"/>
                    <a:pt x="547" y="846"/>
                    <a:pt x="580" y="831"/>
                  </a:cubicBezTo>
                  <a:cubicBezTo>
                    <a:pt x="749" y="756"/>
                    <a:pt x="805" y="516"/>
                    <a:pt x="706" y="291"/>
                  </a:cubicBezTo>
                  <a:cubicBezTo>
                    <a:pt x="628" y="114"/>
                    <a:pt x="474" y="0"/>
                    <a:pt x="331" y="0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050;p52">
              <a:extLst>
                <a:ext uri="{FF2B5EF4-FFF2-40B4-BE49-F238E27FC236}">
                  <a16:creationId xmlns:a16="http://schemas.microsoft.com/office/drawing/2014/main" id="{81C97ADF-DDC3-46A7-ADA2-CC95FF3C1732}"/>
                </a:ext>
              </a:extLst>
            </p:cNvPr>
            <p:cNvSpPr/>
            <p:nvPr/>
          </p:nvSpPr>
          <p:spPr>
            <a:xfrm>
              <a:off x="2951993" y="2344065"/>
              <a:ext cx="12800" cy="14991"/>
            </a:xfrm>
            <a:custGeom>
              <a:avLst/>
              <a:gdLst/>
              <a:ahLst/>
              <a:cxnLst/>
              <a:rect l="l" t="t" r="r" b="b"/>
              <a:pathLst>
                <a:path w="748" h="876" extrusionOk="0">
                  <a:moveTo>
                    <a:pt x="411" y="1"/>
                  </a:moveTo>
                  <a:cubicBezTo>
                    <a:pt x="249" y="1"/>
                    <a:pt x="93" y="157"/>
                    <a:pt x="50" y="372"/>
                  </a:cubicBezTo>
                  <a:cubicBezTo>
                    <a:pt x="1" y="613"/>
                    <a:pt x="108" y="835"/>
                    <a:pt x="287" y="871"/>
                  </a:cubicBezTo>
                  <a:cubicBezTo>
                    <a:pt x="304" y="874"/>
                    <a:pt x="320" y="876"/>
                    <a:pt x="337" y="876"/>
                  </a:cubicBezTo>
                  <a:cubicBezTo>
                    <a:pt x="499" y="876"/>
                    <a:pt x="656" y="720"/>
                    <a:pt x="700" y="503"/>
                  </a:cubicBezTo>
                  <a:cubicBezTo>
                    <a:pt x="747" y="265"/>
                    <a:pt x="643" y="42"/>
                    <a:pt x="461" y="6"/>
                  </a:cubicBezTo>
                  <a:cubicBezTo>
                    <a:pt x="444" y="2"/>
                    <a:pt x="428" y="1"/>
                    <a:pt x="411" y="1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051;p52">
              <a:extLst>
                <a:ext uri="{FF2B5EF4-FFF2-40B4-BE49-F238E27FC236}">
                  <a16:creationId xmlns:a16="http://schemas.microsoft.com/office/drawing/2014/main" id="{8CEA6EB3-1B54-4423-91B5-04F9C8636CB3}"/>
                </a:ext>
              </a:extLst>
            </p:cNvPr>
            <p:cNvSpPr/>
            <p:nvPr/>
          </p:nvSpPr>
          <p:spPr>
            <a:xfrm>
              <a:off x="2969995" y="2355394"/>
              <a:ext cx="13758" cy="14563"/>
            </a:xfrm>
            <a:custGeom>
              <a:avLst/>
              <a:gdLst/>
              <a:ahLst/>
              <a:cxnLst/>
              <a:rect l="l" t="t" r="r" b="b"/>
              <a:pathLst>
                <a:path w="804" h="851" extrusionOk="0">
                  <a:moveTo>
                    <a:pt x="474" y="1"/>
                  </a:moveTo>
                  <a:cubicBezTo>
                    <a:pt x="330" y="1"/>
                    <a:pt x="177" y="113"/>
                    <a:pt x="98" y="290"/>
                  </a:cubicBezTo>
                  <a:cubicBezTo>
                    <a:pt x="0" y="514"/>
                    <a:pt x="55" y="754"/>
                    <a:pt x="224" y="829"/>
                  </a:cubicBezTo>
                  <a:cubicBezTo>
                    <a:pt x="257" y="844"/>
                    <a:pt x="293" y="850"/>
                    <a:pt x="329" y="850"/>
                  </a:cubicBezTo>
                  <a:cubicBezTo>
                    <a:pt x="474" y="850"/>
                    <a:pt x="627" y="739"/>
                    <a:pt x="705" y="561"/>
                  </a:cubicBezTo>
                  <a:cubicBezTo>
                    <a:pt x="804" y="338"/>
                    <a:pt x="748" y="96"/>
                    <a:pt x="580" y="23"/>
                  </a:cubicBezTo>
                  <a:cubicBezTo>
                    <a:pt x="546" y="8"/>
                    <a:pt x="511" y="1"/>
                    <a:pt x="474" y="1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052;p52">
              <a:extLst>
                <a:ext uri="{FF2B5EF4-FFF2-40B4-BE49-F238E27FC236}">
                  <a16:creationId xmlns:a16="http://schemas.microsoft.com/office/drawing/2014/main" id="{0CD67BA3-D21D-494E-895F-A87942252A12}"/>
                </a:ext>
              </a:extLst>
            </p:cNvPr>
            <p:cNvSpPr/>
            <p:nvPr/>
          </p:nvSpPr>
          <p:spPr>
            <a:xfrm>
              <a:off x="2917101" y="2361845"/>
              <a:ext cx="62016" cy="33866"/>
            </a:xfrm>
            <a:custGeom>
              <a:avLst/>
              <a:gdLst/>
              <a:ahLst/>
              <a:cxnLst/>
              <a:rect l="l" t="t" r="r" b="b"/>
              <a:pathLst>
                <a:path w="3624" h="1979" extrusionOk="0">
                  <a:moveTo>
                    <a:pt x="1812" y="1"/>
                  </a:moveTo>
                  <a:cubicBezTo>
                    <a:pt x="1257" y="1"/>
                    <a:pt x="1279" y="473"/>
                    <a:pt x="798" y="473"/>
                  </a:cubicBezTo>
                  <a:cubicBezTo>
                    <a:pt x="422" y="473"/>
                    <a:pt x="0" y="1099"/>
                    <a:pt x="343" y="1669"/>
                  </a:cubicBezTo>
                  <a:cubicBezTo>
                    <a:pt x="487" y="1909"/>
                    <a:pt x="669" y="1979"/>
                    <a:pt x="874" y="1979"/>
                  </a:cubicBezTo>
                  <a:cubicBezTo>
                    <a:pt x="1155" y="1979"/>
                    <a:pt x="1480" y="1847"/>
                    <a:pt x="1812" y="1847"/>
                  </a:cubicBezTo>
                  <a:cubicBezTo>
                    <a:pt x="2144" y="1847"/>
                    <a:pt x="2470" y="1979"/>
                    <a:pt x="2752" y="1979"/>
                  </a:cubicBezTo>
                  <a:cubicBezTo>
                    <a:pt x="2957" y="1979"/>
                    <a:pt x="3139" y="1909"/>
                    <a:pt x="3283" y="1669"/>
                  </a:cubicBezTo>
                  <a:cubicBezTo>
                    <a:pt x="3624" y="1099"/>
                    <a:pt x="3204" y="473"/>
                    <a:pt x="2828" y="473"/>
                  </a:cubicBezTo>
                  <a:cubicBezTo>
                    <a:pt x="2345" y="473"/>
                    <a:pt x="2369" y="1"/>
                    <a:pt x="1812" y="1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053;p52">
              <a:extLst>
                <a:ext uri="{FF2B5EF4-FFF2-40B4-BE49-F238E27FC236}">
                  <a16:creationId xmlns:a16="http://schemas.microsoft.com/office/drawing/2014/main" id="{3572D5E8-6DBD-46FA-B58C-4A5F6804E87E}"/>
                </a:ext>
              </a:extLst>
            </p:cNvPr>
            <p:cNvSpPr/>
            <p:nvPr/>
          </p:nvSpPr>
          <p:spPr>
            <a:xfrm>
              <a:off x="2759393" y="1954707"/>
              <a:ext cx="373018" cy="189298"/>
            </a:xfrm>
            <a:custGeom>
              <a:avLst/>
              <a:gdLst/>
              <a:ahLst/>
              <a:cxnLst/>
              <a:rect l="l" t="t" r="r" b="b"/>
              <a:pathLst>
                <a:path w="21798" h="11062" extrusionOk="0">
                  <a:moveTo>
                    <a:pt x="4779" y="1"/>
                  </a:moveTo>
                  <a:cubicBezTo>
                    <a:pt x="4346" y="1"/>
                    <a:pt x="3934" y="207"/>
                    <a:pt x="3674" y="565"/>
                  </a:cubicBezTo>
                  <a:cubicBezTo>
                    <a:pt x="2502" y="2178"/>
                    <a:pt x="0" y="6222"/>
                    <a:pt x="262" y="11062"/>
                  </a:cubicBezTo>
                  <a:lnTo>
                    <a:pt x="21797" y="11062"/>
                  </a:lnTo>
                  <a:cubicBezTo>
                    <a:pt x="21796" y="5127"/>
                    <a:pt x="16965" y="296"/>
                    <a:pt x="11028" y="296"/>
                  </a:cubicBezTo>
                  <a:cubicBezTo>
                    <a:pt x="7502" y="296"/>
                    <a:pt x="5806" y="150"/>
                    <a:pt x="4996" y="18"/>
                  </a:cubicBezTo>
                  <a:cubicBezTo>
                    <a:pt x="4923" y="6"/>
                    <a:pt x="4851" y="1"/>
                    <a:pt x="47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054;p52">
              <a:extLst>
                <a:ext uri="{FF2B5EF4-FFF2-40B4-BE49-F238E27FC236}">
                  <a16:creationId xmlns:a16="http://schemas.microsoft.com/office/drawing/2014/main" id="{4709EABB-F856-4842-ABEB-0C41B88D4CF4}"/>
                </a:ext>
              </a:extLst>
            </p:cNvPr>
            <p:cNvSpPr/>
            <p:nvPr/>
          </p:nvSpPr>
          <p:spPr>
            <a:xfrm>
              <a:off x="2759359" y="1954707"/>
              <a:ext cx="100416" cy="189298"/>
            </a:xfrm>
            <a:custGeom>
              <a:avLst/>
              <a:gdLst/>
              <a:ahLst/>
              <a:cxnLst/>
              <a:rect l="l" t="t" r="r" b="b"/>
              <a:pathLst>
                <a:path w="5868" h="11062" extrusionOk="0">
                  <a:moveTo>
                    <a:pt x="4779" y="1"/>
                  </a:moveTo>
                  <a:cubicBezTo>
                    <a:pt x="4346" y="1"/>
                    <a:pt x="3933" y="207"/>
                    <a:pt x="3674" y="565"/>
                  </a:cubicBezTo>
                  <a:cubicBezTo>
                    <a:pt x="2501" y="2178"/>
                    <a:pt x="1" y="6222"/>
                    <a:pt x="263" y="11062"/>
                  </a:cubicBezTo>
                  <a:lnTo>
                    <a:pt x="1917" y="11062"/>
                  </a:lnTo>
                  <a:cubicBezTo>
                    <a:pt x="1656" y="6222"/>
                    <a:pt x="4158" y="2178"/>
                    <a:pt x="5330" y="565"/>
                  </a:cubicBezTo>
                  <a:cubicBezTo>
                    <a:pt x="5472" y="372"/>
                    <a:pt x="5658" y="221"/>
                    <a:pt x="5867" y="126"/>
                  </a:cubicBezTo>
                  <a:cubicBezTo>
                    <a:pt x="5500" y="93"/>
                    <a:pt x="5215" y="54"/>
                    <a:pt x="4996" y="18"/>
                  </a:cubicBezTo>
                  <a:cubicBezTo>
                    <a:pt x="4924" y="6"/>
                    <a:pt x="4851" y="1"/>
                    <a:pt x="4779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055;p52">
              <a:extLst>
                <a:ext uri="{FF2B5EF4-FFF2-40B4-BE49-F238E27FC236}">
                  <a16:creationId xmlns:a16="http://schemas.microsoft.com/office/drawing/2014/main" id="{3603B0CE-09E4-4D86-8E32-0F3F1DF6D33F}"/>
                </a:ext>
              </a:extLst>
            </p:cNvPr>
            <p:cNvSpPr/>
            <p:nvPr/>
          </p:nvSpPr>
          <p:spPr>
            <a:xfrm>
              <a:off x="3071232" y="2109249"/>
              <a:ext cx="69631" cy="69614"/>
            </a:xfrm>
            <a:custGeom>
              <a:avLst/>
              <a:gdLst/>
              <a:ahLst/>
              <a:cxnLst/>
              <a:rect l="l" t="t" r="r" b="b"/>
              <a:pathLst>
                <a:path w="4069" h="4068" extrusionOk="0">
                  <a:moveTo>
                    <a:pt x="2034" y="0"/>
                  </a:moveTo>
                  <a:cubicBezTo>
                    <a:pt x="912" y="0"/>
                    <a:pt x="1" y="911"/>
                    <a:pt x="1" y="2034"/>
                  </a:cubicBezTo>
                  <a:cubicBezTo>
                    <a:pt x="1" y="3155"/>
                    <a:pt x="912" y="4067"/>
                    <a:pt x="2034" y="4067"/>
                  </a:cubicBezTo>
                  <a:cubicBezTo>
                    <a:pt x="3157" y="4067"/>
                    <a:pt x="4068" y="3157"/>
                    <a:pt x="4068" y="2034"/>
                  </a:cubicBezTo>
                  <a:cubicBezTo>
                    <a:pt x="4068" y="909"/>
                    <a:pt x="3157" y="0"/>
                    <a:pt x="2034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056;p52">
              <a:extLst>
                <a:ext uri="{FF2B5EF4-FFF2-40B4-BE49-F238E27FC236}">
                  <a16:creationId xmlns:a16="http://schemas.microsoft.com/office/drawing/2014/main" id="{F97A7B38-B1E6-4870-AA1D-292D529E53C4}"/>
                </a:ext>
              </a:extLst>
            </p:cNvPr>
            <p:cNvSpPr/>
            <p:nvPr/>
          </p:nvSpPr>
          <p:spPr>
            <a:xfrm>
              <a:off x="2790195" y="2037959"/>
              <a:ext cx="315863" cy="264029"/>
            </a:xfrm>
            <a:custGeom>
              <a:avLst/>
              <a:gdLst/>
              <a:ahLst/>
              <a:cxnLst/>
              <a:rect l="l" t="t" r="r" b="b"/>
              <a:pathLst>
                <a:path w="18458" h="15429" extrusionOk="0">
                  <a:moveTo>
                    <a:pt x="11793" y="1"/>
                  </a:moveTo>
                  <a:cubicBezTo>
                    <a:pt x="9391" y="1"/>
                    <a:pt x="7064" y="1125"/>
                    <a:pt x="4952" y="1125"/>
                  </a:cubicBezTo>
                  <a:cubicBezTo>
                    <a:pt x="4364" y="1125"/>
                    <a:pt x="3792" y="1038"/>
                    <a:pt x="3240" y="815"/>
                  </a:cubicBezTo>
                  <a:cubicBezTo>
                    <a:pt x="3046" y="736"/>
                    <a:pt x="2845" y="699"/>
                    <a:pt x="2646" y="699"/>
                  </a:cubicBezTo>
                  <a:cubicBezTo>
                    <a:pt x="2117" y="699"/>
                    <a:pt x="1607" y="965"/>
                    <a:pt x="1321" y="1441"/>
                  </a:cubicBezTo>
                  <a:cubicBezTo>
                    <a:pt x="483" y="2833"/>
                    <a:pt x="0" y="4461"/>
                    <a:pt x="0" y="6203"/>
                  </a:cubicBezTo>
                  <a:cubicBezTo>
                    <a:pt x="2" y="11273"/>
                    <a:pt x="4142" y="15419"/>
                    <a:pt x="9212" y="15429"/>
                  </a:cubicBezTo>
                  <a:cubicBezTo>
                    <a:pt x="9218" y="15429"/>
                    <a:pt x="9223" y="15429"/>
                    <a:pt x="9228" y="15429"/>
                  </a:cubicBezTo>
                  <a:cubicBezTo>
                    <a:pt x="14325" y="15429"/>
                    <a:pt x="18457" y="11296"/>
                    <a:pt x="18457" y="6200"/>
                  </a:cubicBezTo>
                  <a:lnTo>
                    <a:pt x="18457" y="6178"/>
                  </a:lnTo>
                  <a:cubicBezTo>
                    <a:pt x="18456" y="4934"/>
                    <a:pt x="18006" y="3729"/>
                    <a:pt x="17206" y="2775"/>
                  </a:cubicBezTo>
                  <a:cubicBezTo>
                    <a:pt x="15398" y="620"/>
                    <a:pt x="13575" y="1"/>
                    <a:pt x="11793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057;p52">
              <a:extLst>
                <a:ext uri="{FF2B5EF4-FFF2-40B4-BE49-F238E27FC236}">
                  <a16:creationId xmlns:a16="http://schemas.microsoft.com/office/drawing/2014/main" id="{C40B04F2-263D-4AAD-A59F-9D2CD261539F}"/>
                </a:ext>
              </a:extLst>
            </p:cNvPr>
            <p:cNvSpPr/>
            <p:nvPr/>
          </p:nvSpPr>
          <p:spPr>
            <a:xfrm>
              <a:off x="2755338" y="2049903"/>
              <a:ext cx="206479" cy="252118"/>
            </a:xfrm>
            <a:custGeom>
              <a:avLst/>
              <a:gdLst/>
              <a:ahLst/>
              <a:cxnLst/>
              <a:rect l="l" t="t" r="r" b="b"/>
              <a:pathLst>
                <a:path w="12066" h="14733" extrusionOk="0">
                  <a:moveTo>
                    <a:pt x="4681" y="1"/>
                  </a:moveTo>
                  <a:cubicBezTo>
                    <a:pt x="4153" y="1"/>
                    <a:pt x="3643" y="267"/>
                    <a:pt x="3357" y="743"/>
                  </a:cubicBezTo>
                  <a:cubicBezTo>
                    <a:pt x="2851" y="1579"/>
                    <a:pt x="2479" y="2501"/>
                    <a:pt x="2258" y="3481"/>
                  </a:cubicBezTo>
                  <a:cubicBezTo>
                    <a:pt x="2186" y="3471"/>
                    <a:pt x="2113" y="3468"/>
                    <a:pt x="2035" y="3468"/>
                  </a:cubicBezTo>
                  <a:cubicBezTo>
                    <a:pt x="912" y="3468"/>
                    <a:pt x="1" y="4379"/>
                    <a:pt x="1" y="5502"/>
                  </a:cubicBezTo>
                  <a:cubicBezTo>
                    <a:pt x="1" y="6625"/>
                    <a:pt x="912" y="7535"/>
                    <a:pt x="2035" y="7535"/>
                  </a:cubicBezTo>
                  <a:cubicBezTo>
                    <a:pt x="2113" y="7535"/>
                    <a:pt x="2186" y="7530"/>
                    <a:pt x="2258" y="7523"/>
                  </a:cubicBezTo>
                  <a:cubicBezTo>
                    <a:pt x="3185" y="11632"/>
                    <a:pt x="6868" y="14724"/>
                    <a:pt x="11245" y="14732"/>
                  </a:cubicBezTo>
                  <a:cubicBezTo>
                    <a:pt x="11522" y="14732"/>
                    <a:pt x="11795" y="14719"/>
                    <a:pt x="12066" y="14697"/>
                  </a:cubicBezTo>
                  <a:cubicBezTo>
                    <a:pt x="7361" y="14287"/>
                    <a:pt x="3639" y="10313"/>
                    <a:pt x="3637" y="5505"/>
                  </a:cubicBezTo>
                  <a:cubicBezTo>
                    <a:pt x="3637" y="3891"/>
                    <a:pt x="4051" y="1459"/>
                    <a:pt x="4777" y="4"/>
                  </a:cubicBezTo>
                  <a:cubicBezTo>
                    <a:pt x="4745" y="2"/>
                    <a:pt x="4713" y="1"/>
                    <a:pt x="4681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058;p52">
              <a:extLst>
                <a:ext uri="{FF2B5EF4-FFF2-40B4-BE49-F238E27FC236}">
                  <a16:creationId xmlns:a16="http://schemas.microsoft.com/office/drawing/2014/main" id="{886F38CD-260A-4261-AF28-DAE37D7D716D}"/>
                </a:ext>
              </a:extLst>
            </p:cNvPr>
            <p:cNvSpPr/>
            <p:nvPr/>
          </p:nvSpPr>
          <p:spPr>
            <a:xfrm>
              <a:off x="2862992" y="2132282"/>
              <a:ext cx="13741" cy="28954"/>
            </a:xfrm>
            <a:custGeom>
              <a:avLst/>
              <a:gdLst/>
              <a:ahLst/>
              <a:cxnLst/>
              <a:rect l="l" t="t" r="r" b="b"/>
              <a:pathLst>
                <a:path w="803" h="1692" extrusionOk="0">
                  <a:moveTo>
                    <a:pt x="401" y="0"/>
                  </a:moveTo>
                  <a:cubicBezTo>
                    <a:pt x="179" y="0"/>
                    <a:pt x="0" y="181"/>
                    <a:pt x="0" y="401"/>
                  </a:cubicBezTo>
                  <a:lnTo>
                    <a:pt x="0" y="1291"/>
                  </a:lnTo>
                  <a:cubicBezTo>
                    <a:pt x="0" y="1513"/>
                    <a:pt x="181" y="1692"/>
                    <a:pt x="401" y="1692"/>
                  </a:cubicBezTo>
                  <a:cubicBezTo>
                    <a:pt x="622" y="1692"/>
                    <a:pt x="801" y="1513"/>
                    <a:pt x="802" y="1291"/>
                  </a:cubicBezTo>
                  <a:lnTo>
                    <a:pt x="802" y="401"/>
                  </a:lnTo>
                  <a:cubicBezTo>
                    <a:pt x="802" y="179"/>
                    <a:pt x="623" y="0"/>
                    <a:pt x="401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059;p52">
              <a:extLst>
                <a:ext uri="{FF2B5EF4-FFF2-40B4-BE49-F238E27FC236}">
                  <a16:creationId xmlns:a16="http://schemas.microsoft.com/office/drawing/2014/main" id="{B2B72FA0-2C32-42E9-B02E-6E10D1F8644A}"/>
                </a:ext>
              </a:extLst>
            </p:cNvPr>
            <p:cNvSpPr/>
            <p:nvPr/>
          </p:nvSpPr>
          <p:spPr>
            <a:xfrm>
              <a:off x="2852621" y="2169844"/>
              <a:ext cx="34447" cy="13776"/>
            </a:xfrm>
            <a:custGeom>
              <a:avLst/>
              <a:gdLst/>
              <a:ahLst/>
              <a:cxnLst/>
              <a:rect l="l" t="t" r="r" b="b"/>
              <a:pathLst>
                <a:path w="2013" h="805" extrusionOk="0">
                  <a:moveTo>
                    <a:pt x="401" y="1"/>
                  </a:moveTo>
                  <a:cubicBezTo>
                    <a:pt x="179" y="1"/>
                    <a:pt x="0" y="180"/>
                    <a:pt x="0" y="402"/>
                  </a:cubicBezTo>
                  <a:cubicBezTo>
                    <a:pt x="0" y="625"/>
                    <a:pt x="179" y="804"/>
                    <a:pt x="401" y="804"/>
                  </a:cubicBezTo>
                  <a:lnTo>
                    <a:pt x="1613" y="804"/>
                  </a:lnTo>
                  <a:cubicBezTo>
                    <a:pt x="1834" y="804"/>
                    <a:pt x="2013" y="625"/>
                    <a:pt x="2013" y="402"/>
                  </a:cubicBezTo>
                  <a:cubicBezTo>
                    <a:pt x="2013" y="180"/>
                    <a:pt x="1834" y="1"/>
                    <a:pt x="16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060;p52">
              <a:extLst>
                <a:ext uri="{FF2B5EF4-FFF2-40B4-BE49-F238E27FC236}">
                  <a16:creationId xmlns:a16="http://schemas.microsoft.com/office/drawing/2014/main" id="{C9E8B454-5B97-438F-BD7C-577A07D6CECE}"/>
                </a:ext>
              </a:extLst>
            </p:cNvPr>
            <p:cNvSpPr/>
            <p:nvPr/>
          </p:nvSpPr>
          <p:spPr>
            <a:xfrm>
              <a:off x="3019501" y="2132282"/>
              <a:ext cx="13741" cy="28954"/>
            </a:xfrm>
            <a:custGeom>
              <a:avLst/>
              <a:gdLst/>
              <a:ahLst/>
              <a:cxnLst/>
              <a:rect l="l" t="t" r="r" b="b"/>
              <a:pathLst>
                <a:path w="803" h="1692" extrusionOk="0">
                  <a:moveTo>
                    <a:pt x="401" y="0"/>
                  </a:moveTo>
                  <a:cubicBezTo>
                    <a:pt x="179" y="0"/>
                    <a:pt x="0" y="181"/>
                    <a:pt x="0" y="401"/>
                  </a:cubicBezTo>
                  <a:lnTo>
                    <a:pt x="0" y="1291"/>
                  </a:lnTo>
                  <a:cubicBezTo>
                    <a:pt x="0" y="1513"/>
                    <a:pt x="181" y="1692"/>
                    <a:pt x="401" y="1692"/>
                  </a:cubicBezTo>
                  <a:cubicBezTo>
                    <a:pt x="623" y="1692"/>
                    <a:pt x="802" y="1513"/>
                    <a:pt x="802" y="1291"/>
                  </a:cubicBezTo>
                  <a:lnTo>
                    <a:pt x="802" y="401"/>
                  </a:lnTo>
                  <a:cubicBezTo>
                    <a:pt x="802" y="179"/>
                    <a:pt x="623" y="0"/>
                    <a:pt x="401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061;p52">
              <a:extLst>
                <a:ext uri="{FF2B5EF4-FFF2-40B4-BE49-F238E27FC236}">
                  <a16:creationId xmlns:a16="http://schemas.microsoft.com/office/drawing/2014/main" id="{0728AF79-7B33-439B-9D3B-8AFD0EFDE9D5}"/>
                </a:ext>
              </a:extLst>
            </p:cNvPr>
            <p:cNvSpPr/>
            <p:nvPr/>
          </p:nvSpPr>
          <p:spPr>
            <a:xfrm>
              <a:off x="3009131" y="2169844"/>
              <a:ext cx="34447" cy="13776"/>
            </a:xfrm>
            <a:custGeom>
              <a:avLst/>
              <a:gdLst/>
              <a:ahLst/>
              <a:cxnLst/>
              <a:rect l="l" t="t" r="r" b="b"/>
              <a:pathLst>
                <a:path w="2013" h="805" extrusionOk="0">
                  <a:moveTo>
                    <a:pt x="401" y="1"/>
                  </a:moveTo>
                  <a:cubicBezTo>
                    <a:pt x="179" y="1"/>
                    <a:pt x="0" y="180"/>
                    <a:pt x="0" y="402"/>
                  </a:cubicBezTo>
                  <a:cubicBezTo>
                    <a:pt x="0" y="625"/>
                    <a:pt x="179" y="804"/>
                    <a:pt x="401" y="804"/>
                  </a:cubicBezTo>
                  <a:lnTo>
                    <a:pt x="1612" y="804"/>
                  </a:lnTo>
                  <a:cubicBezTo>
                    <a:pt x="1834" y="804"/>
                    <a:pt x="2013" y="625"/>
                    <a:pt x="2013" y="402"/>
                  </a:cubicBezTo>
                  <a:cubicBezTo>
                    <a:pt x="2013" y="180"/>
                    <a:pt x="1834" y="1"/>
                    <a:pt x="16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062;p52">
              <a:extLst>
                <a:ext uri="{FF2B5EF4-FFF2-40B4-BE49-F238E27FC236}">
                  <a16:creationId xmlns:a16="http://schemas.microsoft.com/office/drawing/2014/main" id="{96DE52C2-694D-4D76-BD73-22C1BEC4F443}"/>
                </a:ext>
              </a:extLst>
            </p:cNvPr>
            <p:cNvSpPr/>
            <p:nvPr/>
          </p:nvSpPr>
          <p:spPr>
            <a:xfrm>
              <a:off x="2926496" y="2162794"/>
              <a:ext cx="43312" cy="19970"/>
            </a:xfrm>
            <a:custGeom>
              <a:avLst/>
              <a:gdLst/>
              <a:ahLst/>
              <a:cxnLst/>
              <a:rect l="l" t="t" r="r" b="b"/>
              <a:pathLst>
                <a:path w="2531" h="1167" extrusionOk="0">
                  <a:moveTo>
                    <a:pt x="2085" y="1"/>
                  </a:moveTo>
                  <a:cubicBezTo>
                    <a:pt x="1973" y="1"/>
                    <a:pt x="1862" y="47"/>
                    <a:pt x="1783" y="138"/>
                  </a:cubicBezTo>
                  <a:cubicBezTo>
                    <a:pt x="1657" y="281"/>
                    <a:pt x="1469" y="363"/>
                    <a:pt x="1266" y="363"/>
                  </a:cubicBezTo>
                  <a:cubicBezTo>
                    <a:pt x="1061" y="363"/>
                    <a:pt x="874" y="281"/>
                    <a:pt x="748" y="138"/>
                  </a:cubicBezTo>
                  <a:cubicBezTo>
                    <a:pt x="668" y="48"/>
                    <a:pt x="558" y="2"/>
                    <a:pt x="447" y="2"/>
                  </a:cubicBezTo>
                  <a:cubicBezTo>
                    <a:pt x="353" y="2"/>
                    <a:pt x="259" y="34"/>
                    <a:pt x="182" y="101"/>
                  </a:cubicBezTo>
                  <a:cubicBezTo>
                    <a:pt x="16" y="247"/>
                    <a:pt x="0" y="500"/>
                    <a:pt x="145" y="666"/>
                  </a:cubicBezTo>
                  <a:cubicBezTo>
                    <a:pt x="423" y="983"/>
                    <a:pt x="829" y="1166"/>
                    <a:pt x="1263" y="1166"/>
                  </a:cubicBezTo>
                  <a:cubicBezTo>
                    <a:pt x="1697" y="1166"/>
                    <a:pt x="2105" y="984"/>
                    <a:pt x="2386" y="666"/>
                  </a:cubicBezTo>
                  <a:cubicBezTo>
                    <a:pt x="2531" y="500"/>
                    <a:pt x="2515" y="245"/>
                    <a:pt x="2349" y="101"/>
                  </a:cubicBezTo>
                  <a:cubicBezTo>
                    <a:pt x="2273" y="33"/>
                    <a:pt x="2179" y="1"/>
                    <a:pt x="208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7958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030FA4-01C5-4E68-AE85-10D3D0C9812F}"/>
              </a:ext>
            </a:extLst>
          </p:cNvPr>
          <p:cNvSpPr txBox="1"/>
          <p:nvPr/>
        </p:nvSpPr>
        <p:spPr>
          <a:xfrm>
            <a:off x="241002" y="818074"/>
            <a:ext cx="86579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* </a:t>
            </a:r>
            <a:r>
              <a:rPr kumimoji="0" lang="en-US" sz="2600" b="1" i="0" u="none" strike="noStrike" kern="0" cap="none" spc="0" normalizeH="0" baseline="0" noProof="0" err="1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Đọc</a:t>
            </a:r>
            <a:r>
              <a:rPr kumimoji="0" lang="en-US" sz="2600" b="1" i="0" u="none" strike="noStrike" kern="0" cap="none" spc="0" normalizeH="0" baseline="0" noProof="0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vi-VN" sz="2600" b="1" smtClean="0">
                <a:solidFill>
                  <a:srgbClr val="007635"/>
                </a:solidFill>
                <a:latin typeface="HP001 4 hàng" panose="020B0603050302020204" pitchFamily="34" charset="0"/>
              </a:rPr>
              <a:t>sgk</a:t>
            </a:r>
            <a:r>
              <a:rPr kumimoji="0" lang="en-US" sz="2600" b="1" i="0" u="none" strike="noStrike" kern="0" cap="none" spc="0" normalizeH="0" baseline="0" noProof="0" smtClean="0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600" b="1" i="0" u="none" strike="noStrike" kern="0" cap="none" spc="0" normalizeH="0" baseline="0" noProof="0" smtClean="0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và </a:t>
            </a: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trả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lời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các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câu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hỏi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sau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C5562-017E-436B-B9C2-2466982284A8}"/>
              </a:ext>
            </a:extLst>
          </p:cNvPr>
          <p:cNvSpPr txBox="1"/>
          <p:nvPr/>
        </p:nvSpPr>
        <p:spPr>
          <a:xfrm>
            <a:off x="241002" y="1319694"/>
            <a:ext cx="86579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600" b="1" i="0" u="none" strike="noStrike" kern="0" cap="none" spc="0" normalizeH="0" baseline="0" noProof="0" smtClean="0">
                <a:ln>
                  <a:noFill/>
                </a:ln>
                <a:solidFill>
                  <a:srgbClr val="0042A2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Ngoài </a:t>
            </a:r>
            <a:r>
              <a:rPr kumimoji="0" lang="vi-VN" sz="2600" b="1" i="0" u="none" strike="noStrike" kern="0" cap="none" spc="0" normalizeH="0" baseline="0" noProof="0" dirty="0">
                <a:ln>
                  <a:noFill/>
                </a:ln>
                <a:solidFill>
                  <a:srgbClr val="0042A2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lúa gạo, người dân đồng bằng Bắc Bộ còn trồng những loại cây nào khác?</a:t>
            </a:r>
            <a:endParaRPr kumimoji="0" lang="en-US" sz="2600" b="1" i="0" u="none" strike="noStrike" kern="0" cap="none" spc="0" normalizeH="0" baseline="0" noProof="0" dirty="0">
              <a:ln>
                <a:noFill/>
              </a:ln>
              <a:solidFill>
                <a:srgbClr val="007635"/>
              </a:solidFill>
              <a:effectLst/>
              <a:uLnTx/>
              <a:uFillTx/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DC361A-2B8B-4E4D-B37C-B39A519EFBA3}"/>
              </a:ext>
            </a:extLst>
          </p:cNvPr>
          <p:cNvSpPr txBox="1"/>
          <p:nvPr/>
        </p:nvSpPr>
        <p:spPr>
          <a:xfrm>
            <a:off x="992372" y="2368650"/>
            <a:ext cx="71450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→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Ngoài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lúa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gạo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,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người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dân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đồng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bằng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Bắc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Bộ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còn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trồng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ngô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,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khoai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,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cây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ăn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quả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.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150AF4"/>
              </a:solidFill>
              <a:effectLst/>
              <a:uLnTx/>
              <a:uFillTx/>
              <a:latin typeface="HP001 4 hàng" panose="020B06030503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155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A655D844-A97F-45AF-8DFF-9A9600A29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88"/>
          <a:stretch>
            <a:fillRect/>
          </a:stretch>
        </p:blipFill>
        <p:spPr bwMode="auto">
          <a:xfrm>
            <a:off x="889001" y="282216"/>
            <a:ext cx="3371846" cy="2289534"/>
          </a:xfrm>
          <a:prstGeom prst="rect">
            <a:avLst/>
          </a:prstGeom>
          <a:noFill/>
          <a:ln w="38100">
            <a:solidFill>
              <a:srgbClr val="150AF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ED641212-C333-4227-B95B-FB86CFC77F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2" y="304801"/>
            <a:ext cx="3238498" cy="2232284"/>
          </a:xfrm>
          <a:prstGeom prst="rect">
            <a:avLst/>
          </a:prstGeom>
          <a:noFill/>
          <a:ln w="38100">
            <a:solidFill>
              <a:srgbClr val="150AF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81E89E1D-BD7C-4E3D-A2BC-9EA2221304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" r="1341"/>
          <a:stretch>
            <a:fillRect/>
          </a:stretch>
        </p:blipFill>
        <p:spPr bwMode="auto">
          <a:xfrm>
            <a:off x="5016502" y="2644516"/>
            <a:ext cx="3238498" cy="2233447"/>
          </a:xfrm>
          <a:prstGeom prst="rect">
            <a:avLst/>
          </a:prstGeom>
          <a:noFill/>
          <a:ln w="38100">
            <a:solidFill>
              <a:srgbClr val="150AF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9F3F52-7E8D-4431-8F16-B3B7470BD8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99" y="2673041"/>
            <a:ext cx="3371847" cy="2213644"/>
          </a:xfrm>
          <a:prstGeom prst="rect">
            <a:avLst/>
          </a:prstGeom>
          <a:ln w="38100">
            <a:solidFill>
              <a:srgbClr val="150AF4"/>
            </a:solidFill>
          </a:ln>
        </p:spPr>
      </p:pic>
    </p:spTree>
    <p:extLst>
      <p:ext uri="{BB962C8B-B14F-4D97-AF65-F5344CB8AC3E}">
        <p14:creationId xmlns:p14="http://schemas.microsoft.com/office/powerpoint/2010/main" val="49727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462625232"/>
</p:tagLst>
</file>

<file path=ppt/theme/theme1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</TotalTime>
  <Words>592</Words>
  <Application>Microsoft Office PowerPoint</Application>
  <PresentationFormat>On-screen Show (16:9)</PresentationFormat>
  <Paragraphs>102</Paragraphs>
  <Slides>22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.VnTime</vt:lpstr>
      <vt:lpstr>.VnBlackH</vt:lpstr>
      <vt:lpstr>Arial</vt:lpstr>
      <vt:lpstr>Wingdings</vt:lpstr>
      <vt:lpstr>Karla</vt:lpstr>
      <vt:lpstr>Love Ya Like A Sister</vt:lpstr>
      <vt:lpstr>Times New Roman</vt:lpstr>
      <vt:lpstr>Calibri Light</vt:lpstr>
      <vt:lpstr>HP001 4 hàng</vt:lpstr>
      <vt:lpstr>Printable Number Sense Activities for Pre-K by Slidesgo</vt:lpstr>
      <vt:lpstr>ĐỊA LÍ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ĐỊA LÍ</dc:title>
  <dc:creator>Mây</dc:creator>
  <cp:lastModifiedBy>LE THI THU GIANG</cp:lastModifiedBy>
  <cp:revision>33</cp:revision>
  <dcterms:modified xsi:type="dcterms:W3CDTF">2021-12-05T16:48:43Z</dcterms:modified>
</cp:coreProperties>
</file>