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5" r:id="rId3"/>
    <p:sldId id="267" r:id="rId4"/>
    <p:sldId id="268" r:id="rId5"/>
    <p:sldId id="260" r:id="rId6"/>
    <p:sldId id="303" r:id="rId7"/>
    <p:sldId id="302" r:id="rId8"/>
    <p:sldId id="305" r:id="rId9"/>
    <p:sldId id="282" r:id="rId10"/>
    <p:sldId id="283" r:id="rId11"/>
    <p:sldId id="284" r:id="rId12"/>
    <p:sldId id="285" r:id="rId13"/>
    <p:sldId id="30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99CCFF"/>
    <a:srgbClr val="99FF99"/>
    <a:srgbClr val="FFCCCC"/>
    <a:srgbClr val="3D08C2"/>
    <a:srgbClr val="CC0099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9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6393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3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1038225" y="457200"/>
            <a:ext cx="6905625" cy="2603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giê</a:t>
            </a: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>
                <a:solidFill>
                  <a:srgbClr val="CC0099"/>
                </a:solidFill>
                <a:latin typeface=".VnSouthern" pitchFamily="34" charset="0"/>
              </a:rPr>
              <a:t>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06" y="40944"/>
            <a:ext cx="908789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5.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nối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khung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phù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vi-VN" sz="2400" b="1" dirty="0"/>
              <a:t>.</a:t>
            </a:r>
            <a:endParaRPr lang="en-US" sz="24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03025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5102" y="5016062"/>
            <a:ext cx="2605294" cy="990600"/>
          </a:xfrm>
          <a:prstGeom prst="roundRect">
            <a:avLst>
              <a:gd name="adj" fmla="val 3942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Hạn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chế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05402" y="5029200"/>
            <a:ext cx="2868706" cy="990600"/>
          </a:xfrm>
          <a:prstGeom prst="roundRect">
            <a:avLst>
              <a:gd name="adj" fmla="val 39426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Thường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xuyên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hằng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ngày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72200" y="5016062"/>
            <a:ext cx="2900300" cy="990600"/>
          </a:xfrm>
          <a:prstGeom prst="roundRect">
            <a:avLst>
              <a:gd name="adj" fmla="val 39426"/>
            </a:avLst>
          </a:prstGeom>
          <a:solidFill>
            <a:srgbClr val="99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 – 3 </a:t>
            </a:r>
            <a:r>
              <a:rPr lang="en-US" sz="3200" b="1" dirty="0" err="1">
                <a:solidFill>
                  <a:schemeClr val="tx1"/>
                </a:solidFill>
              </a:rPr>
              <a:t>lần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trong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3173251"/>
            <a:ext cx="3200400" cy="18428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3005402" y="3048000"/>
            <a:ext cx="4616948" cy="196806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1775" y="3048000"/>
            <a:ext cx="82625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0"/>
          </p:cNvCxnSpPr>
          <p:nvPr/>
        </p:nvCxnSpPr>
        <p:spPr>
          <a:xfrm flipH="1">
            <a:off x="1407749" y="3048000"/>
            <a:ext cx="5069251" cy="19680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13876" y="3048000"/>
            <a:ext cx="2915724" cy="1968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74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Câu</a:t>
            </a:r>
            <a:r>
              <a:rPr lang="en-US" sz="3200" b="1" dirty="0">
                <a:solidFill>
                  <a:prstClr val="black"/>
                </a:solidFill>
              </a:rPr>
              <a:t> 6. </a:t>
            </a:r>
            <a:r>
              <a:rPr lang="vi-VN" sz="3200" b="1" dirty="0">
                <a:solidFill>
                  <a:prstClr val="black"/>
                </a:solidFill>
              </a:rPr>
              <a:t>Hãy </a:t>
            </a:r>
            <a:r>
              <a:rPr lang="en-US" sz="3200" b="1" dirty="0" err="1">
                <a:solidFill>
                  <a:prstClr val="black"/>
                </a:solidFill>
              </a:rPr>
              <a:t>viết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lợi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ích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thường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xuyên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tập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thể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hoạt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vận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động</a:t>
            </a:r>
            <a:r>
              <a:rPr lang="vi-VN" sz="3200" b="1" dirty="0">
                <a:solidFill>
                  <a:prstClr val="black"/>
                </a:solidFill>
              </a:rPr>
              <a:t>.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00200"/>
            <a:ext cx="86868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prstClr val="black"/>
                </a:solidFill>
              </a:rPr>
              <a:t>…………………………………………………………………………….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prstClr val="black"/>
                </a:solidFill>
              </a:rPr>
              <a:t>…………………………………………………………………………….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prstClr val="black"/>
                </a:solidFill>
              </a:rPr>
              <a:t>…………………………………………………………………………….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4515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rgbClr val="FF0000"/>
                </a:solidFill>
              </a:rPr>
              <a:t>- </a:t>
            </a:r>
            <a:r>
              <a:rPr lang="en-US" sz="4400" b="1" dirty="0" err="1">
                <a:solidFill>
                  <a:srgbClr val="FF0000"/>
                </a:solidFill>
              </a:rPr>
              <a:t>sức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khoẻ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73575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rgbClr val="FF0000"/>
                </a:solidFill>
              </a:rPr>
              <a:t>- </a:t>
            </a:r>
            <a:r>
              <a:rPr lang="en-US" sz="4400" b="1" dirty="0" err="1">
                <a:solidFill>
                  <a:srgbClr val="FF0000"/>
                </a:solidFill>
              </a:rPr>
              <a:t>cơ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dẻo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dai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733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rgbClr val="FF0000"/>
                </a:solidFill>
              </a:rPr>
              <a:t>- </a:t>
            </a:r>
            <a:r>
              <a:rPr lang="en-US" sz="4400" b="1" dirty="0" err="1">
                <a:solidFill>
                  <a:srgbClr val="FF0000"/>
                </a:solidFill>
              </a:rPr>
              <a:t>chống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bệnh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tật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300097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D08C2"/>
                </a:solidFill>
              </a:rPr>
              <a:t>Câu</a:t>
            </a:r>
            <a:r>
              <a:rPr lang="en-US" sz="3600" b="1" dirty="0">
                <a:solidFill>
                  <a:srgbClr val="3D08C2"/>
                </a:solidFill>
              </a:rPr>
              <a:t> 7. </a:t>
            </a:r>
            <a:r>
              <a:rPr lang="en-US" sz="3600" b="1" dirty="0" err="1">
                <a:solidFill>
                  <a:srgbClr val="3D08C2"/>
                </a:solidFill>
              </a:rPr>
              <a:t>Hãy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nói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với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bạn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về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tác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hại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của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việc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lười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vận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động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và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dành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quá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nhiều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thời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gian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để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xem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tivi</a:t>
            </a:r>
            <a:r>
              <a:rPr lang="en-US" sz="3600" b="1" dirty="0">
                <a:solidFill>
                  <a:srgbClr val="3D08C2"/>
                </a:solidFill>
              </a:rPr>
              <a:t> hay </a:t>
            </a:r>
            <a:r>
              <a:rPr lang="en-US" sz="3600" b="1" dirty="0" err="1">
                <a:solidFill>
                  <a:srgbClr val="3D08C2"/>
                </a:solidFill>
              </a:rPr>
              <a:t>chơi</a:t>
            </a:r>
            <a:r>
              <a:rPr lang="en-US" sz="3600" b="1" dirty="0">
                <a:solidFill>
                  <a:srgbClr val="3D08C2"/>
                </a:solidFill>
              </a:rPr>
              <a:t> game </a:t>
            </a:r>
            <a:r>
              <a:rPr lang="en-US" sz="3600" b="1" dirty="0" err="1">
                <a:solidFill>
                  <a:srgbClr val="3D08C2"/>
                </a:solidFill>
              </a:rPr>
              <a:t>đối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với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sức</a:t>
            </a:r>
            <a:r>
              <a:rPr lang="en-US" sz="3600" b="1" dirty="0">
                <a:solidFill>
                  <a:srgbClr val="3D08C2"/>
                </a:solidFill>
              </a:rPr>
              <a:t> </a:t>
            </a:r>
            <a:r>
              <a:rPr lang="en-US" sz="3600" b="1" dirty="0" err="1">
                <a:solidFill>
                  <a:srgbClr val="3D08C2"/>
                </a:solidFill>
              </a:rPr>
              <a:t>khoẻ</a:t>
            </a:r>
            <a:r>
              <a:rPr lang="en-US" sz="3600" b="1" dirty="0">
                <a:solidFill>
                  <a:srgbClr val="3D08C2"/>
                </a:solidFill>
              </a:rPr>
              <a:t>.</a:t>
            </a:r>
          </a:p>
          <a:p>
            <a:endParaRPr lang="en-US" sz="3600" b="1" dirty="0">
              <a:solidFill>
                <a:srgbClr val="3D08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0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135188"/>
            <a:ext cx="891540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 Vận động và nghỉ ngơi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4064876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</a:t>
            </a:r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8382000" cy="143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Ích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lợi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của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vận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nghỉ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ngơi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việc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hiện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vận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nghỉ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ngơi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hợp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lí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762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5001" cy="7906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2500" y="2743200"/>
            <a:ext cx="1757300" cy="762000"/>
          </a:xfrm>
          <a:prstGeom prst="roundRect">
            <a:avLst>
              <a:gd name="adj" fmla="val 3942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Vui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vẻ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2438400" cy="762000"/>
          </a:xfrm>
          <a:prstGeom prst="roundRect">
            <a:avLst>
              <a:gd name="adj" fmla="val 39426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Nhanh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nhẹn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743200"/>
            <a:ext cx="3124200" cy="762000"/>
          </a:xfrm>
          <a:prstGeom prst="roundRect">
            <a:avLst>
              <a:gd name="adj" fmla="val 3942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Học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tập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tiến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77724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Liên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hệ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bản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thân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785603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86900"/>
            <a:ext cx="6400800" cy="552254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8"/>
            <a:ext cx="838200" cy="101683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64324" y="120252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63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1828800"/>
            <a:ext cx="8992855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5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</a:rPr>
              <a:t>Vở</a:t>
            </a:r>
            <a:r>
              <a:rPr lang="en-US" sz="2400" b="1" dirty="0">
                <a:solidFill>
                  <a:srgbClr val="000099"/>
                </a:solidFill>
              </a:rPr>
              <a:t> BTTNXH </a:t>
            </a:r>
            <a:r>
              <a:rPr lang="en-US" sz="2400" b="1" dirty="0" err="1">
                <a:solidFill>
                  <a:srgbClr val="000099"/>
                </a:solidFill>
              </a:rPr>
              <a:t>trang</a:t>
            </a:r>
            <a:r>
              <a:rPr lang="en-US" sz="2400" b="1" dirty="0">
                <a:solidFill>
                  <a:srgbClr val="000099"/>
                </a:solidFill>
              </a:rPr>
              <a:t> 69</a:t>
            </a: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270</Words>
  <Application>Microsoft Office PowerPoint</Application>
  <PresentationFormat>Trình chiếu Trên màn hình (4:3)</PresentationFormat>
  <Paragraphs>37</Paragraphs>
  <Slides>13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.VnSouthern</vt:lpstr>
      <vt:lpstr>.VnTifani HeavyH</vt:lpstr>
      <vt:lpstr>.VnTime</vt:lpstr>
      <vt:lpstr>Arial</vt:lpstr>
      <vt:lpstr>Ariston</vt:lpstr>
      <vt:lpstr>Calibri</vt:lpstr>
      <vt:lpstr>Tahoma</vt:lpstr>
      <vt:lpstr>Times New Roman</vt:lpstr>
      <vt:lpstr>Office Theme</vt:lpstr>
      <vt:lpstr>1_Default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Trang Dao Phuong</cp:lastModifiedBy>
  <cp:revision>59</cp:revision>
  <dcterms:created xsi:type="dcterms:W3CDTF">2020-08-07T14:18:09Z</dcterms:created>
  <dcterms:modified xsi:type="dcterms:W3CDTF">2021-12-29T07:58:17Z</dcterms:modified>
</cp:coreProperties>
</file>