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6"/>
  </p:notesMasterIdLst>
  <p:sldIdLst>
    <p:sldId id="280" r:id="rId2"/>
    <p:sldId id="256" r:id="rId3"/>
    <p:sldId id="369" r:id="rId4"/>
    <p:sldId id="370" r:id="rId5"/>
    <p:sldId id="371" r:id="rId6"/>
    <p:sldId id="372" r:id="rId7"/>
    <p:sldId id="373" r:id="rId8"/>
    <p:sldId id="351" r:id="rId9"/>
    <p:sldId id="359" r:id="rId10"/>
    <p:sldId id="360" r:id="rId11"/>
    <p:sldId id="376" r:id="rId12"/>
    <p:sldId id="356" r:id="rId13"/>
    <p:sldId id="358" r:id="rId14"/>
    <p:sldId id="361" r:id="rId15"/>
    <p:sldId id="374" r:id="rId16"/>
    <p:sldId id="375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308" r:id="rId25"/>
  </p:sldIdLst>
  <p:sldSz cx="9144000" cy="5715000" type="screen16x10"/>
  <p:notesSz cx="6858000" cy="9144000"/>
  <p:embeddedFontLst>
    <p:embeddedFont>
      <p:font typeface="Tahoma" panose="020B0604030504040204" pitchFamily="34" charset="0"/>
      <p:regular r:id="rId27"/>
      <p:bold r:id="rId28"/>
    </p:embeddedFont>
    <p:embeddedFont>
      <p:font typeface="宋体" panose="02010600030101010101" pitchFamily="2" charset="-122"/>
      <p:regular r:id="rId29"/>
    </p:embeddedFont>
    <p:embeddedFont>
      <p:font typeface="VNI-Thufap2" charset="0"/>
      <p:regular r:id="rId30"/>
    </p:embeddedFont>
    <p:embeddedFont>
      <p:font typeface=".VnAvant" panose="020B7200000000000000" pitchFamily="34" charset="0"/>
      <p:regular r:id="rId31"/>
      <p:bold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.VnTifani Heavy" panose="020B7200000000000000" pitchFamily="34" charset="0"/>
      <p:regular r:id="rId3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80" d="100"/>
          <a:sy n="80" d="100"/>
        </p:scale>
        <p:origin x="-342" y="-3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17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17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it­.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it­.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20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6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jpe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gif"/><Relationship Id="rId12" Type="http://schemas.openxmlformats.org/officeDocument/2006/relationships/image" Target="../media/image35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microsoft.com/office/2007/relationships/hdphoto" Target="../media/hdphoto6.wdp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3.gif"/><Relationship Id="rId18" Type="http://schemas.openxmlformats.org/officeDocument/2006/relationships/image" Target="../media/image46.jpeg"/><Relationship Id="rId3" Type="http://schemas.openxmlformats.org/officeDocument/2006/relationships/audio" Target="../media/audio4.wav"/><Relationship Id="rId7" Type="http://schemas.microsoft.com/office/2007/relationships/hdphoto" Target="../media/hdphoto7.wdp"/><Relationship Id="rId12" Type="http://schemas.openxmlformats.org/officeDocument/2006/relationships/image" Target="../media/image42.gif"/><Relationship Id="rId17" Type="http://schemas.openxmlformats.org/officeDocument/2006/relationships/image" Target="../media/image45.gif"/><Relationship Id="rId2" Type="http://schemas.openxmlformats.org/officeDocument/2006/relationships/audio" Target="../media/audio3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1.gif"/><Relationship Id="rId5" Type="http://schemas.openxmlformats.org/officeDocument/2006/relationships/audio" Target="../media/audio6.wav"/><Relationship Id="rId15" Type="http://schemas.microsoft.com/office/2007/relationships/hdphoto" Target="../media/hdphoto8.wdp"/><Relationship Id="rId10" Type="http://schemas.openxmlformats.org/officeDocument/2006/relationships/image" Target="../media/image29.gif"/><Relationship Id="rId4" Type="http://schemas.openxmlformats.org/officeDocument/2006/relationships/audio" Target="../media/audio5.wav"/><Relationship Id="rId9" Type="http://schemas.openxmlformats.org/officeDocument/2006/relationships/image" Target="../media/image30.gif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3.gif"/><Relationship Id="rId3" Type="http://schemas.openxmlformats.org/officeDocument/2006/relationships/audio" Target="../media/audio6.wav"/><Relationship Id="rId7" Type="http://schemas.microsoft.com/office/2007/relationships/hdphoto" Target="../media/hdphoto7.wdp"/><Relationship Id="rId12" Type="http://schemas.openxmlformats.org/officeDocument/2006/relationships/image" Target="../media/image42.gif"/><Relationship Id="rId17" Type="http://schemas.openxmlformats.org/officeDocument/2006/relationships/image" Target="../media/image47.gif"/><Relationship Id="rId2" Type="http://schemas.openxmlformats.org/officeDocument/2006/relationships/audio" Target="../media/audio3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41.gif"/><Relationship Id="rId5" Type="http://schemas.openxmlformats.org/officeDocument/2006/relationships/audio" Target="../media/audio5.wav"/><Relationship Id="rId15" Type="http://schemas.microsoft.com/office/2007/relationships/hdphoto" Target="../media/hdphoto8.wdp"/><Relationship Id="rId10" Type="http://schemas.openxmlformats.org/officeDocument/2006/relationships/image" Target="../media/image29.gif"/><Relationship Id="rId4" Type="http://schemas.openxmlformats.org/officeDocument/2006/relationships/audio" Target="../media/audio4.wav"/><Relationship Id="rId9" Type="http://schemas.openxmlformats.org/officeDocument/2006/relationships/image" Target="../media/image30.gif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it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1373415"/>
            <a:ext cx="84677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4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86421" y="682524"/>
            <a:ext cx="4200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.VnAvant" pitchFamily="34" charset="0"/>
              </a:rPr>
              <a:t>Cua</a:t>
            </a:r>
            <a:r>
              <a:rPr lang="en-US" sz="2800" dirty="0" smtClean="0">
                <a:solidFill>
                  <a:srgbClr val="C00000"/>
                </a:solidFill>
                <a:latin typeface=".VnAvant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.VnAvant" pitchFamily="34" charset="0"/>
              </a:rPr>
              <a:t>cß</a:t>
            </a:r>
            <a:r>
              <a:rPr lang="en-US" sz="2800" dirty="0" smtClean="0">
                <a:solidFill>
                  <a:srgbClr val="C00000"/>
                </a:solidFill>
                <a:latin typeface=".VnAvant" pitchFamily="34" charset="0"/>
              </a:rPr>
              <a:t> vµ ®µn c¸ (2)</a:t>
            </a:r>
            <a:endParaRPr lang="en-US" sz="28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440" y="3541040"/>
            <a:ext cx="84025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.VnAvant" pitchFamily="34" charset="0"/>
              </a:rPr>
              <a:t>  C¸ </a:t>
            </a:r>
            <a:r>
              <a:rPr lang="en-US" sz="2400" dirty="0" err="1" smtClean="0">
                <a:latin typeface=".VnAvant" pitchFamily="34" charset="0"/>
              </a:rPr>
              <a:t>hÕt</a:t>
            </a:r>
            <a:r>
              <a:rPr lang="en-US" sz="2400" dirty="0" smtClean="0">
                <a:latin typeface=".VnAvant" pitchFamily="34" charset="0"/>
              </a:rPr>
              <a:t>,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t×m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nöa</a:t>
            </a:r>
            <a:r>
              <a:rPr lang="en-US" sz="2400" dirty="0" smtClean="0">
                <a:latin typeface=".VnAvant" pitchFamily="34" charset="0"/>
              </a:rPr>
              <a:t> tin </a:t>
            </a:r>
            <a:r>
              <a:rPr lang="en-US" sz="2400" dirty="0" err="1" smtClean="0">
                <a:latin typeface=".VnAvant" pitchFamily="34" charset="0"/>
              </a:rPr>
              <a:t>nöa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ngê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dç</a:t>
            </a:r>
            <a:r>
              <a:rPr lang="en-US" sz="2400" dirty="0" smtClean="0">
                <a:latin typeface=".VnAvant" pitchFamily="34" charset="0"/>
              </a:rPr>
              <a:t>:</a:t>
            </a:r>
          </a:p>
          <a:p>
            <a:pPr algn="just"/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smtClean="0">
                <a:latin typeface=".VnAvant" pitchFamily="34" charset="0"/>
              </a:rPr>
              <a:t>- </a:t>
            </a:r>
            <a:r>
              <a:rPr lang="en-US" sz="2400" dirty="0" err="1" smtClean="0">
                <a:latin typeface=".VnAvant" pitchFamily="34" charset="0"/>
              </a:rPr>
              <a:t>Hå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kia</a:t>
            </a:r>
            <a:r>
              <a:rPr lang="en-US" sz="2400" dirty="0" smtClean="0">
                <a:latin typeface=".VnAvant" pitchFamily="34" charset="0"/>
              </a:rPr>
              <a:t> to l¾m,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sÏ</a:t>
            </a:r>
            <a:r>
              <a:rPr lang="en-US" sz="2400" dirty="0" smtClean="0">
                <a:latin typeface=".VnAvant" pitchFamily="34" charset="0"/>
              </a:rPr>
              <a:t> mª </a:t>
            </a:r>
            <a:r>
              <a:rPr lang="en-US" sz="2400" dirty="0" err="1" smtClean="0">
                <a:latin typeface=".VnAvant" pitchFamily="34" charset="0"/>
              </a:rPr>
              <a:t>tÝt</a:t>
            </a:r>
            <a:r>
              <a:rPr lang="en-US" sz="24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.VnAvant" pitchFamily="34" charset="0"/>
              </a:rPr>
              <a:t> 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®Ó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®</a:t>
            </a:r>
            <a:r>
              <a:rPr lang="en-US" sz="2400" dirty="0" err="1" smtClean="0">
                <a:latin typeface=".VnAvant" pitchFamily="34" charset="0"/>
              </a:rPr>
              <a:t>ư­a</a:t>
            </a:r>
            <a:r>
              <a:rPr lang="en-US" sz="2400" dirty="0" smtClean="0">
                <a:latin typeface=".VnAvant" pitchFamily="34" charset="0"/>
              </a:rPr>
              <a:t> ®i.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c¾p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®</a:t>
            </a:r>
            <a:r>
              <a:rPr lang="en-US" sz="2400" dirty="0" err="1" smtClean="0">
                <a:latin typeface=".VnAvant" pitchFamily="34" charset="0"/>
              </a:rPr>
              <a:t>Õn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gß</a:t>
            </a:r>
            <a:r>
              <a:rPr lang="en-US" sz="2400" dirty="0" smtClean="0">
                <a:latin typeface=".VnAvant" pitchFamily="34" charset="0"/>
              </a:rPr>
              <a:t> ®</a:t>
            </a:r>
            <a:r>
              <a:rPr lang="en-US" sz="2400" dirty="0" err="1" smtClean="0">
                <a:latin typeface=".VnAvant" pitchFamily="34" charset="0"/>
              </a:rPr>
              <a:t>Êt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nhá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Nã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mæ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bÌn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gi</a:t>
            </a:r>
            <a:r>
              <a:rPr lang="en-US" sz="2400" dirty="0" smtClean="0">
                <a:latin typeface=".VnAvant" pitchFamily="34" charset="0"/>
              </a:rPr>
              <a:t>¬ </a:t>
            </a:r>
            <a:r>
              <a:rPr lang="en-US" sz="2400" dirty="0" err="1" smtClean="0">
                <a:latin typeface=".VnAvant" pitchFamily="34" charset="0"/>
              </a:rPr>
              <a:t>g</a:t>
            </a:r>
            <a:r>
              <a:rPr lang="en-US" sz="2400" dirty="0" err="1">
                <a:latin typeface=".VnAvant" pitchFamily="34" charset="0"/>
              </a:rPr>
              <a:t>ư</a:t>
            </a:r>
            <a:r>
              <a:rPr lang="en-US" sz="2400" dirty="0" err="1" smtClean="0">
                <a:latin typeface=".VnAvant" pitchFamily="34" charset="0"/>
              </a:rPr>
              <a:t>­¬m</a:t>
            </a:r>
            <a:r>
              <a:rPr lang="en-US" sz="2400" dirty="0" smtClean="0">
                <a:latin typeface=".VnAvant" pitchFamily="34" charset="0"/>
              </a:rPr>
              <a:t>, </a:t>
            </a:r>
            <a:r>
              <a:rPr lang="en-US" sz="2400" dirty="0" err="1" smtClean="0">
                <a:latin typeface=".VnAvant" pitchFamily="34" charset="0"/>
              </a:rPr>
              <a:t>kÑp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cæ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van </a:t>
            </a:r>
            <a:r>
              <a:rPr lang="en-US" sz="2400" dirty="0" err="1" smtClean="0">
                <a:latin typeface=".VnAvant" pitchFamily="34" charset="0"/>
              </a:rPr>
              <a:t>xin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b¾t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®­</a:t>
            </a:r>
            <a:r>
              <a:rPr lang="en-US" sz="2400" dirty="0" err="1">
                <a:latin typeface=".VnAvant" pitchFamily="34" charset="0"/>
              </a:rPr>
              <a:t>ư</a:t>
            </a:r>
            <a:r>
              <a:rPr lang="en-US" sz="2400" dirty="0" err="1" smtClean="0">
                <a:latin typeface=".VnAvant" pitchFamily="34" charset="0"/>
              </a:rPr>
              <a:t>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nã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vÒ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hå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cò</a:t>
            </a:r>
            <a:r>
              <a:rPr lang="en-US" sz="2400" dirty="0" smtClean="0">
                <a:latin typeface=".VnAvant" pitchFamily="34" charset="0"/>
              </a:rPr>
              <a:t>.</a:t>
            </a:r>
            <a:endParaRPr lang="en-US" sz="2400" dirty="0"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1266599"/>
            <a:ext cx="4716074" cy="214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91886" y="827313"/>
            <a:ext cx="2474743" cy="928915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nöa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tin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nöa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ngê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103888" y="885369"/>
            <a:ext cx="1745370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dç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870688" y="885368"/>
            <a:ext cx="1745370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mª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tÝt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1886" y="2474682"/>
            <a:ext cx="2148114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c¾p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cua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646715" y="2503707"/>
            <a:ext cx="2148114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gß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Êt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5" y="2503707"/>
            <a:ext cx="2329541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gi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¬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gư­¬m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774347" y="4288956"/>
            <a:ext cx="2329541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kÑp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078172" y="4288955"/>
            <a:ext cx="2329541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van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xin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86421" y="682524"/>
            <a:ext cx="4200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.VnAvant" pitchFamily="34" charset="0"/>
              </a:rPr>
              <a:t>Cua</a:t>
            </a:r>
            <a:r>
              <a:rPr lang="en-US" sz="2800" dirty="0" smtClean="0">
                <a:solidFill>
                  <a:srgbClr val="C00000"/>
                </a:solidFill>
                <a:latin typeface=".VnAvant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.VnAvant" pitchFamily="34" charset="0"/>
              </a:rPr>
              <a:t>cß</a:t>
            </a:r>
            <a:r>
              <a:rPr lang="en-US" sz="2800" dirty="0" smtClean="0">
                <a:solidFill>
                  <a:srgbClr val="C00000"/>
                </a:solidFill>
                <a:latin typeface=".VnAvant" pitchFamily="34" charset="0"/>
              </a:rPr>
              <a:t> vµ ®µn c¸ (2)</a:t>
            </a:r>
            <a:endParaRPr lang="en-US" sz="28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232" y="1320356"/>
            <a:ext cx="8402566" cy="279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.VnAvant" pitchFamily="34" charset="0"/>
              </a:rPr>
              <a:t>C¸ </a:t>
            </a:r>
            <a:r>
              <a:rPr lang="en-US" sz="2400" dirty="0" err="1" smtClean="0">
                <a:latin typeface=".VnAvant" pitchFamily="34" charset="0"/>
              </a:rPr>
              <a:t>hÕt</a:t>
            </a:r>
            <a:r>
              <a:rPr lang="en-US" sz="2400" dirty="0" smtClean="0">
                <a:latin typeface=".VnAvant" pitchFamily="34" charset="0"/>
              </a:rPr>
              <a:t>,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t×m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nöa</a:t>
            </a:r>
            <a:r>
              <a:rPr lang="en-US" sz="2400" dirty="0" smtClean="0">
                <a:latin typeface=".VnAvant" pitchFamily="34" charset="0"/>
              </a:rPr>
              <a:t> tin </a:t>
            </a:r>
            <a:r>
              <a:rPr lang="en-US" sz="2400" dirty="0" err="1" smtClean="0">
                <a:latin typeface=".VnAvant" pitchFamily="34" charset="0"/>
              </a:rPr>
              <a:t>nöa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ngê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dç</a:t>
            </a:r>
            <a:r>
              <a:rPr lang="en-US" sz="2400" dirty="0" smtClean="0">
                <a:latin typeface=".VnAvant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smtClean="0">
                <a:latin typeface=".VnAvant" pitchFamily="34" charset="0"/>
              </a:rPr>
              <a:t>- </a:t>
            </a:r>
            <a:r>
              <a:rPr lang="en-US" sz="2400" dirty="0" err="1" smtClean="0">
                <a:latin typeface=".VnAvant" pitchFamily="34" charset="0"/>
              </a:rPr>
              <a:t>Hå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kia</a:t>
            </a:r>
            <a:r>
              <a:rPr lang="en-US" sz="2400" dirty="0" smtClean="0">
                <a:latin typeface=".VnAvant" pitchFamily="34" charset="0"/>
              </a:rPr>
              <a:t> to l¾m,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sÏ</a:t>
            </a:r>
            <a:r>
              <a:rPr lang="en-US" sz="2400" dirty="0" smtClean="0">
                <a:latin typeface=".VnAvant" pitchFamily="34" charset="0"/>
              </a:rPr>
              <a:t> mª </a:t>
            </a:r>
            <a:r>
              <a:rPr lang="en-US" sz="2400" dirty="0" err="1" smtClean="0">
                <a:latin typeface=".VnAvant" pitchFamily="34" charset="0"/>
              </a:rPr>
              <a:t>tÝt</a:t>
            </a:r>
            <a:r>
              <a:rPr lang="en-US" sz="2400" dirty="0" smtClean="0">
                <a:latin typeface=".VnAvant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®Ó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®</a:t>
            </a:r>
            <a:r>
              <a:rPr lang="en-US" sz="2400" dirty="0" err="1" smtClean="0">
                <a:latin typeface=".VnAvant" pitchFamily="34" charset="0"/>
              </a:rPr>
              <a:t>ư­a</a:t>
            </a:r>
            <a:r>
              <a:rPr lang="en-US" sz="2400" dirty="0" smtClean="0">
                <a:latin typeface=".VnAvant" pitchFamily="34" charset="0"/>
              </a:rPr>
              <a:t> ®i.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c¾p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®</a:t>
            </a:r>
            <a:r>
              <a:rPr lang="en-US" sz="2400" dirty="0" err="1" smtClean="0">
                <a:latin typeface=".VnAvant" pitchFamily="34" charset="0"/>
              </a:rPr>
              <a:t>Õn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gß</a:t>
            </a:r>
            <a:r>
              <a:rPr lang="en-US" sz="2400" dirty="0" smtClean="0">
                <a:latin typeface=".VnAvant" pitchFamily="34" charset="0"/>
              </a:rPr>
              <a:t> ®</a:t>
            </a:r>
            <a:r>
              <a:rPr lang="en-US" sz="2400" dirty="0" err="1" smtClean="0">
                <a:latin typeface=".VnAvant" pitchFamily="34" charset="0"/>
              </a:rPr>
              <a:t>Êt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nhá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Nã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mæ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bÌn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gi</a:t>
            </a:r>
            <a:r>
              <a:rPr lang="en-US" sz="2400" dirty="0" smtClean="0">
                <a:latin typeface=".VnAvant" pitchFamily="34" charset="0"/>
              </a:rPr>
              <a:t>¬ </a:t>
            </a:r>
            <a:r>
              <a:rPr lang="en-US" sz="2400" dirty="0" err="1" smtClean="0">
                <a:latin typeface=".VnAvant" pitchFamily="34" charset="0"/>
              </a:rPr>
              <a:t>g</a:t>
            </a:r>
            <a:r>
              <a:rPr lang="en-US" sz="2400" dirty="0" err="1">
                <a:latin typeface=".VnAvant" pitchFamily="34" charset="0"/>
              </a:rPr>
              <a:t>ư</a:t>
            </a:r>
            <a:r>
              <a:rPr lang="en-US" sz="2400" dirty="0" err="1" smtClean="0">
                <a:latin typeface=".VnAvant" pitchFamily="34" charset="0"/>
              </a:rPr>
              <a:t>­¬m</a:t>
            </a:r>
            <a:r>
              <a:rPr lang="en-US" sz="2400" dirty="0" smtClean="0">
                <a:latin typeface=".VnAvant" pitchFamily="34" charset="0"/>
              </a:rPr>
              <a:t>, </a:t>
            </a:r>
            <a:r>
              <a:rPr lang="en-US" sz="2400" dirty="0" err="1" smtClean="0">
                <a:latin typeface=".VnAvant" pitchFamily="34" charset="0"/>
              </a:rPr>
              <a:t>kÑp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cæ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van </a:t>
            </a:r>
            <a:r>
              <a:rPr lang="en-US" sz="2400" dirty="0" err="1" smtClean="0">
                <a:latin typeface=".VnAvant" pitchFamily="34" charset="0"/>
              </a:rPr>
              <a:t>xin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b¾t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®­</a:t>
            </a:r>
            <a:r>
              <a:rPr lang="en-US" sz="2400" dirty="0" err="1">
                <a:latin typeface=".VnAvant" pitchFamily="34" charset="0"/>
              </a:rPr>
              <a:t>ư</a:t>
            </a:r>
            <a:r>
              <a:rPr lang="en-US" sz="2400" dirty="0" err="1" smtClean="0">
                <a:latin typeface=".VnAvant" pitchFamily="34" charset="0"/>
              </a:rPr>
              <a:t>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nã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vÒ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hå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cò</a:t>
            </a:r>
            <a:r>
              <a:rPr lang="en-US" sz="2400" dirty="0" smtClean="0">
                <a:latin typeface=".VnAvant" pitchFamily="34" charset="0"/>
              </a:rPr>
              <a:t>.</a:t>
            </a:r>
            <a:endParaRPr lang="en-US" sz="2400" dirty="0">
              <a:latin typeface=".VnAvant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817993" y="1878317"/>
            <a:ext cx="392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36108" y="3511174"/>
            <a:ext cx="392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39871" y="2408088"/>
            <a:ext cx="392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9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36114" y="682524"/>
            <a:ext cx="4100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.VnAvant" pitchFamily="34" charset="0"/>
              </a:rPr>
              <a:t>Cua</a:t>
            </a:r>
            <a:r>
              <a:rPr lang="en-US" sz="2800" dirty="0" smtClean="0">
                <a:solidFill>
                  <a:srgbClr val="C00000"/>
                </a:solidFill>
                <a:latin typeface=".VnAvant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.VnAvant" pitchFamily="34" charset="0"/>
              </a:rPr>
              <a:t>cß</a:t>
            </a:r>
            <a:r>
              <a:rPr lang="en-US" sz="2800" dirty="0" smtClean="0">
                <a:solidFill>
                  <a:srgbClr val="C00000"/>
                </a:solidFill>
                <a:latin typeface=".VnAvant" pitchFamily="34" charset="0"/>
              </a:rPr>
              <a:t> vµ ®µn c¸ (2)</a:t>
            </a:r>
            <a:endParaRPr lang="en-US" sz="28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232" y="1320356"/>
            <a:ext cx="8402566" cy="279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.VnAvant" pitchFamily="34" charset="0"/>
              </a:rPr>
              <a:t>C¸ </a:t>
            </a:r>
            <a:r>
              <a:rPr lang="en-US" sz="2400" dirty="0" err="1" smtClean="0">
                <a:latin typeface=".VnAvant" pitchFamily="34" charset="0"/>
              </a:rPr>
              <a:t>hÕt</a:t>
            </a:r>
            <a:r>
              <a:rPr lang="en-US" sz="2400" dirty="0" smtClean="0">
                <a:latin typeface=".VnAvant" pitchFamily="34" charset="0"/>
              </a:rPr>
              <a:t>,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t×m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nöa</a:t>
            </a:r>
            <a:r>
              <a:rPr lang="en-US" sz="2400" dirty="0" smtClean="0">
                <a:latin typeface=".VnAvant" pitchFamily="34" charset="0"/>
              </a:rPr>
              <a:t> tin </a:t>
            </a:r>
            <a:r>
              <a:rPr lang="en-US" sz="2400" dirty="0" err="1" smtClean="0">
                <a:latin typeface=".VnAvant" pitchFamily="34" charset="0"/>
              </a:rPr>
              <a:t>nöa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ngê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dç</a:t>
            </a:r>
            <a:r>
              <a:rPr lang="en-US" sz="2400" dirty="0" smtClean="0">
                <a:latin typeface=".VnAvant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smtClean="0">
                <a:latin typeface=".VnAvant" pitchFamily="34" charset="0"/>
              </a:rPr>
              <a:t>- </a:t>
            </a:r>
            <a:r>
              <a:rPr lang="en-US" sz="2400" dirty="0" err="1" smtClean="0">
                <a:latin typeface=".VnAvant" pitchFamily="34" charset="0"/>
              </a:rPr>
              <a:t>Hå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kia</a:t>
            </a:r>
            <a:r>
              <a:rPr lang="en-US" sz="2400" dirty="0" smtClean="0">
                <a:latin typeface=".VnAvant" pitchFamily="34" charset="0"/>
              </a:rPr>
              <a:t> to l¾m,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sÏ</a:t>
            </a:r>
            <a:r>
              <a:rPr lang="en-US" sz="2400" dirty="0" smtClean="0">
                <a:latin typeface=".VnAvant" pitchFamily="34" charset="0"/>
              </a:rPr>
              <a:t> mª </a:t>
            </a:r>
            <a:r>
              <a:rPr lang="en-US" sz="2400" dirty="0" err="1" smtClean="0">
                <a:latin typeface=".VnAvant" pitchFamily="34" charset="0"/>
              </a:rPr>
              <a:t>tÝt</a:t>
            </a:r>
            <a:r>
              <a:rPr lang="en-US" sz="2400" dirty="0" smtClean="0">
                <a:latin typeface=".VnAvant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®Ó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®</a:t>
            </a:r>
            <a:r>
              <a:rPr lang="en-US" sz="2400" dirty="0" err="1" smtClean="0">
                <a:latin typeface=".VnAvant" pitchFamily="34" charset="0"/>
              </a:rPr>
              <a:t>ư­a</a:t>
            </a:r>
            <a:r>
              <a:rPr lang="en-US" sz="2400" dirty="0" smtClean="0">
                <a:latin typeface=".VnAvant" pitchFamily="34" charset="0"/>
              </a:rPr>
              <a:t> ®i.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c¾p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®</a:t>
            </a:r>
            <a:r>
              <a:rPr lang="en-US" sz="2400" dirty="0" err="1" smtClean="0">
                <a:latin typeface=".VnAvant" pitchFamily="34" charset="0"/>
              </a:rPr>
              <a:t>Õn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gß</a:t>
            </a:r>
            <a:r>
              <a:rPr lang="en-US" sz="2400" dirty="0" smtClean="0">
                <a:latin typeface=".VnAvant" pitchFamily="34" charset="0"/>
              </a:rPr>
              <a:t> ®</a:t>
            </a:r>
            <a:r>
              <a:rPr lang="en-US" sz="2400" dirty="0" err="1" smtClean="0">
                <a:latin typeface=".VnAvant" pitchFamily="34" charset="0"/>
              </a:rPr>
              <a:t>Êt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nhá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Nã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mæ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bÌn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gi</a:t>
            </a:r>
            <a:r>
              <a:rPr lang="en-US" sz="2400" dirty="0" smtClean="0">
                <a:latin typeface=".VnAvant" pitchFamily="34" charset="0"/>
              </a:rPr>
              <a:t>¬ </a:t>
            </a:r>
            <a:r>
              <a:rPr lang="en-US" sz="2400" dirty="0" err="1" smtClean="0">
                <a:latin typeface=".VnAvant" pitchFamily="34" charset="0"/>
              </a:rPr>
              <a:t>g</a:t>
            </a:r>
            <a:r>
              <a:rPr lang="en-US" sz="2400" dirty="0" err="1">
                <a:latin typeface=".VnAvant" pitchFamily="34" charset="0"/>
              </a:rPr>
              <a:t>ư</a:t>
            </a:r>
            <a:r>
              <a:rPr lang="en-US" sz="2400" dirty="0" err="1" smtClean="0">
                <a:latin typeface=".VnAvant" pitchFamily="34" charset="0"/>
              </a:rPr>
              <a:t>­¬m</a:t>
            </a:r>
            <a:r>
              <a:rPr lang="en-US" sz="2400" dirty="0" smtClean="0">
                <a:latin typeface=".VnAvant" pitchFamily="34" charset="0"/>
              </a:rPr>
              <a:t>, </a:t>
            </a:r>
            <a:r>
              <a:rPr lang="en-US" sz="2400" dirty="0" err="1" smtClean="0">
                <a:latin typeface=".VnAvant" pitchFamily="34" charset="0"/>
              </a:rPr>
              <a:t>kÑp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cæ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van </a:t>
            </a:r>
            <a:r>
              <a:rPr lang="en-US" sz="2400" dirty="0" err="1" smtClean="0">
                <a:latin typeface=".VnAvant" pitchFamily="34" charset="0"/>
              </a:rPr>
              <a:t>xin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b¾t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®­</a:t>
            </a:r>
            <a:r>
              <a:rPr lang="en-US" sz="2400" dirty="0" err="1">
                <a:latin typeface=".VnAvant" pitchFamily="34" charset="0"/>
              </a:rPr>
              <a:t>ư</a:t>
            </a:r>
            <a:r>
              <a:rPr lang="en-US" sz="2400" dirty="0" err="1" smtClean="0">
                <a:latin typeface=".VnAvant" pitchFamily="34" charset="0"/>
              </a:rPr>
              <a:t>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nã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vÒ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hå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cò</a:t>
            </a:r>
            <a:r>
              <a:rPr lang="en-US" sz="2400" dirty="0" smtClean="0">
                <a:latin typeface=".VnAvant" pitchFamily="34" charset="0"/>
              </a:rPr>
              <a:t>.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7698C31-BC1D-4619-9478-F4F7109B49EF}"/>
              </a:ext>
            </a:extLst>
          </p:cNvPr>
          <p:cNvSpPr/>
          <p:nvPr/>
        </p:nvSpPr>
        <p:spPr>
          <a:xfrm>
            <a:off x="277726" y="1260975"/>
            <a:ext cx="218122" cy="350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1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7698C31-BC1D-4619-9478-F4F7109B49EF}"/>
              </a:ext>
            </a:extLst>
          </p:cNvPr>
          <p:cNvSpPr/>
          <p:nvPr/>
        </p:nvSpPr>
        <p:spPr>
          <a:xfrm>
            <a:off x="3292079" y="1238319"/>
            <a:ext cx="218122" cy="350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2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7698C31-BC1D-4619-9478-F4F7109B49EF}"/>
              </a:ext>
            </a:extLst>
          </p:cNvPr>
          <p:cNvSpPr/>
          <p:nvPr/>
        </p:nvSpPr>
        <p:spPr>
          <a:xfrm>
            <a:off x="6527856" y="1260974"/>
            <a:ext cx="218122" cy="350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3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7698C31-BC1D-4619-9478-F4F7109B49EF}"/>
              </a:ext>
            </a:extLst>
          </p:cNvPr>
          <p:cNvSpPr/>
          <p:nvPr/>
        </p:nvSpPr>
        <p:spPr>
          <a:xfrm>
            <a:off x="539187" y="1829012"/>
            <a:ext cx="218122" cy="350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4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7698C31-BC1D-4619-9478-F4F7109B49EF}"/>
              </a:ext>
            </a:extLst>
          </p:cNvPr>
          <p:cNvSpPr/>
          <p:nvPr/>
        </p:nvSpPr>
        <p:spPr>
          <a:xfrm>
            <a:off x="321065" y="2378995"/>
            <a:ext cx="218122" cy="350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5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7698C31-BC1D-4619-9478-F4F7109B49EF}"/>
              </a:ext>
            </a:extLst>
          </p:cNvPr>
          <p:cNvSpPr/>
          <p:nvPr/>
        </p:nvSpPr>
        <p:spPr>
          <a:xfrm>
            <a:off x="3365515" y="2402956"/>
            <a:ext cx="218122" cy="350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6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7698C31-BC1D-4619-9478-F4F7109B49EF}"/>
              </a:ext>
            </a:extLst>
          </p:cNvPr>
          <p:cNvSpPr/>
          <p:nvPr/>
        </p:nvSpPr>
        <p:spPr>
          <a:xfrm>
            <a:off x="8077835" y="2366909"/>
            <a:ext cx="218122" cy="350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7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7698C31-BC1D-4619-9478-F4F7109B49EF}"/>
              </a:ext>
            </a:extLst>
          </p:cNvPr>
          <p:cNvSpPr/>
          <p:nvPr/>
        </p:nvSpPr>
        <p:spPr>
          <a:xfrm>
            <a:off x="1736411" y="2957168"/>
            <a:ext cx="218122" cy="350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8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7698C31-BC1D-4619-9478-F4F7109B49EF}"/>
              </a:ext>
            </a:extLst>
          </p:cNvPr>
          <p:cNvSpPr/>
          <p:nvPr/>
        </p:nvSpPr>
        <p:spPr>
          <a:xfrm>
            <a:off x="6745978" y="2944408"/>
            <a:ext cx="218122" cy="350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9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7698C31-BC1D-4619-9478-F4F7109B49EF}"/>
              </a:ext>
            </a:extLst>
          </p:cNvPr>
          <p:cNvSpPr/>
          <p:nvPr/>
        </p:nvSpPr>
        <p:spPr>
          <a:xfrm>
            <a:off x="16899" y="3539057"/>
            <a:ext cx="522288" cy="350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chemeClr val="bg1"/>
                </a:solidFill>
              </a:rPr>
              <a:t>10</a:t>
            </a:r>
            <a:endParaRPr lang="en-SG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0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36114" y="682524"/>
            <a:ext cx="4100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.VnAvant" pitchFamily="34" charset="0"/>
              </a:rPr>
              <a:t>Cua</a:t>
            </a:r>
            <a:r>
              <a:rPr lang="en-US" sz="2800" dirty="0" smtClean="0">
                <a:solidFill>
                  <a:srgbClr val="C00000"/>
                </a:solidFill>
                <a:latin typeface=".VnAvant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.VnAvant" pitchFamily="34" charset="0"/>
              </a:rPr>
              <a:t>cß</a:t>
            </a:r>
            <a:r>
              <a:rPr lang="en-US" sz="2800" dirty="0" smtClean="0">
                <a:solidFill>
                  <a:srgbClr val="C00000"/>
                </a:solidFill>
                <a:latin typeface=".VnAvant" pitchFamily="34" charset="0"/>
              </a:rPr>
              <a:t> vµ ®µn c¸ (2)</a:t>
            </a:r>
            <a:endParaRPr lang="en-US" sz="28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232" y="1320356"/>
            <a:ext cx="8402566" cy="279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.VnAvant" pitchFamily="34" charset="0"/>
              </a:rPr>
              <a:t>C¸ </a:t>
            </a:r>
            <a:r>
              <a:rPr lang="en-US" sz="2400" dirty="0" err="1" smtClean="0">
                <a:latin typeface=".VnAvant" pitchFamily="34" charset="0"/>
              </a:rPr>
              <a:t>hÕt</a:t>
            </a:r>
            <a:r>
              <a:rPr lang="en-US" sz="2400" dirty="0" smtClean="0">
                <a:latin typeface=".VnAvant" pitchFamily="34" charset="0"/>
              </a:rPr>
              <a:t>,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t×m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nöa</a:t>
            </a:r>
            <a:r>
              <a:rPr lang="en-US" sz="2400" dirty="0" smtClean="0">
                <a:latin typeface=".VnAvant" pitchFamily="34" charset="0"/>
              </a:rPr>
              <a:t> tin </a:t>
            </a:r>
            <a:r>
              <a:rPr lang="en-US" sz="2400" dirty="0" err="1" smtClean="0">
                <a:latin typeface=".VnAvant" pitchFamily="34" charset="0"/>
              </a:rPr>
              <a:t>nöa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ngê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dç</a:t>
            </a:r>
            <a:r>
              <a:rPr lang="en-US" sz="2400" dirty="0" smtClean="0">
                <a:latin typeface=".VnAvant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smtClean="0">
                <a:latin typeface=".VnAvant" pitchFamily="34" charset="0"/>
              </a:rPr>
              <a:t>- </a:t>
            </a:r>
            <a:r>
              <a:rPr lang="en-US" sz="2400" dirty="0" err="1" smtClean="0">
                <a:latin typeface=".VnAvant" pitchFamily="34" charset="0"/>
              </a:rPr>
              <a:t>Hå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kia</a:t>
            </a:r>
            <a:r>
              <a:rPr lang="en-US" sz="2400" dirty="0" smtClean="0">
                <a:latin typeface=".VnAvant" pitchFamily="34" charset="0"/>
              </a:rPr>
              <a:t> to l¾m,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sÏ</a:t>
            </a:r>
            <a:r>
              <a:rPr lang="en-US" sz="2400" dirty="0" smtClean="0">
                <a:latin typeface=".VnAvant" pitchFamily="34" charset="0"/>
              </a:rPr>
              <a:t> mª </a:t>
            </a:r>
            <a:r>
              <a:rPr lang="en-US" sz="2400" dirty="0" err="1" smtClean="0">
                <a:latin typeface=".VnAvant" pitchFamily="34" charset="0"/>
              </a:rPr>
              <a:t>tÝt</a:t>
            </a:r>
            <a:r>
              <a:rPr lang="en-US" sz="2400" dirty="0" smtClean="0">
                <a:latin typeface=".VnAvant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®Ó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®</a:t>
            </a:r>
            <a:r>
              <a:rPr lang="en-US" sz="2400" dirty="0" err="1" smtClean="0">
                <a:latin typeface=".VnAvant" pitchFamily="34" charset="0"/>
              </a:rPr>
              <a:t>ư­a</a:t>
            </a:r>
            <a:r>
              <a:rPr lang="en-US" sz="2400" dirty="0" smtClean="0">
                <a:latin typeface=".VnAvant" pitchFamily="34" charset="0"/>
              </a:rPr>
              <a:t> ®i.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c¾p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®</a:t>
            </a:r>
            <a:r>
              <a:rPr lang="en-US" sz="2400" dirty="0" err="1" smtClean="0">
                <a:latin typeface=".VnAvant" pitchFamily="34" charset="0"/>
              </a:rPr>
              <a:t>Õn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gß</a:t>
            </a:r>
            <a:r>
              <a:rPr lang="en-US" sz="2400" dirty="0" smtClean="0">
                <a:latin typeface=".VnAvant" pitchFamily="34" charset="0"/>
              </a:rPr>
              <a:t> ®</a:t>
            </a:r>
            <a:r>
              <a:rPr lang="en-US" sz="2400" dirty="0" err="1" smtClean="0">
                <a:latin typeface=".VnAvant" pitchFamily="34" charset="0"/>
              </a:rPr>
              <a:t>Êt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nhá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Nã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mæ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bÌn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gi</a:t>
            </a:r>
            <a:r>
              <a:rPr lang="en-US" sz="2400" dirty="0" smtClean="0">
                <a:latin typeface=".VnAvant" pitchFamily="34" charset="0"/>
              </a:rPr>
              <a:t>¬ </a:t>
            </a:r>
            <a:r>
              <a:rPr lang="en-US" sz="2400" dirty="0" err="1" smtClean="0">
                <a:latin typeface=".VnAvant" pitchFamily="34" charset="0"/>
              </a:rPr>
              <a:t>g</a:t>
            </a:r>
            <a:r>
              <a:rPr lang="en-US" sz="2400" dirty="0" err="1">
                <a:latin typeface=".VnAvant" pitchFamily="34" charset="0"/>
              </a:rPr>
              <a:t>ư</a:t>
            </a:r>
            <a:r>
              <a:rPr lang="en-US" sz="2400" dirty="0" err="1" smtClean="0">
                <a:latin typeface=".VnAvant" pitchFamily="34" charset="0"/>
              </a:rPr>
              <a:t>­¬m</a:t>
            </a:r>
            <a:r>
              <a:rPr lang="en-US" sz="2400" dirty="0" smtClean="0">
                <a:latin typeface=".VnAvant" pitchFamily="34" charset="0"/>
              </a:rPr>
              <a:t>, </a:t>
            </a:r>
            <a:r>
              <a:rPr lang="en-US" sz="2400" dirty="0" err="1" smtClean="0">
                <a:latin typeface=".VnAvant" pitchFamily="34" charset="0"/>
              </a:rPr>
              <a:t>kÑp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cæ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van </a:t>
            </a:r>
            <a:r>
              <a:rPr lang="en-US" sz="2400" dirty="0" err="1" smtClean="0">
                <a:latin typeface=".VnAvant" pitchFamily="34" charset="0"/>
              </a:rPr>
              <a:t>xin</a:t>
            </a:r>
            <a:r>
              <a:rPr lang="en-US" sz="2400" dirty="0" smtClean="0">
                <a:latin typeface=".VnAvant" pitchFamily="34" charset="0"/>
              </a:rPr>
              <a:t>.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 b¾t </a:t>
            </a:r>
            <a:r>
              <a:rPr lang="en-US" sz="2400" dirty="0" err="1" smtClean="0">
                <a:latin typeface=".VnAvant" pitchFamily="34" charset="0"/>
              </a:rPr>
              <a:t>cß</a:t>
            </a:r>
            <a:r>
              <a:rPr lang="en-US" sz="2400" dirty="0" smtClean="0">
                <a:latin typeface=".VnAvant" pitchFamily="34" charset="0"/>
              </a:rPr>
              <a:t> ®­</a:t>
            </a:r>
            <a:r>
              <a:rPr lang="en-US" sz="2400" dirty="0" err="1">
                <a:latin typeface=".VnAvant" pitchFamily="34" charset="0"/>
              </a:rPr>
              <a:t>ư</a:t>
            </a:r>
            <a:r>
              <a:rPr lang="en-US" sz="2400" dirty="0" err="1" smtClean="0">
                <a:latin typeface=".VnAvant" pitchFamily="34" charset="0"/>
              </a:rPr>
              <a:t>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nã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vÒ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hå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cò</a:t>
            </a:r>
            <a:r>
              <a:rPr lang="en-US" sz="2400" dirty="0" smtClean="0">
                <a:latin typeface=".VnAvant" pitchFamily="34" charset="0"/>
              </a:rPr>
              <a:t>.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7698C31-BC1D-4619-9478-F4F7109B49EF}"/>
              </a:ext>
            </a:extLst>
          </p:cNvPr>
          <p:cNvSpPr/>
          <p:nvPr/>
        </p:nvSpPr>
        <p:spPr>
          <a:xfrm>
            <a:off x="277726" y="1260975"/>
            <a:ext cx="218122" cy="350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1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7698C31-BC1D-4619-9478-F4F7109B49EF}"/>
              </a:ext>
            </a:extLst>
          </p:cNvPr>
          <p:cNvSpPr/>
          <p:nvPr/>
        </p:nvSpPr>
        <p:spPr>
          <a:xfrm>
            <a:off x="321065" y="2378995"/>
            <a:ext cx="218122" cy="350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2</a:t>
            </a:r>
            <a:endParaRPr lang="en-SG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79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S¾p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xÕp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néi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dung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truyÖn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-33954" y="57773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9" y="927636"/>
            <a:ext cx="3817267" cy="190220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04" y="933304"/>
            <a:ext cx="3691490" cy="192441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4" y="3308992"/>
            <a:ext cx="3876262" cy="195831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04" y="3294478"/>
            <a:ext cx="3691490" cy="197282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6835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79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S¾p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xÕp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néi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dung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truyÖn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-33955" y="577731"/>
            <a:ext cx="9177955" cy="1517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68" y="927636"/>
            <a:ext cx="2618120" cy="137295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86" y="933304"/>
            <a:ext cx="2744148" cy="138898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10" name="Group 9"/>
          <p:cNvGrpSpPr/>
          <p:nvPr/>
        </p:nvGrpSpPr>
        <p:grpSpPr>
          <a:xfrm>
            <a:off x="1006245" y="3247024"/>
            <a:ext cx="2613342" cy="1396638"/>
            <a:chOff x="1006245" y="3247024"/>
            <a:chExt cx="2613342" cy="13966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245" y="3247024"/>
              <a:ext cx="2613342" cy="1396638"/>
            </a:xfrm>
            <a:prstGeom prst="rect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1049787" y="3332978"/>
              <a:ext cx="501157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64386" y="3283145"/>
            <a:ext cx="2744148" cy="1386363"/>
            <a:chOff x="5345078" y="3283145"/>
            <a:chExt cx="2744148" cy="13863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078" y="3283145"/>
              <a:ext cx="2744148" cy="1386363"/>
            </a:xfrm>
            <a:prstGeom prst="rect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5375044" y="3328954"/>
              <a:ext cx="501157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48724" y="2485086"/>
            <a:ext cx="3757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.VnAvant" pitchFamily="34" charset="0"/>
              </a:rPr>
              <a:t>Cß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t×m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cua</a:t>
            </a:r>
            <a:r>
              <a:rPr lang="en-US" sz="2000" b="1" dirty="0" smtClean="0">
                <a:latin typeface=".VnAvant" pitchFamily="34" charset="0"/>
              </a:rPr>
              <a:t>, </a:t>
            </a:r>
            <a:r>
              <a:rPr lang="en-US" sz="2000" b="1" dirty="0" err="1" smtClean="0">
                <a:latin typeface=".VnAvant" pitchFamily="34" charset="0"/>
              </a:rPr>
              <a:t>dç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cua</a:t>
            </a:r>
            <a:r>
              <a:rPr lang="en-US" sz="2000" b="1" dirty="0" smtClean="0">
                <a:latin typeface=".VnAvant" pitchFamily="34" charset="0"/>
              </a:rPr>
              <a:t> ®i </a:t>
            </a:r>
            <a:r>
              <a:rPr lang="en-US" sz="2000" b="1" dirty="0" err="1" smtClean="0">
                <a:latin typeface=".VnAvant" pitchFamily="34" charset="0"/>
              </a:rPr>
              <a:t>víi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nã</a:t>
            </a:r>
            <a:endParaRPr lang="en-US" sz="2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1951" y="2485086"/>
            <a:ext cx="25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.VnAvant" pitchFamily="34" charset="0"/>
              </a:rPr>
              <a:t>Cß</a:t>
            </a:r>
            <a:r>
              <a:rPr lang="en-US" sz="2000" b="1" dirty="0" smtClean="0">
                <a:latin typeface=".VnAvant" pitchFamily="34" charset="0"/>
              </a:rPr>
              <a:t> c¾p </a:t>
            </a:r>
            <a:r>
              <a:rPr lang="en-US" sz="2000" b="1" dirty="0" err="1" smtClean="0">
                <a:latin typeface=".VnAvant" pitchFamily="34" charset="0"/>
              </a:rPr>
              <a:t>cua</a:t>
            </a:r>
            <a:r>
              <a:rPr lang="en-US" sz="2000" b="1" dirty="0" smtClean="0">
                <a:latin typeface=".VnAvant" pitchFamily="34" charset="0"/>
              </a:rPr>
              <a:t> bay ®i</a:t>
            </a:r>
            <a:endParaRPr lang="en-US" sz="20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628" y="4916229"/>
            <a:ext cx="4576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.VnAvant" pitchFamily="34" charset="0"/>
              </a:rPr>
              <a:t>Cß</a:t>
            </a:r>
            <a:r>
              <a:rPr lang="en-US" sz="2000" b="1" dirty="0" smtClean="0">
                <a:latin typeface=".VnAvant" pitchFamily="34" charset="0"/>
              </a:rPr>
              <a:t> ®</a:t>
            </a:r>
            <a:r>
              <a:rPr lang="en-US" sz="2000" b="1" dirty="0" err="1" smtClean="0">
                <a:latin typeface=".VnAvant" pitchFamily="34" charset="0"/>
              </a:rPr>
              <a:t>Þnh</a:t>
            </a:r>
            <a:r>
              <a:rPr lang="en-US" sz="2000" b="1" dirty="0" smtClean="0">
                <a:latin typeface=".VnAvant" pitchFamily="34" charset="0"/>
              </a:rPr>
              <a:t> ¨n </a:t>
            </a:r>
            <a:r>
              <a:rPr lang="en-US" sz="2000" b="1" dirty="0" err="1" smtClean="0">
                <a:latin typeface=".VnAvant" pitchFamily="34" charset="0"/>
              </a:rPr>
              <a:t>thÞt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cua</a:t>
            </a:r>
            <a:r>
              <a:rPr lang="en-US" sz="2000" b="1" dirty="0" smtClean="0">
                <a:latin typeface=".VnAvant" pitchFamily="34" charset="0"/>
              </a:rPr>
              <a:t>. </a:t>
            </a:r>
            <a:r>
              <a:rPr lang="en-US" sz="2000" b="1" dirty="0" err="1" smtClean="0">
                <a:latin typeface=".VnAvant" pitchFamily="34" charset="0"/>
              </a:rPr>
              <a:t>Cua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kÑp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cæ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cß</a:t>
            </a:r>
            <a:endParaRPr lang="en-US" sz="20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30026" y="4891314"/>
            <a:ext cx="3377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.VnAvant" pitchFamily="34" charset="0"/>
              </a:rPr>
              <a:t>Cß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ph¶i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tr</a:t>
            </a:r>
            <a:r>
              <a:rPr lang="en-US" sz="2000" b="1" dirty="0" smtClean="0">
                <a:latin typeface=".VnAvant" pitchFamily="34" charset="0"/>
              </a:rPr>
              <a:t>¶ </a:t>
            </a:r>
            <a:r>
              <a:rPr lang="en-US" sz="2000" b="1" dirty="0" err="1" smtClean="0">
                <a:latin typeface=".VnAvant" pitchFamily="34" charset="0"/>
              </a:rPr>
              <a:t>cua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vÒ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hå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cò</a:t>
            </a:r>
            <a:r>
              <a:rPr lang="en-US" sz="2000" b="1" dirty="0" smtClean="0">
                <a:latin typeface=".VnAvant" pitchFamily="34" charset="0"/>
              </a:rPr>
              <a:t>.</a:t>
            </a:r>
            <a:endParaRPr lang="en-US" sz="2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64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in - it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3" y="2137455"/>
            <a:ext cx="6934200" cy="315277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tiếng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“in</a:t>
            </a:r>
            <a:r>
              <a:rPr lang="en-US" sz="3200" b="1" dirty="0">
                <a:solidFill>
                  <a:srgbClr val="FFFF00"/>
                </a:solidFill>
              </a:rPr>
              <a:t>"</a:t>
            </a: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A. Ng¾m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B. </a:t>
            </a:r>
            <a:r>
              <a:rPr lang="en-US" sz="2000" b="1" dirty="0" err="1" smtClean="0">
                <a:solidFill>
                  <a:schemeClr val="bg1"/>
                </a:solidFill>
              </a:rPr>
              <a:t>Nhìn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Tr«ng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D.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Ngãng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tiếng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“</a:t>
            </a:r>
            <a:r>
              <a:rPr lang="en-US" sz="2800" b="1" dirty="0" smtClean="0">
                <a:solidFill>
                  <a:srgbClr val="FFFF00"/>
                </a:solidFill>
              </a:rPr>
              <a:t>it"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</a:rPr>
              <a:t>Vịt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B.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ChÝn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NÝn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D. </a:t>
            </a:r>
            <a:r>
              <a:rPr lang="en-US" sz="2000" b="1" dirty="0">
                <a:solidFill>
                  <a:schemeClr val="bg1"/>
                </a:solidFill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</a:rPr>
              <a:t>in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1817" y="2832261"/>
            <a:ext cx="2261323" cy="71835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4200" b="1" dirty="0" smtClean="0">
                <a:latin typeface=".VnAvant" panose="020B7200000000000000" pitchFamily="34" charset="0"/>
              </a:rPr>
              <a:t>®</a:t>
            </a:r>
            <a:r>
              <a:rPr lang="en-US" sz="4200" b="1" dirty="0" err="1" smtClean="0">
                <a:latin typeface=".VnAvant" panose="020B7200000000000000" pitchFamily="34" charset="0"/>
              </a:rPr>
              <a:t>Ìn</a:t>
            </a:r>
            <a:r>
              <a:rPr lang="en-US" sz="4200" b="1" dirty="0" smtClean="0">
                <a:latin typeface=".VnAvant" panose="020B7200000000000000" pitchFamily="34" charset="0"/>
              </a:rPr>
              <a:t> p</a:t>
            </a:r>
            <a:r>
              <a:rPr lang="en-US" sz="4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in</a:t>
            </a:r>
            <a:endParaRPr lang="en-US" sz="4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2091" y="2756040"/>
            <a:ext cx="2528554" cy="7091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.VnAvant" panose="020B7200000000000000" pitchFamily="34" charset="0"/>
              </a:rPr>
              <a:t>p</a:t>
            </a:r>
            <a:r>
              <a:rPr lang="en-US" sz="4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in</a:t>
            </a:r>
            <a:endParaRPr lang="en-US" sz="4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52091" y="3550667"/>
            <a:ext cx="2623027" cy="765555"/>
            <a:chOff x="3810000" y="2248870"/>
            <a:chExt cx="2201574" cy="685800"/>
          </a:xfrm>
        </p:grpSpPr>
        <p:sp>
          <p:nvSpPr>
            <p:cNvPr id="10" name="Rectangle 9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p</a:t>
              </a:r>
              <a:endParaRPr lang="en-US" sz="42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06674" y="224887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rgbClr val="FF0000"/>
                  </a:solidFill>
                  <a:latin typeface=".VnAvant" pitchFamily="34" charset="0"/>
                </a:rPr>
                <a:t>i</a:t>
              </a:r>
              <a:r>
                <a:rPr lang="en-US" sz="4200" b="1" dirty="0" smtClean="0">
                  <a:solidFill>
                    <a:srgbClr val="FF0000"/>
                  </a:solidFill>
                  <a:latin typeface=".VnAvant" pitchFamily="34" charset="0"/>
                </a:rPr>
                <a:t>n</a:t>
              </a:r>
              <a:endParaRPr lang="en-US" sz="42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47818" y="1264083"/>
            <a:ext cx="2632827" cy="765555"/>
            <a:chOff x="3810000" y="2248870"/>
            <a:chExt cx="2209800" cy="685800"/>
          </a:xfrm>
        </p:grpSpPr>
        <p:sp>
          <p:nvSpPr>
            <p:cNvPr id="13" name="Rectangle 12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i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14900" y="224887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 smtClean="0">
                  <a:solidFill>
                    <a:srgbClr val="FF0000"/>
                  </a:solidFill>
                  <a:latin typeface=".VnAvant" pitchFamily="34" charset="0"/>
                </a:rPr>
                <a:t>n</a:t>
              </a:r>
              <a:endParaRPr lang="en-US" sz="42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052091" y="498528"/>
            <a:ext cx="2427184" cy="7655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600" b="1" dirty="0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sz="5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6839" y="170597"/>
            <a:ext cx="8536675" cy="5129284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SG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6" y="711142"/>
            <a:ext cx="3131987" cy="187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009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1819" y="2919865"/>
            <a:ext cx="2261323" cy="71835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4200" b="1" dirty="0" smtClean="0">
                <a:latin typeface=".VnAvant" panose="020B7200000000000000" pitchFamily="34" charset="0"/>
              </a:rPr>
              <a:t>®</a:t>
            </a:r>
            <a:r>
              <a:rPr lang="en-US" sz="4200" b="1" dirty="0" err="1" smtClean="0">
                <a:latin typeface=".VnAvant" panose="020B7200000000000000" pitchFamily="34" charset="0"/>
              </a:rPr>
              <a:t>Ìn</a:t>
            </a:r>
            <a:r>
              <a:rPr lang="en-US" sz="4200" b="1" dirty="0" smtClean="0">
                <a:latin typeface=".VnAvant" panose="020B7200000000000000" pitchFamily="34" charset="0"/>
              </a:rPr>
              <a:t> pin</a:t>
            </a:r>
            <a:endParaRPr lang="en-US" sz="4200" b="1" dirty="0"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2091" y="2756040"/>
            <a:ext cx="2528554" cy="7091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.VnAvant" panose="020B7200000000000000" pitchFamily="34" charset="0"/>
              </a:rPr>
              <a:t>p</a:t>
            </a:r>
            <a:r>
              <a:rPr lang="en-US" sz="4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in</a:t>
            </a:r>
            <a:endParaRPr lang="en-US" sz="4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52091" y="3550667"/>
            <a:ext cx="2623027" cy="765555"/>
            <a:chOff x="3810000" y="2248870"/>
            <a:chExt cx="2201574" cy="685800"/>
          </a:xfrm>
        </p:grpSpPr>
        <p:sp>
          <p:nvSpPr>
            <p:cNvPr id="10" name="Rectangle 9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p</a:t>
              </a:r>
              <a:endParaRPr lang="en-US" sz="42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06674" y="224887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rgbClr val="FF0000"/>
                  </a:solidFill>
                  <a:latin typeface=".VnAvant" pitchFamily="34" charset="0"/>
                </a:rPr>
                <a:t>i</a:t>
              </a:r>
              <a:r>
                <a:rPr lang="en-US" sz="4200" b="1" dirty="0" smtClean="0">
                  <a:solidFill>
                    <a:srgbClr val="FF0000"/>
                  </a:solidFill>
                  <a:latin typeface=".VnAvant" pitchFamily="34" charset="0"/>
                </a:rPr>
                <a:t>n</a:t>
              </a:r>
              <a:endParaRPr lang="en-US" sz="42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47818" y="1264083"/>
            <a:ext cx="2632827" cy="765555"/>
            <a:chOff x="3810000" y="2248870"/>
            <a:chExt cx="2209800" cy="685800"/>
          </a:xfrm>
        </p:grpSpPr>
        <p:sp>
          <p:nvSpPr>
            <p:cNvPr id="13" name="Rectangle 12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i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14900" y="224887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 smtClean="0">
                  <a:solidFill>
                    <a:srgbClr val="FF0000"/>
                  </a:solidFill>
                  <a:latin typeface=".VnAvant" pitchFamily="34" charset="0"/>
                </a:rPr>
                <a:t>n</a:t>
              </a:r>
              <a:endParaRPr lang="en-US" sz="42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052091" y="498528"/>
            <a:ext cx="2427184" cy="7655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600" b="1" dirty="0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sz="5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6839" y="170597"/>
            <a:ext cx="8536675" cy="5129284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SG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6" y="711142"/>
            <a:ext cx="3131987" cy="187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9139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8069" y="3110603"/>
            <a:ext cx="2261323" cy="71835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4200" b="1" dirty="0" err="1">
                <a:latin typeface=".VnAvant" panose="020B7200000000000000" pitchFamily="34" charset="0"/>
              </a:rPr>
              <a:t>q</a:t>
            </a:r>
            <a:r>
              <a:rPr lang="en-US" sz="4200" b="1" dirty="0" err="1" smtClean="0">
                <a:latin typeface=".VnAvant" panose="020B7200000000000000" pitchFamily="34" charset="0"/>
              </a:rPr>
              <a:t>u</a:t>
            </a:r>
            <a:r>
              <a:rPr lang="en-US" sz="4200" b="1" dirty="0" smtClean="0">
                <a:latin typeface=".VnAvant" panose="020B7200000000000000" pitchFamily="34" charset="0"/>
              </a:rPr>
              <a:t>¶ </a:t>
            </a:r>
            <a:r>
              <a:rPr lang="en-US" sz="4200" b="1" dirty="0" err="1" smtClean="0">
                <a:latin typeface=".VnAvant" panose="020B7200000000000000" pitchFamily="34" charset="0"/>
              </a:rPr>
              <a:t>m</a:t>
            </a:r>
            <a:r>
              <a:rPr lang="en-US" sz="4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Ýt</a:t>
            </a:r>
            <a:endParaRPr lang="en-US" sz="4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2091" y="2756040"/>
            <a:ext cx="2528554" cy="7091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42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</a:t>
            </a:r>
            <a:r>
              <a:rPr lang="en-US" sz="4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Ýt</a:t>
            </a:r>
            <a:endParaRPr lang="en-US" sz="4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52091" y="3550667"/>
            <a:ext cx="2623027" cy="765555"/>
            <a:chOff x="3810000" y="2248870"/>
            <a:chExt cx="2201574" cy="685800"/>
          </a:xfrm>
        </p:grpSpPr>
        <p:sp>
          <p:nvSpPr>
            <p:cNvPr id="10" name="Rectangle 9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06674" y="224887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 err="1" smtClean="0">
                  <a:solidFill>
                    <a:srgbClr val="FF0000"/>
                  </a:solidFill>
                  <a:latin typeface=".VnAvant" pitchFamily="34" charset="0"/>
                </a:rPr>
                <a:t>Ýt</a:t>
              </a:r>
              <a:endParaRPr lang="en-US" sz="42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47818" y="1264083"/>
            <a:ext cx="2632827" cy="765555"/>
            <a:chOff x="3810000" y="2248870"/>
            <a:chExt cx="2209800" cy="685800"/>
          </a:xfrm>
        </p:grpSpPr>
        <p:sp>
          <p:nvSpPr>
            <p:cNvPr id="13" name="Rectangle 12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i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14900" y="224887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rgbClr val="FF0000"/>
                  </a:solidFill>
                  <a:latin typeface=".VnAvant" pitchFamily="34" charset="0"/>
                </a:rPr>
                <a:t>t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052091" y="498528"/>
            <a:ext cx="2427184" cy="7655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56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6839" y="170597"/>
            <a:ext cx="8536675" cy="5129284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1" y="378872"/>
            <a:ext cx="2076827" cy="226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021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1819" y="2910419"/>
            <a:ext cx="2261323" cy="71835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4200" b="1" dirty="0" err="1">
                <a:latin typeface=".VnAvant" panose="020B7200000000000000" pitchFamily="34" charset="0"/>
              </a:rPr>
              <a:t>q</a:t>
            </a:r>
            <a:r>
              <a:rPr lang="en-US" sz="4200" b="1" dirty="0" err="1" smtClean="0">
                <a:latin typeface=".VnAvant" panose="020B7200000000000000" pitchFamily="34" charset="0"/>
              </a:rPr>
              <a:t>u</a:t>
            </a:r>
            <a:r>
              <a:rPr lang="en-US" sz="4200" b="1" dirty="0" smtClean="0">
                <a:latin typeface=".VnAvant" panose="020B7200000000000000" pitchFamily="34" charset="0"/>
              </a:rPr>
              <a:t>¶ </a:t>
            </a:r>
            <a:r>
              <a:rPr lang="en-US" sz="4200" b="1" dirty="0" err="1" smtClean="0">
                <a:latin typeface=".VnAvant" panose="020B7200000000000000" pitchFamily="34" charset="0"/>
              </a:rPr>
              <a:t>mÝt</a:t>
            </a:r>
            <a:endParaRPr lang="en-US" sz="4200" b="1" dirty="0"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2091" y="2756040"/>
            <a:ext cx="2528554" cy="7091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42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</a:t>
            </a:r>
            <a:r>
              <a:rPr lang="en-US" sz="4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Ýt</a:t>
            </a:r>
            <a:endParaRPr lang="en-US" sz="4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52091" y="3550667"/>
            <a:ext cx="2623027" cy="765555"/>
            <a:chOff x="3810000" y="2248870"/>
            <a:chExt cx="2201574" cy="685800"/>
          </a:xfrm>
        </p:grpSpPr>
        <p:sp>
          <p:nvSpPr>
            <p:cNvPr id="10" name="Rectangle 9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06674" y="224887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 err="1" smtClean="0">
                  <a:solidFill>
                    <a:srgbClr val="FF0000"/>
                  </a:solidFill>
                  <a:latin typeface=".VnAvant" pitchFamily="34" charset="0"/>
                </a:rPr>
                <a:t>Ýt</a:t>
              </a:r>
              <a:endParaRPr lang="en-US" sz="42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47818" y="1264083"/>
            <a:ext cx="2632827" cy="765555"/>
            <a:chOff x="3810000" y="2248870"/>
            <a:chExt cx="2209800" cy="685800"/>
          </a:xfrm>
        </p:grpSpPr>
        <p:sp>
          <p:nvSpPr>
            <p:cNvPr id="13" name="Rectangle 12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i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14900" y="224887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rgbClr val="FF0000"/>
                  </a:solidFill>
                  <a:latin typeface=".VnAvant" pitchFamily="34" charset="0"/>
                </a:rPr>
                <a:t>t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052091" y="498528"/>
            <a:ext cx="2427184" cy="7655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56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6839" y="170597"/>
            <a:ext cx="8536675" cy="5129284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1" y="378872"/>
            <a:ext cx="2076827" cy="226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277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839" y="170597"/>
            <a:ext cx="8536675" cy="5129284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SG"/>
          </a:p>
        </p:txBody>
      </p:sp>
      <p:sp>
        <p:nvSpPr>
          <p:cNvPr id="3" name="Oval 2"/>
          <p:cNvSpPr/>
          <p:nvPr/>
        </p:nvSpPr>
        <p:spPr>
          <a:xfrm>
            <a:off x="2515231" y="522922"/>
            <a:ext cx="1663877" cy="175170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6" tIns="35658" rIns="71316" bIns="35658" rtlCol="0" anchor="ctr"/>
          <a:lstStyle/>
          <a:p>
            <a:pPr algn="ctr"/>
            <a:r>
              <a:rPr lang="en-US" sz="47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47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47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386398" y="522922"/>
            <a:ext cx="1727498" cy="175170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6" tIns="35658" rIns="71316" bIns="35658" rtlCol="0" anchor="ctr"/>
          <a:lstStyle/>
          <a:p>
            <a:pPr algn="ctr"/>
            <a:r>
              <a:rPr lang="en-US" sz="47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47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47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3120" y="3217494"/>
            <a:ext cx="2455988" cy="71835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4200" b="1" dirty="0" smtClean="0">
                <a:latin typeface=".VnAvant" panose="020B7200000000000000" pitchFamily="34" charset="0"/>
              </a:rPr>
              <a:t>®</a:t>
            </a:r>
            <a:r>
              <a:rPr lang="en-US" sz="4200" b="1" dirty="0" err="1" smtClean="0">
                <a:latin typeface=".VnAvant" panose="020B7200000000000000" pitchFamily="34" charset="0"/>
              </a:rPr>
              <a:t>Ìn</a:t>
            </a:r>
            <a:r>
              <a:rPr lang="en-US" sz="4200" b="1" dirty="0" smtClean="0">
                <a:latin typeface=".VnAvant" panose="020B7200000000000000" pitchFamily="34" charset="0"/>
              </a:rPr>
              <a:t> p</a:t>
            </a:r>
            <a:r>
              <a:rPr lang="en-US" sz="4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in</a:t>
            </a:r>
            <a:endParaRPr lang="en-US" sz="4200" b="1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6398" y="3303961"/>
            <a:ext cx="2141858" cy="71835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4200" b="1" dirty="0" err="1">
                <a:latin typeface=".VnAvant" panose="020B7200000000000000" pitchFamily="34" charset="0"/>
              </a:rPr>
              <a:t>q</a:t>
            </a:r>
            <a:r>
              <a:rPr lang="en-US" sz="4200" b="1" dirty="0" err="1" smtClean="0">
                <a:latin typeface=".VnAvant" panose="020B7200000000000000" pitchFamily="34" charset="0"/>
              </a:rPr>
              <a:t>u</a:t>
            </a:r>
            <a:r>
              <a:rPr lang="en-US" sz="4200" b="1" dirty="0" smtClean="0">
                <a:latin typeface=".VnAvant" panose="020B7200000000000000" pitchFamily="34" charset="0"/>
              </a:rPr>
              <a:t>¶ </a:t>
            </a:r>
            <a:r>
              <a:rPr lang="en-US" sz="4200" b="1" dirty="0" err="1" smtClean="0">
                <a:latin typeface=".VnAvant" panose="020B7200000000000000" pitchFamily="34" charset="0"/>
              </a:rPr>
              <a:t>m</a:t>
            </a:r>
            <a:r>
              <a:rPr lang="en-US" sz="4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Ýt</a:t>
            </a:r>
            <a:endParaRPr lang="en-US" sz="4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39" y="4109397"/>
            <a:ext cx="1728883" cy="11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H¸i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ræ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5" y="643966"/>
            <a:ext cx="7360899" cy="41980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2" y="4528611"/>
            <a:ext cx="4470400" cy="113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H¸I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ræ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7" y="607869"/>
            <a:ext cx="8117795" cy="462975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1393373" y="2922744"/>
            <a:ext cx="217714" cy="11485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393373" y="2133604"/>
            <a:ext cx="1422399" cy="1937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393373" y="1756232"/>
            <a:ext cx="2569028" cy="23150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502230" y="2641604"/>
            <a:ext cx="5304971" cy="1429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86516" y="2922744"/>
            <a:ext cx="2656113" cy="11485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914572" y="2133604"/>
            <a:ext cx="1248233" cy="19158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42" y="4642509"/>
            <a:ext cx="4078512" cy="103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2072</TotalTime>
  <Words>870</Words>
  <Application>Microsoft Office PowerPoint</Application>
  <PresentationFormat>On-screen Show (16:10)</PresentationFormat>
  <Paragraphs>157</Paragraphs>
  <Slides>24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Tahoma</vt:lpstr>
      <vt:lpstr>宋体</vt:lpstr>
      <vt:lpstr>VNI-Thufap2</vt:lpstr>
      <vt:lpstr>.VnAvant</vt:lpstr>
      <vt:lpstr>Calibri</vt:lpstr>
      <vt:lpstr>.VnTifani Heavy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M0</cp:lastModifiedBy>
  <cp:revision>298</cp:revision>
  <dcterms:created xsi:type="dcterms:W3CDTF">2020-02-10T09:35:50Z</dcterms:created>
  <dcterms:modified xsi:type="dcterms:W3CDTF">2020-12-21T04:05:25Z</dcterms:modified>
</cp:coreProperties>
</file>