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27" r:id="rId2"/>
    <p:sldId id="300" r:id="rId3"/>
    <p:sldId id="321" r:id="rId4"/>
    <p:sldId id="322" r:id="rId5"/>
    <p:sldId id="326" r:id="rId6"/>
    <p:sldId id="323" r:id="rId7"/>
    <p:sldId id="316" r:id="rId8"/>
    <p:sldId id="324" r:id="rId9"/>
    <p:sldId id="318" r:id="rId10"/>
    <p:sldId id="325" r:id="rId11"/>
    <p:sldId id="275" r:id="rId12"/>
    <p:sldId id="328" r:id="rId13"/>
    <p:sldId id="329" r:id="rId14"/>
    <p:sldId id="290" r:id="rId15"/>
    <p:sldId id="297" r:id="rId16"/>
    <p:sldId id="291" r:id="rId17"/>
    <p:sldId id="332" r:id="rId18"/>
    <p:sldId id="306" r:id="rId19"/>
    <p:sldId id="331" r:id="rId20"/>
  </p:sldIdLst>
  <p:sldSz cx="12192000" cy="6858000"/>
  <p:notesSz cx="6858000" cy="9144000"/>
  <p:embeddedFontLst>
    <p:embeddedFont>
      <p:font typeface="SVN-Fiolex Girls" panose="020B0606040200020203" pitchFamily="34" charset="0"/>
      <p:regular r:id="rId22"/>
    </p:embeddedFont>
    <p:embeddedFont>
      <p:font typeface="UTM Avo" panose="02040603050506020204" pitchFamily="18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5D3AF-C001-46F6-A2AB-A53922A9E54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B68AD-D346-44F1-8A2C-3235B8AE2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8AD-D346-44F1-8A2C-3235B8AE22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08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GV click trình</a:t>
            </a:r>
            <a:r>
              <a:rPr lang="en-US" b="1" baseline="0"/>
              <a:t> chiếu slide như bình thường.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B68AD-D346-44F1-8A2C-3235B8AE22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2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27681-B913-4050-BF70-0CBB0321C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7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27681-B913-4050-BF70-0CBB0321C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4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827681-B913-4050-BF70-0CBB0321C47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7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1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1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8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4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8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2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39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28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1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6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7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649" r:id="rId15"/>
    <p:sldLayoutId id="2147483650" r:id="rId16"/>
    <p:sldLayoutId id="2147483685" r:id="rId17"/>
    <p:sldLayoutId id="214748365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16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5.png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6.xml"/><Relationship Id="rId7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.mp3"/><Relationship Id="rId7" Type="http://schemas.openxmlformats.org/officeDocument/2006/relationships/image" Target="../media/image15.png"/><Relationship Id="rId2" Type="http://schemas.openxmlformats.org/officeDocument/2006/relationships/audi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b="1" dirty="0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66: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yên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yêt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27371" y="49694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99916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02525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6079"/>
            <a:ext cx="12232640" cy="6533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9A6A63-2BE6-4627-9F9F-D2F7112BB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4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28" y="3511499"/>
            <a:ext cx="1769615" cy="20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779285" y="2543305"/>
            <a:ext cx="1505401" cy="2152293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0" y="449854"/>
            <a:ext cx="4172041" cy="2486469"/>
          </a:xfrm>
          <a:prstGeom prst="cloud">
            <a:avLst/>
          </a:pr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1E3BBE-C668-4A0B-A8FE-FA0BD2C2A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67" b="95278" l="9966" r="91065">
                        <a14:foregroundMark x1="33333" y1="8333" x2="27148" y2="10278"/>
                        <a14:foregroundMark x1="36770" y1="4444" x2="24055" y2="9444"/>
                        <a14:foregroundMark x1="39519" y1="83889" x2="32990" y2="89722"/>
                        <a14:foregroundMark x1="48797" y1="89722" x2="45704" y2="95278"/>
                        <a14:foregroundMark x1="91065" y1="57500" x2="90034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46" y="1562335"/>
            <a:ext cx="2007203" cy="2305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1377" y="908258"/>
            <a:ext cx="28669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Xin chào các bạn</a:t>
            </a:r>
          </a:p>
        </p:txBody>
      </p:sp>
    </p:spTree>
    <p:extLst>
      <p:ext uri="{BB962C8B-B14F-4D97-AF65-F5344CB8AC3E}">
        <p14:creationId xmlns:p14="http://schemas.microsoft.com/office/powerpoint/2010/main" val="42097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62"/>
          <a:stretch/>
        </p:blipFill>
        <p:spPr>
          <a:xfrm>
            <a:off x="4038600" y="338769"/>
            <a:ext cx="6700520" cy="1577520"/>
          </a:xfrm>
          <a:prstGeom prst="rect">
            <a:avLst/>
          </a:prstGeom>
        </p:spPr>
      </p:pic>
      <p:pic>
        <p:nvPicPr>
          <p:cNvPr id="9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1" y="3200087"/>
            <a:ext cx="2245359" cy="23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55" y="3196458"/>
            <a:ext cx="2252345" cy="23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5280" y="62992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Bài 66: yên - yêt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8120" y="3692713"/>
            <a:ext cx="143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</a:rPr>
              <a:t>yên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680" y="3692712"/>
            <a:ext cx="126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yêt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26610" y="2166204"/>
            <a:ext cx="2738120" cy="996950"/>
            <a:chOff x="6812280" y="465029"/>
            <a:chExt cx="2738120" cy="9969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2280" y="465029"/>
              <a:ext cx="2738120" cy="9969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89520" y="465029"/>
              <a:ext cx="1818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2060"/>
                  </a:solidFill>
                </a:rPr>
                <a:t>yên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00550" y="3163154"/>
            <a:ext cx="1595120" cy="959804"/>
            <a:chOff x="7415577" y="1523801"/>
            <a:chExt cx="1595120" cy="9598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5577" y="1523802"/>
              <a:ext cx="1595120" cy="9598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70658" y="1523801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0070C0"/>
                  </a:solidFill>
                </a:rPr>
                <a:t>yê</a:t>
              </a:r>
              <a:endParaRPr lang="en-US" sz="5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24691" y="3135416"/>
            <a:ext cx="1595120" cy="987542"/>
            <a:chOff x="8753921" y="-237079"/>
            <a:chExt cx="1595120" cy="9875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3921" y="-209340"/>
              <a:ext cx="1595120" cy="95980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070237" y="-237079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70C0"/>
                  </a:solidFill>
                </a:rPr>
                <a:t>n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307" y="509824"/>
            <a:ext cx="3354661" cy="38541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90484" y="4498885"/>
            <a:ext cx="424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yên ngựa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0484" y="4498885"/>
            <a:ext cx="1563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yên</a:t>
            </a:r>
          </a:p>
        </p:txBody>
      </p:sp>
    </p:spTree>
    <p:extLst>
      <p:ext uri="{BB962C8B-B14F-4D97-AF65-F5344CB8AC3E}">
        <p14:creationId xmlns:p14="http://schemas.microsoft.com/office/powerpoint/2010/main" val="13647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7684" y="2053329"/>
            <a:ext cx="2511401" cy="1068070"/>
            <a:chOff x="7632453" y="455733"/>
            <a:chExt cx="2511401" cy="10680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2453" y="455733"/>
              <a:ext cx="2468880" cy="10680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97030" y="461843"/>
              <a:ext cx="1946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002060"/>
                  </a:solidFill>
                </a:rPr>
                <a:t>yêt</a:t>
              </a:r>
              <a:endParaRPr lang="en-US" sz="54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0808" y="3121397"/>
            <a:ext cx="1595120" cy="959804"/>
            <a:chOff x="7415577" y="1523801"/>
            <a:chExt cx="1595120" cy="9598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15577" y="1523802"/>
              <a:ext cx="1595120" cy="9598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70658" y="1523801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0070C0"/>
                  </a:solidFill>
                </a:rPr>
                <a:t>yê</a:t>
              </a:r>
              <a:endParaRPr lang="en-US" sz="5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53714" y="3121399"/>
            <a:ext cx="1649222" cy="959803"/>
            <a:chOff x="8978483" y="1523803"/>
            <a:chExt cx="1649222" cy="9598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78483" y="1523803"/>
              <a:ext cx="1595120" cy="95980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74961" y="1523803"/>
              <a:ext cx="1052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0070C0"/>
                  </a:solidFill>
                </a:rPr>
                <a:t>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46393" y="4932446"/>
            <a:ext cx="373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Nam Yết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1651" y="4932446"/>
            <a:ext cx="162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Yêt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583" y="707572"/>
            <a:ext cx="5932101" cy="39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44" y="4862332"/>
            <a:ext cx="4037781" cy="1023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868" y="4862332"/>
            <a:ext cx="3316273" cy="769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0051" y="1463532"/>
            <a:ext cx="162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y</a:t>
            </a:r>
            <a:r>
              <a:rPr lang="en-US" sz="5400" dirty="0" err="1" smtClean="0">
                <a:solidFill>
                  <a:srgbClr val="FF0000"/>
                </a:solidFill>
              </a:rPr>
              <a:t>êt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537" y="1463532"/>
            <a:ext cx="162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yên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237" y="2009694"/>
            <a:ext cx="2118106" cy="27077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781" y="2009694"/>
            <a:ext cx="2118106" cy="27077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830" y="182880"/>
            <a:ext cx="6795513" cy="1468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9059" y="445670"/>
            <a:ext cx="5659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So </a:t>
            </a:r>
            <a:r>
              <a:rPr lang="en-US" sz="5400" dirty="0" err="1">
                <a:solidFill>
                  <a:srgbClr val="002060"/>
                </a:solidFill>
              </a:rPr>
              <a:t>sánh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82894" y="3175122"/>
            <a:ext cx="12394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yêt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82894" y="3175122"/>
            <a:ext cx="1659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FF0000"/>
                </a:solidFill>
              </a:rPr>
              <a:t>yê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198552" y="3175122"/>
            <a:ext cx="418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5981" y="3115270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>
                <a:solidFill>
                  <a:srgbClr val="002060"/>
                </a:solidFill>
              </a:rPr>
              <a:t>yên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45981" y="3115270"/>
            <a:ext cx="1429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dirty="0" err="1">
                <a:solidFill>
                  <a:srgbClr val="FF0000"/>
                </a:solidFill>
              </a:rPr>
              <a:t>yê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56218" y="3115270"/>
            <a:ext cx="6062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>
                <a:solidFill>
                  <a:schemeClr val="accent5"/>
                </a:solidFill>
              </a:rPr>
              <a:t>n</a:t>
            </a:r>
          </a:p>
        </p:txBody>
      </p:sp>
      <p:pic>
        <p:nvPicPr>
          <p:cNvPr id="4104" name="Picture 8" descr="https://i.pinimg.com/564x/f6/65/9d/f6659d5cd077e2fd6661e709082b5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6" y="3010267"/>
            <a:ext cx="2996344" cy="35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0" grpId="0"/>
      <p:bldP spid="24" grpId="0"/>
      <p:bldP spid="2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360" y="21239"/>
            <a:ext cx="7474268" cy="1450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320" y="301428"/>
            <a:ext cx="710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Tìm từ ngữ ứng với hình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360" y="3967489"/>
            <a:ext cx="2763520" cy="11013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180" y="5000476"/>
            <a:ext cx="2795032" cy="1159193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85" y="1295400"/>
            <a:ext cx="2565721" cy="215234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40" y="3442175"/>
            <a:ext cx="3072130" cy="257703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5740" y="1578925"/>
            <a:ext cx="2960392" cy="18632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022" y="3715382"/>
            <a:ext cx="2988035" cy="2118043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4305459" y="1665830"/>
            <a:ext cx="2760821" cy="1128170"/>
            <a:chOff x="4305459" y="1665830"/>
            <a:chExt cx="2760821" cy="112817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05459" y="1665830"/>
              <a:ext cx="2760821" cy="112817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4653280" y="1703740"/>
              <a:ext cx="22656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</a:rPr>
                <a:t>yên xe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87678" y="2876707"/>
            <a:ext cx="3012282" cy="1130936"/>
            <a:chOff x="4287678" y="2876707"/>
            <a:chExt cx="3012282" cy="113093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87678" y="2876707"/>
              <a:ext cx="2796382" cy="1130936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4419600" y="2919142"/>
              <a:ext cx="28803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>
                  <a:solidFill>
                    <a:srgbClr val="002060"/>
                  </a:solidFill>
                </a:rPr>
                <a:t>niêm yết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277360" y="3959809"/>
            <a:ext cx="2773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chim yến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19600" y="4992237"/>
            <a:ext cx="249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yết kiến</a:t>
            </a:r>
          </a:p>
        </p:txBody>
      </p:sp>
      <p:cxnSp>
        <p:nvCxnSpPr>
          <p:cNvPr id="84" name="Straight Connector 83"/>
          <p:cNvCxnSpPr>
            <a:endCxn id="67" idx="1"/>
          </p:cNvCxnSpPr>
          <p:nvPr/>
        </p:nvCxnSpPr>
        <p:spPr>
          <a:xfrm>
            <a:off x="2824480" y="2229915"/>
            <a:ext cx="1480979" cy="0"/>
          </a:xfrm>
          <a:prstGeom prst="line">
            <a:avLst/>
          </a:prstGeom>
          <a:ln w="28575">
            <a:solidFill>
              <a:srgbClr val="FF7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246120" y="4627675"/>
            <a:ext cx="1059339" cy="364562"/>
          </a:xfrm>
          <a:prstGeom prst="line">
            <a:avLst/>
          </a:prstGeom>
          <a:ln w="28575">
            <a:solidFill>
              <a:srgbClr val="FF7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7040880" y="2676955"/>
            <a:ext cx="1252379" cy="626907"/>
          </a:xfrm>
          <a:prstGeom prst="line">
            <a:avLst/>
          </a:prstGeom>
          <a:ln w="28575">
            <a:solidFill>
              <a:srgbClr val="FF7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990080" y="5196635"/>
            <a:ext cx="1024414" cy="269445"/>
          </a:xfrm>
          <a:prstGeom prst="line">
            <a:avLst/>
          </a:prstGeom>
          <a:ln w="28575">
            <a:solidFill>
              <a:srgbClr val="FF7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4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51429"/>
            <a:ext cx="11988800" cy="31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2FDAD-483E-4A89-AB12-EE2273D5C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17" y="954891"/>
            <a:ext cx="6680200" cy="3937000"/>
          </a:xfrm>
          <a:prstGeom prst="rect">
            <a:avLst/>
          </a:prstGeom>
        </p:spPr>
      </p:pic>
      <p:pic>
        <p:nvPicPr>
          <p:cNvPr id="16388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969"/>
            <a:ext cx="2886075" cy="18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31522" y="2000061"/>
            <a:ext cx="366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Tập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viết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19" y="2281077"/>
            <a:ext cx="9392961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fe/2f/ff/fe2fffbd26a53bd80199a232307e4ad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" b="7432"/>
          <a:stretch/>
        </p:blipFill>
        <p:spPr bwMode="auto">
          <a:xfrm>
            <a:off x="2194560" y="567848"/>
            <a:ext cx="7802879" cy="572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058" y="3096426"/>
            <a:ext cx="42498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3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412"/>
            <a:ext cx="12192000" cy="6585217"/>
          </a:xfrm>
          <a:prstGeom prst="rect">
            <a:avLst/>
          </a:prstGeom>
        </p:spPr>
      </p:pic>
      <p:sp>
        <p:nvSpPr>
          <p:cNvPr id="5" name="Scroll: Horizontal 6"/>
          <p:cNvSpPr/>
          <p:nvPr/>
        </p:nvSpPr>
        <p:spPr>
          <a:xfrm>
            <a:off x="2652765" y="1019894"/>
            <a:ext cx="6923314" cy="3165243"/>
          </a:xfrm>
          <a:prstGeom prst="horizontalScroll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72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Phuong Tay" panose="04040805070802020D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0602" y="2103176"/>
            <a:ext cx="6372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chemeClr val="accent4"/>
                </a:solidFill>
              </a:rPr>
              <a:t>Quả</a:t>
            </a:r>
            <a:r>
              <a:rPr lang="en-US" sz="5400" b="1" cap="none" spc="0">
                <a:ln/>
                <a:solidFill>
                  <a:schemeClr val="accent4"/>
                </a:solidFill>
                <a:effectLst/>
              </a:rPr>
              <a:t> trứng kì diệu</a:t>
            </a:r>
          </a:p>
        </p:txBody>
      </p:sp>
    </p:spTree>
    <p:extLst>
      <p:ext uri="{BB962C8B-B14F-4D97-AF65-F5344CB8AC3E}">
        <p14:creationId xmlns:p14="http://schemas.microsoft.com/office/powerpoint/2010/main" val="208210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59"/>
            <a:ext cx="12192000" cy="66571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8886697" y="2966720"/>
            <a:ext cx="1688408" cy="2066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411"/>
            <a:ext cx="12191999" cy="647659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934715" y="455086"/>
            <a:ext cx="788765" cy="762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B958C684-540A-4E40-B575-252535902BF5}"/>
              </a:ext>
            </a:extLst>
          </p:cNvPr>
          <p:cNvSpPr/>
          <p:nvPr/>
        </p:nvSpPr>
        <p:spPr>
          <a:xfrm>
            <a:off x="1767178" y="393414"/>
            <a:ext cx="4726089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655F9E5C-1358-4C33-BDB5-9362DFC96F2C}"/>
              </a:ext>
            </a:extLst>
          </p:cNvPr>
          <p:cNvSpPr/>
          <p:nvPr/>
        </p:nvSpPr>
        <p:spPr>
          <a:xfrm rot="480208">
            <a:off x="3802896" y="2270868"/>
            <a:ext cx="4736100" cy="2953995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6888" y="663482"/>
            <a:ext cx="4377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Em đọc từ sau: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5446" y="3158041"/>
            <a:ext cx="3697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đèn điện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63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5351" objId="8"/>
        <p14:stopEvt time="28241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008"/>
            <a:ext cx="12192000" cy="6742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949384" y="2563845"/>
            <a:ext cx="1451844" cy="20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98589"/>
            <a:ext cx="12192000" cy="64594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910800" y="398589"/>
            <a:ext cx="836596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30" name="Rounded Rectangle 1">
            <a:extLst>
              <a:ext uri="{FF2B5EF4-FFF2-40B4-BE49-F238E27FC236}">
                <a16:creationId xmlns:a16="http://schemas.microsoft.com/office/drawing/2014/main" id="{A037F85F-687F-4905-9482-FEA9314395AE}"/>
              </a:ext>
            </a:extLst>
          </p:cNvPr>
          <p:cNvSpPr/>
          <p:nvPr/>
        </p:nvSpPr>
        <p:spPr>
          <a:xfrm>
            <a:off x="1753731" y="432374"/>
            <a:ext cx="4727751" cy="142507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3E3F87E-F2D7-4817-95D7-DBD4E75FA4F9}"/>
              </a:ext>
            </a:extLst>
          </p:cNvPr>
          <p:cNvSpPr/>
          <p:nvPr/>
        </p:nvSpPr>
        <p:spPr>
          <a:xfrm rot="580512">
            <a:off x="4580102" y="2729486"/>
            <a:ext cx="3779977" cy="2752663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9455" y="676178"/>
            <a:ext cx="4410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Em đọc từ sau: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0053" y="3512073"/>
            <a:ext cx="2911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biệt thự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8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3488" objId="7"/>
        <p14:stopEvt time="26379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9" y="432302"/>
            <a:ext cx="12192000" cy="6616839"/>
          </a:xfrm>
          <a:prstGeom prst="rect">
            <a:avLst/>
          </a:prstGeom>
        </p:spPr>
      </p:pic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47963" l="73800" r="93400"/>
                    </a14:imgEffect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42240" y="3704820"/>
            <a:ext cx="1578523" cy="1880826"/>
          </a:xfrm>
          <a:prstGeom prst="rect">
            <a:avLst/>
          </a:prstGeom>
        </p:spPr>
      </p:pic>
      <p:pic>
        <p:nvPicPr>
          <p:cNvPr id="7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00" y="3781075"/>
            <a:ext cx="1770602" cy="206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89985" y="1982728"/>
            <a:ext cx="1523403" cy="19165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8829330" y="2780955"/>
            <a:ext cx="1502148" cy="21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2489"/>
            <a:ext cx="12192000" cy="64354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0890648" y="412490"/>
            <a:ext cx="876899" cy="8755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6000" dirty="0">
              <a:solidFill>
                <a:srgbClr val="FF0066"/>
              </a:solidFill>
              <a:latin typeface="SVN-Fiolex Girls" panose="020B0606040200020203" pitchFamily="34" charset="0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1" end="5188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1EF0FF11-9D95-4719-84AA-9D40AF80128E}"/>
              </a:ext>
            </a:extLst>
          </p:cNvPr>
          <p:cNvSpPr/>
          <p:nvPr/>
        </p:nvSpPr>
        <p:spPr>
          <a:xfrm>
            <a:off x="1798320" y="412490"/>
            <a:ext cx="6014421" cy="1442252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ACCF029-D2CF-4209-B896-3B3765127CC6}"/>
              </a:ext>
            </a:extLst>
          </p:cNvPr>
          <p:cNvSpPr/>
          <p:nvPr/>
        </p:nvSpPr>
        <p:spPr>
          <a:xfrm rot="268614">
            <a:off x="2846732" y="2425009"/>
            <a:ext cx="7918140" cy="3532168"/>
          </a:xfrm>
          <a:prstGeom prst="cloud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576" y="3630207"/>
            <a:ext cx="7266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Hà viết rất cẩn thận.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2383" y="608247"/>
            <a:ext cx="6306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Em đọc câu sau: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31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9821" objId="8"/>
        <p14:stopEvt time="42691" objId="8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305230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1.4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108</Words>
  <Application>Microsoft Office PowerPoint</Application>
  <PresentationFormat>Widescreen</PresentationFormat>
  <Paragraphs>47</Paragraphs>
  <Slides>19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UVN Phuong Tay</vt:lpstr>
      <vt:lpstr>Arial</vt:lpstr>
      <vt:lpstr>SVN-Fiolex Girls</vt:lpstr>
      <vt:lpstr>UTM Avo</vt:lpstr>
      <vt:lpstr>Calibri</vt:lpstr>
      <vt:lpstr>Times New Roman</vt:lpstr>
      <vt:lpstr>Office Theme</vt:lpstr>
      <vt:lpstr>Tuần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172</cp:revision>
  <dcterms:created xsi:type="dcterms:W3CDTF">2021-11-01T08:16:43Z</dcterms:created>
  <dcterms:modified xsi:type="dcterms:W3CDTF">2021-12-11T15:05:47Z</dcterms:modified>
</cp:coreProperties>
</file>