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8" r:id="rId3"/>
    <p:sldId id="306" r:id="rId4"/>
    <p:sldId id="307" r:id="rId5"/>
    <p:sldId id="275" r:id="rId6"/>
    <p:sldId id="277" r:id="rId7"/>
    <p:sldId id="308" r:id="rId8"/>
    <p:sldId id="293" r:id="rId9"/>
    <p:sldId id="295" r:id="rId10"/>
    <p:sldId id="294" r:id="rId11"/>
    <p:sldId id="296" r:id="rId12"/>
    <p:sldId id="298" r:id="rId13"/>
    <p:sldId id="309" r:id="rId14"/>
    <p:sldId id="299" r:id="rId15"/>
  </p:sldIdLst>
  <p:sldSz cx="12192000" cy="6858000"/>
  <p:notesSz cx="6858000" cy="9144000"/>
  <p:embeddedFontLst>
    <p:embeddedFont>
      <p:font typeface="UTM Avo" panose="02040603050506020204" pitchFamily="18" charset="0"/>
      <p:regular r:id="rId16"/>
      <p:bold r:id="rId17"/>
      <p:italic r:id="rId18"/>
      <p:boldItalic r:id="rId19"/>
    </p:embeddedFont>
    <p:embeddedFont>
      <p:font typeface="VNI-Avo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1221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69: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Ôn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tập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 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0" y="1428108"/>
            <a:ext cx="12046449" cy="542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91" y="426377"/>
            <a:ext cx="6210728" cy="111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461" y="717557"/>
            <a:ext cx="39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Mẹ con cá rô (2)</a:t>
            </a:r>
          </a:p>
        </p:txBody>
      </p:sp>
      <p:sp>
        <p:nvSpPr>
          <p:cNvPr id="5" name="Oval 4"/>
          <p:cNvSpPr/>
          <p:nvPr/>
        </p:nvSpPr>
        <p:spPr>
          <a:xfrm>
            <a:off x="638642" y="142810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82898" y="145350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026" y="258166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94638" y="250004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46566" y="306512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857985" y="300861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7721" y="356855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0" y="1428108"/>
            <a:ext cx="12046449" cy="542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91" y="426377"/>
            <a:ext cx="6210728" cy="111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461" y="717557"/>
            <a:ext cx="39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Mẹ con cá rô (2)</a:t>
            </a:r>
          </a:p>
        </p:txBody>
      </p:sp>
    </p:spTree>
    <p:extLst>
      <p:ext uri="{BB962C8B-B14F-4D97-AF65-F5344CB8AC3E}">
        <p14:creationId xmlns:p14="http://schemas.microsoft.com/office/powerpoint/2010/main" val="193620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12384" y="885001"/>
            <a:ext cx="8340369" cy="885825"/>
            <a:chOff x="1595395" y="911335"/>
            <a:chExt cx="7387068" cy="885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395" y="911335"/>
              <a:ext cx="7387068" cy="8858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17549" y="1123414"/>
              <a:ext cx="5289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a/ Ý </a:t>
              </a:r>
              <a:r>
                <a:rPr lang="en-US" sz="2400" b="1" dirty="0" err="1">
                  <a:solidFill>
                    <a:srgbClr val="002060"/>
                  </a:solidFill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đúng</a:t>
              </a:r>
              <a:r>
                <a:rPr lang="en-US" sz="2400" b="1" dirty="0">
                  <a:solidFill>
                    <a:srgbClr val="002060"/>
                  </a:solidFill>
                </a:rPr>
                <a:t>?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rô</a:t>
              </a:r>
              <a:r>
                <a:rPr lang="en-US" sz="2400" dirty="0">
                  <a:solidFill>
                    <a:srgbClr val="002060"/>
                  </a:solidFill>
                </a:rPr>
                <a:t> con </a:t>
              </a:r>
              <a:r>
                <a:rPr lang="en-US" sz="2400" dirty="0" err="1">
                  <a:solidFill>
                    <a:srgbClr val="002060"/>
                  </a:solidFill>
                </a:rPr>
                <a:t>gặp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nạn</a:t>
              </a:r>
              <a:r>
                <a:rPr lang="en-US" sz="2400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81874" y="4744889"/>
            <a:ext cx="6820474" cy="885825"/>
            <a:chOff x="976045" y="4744890"/>
            <a:chExt cx="6820474" cy="8858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045" y="4744890"/>
              <a:ext cx="6601146" cy="8858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23689" y="4956969"/>
              <a:ext cx="4972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b/ </a:t>
              </a:r>
              <a:r>
                <a:rPr lang="en-US" sz="2400" b="1" dirty="0" err="1">
                  <a:solidFill>
                    <a:srgbClr val="002060"/>
                  </a:solidFill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rô</a:t>
              </a:r>
              <a:r>
                <a:rPr lang="en-US" sz="2400" b="1" dirty="0">
                  <a:solidFill>
                    <a:srgbClr val="002060"/>
                  </a:solidFill>
                </a:rPr>
                <a:t> con </a:t>
              </a:r>
              <a:r>
                <a:rPr lang="en-US" sz="2400" b="1" dirty="0" err="1">
                  <a:solidFill>
                    <a:srgbClr val="002060"/>
                  </a:solidFill>
                </a:rPr>
                <a:t>xin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lỗi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mẹ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07" y="2013216"/>
            <a:ext cx="7125128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733" y="3307880"/>
            <a:ext cx="7060702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2592" y="2171712"/>
            <a:ext cx="346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cờ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 con.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3858" y="3521240"/>
            <a:ext cx="568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Chị gió, thần mưa giúp rô con.</a:t>
            </a:r>
          </a:p>
        </p:txBody>
      </p:sp>
      <p:pic>
        <p:nvPicPr>
          <p:cNvPr id="18" name="Picture 12" descr="https://i.pinimg.com/564x/fa/05/d9/fa05d954ba4c369d8a95100e0653d86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0" b="8523"/>
          <a:stretch/>
        </p:blipFill>
        <p:spPr bwMode="auto">
          <a:xfrm>
            <a:off x="8716355" y="4470837"/>
            <a:ext cx="3221759" cy="22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3858" y="3521240"/>
            <a:ext cx="5527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Chị</a:t>
            </a:r>
            <a:r>
              <a:rPr lang="en-US" sz="2800" dirty="0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 </a:t>
            </a:r>
            <a:r>
              <a:rPr lang="en-US" sz="2800" dirty="0" err="1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gió</a:t>
            </a:r>
            <a:r>
              <a:rPr lang="en-US" sz="2800" dirty="0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, </a:t>
            </a:r>
            <a:r>
              <a:rPr lang="en-US" sz="2800" dirty="0" err="1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thần</a:t>
            </a:r>
            <a:r>
              <a:rPr lang="en-US" sz="2800" dirty="0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 </a:t>
            </a:r>
            <a:r>
              <a:rPr lang="en-US" sz="2800" dirty="0" err="1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mưa</a:t>
            </a:r>
            <a:r>
              <a:rPr lang="en-US" sz="2800" dirty="0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 </a:t>
            </a:r>
            <a:r>
              <a:rPr lang="en-US" sz="2800" dirty="0" err="1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giúp</a:t>
            </a:r>
            <a:r>
              <a:rPr lang="en-US" sz="2800" dirty="0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 </a:t>
            </a:r>
            <a:r>
              <a:rPr lang="en-US" sz="2800" dirty="0" err="1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rô</a:t>
            </a:r>
            <a:r>
              <a:rPr lang="en-US" sz="2800" dirty="0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 con.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192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5773" y="3518243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Tập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chép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0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2" y="2096735"/>
            <a:ext cx="9109706" cy="1404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9325" y="2506468"/>
            <a:ext cx="627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Rô</a:t>
            </a:r>
            <a:r>
              <a:rPr lang="en-US" sz="3200" dirty="0">
                <a:solidFill>
                  <a:srgbClr val="002060"/>
                </a:solidFill>
              </a:rPr>
              <a:t> con </a:t>
            </a:r>
            <a:r>
              <a:rPr lang="en-US" sz="3200" dirty="0" err="1">
                <a:solidFill>
                  <a:srgbClr val="002060"/>
                </a:solidFill>
              </a:rPr>
              <a:t>vọt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gặp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mẹ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7775"/>
            <a:ext cx="3489325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2742" y="3763637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Khởi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động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8554" y="1639631"/>
            <a:ext cx="7108036" cy="913008"/>
            <a:chOff x="2456791" y="1217222"/>
            <a:chExt cx="7108036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5772734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72151" y="1819443"/>
            <a:ext cx="1567367" cy="1713857"/>
            <a:chOff x="5478928" y="1250509"/>
            <a:chExt cx="1175525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478928" y="2099754"/>
              <a:ext cx="1175525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quả mít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3449" y="1942594"/>
            <a:ext cx="1804896" cy="1598585"/>
            <a:chOff x="793605" y="1439265"/>
            <a:chExt cx="1804896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793605" y="2451089"/>
              <a:ext cx="1804896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đèn điện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21617" y="1914117"/>
            <a:ext cx="1771907" cy="1610838"/>
            <a:chOff x="3097610" y="1342302"/>
            <a:chExt cx="1328931" cy="1208129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097610" y="2116269"/>
              <a:ext cx="1328931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chim hót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46556" y="1571903"/>
            <a:ext cx="1307371" cy="1958749"/>
            <a:chOff x="8824667" y="2254543"/>
            <a:chExt cx="980528" cy="1469062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8824667" y="3289443"/>
              <a:ext cx="980528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sọt cá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03619" y="1748271"/>
            <a:ext cx="1348029" cy="1787723"/>
            <a:chOff x="6884266" y="1878990"/>
            <a:chExt cx="1011022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6902273" y="2768269"/>
              <a:ext cx="993015" cy="43416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hít thở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92677" y="1578326"/>
            <a:ext cx="1100517" cy="1947647"/>
            <a:chOff x="9384151" y="1223385"/>
            <a:chExt cx="1100517" cy="1947647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428827" y="2592150"/>
              <a:ext cx="1011168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biển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116053" y="1587102"/>
            <a:ext cx="1072937" cy="1946198"/>
            <a:chOff x="-23594" y="1479233"/>
            <a:chExt cx="1072937" cy="1946198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99317" y="2846549"/>
              <a:ext cx="768816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thịt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701553" y="1564500"/>
            <a:ext cx="1453891" cy="1948357"/>
            <a:chOff x="10700245" y="1619907"/>
            <a:chExt cx="1453891" cy="1948357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700245" y="2989382"/>
              <a:ext cx="1453891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cô tiên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iên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Vần it 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19880" y="4628659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Vần ot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1054 0.359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24049 0.365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42838 0.362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49713 0.3696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33516 0.3682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56133 0.187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607" y="583120"/>
            <a:ext cx="7235493" cy="3251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4327" y="1907543"/>
            <a:ext cx="5236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69: </a:t>
            </a:r>
            <a:r>
              <a:rPr lang="en-US" sz="4400" dirty="0" err="1">
                <a:solidFill>
                  <a:srgbClr val="002060"/>
                </a:solidFill>
              </a:rPr>
              <a:t>Ôn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tập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artoon Character of pencil is read a book - 324603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2" y="2208944"/>
            <a:ext cx="3215256" cy="41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i.pinimg.com/564x/dd/25/a8/dd25a8fddd095140cfcf94bcd647c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825"/>
            <a:ext cx="12246796" cy="52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" y="2080534"/>
            <a:ext cx="5295238" cy="1831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/>
          <a:stretch/>
        </p:blipFill>
        <p:spPr>
          <a:xfrm>
            <a:off x="6019034" y="3862614"/>
            <a:ext cx="5118152" cy="1840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55" t="2645" r="1278" b="1"/>
          <a:stretch/>
        </p:blipFill>
        <p:spPr>
          <a:xfrm>
            <a:off x="3881335" y="136186"/>
            <a:ext cx="7607031" cy="1219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8224" y="415050"/>
            <a:ext cx="746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Ghép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âm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dưới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thành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vần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5780" y="2673045"/>
            <a:ext cx="139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5">
                    <a:lumMod val="75000"/>
                  </a:schemeClr>
                </a:solidFill>
              </a:rPr>
              <a:t>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2048" y="2673045"/>
            <a:ext cx="139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5">
                    <a:lumMod val="75000"/>
                  </a:schemeClr>
                </a:solidFill>
              </a:rPr>
              <a:t>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1365" y="3238643"/>
            <a:ext cx="139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5">
                    <a:lumMod val="75000"/>
                  </a:schemeClr>
                </a:solidFill>
              </a:rPr>
              <a:t>iêt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01484" y="4432506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yên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32369" y="4410154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yêt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1484" y="5056485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16957" y="5056281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3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192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5229" y="3506821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Tập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đọc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8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65610" r="1947"/>
          <a:stretch/>
        </p:blipFill>
        <p:spPr>
          <a:xfrm>
            <a:off x="28254" y="1564185"/>
            <a:ext cx="12135492" cy="37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2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0" y="1428108"/>
            <a:ext cx="12046449" cy="542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91" y="426377"/>
            <a:ext cx="6210728" cy="111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461" y="717557"/>
            <a:ext cx="39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Mẹ con cá rô (2)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2279" y="1972638"/>
            <a:ext cx="1520575" cy="205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68886" y="1962363"/>
            <a:ext cx="1520575" cy="205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82355" y="1988050"/>
            <a:ext cx="169352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5969" y="3041151"/>
            <a:ext cx="1677255" cy="102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11331" y="3642189"/>
            <a:ext cx="1666125" cy="291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174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UTM Avo</vt:lpstr>
      <vt:lpstr>Arial</vt:lpstr>
      <vt:lpstr>Coiny</vt:lpstr>
      <vt:lpstr>VNI-Avo</vt:lpstr>
      <vt:lpstr>Office Theme</vt:lpstr>
      <vt:lpstr>Tuần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98</cp:revision>
  <dcterms:created xsi:type="dcterms:W3CDTF">2021-11-01T08:16:43Z</dcterms:created>
  <dcterms:modified xsi:type="dcterms:W3CDTF">2021-12-11T16:16:04Z</dcterms:modified>
</cp:coreProperties>
</file>